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68" r:id="rId5"/>
    <p:sldId id="259" r:id="rId6"/>
    <p:sldId id="269" r:id="rId7"/>
    <p:sldId id="270" r:id="rId8"/>
    <p:sldId id="271" r:id="rId9"/>
  </p:sldIdLst>
  <p:sldSz cx="9144000" cy="5143500" type="screen16x9"/>
  <p:notesSz cx="9144000" cy="5143500"/>
  <p:defaultTextStyle>
    <a:defPPr>
      <a:defRPr lang="ru-RU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/>
    <p:restoredTop sz="94719"/>
  </p:normalViewPr>
  <p:slideViewPr>
    <p:cSldViewPr snapToGrid="0" snapToObjects="1">
      <p:cViewPr varScale="1">
        <p:scale>
          <a:sx n="198" d="100"/>
          <a:sy n="198" d="100"/>
        </p:scale>
        <p:origin x="108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7C78B-5F9E-534B-BE9C-5C2DF217B168}" type="datetimeFigureOut">
              <a:rPr lang="ru-RU"/>
              <a:t>20.08.2024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682CE-CC68-814D-827D-B01D80DD718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721"/>
            <a:ext cx="9144000" cy="5143500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 bwMode="auto">
          <a:xfrm>
            <a:off x="701185" y="3245938"/>
            <a:ext cx="691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сети постоянно-действующих базовых станций для работы современного спутникового оборудования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1EC61C-E18D-4C81-33BE-C1BBB750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0" y="24294"/>
            <a:ext cx="9108030" cy="50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4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 bwMode="auto">
          <a:xfrm>
            <a:off x="501888" y="595293"/>
            <a:ext cx="8153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сигналов Глобальных Навигационных Спутниковых Систем (ГНСС)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01888" y="1056959"/>
            <a:ext cx="808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сигналов Глобальных Навигационных Спутниковых Систем (ГНСС) для решения различных хозяйственных и управленческих задач уже перестало быть чем-то экстраординарным. Одним из факторов, стимулирующих развитие подобных технологий в Российской Федерации, является наличие отечественной системы ГЛОНАСС и то внимание, которое руководство страны уделяет ее развитию. </a:t>
            </a:r>
          </a:p>
          <a:p>
            <a:pPr algn="just"/>
            <a:endParaRPr lang="ru-RU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использования инфраструктуры Постоянно Действующих Базовых Станций (далее ПДБС) находит все более широкое применение в Российской Федерации. Данная технология позволяет решать широкий спектр задач, некоторые из которых более подробно рассмотрены в последующих разделах данного документа.</a:t>
            </a:r>
            <a:endParaRPr lang="ru-RU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 bwMode="auto">
          <a:xfrm>
            <a:off x="501888" y="595293"/>
            <a:ext cx="690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постоянно-действующих базовых станций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C5C1E-B916-7A97-5820-5F1F6EB05B4B}"/>
              </a:ext>
            </a:extLst>
          </p:cNvPr>
          <p:cNvSpPr txBox="1"/>
          <p:nvPr/>
        </p:nvSpPr>
        <p:spPr bwMode="auto">
          <a:xfrm>
            <a:off x="501888" y="1056959"/>
            <a:ext cx="80821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постоянно-действующих базовых станций (или Геодезическая Сеть Специального Назначения) создается с целью обеспечения выполнения геодезических работ при осуществлении градостроительной и кадастровой деятельности, землеустройства, недропользования, иной деятельности, а также повышения точности результатов указанных работ.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задачей отрасли геодезии и картографии является обеспечение федеральных органов исполнительной власти и иных заинтересованных лиц картографическими материалами и результатами геодезических измерений для решения государственных задач в сфере территориального развития, строительства и инженерных изысканий, управления природными ресурсами, экологии, навигационной деятельности, обороны и безопасности государства.</a:t>
            </a:r>
          </a:p>
        </p:txBody>
      </p:sp>
      <p:pic>
        <p:nvPicPr>
          <p:cNvPr id="2" name="Рисунок 1" descr="Изображение выглядит как на открытом воздухе, небо, строительство, туман&#10;&#10;Автоматически созданное описание">
            <a:extLst>
              <a:ext uri="{FF2B5EF4-FFF2-40B4-BE49-F238E27FC236}">
                <a16:creationId xmlns:a16="http://schemas.microsoft.com/office/drawing/2014/main" id="{3B0191E4-48BE-448C-79E1-1B3D8E55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8539" y="3165228"/>
            <a:ext cx="1906499" cy="1439552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человек, дерев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2DD6B69-F84E-9C96-7F7D-7C19848EC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41717" y="3137860"/>
            <a:ext cx="818746" cy="14395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71F09-A09F-5A5E-DB54-02EEF2F0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47323" y="3145099"/>
            <a:ext cx="2735149" cy="14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 bwMode="auto">
          <a:xfrm>
            <a:off x="501888" y="595293"/>
            <a:ext cx="690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сети постоянно-действующих базовых станций для работы современного спутникового оборудования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87501-AB54-2F1D-105C-FB22B55DAE53}"/>
              </a:ext>
            </a:extLst>
          </p:cNvPr>
          <p:cNvSpPr txBox="1"/>
          <p:nvPr/>
        </p:nvSpPr>
        <p:spPr>
          <a:xfrm>
            <a:off x="1151055" y="1211425"/>
            <a:ext cx="68418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сферы применения: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0D2CF-334B-CCB8-D932-03FFA18F1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8974" y="1705887"/>
            <a:ext cx="1284162" cy="13480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B760C3-8CA6-774B-35DF-EAF79D60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44670" y="1545722"/>
            <a:ext cx="1675796" cy="15082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DD09E55-9617-69B1-5CC9-323D6AB65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1604419"/>
            <a:ext cx="1675796" cy="15636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01FC3B0-4899-37E0-DA74-223A922ED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61844" y="1662841"/>
            <a:ext cx="1373249" cy="12739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 bwMode="auto">
          <a:xfrm>
            <a:off x="501888" y="595293"/>
            <a:ext cx="690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сети постоянно-действующих базовых станций для работы современного спутникового оборудования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87501-AB54-2F1D-105C-FB22B55DAE53}"/>
              </a:ext>
            </a:extLst>
          </p:cNvPr>
          <p:cNvSpPr txBox="1"/>
          <p:nvPr/>
        </p:nvSpPr>
        <p:spPr>
          <a:xfrm>
            <a:off x="598868" y="1211425"/>
            <a:ext cx="7394077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новой высокоточной геодезической основы (Задание единого координатно-временного пространства)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всех навигационных спутниковых систем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GPS,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ГЛОНАСС, </a:t>
            </a:r>
            <a:r>
              <a:rPr lang="e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BeiDou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процесса сбора, обработки и предоставления спутниковых данных при выполнении геодезических измерений и определении координат объекта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точности и надежности определение координат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производительности выполнения всех видов геодезических, кадастровых и строительных работ с использованием спутниковых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42927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 bwMode="auto">
          <a:xfrm>
            <a:off x="501888" y="595293"/>
            <a:ext cx="690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Геодезическая сеть специального назначения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PrinNet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87501-AB54-2F1D-105C-FB22B55DAE53}"/>
              </a:ext>
            </a:extLst>
          </p:cNvPr>
          <p:cNvSpPr txBox="1"/>
          <p:nvPr/>
        </p:nvSpPr>
        <p:spPr>
          <a:xfrm>
            <a:off x="501888" y="1101955"/>
            <a:ext cx="73940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ПРИН развивает свою собственную сеть базовых станций </a:t>
            </a:r>
            <a:r>
              <a:rPr lang="e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PrinNet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на территории России.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сеть </a:t>
            </a:r>
            <a:r>
              <a:rPr lang="e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PrinNet</a:t>
            </a:r>
            <a:r>
              <a:rPr lang="e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 более 600 базовых станций по всей России.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сети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PrinNet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Сервера ЦОД (Центр обработки данных) на которых размещено ПО для управления сетью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PrinNet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на территории России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ПО для управления сетью базовых станций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пользователя с широким функционалом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подключения спутникового оборудования любого производителя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тарифы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6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EB82C3-4EE1-E701-F083-FCEB465B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95" y="-18116"/>
            <a:ext cx="9191767" cy="47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22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372</Words>
  <Application>Microsoft Macintosh PowerPoint</Application>
  <DocSecurity>0</DocSecurity>
  <PresentationFormat>Экран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Microsoft Office</dc:creator>
  <cp:keywords/>
  <dc:description/>
  <cp:lastModifiedBy>Av.172</cp:lastModifiedBy>
  <cp:revision>151</cp:revision>
  <dcterms:created xsi:type="dcterms:W3CDTF">2022-06-03T07:41:04Z</dcterms:created>
  <dcterms:modified xsi:type="dcterms:W3CDTF">2024-08-20T14:29:47Z</dcterms:modified>
  <cp:category/>
  <dc:identifier/>
  <cp:contentStatus/>
  <dc:language/>
  <cp:version/>
</cp:coreProperties>
</file>