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5143500" type="screen16x9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57BCC-8CBB-4A8B-9C09-018023A23E50}" type="datetimeFigureOut">
              <a:rPr lang="ru-RU" smtClean="0"/>
              <a:t>21.08.2024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EB720-1B3D-47ED-A19E-B12E298EEC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3468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757BCC-8CBB-4A8B-9C09-018023A23E50}" type="datetimeFigureOut">
              <a:rPr lang="ru-RU" smtClean="0"/>
              <a:t>21.08.2024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EEB720-1B3D-47ED-A19E-B12E298EEC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7331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4399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3345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8406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1309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4636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011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3928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8249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4736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1907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5951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3385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4973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8244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2826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1756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7298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60424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(16:9)</PresentationFormat>
  <Paragraphs>0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Упаловский Юрий Александрович</dc:creator>
  <cp:lastModifiedBy>Упаловский Юрий Александрович</cp:lastModifiedBy>
  <cp:revision>1</cp:revision>
  <dcterms:created xsi:type="dcterms:W3CDTF">2024-08-21T11:24:39Z</dcterms:created>
  <dcterms:modified xsi:type="dcterms:W3CDTF">2024-08-21T11:24:39Z</dcterms:modified>
</cp:coreProperties>
</file>