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908800" cy="3892550"/>
  <p:notesSz cx="6908800" cy="38925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352" y="8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8636" y="1206690"/>
            <a:ext cx="5877877" cy="817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37272" y="2179828"/>
            <a:ext cx="4840605" cy="973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5757" y="895286"/>
            <a:ext cx="3008090" cy="2569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61302" y="895286"/>
            <a:ext cx="3008090" cy="2569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757" y="155702"/>
            <a:ext cx="6223635" cy="6228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5757" y="895286"/>
            <a:ext cx="6223635" cy="2569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51151" y="3620071"/>
            <a:ext cx="2212848" cy="1946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5757" y="3620071"/>
            <a:ext cx="1590484" cy="1946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78908" y="3620071"/>
            <a:ext cx="1590484" cy="1946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6086" y="2226671"/>
            <a:ext cx="2341880" cy="1647825"/>
            <a:chOff x="4546086" y="2226671"/>
            <a:chExt cx="2341880" cy="1647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6843" y="2613354"/>
              <a:ext cx="900755" cy="2419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6738" y="2869021"/>
              <a:ext cx="1260859" cy="2419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6948" y="2359212"/>
              <a:ext cx="540650" cy="2404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46086" y="3122869"/>
              <a:ext cx="2341511" cy="7511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7396" y="2226671"/>
              <a:ext cx="180201" cy="11877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12347"/>
            <a:ext cx="1621155" cy="1140460"/>
            <a:chOff x="0" y="12347"/>
            <a:chExt cx="1621155" cy="114046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523687"/>
              <a:ext cx="900324" cy="2419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68018"/>
              <a:ext cx="1260424" cy="24195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779351"/>
              <a:ext cx="540216" cy="2404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8315" y="12347"/>
              <a:ext cx="1442220" cy="2419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1033548"/>
              <a:ext cx="179769" cy="11877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16064"/>
              <a:ext cx="181227" cy="24006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25D050A-08E2-41B6-9DF8-7710BFE219D7}"/>
              </a:ext>
            </a:extLst>
          </p:cNvPr>
          <p:cNvSpPr txBox="1"/>
          <p:nvPr/>
        </p:nvSpPr>
        <p:spPr>
          <a:xfrm>
            <a:off x="877299" y="413846"/>
            <a:ext cx="51542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ИСПОЛЬЗОВАНИЕ ИСКУССТВЕННОГО ИНТЕЛЛЕКТА ДЛЯ ОПТИМИЗАЦИИ ОБРАБОТКИ ДАННЫХ БЕСПИЛОТНЫХ ЛЕТАТЕЛЬНЫХ АППАРАТОВ В ГЕОДЕЗИИ И КАРТОГРАФИИ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C74A33-5FC7-45E0-B8A3-E4BEFE52453D}"/>
              </a:ext>
            </a:extLst>
          </p:cNvPr>
          <p:cNvSpPr txBox="1"/>
          <p:nvPr/>
        </p:nvSpPr>
        <p:spPr>
          <a:xfrm>
            <a:off x="981685" y="2869021"/>
            <a:ext cx="4648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Султанов В.А.</a:t>
            </a:r>
            <a:r>
              <a:rPr lang="en-US" sz="1200" dirty="0"/>
              <a:t>,</a:t>
            </a:r>
            <a:r>
              <a:rPr lang="ru-RU" sz="1200" dirty="0"/>
              <a:t> Казанский (Приволжский) федеральный университет</a:t>
            </a:r>
            <a:endParaRPr lang="en-US" sz="1200" dirty="0"/>
          </a:p>
          <a:p>
            <a:endParaRPr lang="ru-RU" sz="1200" dirty="0"/>
          </a:p>
          <a:p>
            <a:r>
              <a:rPr lang="ru-RU" sz="1200" dirty="0"/>
              <a:t>Вареник В.А., Беляков А.Р.</a:t>
            </a:r>
            <a:r>
              <a:rPr lang="en-US" sz="1200" dirty="0"/>
              <a:t>,</a:t>
            </a:r>
            <a:r>
              <a:rPr lang="ru-RU" sz="1200" dirty="0"/>
              <a:t> МАОУ «Лицей №131» Вахитовского района города Казани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8007DF6-1FBF-4F1C-AB07-5FD3E5995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4" b="7744"/>
          <a:stretch/>
        </p:blipFill>
        <p:spPr bwMode="auto">
          <a:xfrm>
            <a:off x="1" y="0"/>
            <a:ext cx="6908800" cy="389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66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762D8B6D-7645-487D-B06E-4C09CBA9B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4451350" cy="389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8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96D94E-1ED7-42DF-86A6-01B87A4C3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8"/>
            <a:ext cx="6908800" cy="3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5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47</Words>
  <Application>Microsoft Office PowerPoint</Application>
  <PresentationFormat>Произвольный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Шаблон.cdr</dc:title>
  <dc:creator>Олеся</dc:creator>
  <cp:lastModifiedBy>Владимир Вареник</cp:lastModifiedBy>
  <cp:revision>3</cp:revision>
  <dcterms:created xsi:type="dcterms:W3CDTF">2024-08-12T09:09:07Z</dcterms:created>
  <dcterms:modified xsi:type="dcterms:W3CDTF">2024-08-20T08:41:48Z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2024-07-30T00:00:00Z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2024-08-12T00:00:00Z</vt:filetime>
  </property>
</Properties>
</file>