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6908800" cy="3892550"/>
  <p:notesSz cx="6908800" cy="38925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726" y="150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18636" y="1206690"/>
            <a:ext cx="5877877" cy="8174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037272" y="2179828"/>
            <a:ext cx="4840605" cy="9731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45757" y="895286"/>
            <a:ext cx="3008090" cy="256908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561302" y="895286"/>
            <a:ext cx="3008090" cy="256908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8/21/2024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8/21/2024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8/21/2024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45757" y="155702"/>
            <a:ext cx="6223635" cy="6228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45757" y="895286"/>
            <a:ext cx="6223635" cy="256908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351151" y="3620071"/>
            <a:ext cx="2212848" cy="19462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45757" y="3620071"/>
            <a:ext cx="1590484" cy="19462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978908" y="3620071"/>
            <a:ext cx="1590484" cy="19462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61.png"/><Relationship Id="rId7" Type="http://schemas.openxmlformats.org/officeDocument/2006/relationships/image" Target="../media/image65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Relationship Id="rId9" Type="http://schemas.openxmlformats.org/officeDocument/2006/relationships/image" Target="../media/image6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61.png"/><Relationship Id="rId7" Type="http://schemas.openxmlformats.org/officeDocument/2006/relationships/image" Target="../media/image65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Relationship Id="rId9" Type="http://schemas.openxmlformats.org/officeDocument/2006/relationships/image" Target="../media/image6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61.png"/><Relationship Id="rId7" Type="http://schemas.openxmlformats.org/officeDocument/2006/relationships/image" Target="../media/image65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Relationship Id="rId9" Type="http://schemas.openxmlformats.org/officeDocument/2006/relationships/image" Target="../media/image6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61.png"/><Relationship Id="rId7" Type="http://schemas.openxmlformats.org/officeDocument/2006/relationships/image" Target="../media/image65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Relationship Id="rId9" Type="http://schemas.openxmlformats.org/officeDocument/2006/relationships/image" Target="../media/image7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61.png"/><Relationship Id="rId7" Type="http://schemas.openxmlformats.org/officeDocument/2006/relationships/image" Target="../media/image65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Relationship Id="rId9" Type="http://schemas.openxmlformats.org/officeDocument/2006/relationships/image" Target="../media/image7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61.png"/><Relationship Id="rId7" Type="http://schemas.openxmlformats.org/officeDocument/2006/relationships/image" Target="../media/image65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Relationship Id="rId9" Type="http://schemas.openxmlformats.org/officeDocument/2006/relationships/image" Target="../media/image7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61.png"/><Relationship Id="rId7" Type="http://schemas.openxmlformats.org/officeDocument/2006/relationships/image" Target="../media/image65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Relationship Id="rId9" Type="http://schemas.openxmlformats.org/officeDocument/2006/relationships/image" Target="../media/image7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61.png"/><Relationship Id="rId7" Type="http://schemas.openxmlformats.org/officeDocument/2006/relationships/image" Target="../media/image65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Relationship Id="rId9" Type="http://schemas.openxmlformats.org/officeDocument/2006/relationships/image" Target="../media/image7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18" Type="http://schemas.openxmlformats.org/officeDocument/2006/relationships/image" Target="../media/image30.png"/><Relationship Id="rId3" Type="http://schemas.openxmlformats.org/officeDocument/2006/relationships/image" Target="../media/image15.png"/><Relationship Id="rId21" Type="http://schemas.openxmlformats.org/officeDocument/2006/relationships/image" Target="../media/image33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17" Type="http://schemas.openxmlformats.org/officeDocument/2006/relationships/image" Target="../media/image29.png"/><Relationship Id="rId2" Type="http://schemas.openxmlformats.org/officeDocument/2006/relationships/image" Target="../media/image14.png"/><Relationship Id="rId16" Type="http://schemas.openxmlformats.org/officeDocument/2006/relationships/image" Target="../media/image28.png"/><Relationship Id="rId20" Type="http://schemas.openxmlformats.org/officeDocument/2006/relationships/image" Target="../media/image3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5" Type="http://schemas.openxmlformats.org/officeDocument/2006/relationships/image" Target="../media/image27.png"/><Relationship Id="rId10" Type="http://schemas.openxmlformats.org/officeDocument/2006/relationships/image" Target="../media/image22.png"/><Relationship Id="rId19" Type="http://schemas.openxmlformats.org/officeDocument/2006/relationships/image" Target="../media/image31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Relationship Id="rId22" Type="http://schemas.openxmlformats.org/officeDocument/2006/relationships/image" Target="../media/image3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546086" y="2226671"/>
            <a:ext cx="2341880" cy="1647825"/>
            <a:chOff x="4546086" y="2226671"/>
            <a:chExt cx="2341880" cy="164782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986843" y="2613354"/>
              <a:ext cx="900755" cy="24195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626738" y="2869021"/>
              <a:ext cx="1260859" cy="24195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346948" y="2359212"/>
              <a:ext cx="540650" cy="24042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46086" y="3122869"/>
              <a:ext cx="2341511" cy="75117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707396" y="2226671"/>
              <a:ext cx="180201" cy="118775"/>
            </a:xfrm>
            <a:prstGeom prst="rect">
              <a:avLst/>
            </a:prstGeom>
          </p:spPr>
        </p:pic>
      </p:grpSp>
      <p:grpSp>
        <p:nvGrpSpPr>
          <p:cNvPr id="8" name="object 8"/>
          <p:cNvGrpSpPr/>
          <p:nvPr/>
        </p:nvGrpSpPr>
        <p:grpSpPr>
          <a:xfrm>
            <a:off x="0" y="12347"/>
            <a:ext cx="1621155" cy="1140460"/>
            <a:chOff x="0" y="12347"/>
            <a:chExt cx="1621155" cy="1140460"/>
          </a:xfrm>
        </p:grpSpPr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0" y="523687"/>
              <a:ext cx="900324" cy="241953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0" y="268018"/>
              <a:ext cx="1260424" cy="241953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0" y="779351"/>
              <a:ext cx="540216" cy="240433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78315" y="12347"/>
              <a:ext cx="1442220" cy="241959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0" y="1033548"/>
              <a:ext cx="179769" cy="118773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0" y="16064"/>
              <a:ext cx="181227" cy="240060"/>
            </a:xfrm>
            <a:prstGeom prst="rect">
              <a:avLst/>
            </a:prstGeom>
          </p:spPr>
        </p:pic>
      </p:grpSp>
      <p:sp>
        <p:nvSpPr>
          <p:cNvPr id="16" name="Прямоугольник 15"/>
          <p:cNvSpPr/>
          <p:nvPr/>
        </p:nvSpPr>
        <p:spPr>
          <a:xfrm>
            <a:off x="12700" y="-321832"/>
            <a:ext cx="698496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endParaRPr lang="ru-RU" kern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  <a:p>
            <a:pPr algn="ctr">
              <a:defRPr/>
            </a:pPr>
            <a:r>
              <a:rPr lang="ru-RU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Министерств </a:t>
            </a:r>
            <a:r>
              <a:rPr lang="ru-RU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транспорта Российской </a:t>
            </a:r>
            <a:r>
              <a:rPr lang="ru-RU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Федерации</a:t>
            </a:r>
          </a:p>
          <a:p>
            <a:pPr algn="ctr">
              <a:defRPr/>
            </a:pPr>
            <a:r>
              <a:rPr lang="ru-RU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Федеральное государственное </a:t>
            </a:r>
            <a:r>
              <a:rPr lang="ru-RU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автономное </a:t>
            </a:r>
            <a:r>
              <a:rPr lang="ru-RU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образовательное учреждение высшего образования</a:t>
            </a:r>
          </a:p>
          <a:p>
            <a:pPr algn="ctr">
              <a:defRPr/>
            </a:pPr>
            <a:r>
              <a:rPr lang="ru-RU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ru-RU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«Российский Университет Транспорта»</a:t>
            </a:r>
            <a:endParaRPr lang="ru-RU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92469" y="1152575"/>
            <a:ext cx="6709282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dirty="0">
                <a:latin typeface="+mj-lt"/>
                <a:cs typeface="Times New Roman" pitchFamily="18" charset="0"/>
              </a:rPr>
              <a:t/>
            </a:r>
            <a:br>
              <a:rPr lang="ru-RU" dirty="0">
                <a:latin typeface="+mj-lt"/>
                <a:cs typeface="Times New Roman" pitchFamily="18" charset="0"/>
              </a:rPr>
            </a:b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«Совершенствование методики повышения точности передачи координат с использованием РРР-алгоритма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»</a:t>
            </a:r>
          </a:p>
          <a:p>
            <a:pPr algn="ctr">
              <a:defRPr/>
            </a:pP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  <a:p>
            <a:pPr algn="ctr">
              <a:defRPr/>
            </a:pP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  <a:p>
            <a:pPr algn="ctr">
              <a:defRPr/>
            </a:pP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  <a:p>
            <a:pPr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Докладчик: Макаров С.О.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  <a:p>
            <a:pPr algn="ctr">
              <a:defRPr/>
            </a:pPr>
            <a:r>
              <a:rPr lang="ru-RU" dirty="0">
                <a:cs typeface="Times New Roman" pitchFamily="18" charset="0"/>
              </a:rPr>
              <a:t/>
            </a:r>
            <a:br>
              <a:rPr lang="ru-RU" dirty="0">
                <a:cs typeface="Times New Roman" pitchFamily="18" charset="0"/>
              </a:rPr>
            </a:br>
            <a:endParaRPr lang="ru-RU" sz="2000" dirty="0"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22885" y="2996"/>
            <a:ext cx="6189345" cy="3885565"/>
            <a:chOff x="722885" y="2996"/>
            <a:chExt cx="6189345" cy="388556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02211" y="2996"/>
              <a:ext cx="5809597" cy="388500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278888" y="2437208"/>
              <a:ext cx="1632920" cy="145079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22885" y="3565732"/>
              <a:ext cx="4580785" cy="322266"/>
            </a:xfrm>
            <a:prstGeom prst="rect">
              <a:avLst/>
            </a:prstGeom>
          </p:spPr>
        </p:pic>
      </p:grpSp>
      <p:grpSp>
        <p:nvGrpSpPr>
          <p:cNvPr id="6" name="object 6"/>
          <p:cNvGrpSpPr/>
          <p:nvPr/>
        </p:nvGrpSpPr>
        <p:grpSpPr>
          <a:xfrm>
            <a:off x="0" y="3731010"/>
            <a:ext cx="723265" cy="157480"/>
            <a:chOff x="0" y="3731010"/>
            <a:chExt cx="723265" cy="157480"/>
          </a:xfrm>
        </p:grpSpPr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3731010"/>
              <a:ext cx="482183" cy="15698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81726" y="3731025"/>
              <a:ext cx="241164" cy="156974"/>
            </a:xfrm>
            <a:prstGeom prst="rect">
              <a:avLst/>
            </a:prstGeom>
          </p:spPr>
        </p:pic>
      </p:grpSp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04616" y="167063"/>
            <a:ext cx="4640892" cy="367018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22819" y="2566"/>
            <a:ext cx="6189345" cy="3888104"/>
            <a:chOff x="722819" y="2566"/>
            <a:chExt cx="6189345" cy="3888104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02211" y="2566"/>
              <a:ext cx="5809597" cy="388756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278888" y="2436935"/>
              <a:ext cx="1632920" cy="145106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22819" y="3565459"/>
              <a:ext cx="4580851" cy="322540"/>
            </a:xfrm>
            <a:prstGeom prst="rect">
              <a:avLst/>
            </a:prstGeom>
          </p:spPr>
        </p:pic>
      </p:grpSp>
      <p:grpSp>
        <p:nvGrpSpPr>
          <p:cNvPr id="6" name="object 6"/>
          <p:cNvGrpSpPr/>
          <p:nvPr/>
        </p:nvGrpSpPr>
        <p:grpSpPr>
          <a:xfrm>
            <a:off x="0" y="3730737"/>
            <a:ext cx="723265" cy="157480"/>
            <a:chOff x="0" y="3730737"/>
            <a:chExt cx="723265" cy="157480"/>
          </a:xfrm>
        </p:grpSpPr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3730737"/>
              <a:ext cx="482183" cy="15726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81726" y="3730751"/>
              <a:ext cx="241164" cy="157247"/>
            </a:xfrm>
            <a:prstGeom prst="rect">
              <a:avLst/>
            </a:prstGeom>
          </p:spPr>
        </p:pic>
      </p:grpSp>
      <p:grpSp>
        <p:nvGrpSpPr>
          <p:cNvPr id="9" name="object 9"/>
          <p:cNvGrpSpPr/>
          <p:nvPr/>
        </p:nvGrpSpPr>
        <p:grpSpPr>
          <a:xfrm>
            <a:off x="278161" y="159490"/>
            <a:ext cx="288925" cy="393065"/>
            <a:chOff x="278161" y="159490"/>
            <a:chExt cx="288925" cy="393065"/>
          </a:xfrm>
        </p:grpSpPr>
        <p:sp>
          <p:nvSpPr>
            <p:cNvPr id="10" name="object 10"/>
            <p:cNvSpPr/>
            <p:nvPr/>
          </p:nvSpPr>
          <p:spPr>
            <a:xfrm>
              <a:off x="311843" y="409053"/>
              <a:ext cx="255270" cy="143510"/>
            </a:xfrm>
            <a:custGeom>
              <a:avLst/>
              <a:gdLst/>
              <a:ahLst/>
              <a:cxnLst/>
              <a:rect l="l" t="t" r="r" b="b"/>
              <a:pathLst>
                <a:path w="255270" h="143509">
                  <a:moveTo>
                    <a:pt x="219413" y="0"/>
                  </a:moveTo>
                  <a:lnTo>
                    <a:pt x="182961" y="10489"/>
                  </a:lnTo>
                  <a:lnTo>
                    <a:pt x="150918" y="31206"/>
                  </a:lnTo>
                  <a:lnTo>
                    <a:pt x="128447" y="50392"/>
                  </a:lnTo>
                  <a:lnTo>
                    <a:pt x="104372" y="70333"/>
                  </a:lnTo>
                  <a:lnTo>
                    <a:pt x="71796" y="90275"/>
                  </a:lnTo>
                  <a:lnTo>
                    <a:pt x="35434" y="100126"/>
                  </a:lnTo>
                  <a:lnTo>
                    <a:pt x="0" y="89799"/>
                  </a:lnTo>
                  <a:lnTo>
                    <a:pt x="4518" y="95685"/>
                  </a:lnTo>
                  <a:lnTo>
                    <a:pt x="34426" y="120525"/>
                  </a:lnTo>
                  <a:lnTo>
                    <a:pt x="107224" y="143422"/>
                  </a:lnTo>
                  <a:lnTo>
                    <a:pt x="151507" y="136707"/>
                  </a:lnTo>
                  <a:lnTo>
                    <a:pt x="191733" y="116969"/>
                  </a:lnTo>
                  <a:lnTo>
                    <a:pt x="224608" y="87394"/>
                  </a:lnTo>
                  <a:lnTo>
                    <a:pt x="246833" y="51173"/>
                  </a:lnTo>
                  <a:lnTo>
                    <a:pt x="255113" y="11494"/>
                  </a:lnTo>
                  <a:lnTo>
                    <a:pt x="219413" y="0"/>
                  </a:lnTo>
                  <a:close/>
                </a:path>
              </a:pathLst>
            </a:custGeom>
            <a:solidFill>
              <a:srgbClr val="D9D9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78161" y="159490"/>
              <a:ext cx="287102" cy="340710"/>
            </a:xfrm>
            <a:prstGeom prst="rect">
              <a:avLst/>
            </a:prstGeom>
          </p:spPr>
        </p:pic>
      </p:grpSp>
      <p:pic>
        <p:nvPicPr>
          <p:cNvPr id="12" name="object 1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67172" y="172882"/>
            <a:ext cx="1803849" cy="35743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5263" y="320320"/>
            <a:ext cx="4810796" cy="313416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22819" y="2566"/>
            <a:ext cx="6189345" cy="3888104"/>
            <a:chOff x="722819" y="2566"/>
            <a:chExt cx="6189345" cy="3888104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02211" y="2566"/>
              <a:ext cx="5809597" cy="388756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278888" y="2436935"/>
              <a:ext cx="1632920" cy="145106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22819" y="3565459"/>
              <a:ext cx="4580851" cy="322540"/>
            </a:xfrm>
            <a:prstGeom prst="rect">
              <a:avLst/>
            </a:prstGeom>
          </p:spPr>
        </p:pic>
      </p:grpSp>
      <p:grpSp>
        <p:nvGrpSpPr>
          <p:cNvPr id="6" name="object 6"/>
          <p:cNvGrpSpPr/>
          <p:nvPr/>
        </p:nvGrpSpPr>
        <p:grpSpPr>
          <a:xfrm>
            <a:off x="0" y="3730737"/>
            <a:ext cx="723265" cy="157480"/>
            <a:chOff x="0" y="3730737"/>
            <a:chExt cx="723265" cy="157480"/>
          </a:xfrm>
        </p:grpSpPr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3730737"/>
              <a:ext cx="482183" cy="15726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81726" y="3730751"/>
              <a:ext cx="241164" cy="157247"/>
            </a:xfrm>
            <a:prstGeom prst="rect">
              <a:avLst/>
            </a:prstGeom>
          </p:spPr>
        </p:pic>
      </p:grpSp>
      <p:grpSp>
        <p:nvGrpSpPr>
          <p:cNvPr id="9" name="object 9"/>
          <p:cNvGrpSpPr/>
          <p:nvPr/>
        </p:nvGrpSpPr>
        <p:grpSpPr>
          <a:xfrm>
            <a:off x="278161" y="159490"/>
            <a:ext cx="288925" cy="393065"/>
            <a:chOff x="278161" y="159490"/>
            <a:chExt cx="288925" cy="393065"/>
          </a:xfrm>
        </p:grpSpPr>
        <p:sp>
          <p:nvSpPr>
            <p:cNvPr id="10" name="object 10"/>
            <p:cNvSpPr/>
            <p:nvPr/>
          </p:nvSpPr>
          <p:spPr>
            <a:xfrm>
              <a:off x="311843" y="409053"/>
              <a:ext cx="255270" cy="143510"/>
            </a:xfrm>
            <a:custGeom>
              <a:avLst/>
              <a:gdLst/>
              <a:ahLst/>
              <a:cxnLst/>
              <a:rect l="l" t="t" r="r" b="b"/>
              <a:pathLst>
                <a:path w="255270" h="143509">
                  <a:moveTo>
                    <a:pt x="219413" y="0"/>
                  </a:moveTo>
                  <a:lnTo>
                    <a:pt x="182961" y="10489"/>
                  </a:lnTo>
                  <a:lnTo>
                    <a:pt x="150918" y="31206"/>
                  </a:lnTo>
                  <a:lnTo>
                    <a:pt x="128447" y="50392"/>
                  </a:lnTo>
                  <a:lnTo>
                    <a:pt x="104372" y="70333"/>
                  </a:lnTo>
                  <a:lnTo>
                    <a:pt x="71796" y="90275"/>
                  </a:lnTo>
                  <a:lnTo>
                    <a:pt x="35434" y="100126"/>
                  </a:lnTo>
                  <a:lnTo>
                    <a:pt x="0" y="89799"/>
                  </a:lnTo>
                  <a:lnTo>
                    <a:pt x="4518" y="95685"/>
                  </a:lnTo>
                  <a:lnTo>
                    <a:pt x="34426" y="120525"/>
                  </a:lnTo>
                  <a:lnTo>
                    <a:pt x="107224" y="143422"/>
                  </a:lnTo>
                  <a:lnTo>
                    <a:pt x="151507" y="136707"/>
                  </a:lnTo>
                  <a:lnTo>
                    <a:pt x="191733" y="116969"/>
                  </a:lnTo>
                  <a:lnTo>
                    <a:pt x="224608" y="87394"/>
                  </a:lnTo>
                  <a:lnTo>
                    <a:pt x="246833" y="51173"/>
                  </a:lnTo>
                  <a:lnTo>
                    <a:pt x="255113" y="11494"/>
                  </a:lnTo>
                  <a:lnTo>
                    <a:pt x="219413" y="0"/>
                  </a:lnTo>
                  <a:close/>
                </a:path>
              </a:pathLst>
            </a:custGeom>
            <a:solidFill>
              <a:srgbClr val="D9D9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78161" y="159490"/>
              <a:ext cx="287102" cy="340710"/>
            </a:xfrm>
            <a:prstGeom prst="rect">
              <a:avLst/>
            </a:prstGeom>
          </p:spPr>
        </p:pic>
      </p:grpSp>
      <p:pic>
        <p:nvPicPr>
          <p:cNvPr id="12" name="object 1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67172" y="172882"/>
            <a:ext cx="1803849" cy="35743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63344" y="202956"/>
            <a:ext cx="4382112" cy="3486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161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22819" y="2566"/>
            <a:ext cx="6189345" cy="3888104"/>
            <a:chOff x="722819" y="2566"/>
            <a:chExt cx="6189345" cy="3888104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02211" y="2566"/>
              <a:ext cx="5809597" cy="388756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278888" y="2436935"/>
              <a:ext cx="1632920" cy="145106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22819" y="3565459"/>
              <a:ext cx="4580851" cy="322540"/>
            </a:xfrm>
            <a:prstGeom prst="rect">
              <a:avLst/>
            </a:prstGeom>
          </p:spPr>
        </p:pic>
      </p:grpSp>
      <p:grpSp>
        <p:nvGrpSpPr>
          <p:cNvPr id="6" name="object 6"/>
          <p:cNvGrpSpPr/>
          <p:nvPr/>
        </p:nvGrpSpPr>
        <p:grpSpPr>
          <a:xfrm>
            <a:off x="0" y="3730737"/>
            <a:ext cx="723265" cy="157480"/>
            <a:chOff x="0" y="3730737"/>
            <a:chExt cx="723265" cy="157480"/>
          </a:xfrm>
        </p:grpSpPr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3730737"/>
              <a:ext cx="482183" cy="15726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81726" y="3730751"/>
              <a:ext cx="241164" cy="157247"/>
            </a:xfrm>
            <a:prstGeom prst="rect">
              <a:avLst/>
            </a:prstGeom>
          </p:spPr>
        </p:pic>
      </p:grpSp>
      <p:grpSp>
        <p:nvGrpSpPr>
          <p:cNvPr id="9" name="object 9"/>
          <p:cNvGrpSpPr/>
          <p:nvPr/>
        </p:nvGrpSpPr>
        <p:grpSpPr>
          <a:xfrm>
            <a:off x="278161" y="159490"/>
            <a:ext cx="288925" cy="393065"/>
            <a:chOff x="278161" y="159490"/>
            <a:chExt cx="288925" cy="393065"/>
          </a:xfrm>
        </p:grpSpPr>
        <p:sp>
          <p:nvSpPr>
            <p:cNvPr id="10" name="object 10"/>
            <p:cNvSpPr/>
            <p:nvPr/>
          </p:nvSpPr>
          <p:spPr>
            <a:xfrm>
              <a:off x="311843" y="409053"/>
              <a:ext cx="255270" cy="143510"/>
            </a:xfrm>
            <a:custGeom>
              <a:avLst/>
              <a:gdLst/>
              <a:ahLst/>
              <a:cxnLst/>
              <a:rect l="l" t="t" r="r" b="b"/>
              <a:pathLst>
                <a:path w="255270" h="143509">
                  <a:moveTo>
                    <a:pt x="219413" y="0"/>
                  </a:moveTo>
                  <a:lnTo>
                    <a:pt x="182961" y="10489"/>
                  </a:lnTo>
                  <a:lnTo>
                    <a:pt x="150918" y="31206"/>
                  </a:lnTo>
                  <a:lnTo>
                    <a:pt x="128447" y="50392"/>
                  </a:lnTo>
                  <a:lnTo>
                    <a:pt x="104372" y="70333"/>
                  </a:lnTo>
                  <a:lnTo>
                    <a:pt x="71796" y="90275"/>
                  </a:lnTo>
                  <a:lnTo>
                    <a:pt x="35434" y="100126"/>
                  </a:lnTo>
                  <a:lnTo>
                    <a:pt x="0" y="89799"/>
                  </a:lnTo>
                  <a:lnTo>
                    <a:pt x="4518" y="95685"/>
                  </a:lnTo>
                  <a:lnTo>
                    <a:pt x="34426" y="120525"/>
                  </a:lnTo>
                  <a:lnTo>
                    <a:pt x="107224" y="143422"/>
                  </a:lnTo>
                  <a:lnTo>
                    <a:pt x="151507" y="136707"/>
                  </a:lnTo>
                  <a:lnTo>
                    <a:pt x="191733" y="116969"/>
                  </a:lnTo>
                  <a:lnTo>
                    <a:pt x="224608" y="87394"/>
                  </a:lnTo>
                  <a:lnTo>
                    <a:pt x="246833" y="51173"/>
                  </a:lnTo>
                  <a:lnTo>
                    <a:pt x="255113" y="11494"/>
                  </a:lnTo>
                  <a:lnTo>
                    <a:pt x="219413" y="0"/>
                  </a:lnTo>
                  <a:close/>
                </a:path>
              </a:pathLst>
            </a:custGeom>
            <a:solidFill>
              <a:srgbClr val="D9D9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78161" y="159490"/>
              <a:ext cx="287102" cy="340710"/>
            </a:xfrm>
            <a:prstGeom prst="rect">
              <a:avLst/>
            </a:prstGeom>
          </p:spPr>
        </p:pic>
      </p:grpSp>
      <p:pic>
        <p:nvPicPr>
          <p:cNvPr id="12" name="object 1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67172" y="172882"/>
            <a:ext cx="1803849" cy="35743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20475" y="483983"/>
            <a:ext cx="4467849" cy="2924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4233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22819" y="2566"/>
            <a:ext cx="6189345" cy="3888104"/>
            <a:chOff x="722819" y="2566"/>
            <a:chExt cx="6189345" cy="3888104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02211" y="2566"/>
              <a:ext cx="5809597" cy="388756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278888" y="2436935"/>
              <a:ext cx="1632920" cy="145106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22819" y="3565459"/>
              <a:ext cx="4580851" cy="322540"/>
            </a:xfrm>
            <a:prstGeom prst="rect">
              <a:avLst/>
            </a:prstGeom>
          </p:spPr>
        </p:pic>
      </p:grpSp>
      <p:grpSp>
        <p:nvGrpSpPr>
          <p:cNvPr id="6" name="object 6"/>
          <p:cNvGrpSpPr/>
          <p:nvPr/>
        </p:nvGrpSpPr>
        <p:grpSpPr>
          <a:xfrm>
            <a:off x="0" y="3730737"/>
            <a:ext cx="723265" cy="157480"/>
            <a:chOff x="0" y="3730737"/>
            <a:chExt cx="723265" cy="157480"/>
          </a:xfrm>
        </p:grpSpPr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3730737"/>
              <a:ext cx="482183" cy="15726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81726" y="3730751"/>
              <a:ext cx="241164" cy="157247"/>
            </a:xfrm>
            <a:prstGeom prst="rect">
              <a:avLst/>
            </a:prstGeom>
          </p:spPr>
        </p:pic>
      </p:grpSp>
      <p:grpSp>
        <p:nvGrpSpPr>
          <p:cNvPr id="9" name="object 9"/>
          <p:cNvGrpSpPr/>
          <p:nvPr/>
        </p:nvGrpSpPr>
        <p:grpSpPr>
          <a:xfrm>
            <a:off x="278161" y="159490"/>
            <a:ext cx="288925" cy="393065"/>
            <a:chOff x="278161" y="159490"/>
            <a:chExt cx="288925" cy="393065"/>
          </a:xfrm>
        </p:grpSpPr>
        <p:sp>
          <p:nvSpPr>
            <p:cNvPr id="10" name="object 10"/>
            <p:cNvSpPr/>
            <p:nvPr/>
          </p:nvSpPr>
          <p:spPr>
            <a:xfrm>
              <a:off x="311843" y="409053"/>
              <a:ext cx="255270" cy="143510"/>
            </a:xfrm>
            <a:custGeom>
              <a:avLst/>
              <a:gdLst/>
              <a:ahLst/>
              <a:cxnLst/>
              <a:rect l="l" t="t" r="r" b="b"/>
              <a:pathLst>
                <a:path w="255270" h="143509">
                  <a:moveTo>
                    <a:pt x="219413" y="0"/>
                  </a:moveTo>
                  <a:lnTo>
                    <a:pt x="182961" y="10489"/>
                  </a:lnTo>
                  <a:lnTo>
                    <a:pt x="150918" y="31206"/>
                  </a:lnTo>
                  <a:lnTo>
                    <a:pt x="128447" y="50392"/>
                  </a:lnTo>
                  <a:lnTo>
                    <a:pt x="104372" y="70333"/>
                  </a:lnTo>
                  <a:lnTo>
                    <a:pt x="71796" y="90275"/>
                  </a:lnTo>
                  <a:lnTo>
                    <a:pt x="35434" y="100126"/>
                  </a:lnTo>
                  <a:lnTo>
                    <a:pt x="0" y="89799"/>
                  </a:lnTo>
                  <a:lnTo>
                    <a:pt x="4518" y="95685"/>
                  </a:lnTo>
                  <a:lnTo>
                    <a:pt x="34426" y="120525"/>
                  </a:lnTo>
                  <a:lnTo>
                    <a:pt x="107224" y="143422"/>
                  </a:lnTo>
                  <a:lnTo>
                    <a:pt x="151507" y="136707"/>
                  </a:lnTo>
                  <a:lnTo>
                    <a:pt x="191733" y="116969"/>
                  </a:lnTo>
                  <a:lnTo>
                    <a:pt x="224608" y="87394"/>
                  </a:lnTo>
                  <a:lnTo>
                    <a:pt x="246833" y="51173"/>
                  </a:lnTo>
                  <a:lnTo>
                    <a:pt x="255113" y="11494"/>
                  </a:lnTo>
                  <a:lnTo>
                    <a:pt x="219413" y="0"/>
                  </a:lnTo>
                  <a:close/>
                </a:path>
              </a:pathLst>
            </a:custGeom>
            <a:solidFill>
              <a:srgbClr val="D9D9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78161" y="159490"/>
              <a:ext cx="287102" cy="340710"/>
            </a:xfrm>
            <a:prstGeom prst="rect">
              <a:avLst/>
            </a:prstGeom>
          </p:spPr>
        </p:pic>
      </p:grpSp>
      <p:pic>
        <p:nvPicPr>
          <p:cNvPr id="12" name="object 1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67172" y="172882"/>
            <a:ext cx="1803849" cy="35743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82450" y="493510"/>
            <a:ext cx="3943900" cy="2905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5241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22819" y="2566"/>
            <a:ext cx="6189345" cy="3888104"/>
            <a:chOff x="722819" y="2566"/>
            <a:chExt cx="6189345" cy="3888104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02211" y="2566"/>
              <a:ext cx="5809597" cy="388756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278888" y="2436935"/>
              <a:ext cx="1632920" cy="145106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22819" y="3565459"/>
              <a:ext cx="4580851" cy="322540"/>
            </a:xfrm>
            <a:prstGeom prst="rect">
              <a:avLst/>
            </a:prstGeom>
          </p:spPr>
        </p:pic>
      </p:grpSp>
      <p:grpSp>
        <p:nvGrpSpPr>
          <p:cNvPr id="6" name="object 6"/>
          <p:cNvGrpSpPr/>
          <p:nvPr/>
        </p:nvGrpSpPr>
        <p:grpSpPr>
          <a:xfrm>
            <a:off x="0" y="3730737"/>
            <a:ext cx="723265" cy="157480"/>
            <a:chOff x="0" y="3730737"/>
            <a:chExt cx="723265" cy="157480"/>
          </a:xfrm>
        </p:grpSpPr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3730737"/>
              <a:ext cx="482183" cy="15726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81726" y="3730751"/>
              <a:ext cx="241164" cy="157247"/>
            </a:xfrm>
            <a:prstGeom prst="rect">
              <a:avLst/>
            </a:prstGeom>
          </p:spPr>
        </p:pic>
      </p:grpSp>
      <p:grpSp>
        <p:nvGrpSpPr>
          <p:cNvPr id="9" name="object 9"/>
          <p:cNvGrpSpPr/>
          <p:nvPr/>
        </p:nvGrpSpPr>
        <p:grpSpPr>
          <a:xfrm>
            <a:off x="278161" y="159490"/>
            <a:ext cx="288925" cy="393065"/>
            <a:chOff x="278161" y="159490"/>
            <a:chExt cx="288925" cy="393065"/>
          </a:xfrm>
        </p:grpSpPr>
        <p:sp>
          <p:nvSpPr>
            <p:cNvPr id="10" name="object 10"/>
            <p:cNvSpPr/>
            <p:nvPr/>
          </p:nvSpPr>
          <p:spPr>
            <a:xfrm>
              <a:off x="311843" y="409053"/>
              <a:ext cx="255270" cy="143510"/>
            </a:xfrm>
            <a:custGeom>
              <a:avLst/>
              <a:gdLst/>
              <a:ahLst/>
              <a:cxnLst/>
              <a:rect l="l" t="t" r="r" b="b"/>
              <a:pathLst>
                <a:path w="255270" h="143509">
                  <a:moveTo>
                    <a:pt x="219413" y="0"/>
                  </a:moveTo>
                  <a:lnTo>
                    <a:pt x="182961" y="10489"/>
                  </a:lnTo>
                  <a:lnTo>
                    <a:pt x="150918" y="31206"/>
                  </a:lnTo>
                  <a:lnTo>
                    <a:pt x="128447" y="50392"/>
                  </a:lnTo>
                  <a:lnTo>
                    <a:pt x="104372" y="70333"/>
                  </a:lnTo>
                  <a:lnTo>
                    <a:pt x="71796" y="90275"/>
                  </a:lnTo>
                  <a:lnTo>
                    <a:pt x="35434" y="100126"/>
                  </a:lnTo>
                  <a:lnTo>
                    <a:pt x="0" y="89799"/>
                  </a:lnTo>
                  <a:lnTo>
                    <a:pt x="4518" y="95685"/>
                  </a:lnTo>
                  <a:lnTo>
                    <a:pt x="34426" y="120525"/>
                  </a:lnTo>
                  <a:lnTo>
                    <a:pt x="107224" y="143422"/>
                  </a:lnTo>
                  <a:lnTo>
                    <a:pt x="151507" y="136707"/>
                  </a:lnTo>
                  <a:lnTo>
                    <a:pt x="191733" y="116969"/>
                  </a:lnTo>
                  <a:lnTo>
                    <a:pt x="224608" y="87394"/>
                  </a:lnTo>
                  <a:lnTo>
                    <a:pt x="246833" y="51173"/>
                  </a:lnTo>
                  <a:lnTo>
                    <a:pt x="255113" y="11494"/>
                  </a:lnTo>
                  <a:lnTo>
                    <a:pt x="219413" y="0"/>
                  </a:lnTo>
                  <a:close/>
                </a:path>
              </a:pathLst>
            </a:custGeom>
            <a:solidFill>
              <a:srgbClr val="D9D9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78161" y="159490"/>
              <a:ext cx="287102" cy="340710"/>
            </a:xfrm>
            <a:prstGeom prst="rect">
              <a:avLst/>
            </a:prstGeom>
          </p:spPr>
        </p:pic>
      </p:grpSp>
      <p:pic>
        <p:nvPicPr>
          <p:cNvPr id="12" name="object 1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67172" y="172882"/>
            <a:ext cx="1803849" cy="35743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7975" y="379194"/>
            <a:ext cx="5372850" cy="3134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8269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22819" y="2566"/>
            <a:ext cx="6189345" cy="3888104"/>
            <a:chOff x="722819" y="2566"/>
            <a:chExt cx="6189345" cy="3888104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02211" y="2566"/>
              <a:ext cx="5809597" cy="388756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278888" y="2436935"/>
              <a:ext cx="1632920" cy="145106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22819" y="3565459"/>
              <a:ext cx="4580851" cy="322540"/>
            </a:xfrm>
            <a:prstGeom prst="rect">
              <a:avLst/>
            </a:prstGeom>
          </p:spPr>
        </p:pic>
      </p:grpSp>
      <p:grpSp>
        <p:nvGrpSpPr>
          <p:cNvPr id="6" name="object 6"/>
          <p:cNvGrpSpPr/>
          <p:nvPr/>
        </p:nvGrpSpPr>
        <p:grpSpPr>
          <a:xfrm>
            <a:off x="0" y="3730737"/>
            <a:ext cx="723265" cy="157480"/>
            <a:chOff x="0" y="3730737"/>
            <a:chExt cx="723265" cy="157480"/>
          </a:xfrm>
        </p:grpSpPr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3730737"/>
              <a:ext cx="482183" cy="15726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81726" y="3730751"/>
              <a:ext cx="241164" cy="157247"/>
            </a:xfrm>
            <a:prstGeom prst="rect">
              <a:avLst/>
            </a:prstGeom>
          </p:spPr>
        </p:pic>
      </p:grpSp>
      <p:grpSp>
        <p:nvGrpSpPr>
          <p:cNvPr id="9" name="object 9"/>
          <p:cNvGrpSpPr/>
          <p:nvPr/>
        </p:nvGrpSpPr>
        <p:grpSpPr>
          <a:xfrm>
            <a:off x="278161" y="159490"/>
            <a:ext cx="288925" cy="393065"/>
            <a:chOff x="278161" y="159490"/>
            <a:chExt cx="288925" cy="393065"/>
          </a:xfrm>
        </p:grpSpPr>
        <p:sp>
          <p:nvSpPr>
            <p:cNvPr id="10" name="object 10"/>
            <p:cNvSpPr/>
            <p:nvPr/>
          </p:nvSpPr>
          <p:spPr>
            <a:xfrm>
              <a:off x="311843" y="409053"/>
              <a:ext cx="255270" cy="143510"/>
            </a:xfrm>
            <a:custGeom>
              <a:avLst/>
              <a:gdLst/>
              <a:ahLst/>
              <a:cxnLst/>
              <a:rect l="l" t="t" r="r" b="b"/>
              <a:pathLst>
                <a:path w="255270" h="143509">
                  <a:moveTo>
                    <a:pt x="219413" y="0"/>
                  </a:moveTo>
                  <a:lnTo>
                    <a:pt x="182961" y="10489"/>
                  </a:lnTo>
                  <a:lnTo>
                    <a:pt x="150918" y="31206"/>
                  </a:lnTo>
                  <a:lnTo>
                    <a:pt x="128447" y="50392"/>
                  </a:lnTo>
                  <a:lnTo>
                    <a:pt x="104372" y="70333"/>
                  </a:lnTo>
                  <a:lnTo>
                    <a:pt x="71796" y="90275"/>
                  </a:lnTo>
                  <a:lnTo>
                    <a:pt x="35434" y="100126"/>
                  </a:lnTo>
                  <a:lnTo>
                    <a:pt x="0" y="89799"/>
                  </a:lnTo>
                  <a:lnTo>
                    <a:pt x="4518" y="95685"/>
                  </a:lnTo>
                  <a:lnTo>
                    <a:pt x="34426" y="120525"/>
                  </a:lnTo>
                  <a:lnTo>
                    <a:pt x="107224" y="143422"/>
                  </a:lnTo>
                  <a:lnTo>
                    <a:pt x="151507" y="136707"/>
                  </a:lnTo>
                  <a:lnTo>
                    <a:pt x="191733" y="116969"/>
                  </a:lnTo>
                  <a:lnTo>
                    <a:pt x="224608" y="87394"/>
                  </a:lnTo>
                  <a:lnTo>
                    <a:pt x="246833" y="51173"/>
                  </a:lnTo>
                  <a:lnTo>
                    <a:pt x="255113" y="11494"/>
                  </a:lnTo>
                  <a:lnTo>
                    <a:pt x="219413" y="0"/>
                  </a:lnTo>
                  <a:close/>
                </a:path>
              </a:pathLst>
            </a:custGeom>
            <a:solidFill>
              <a:srgbClr val="D9D9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78161" y="159490"/>
              <a:ext cx="287102" cy="340710"/>
            </a:xfrm>
            <a:prstGeom prst="rect">
              <a:avLst/>
            </a:prstGeom>
          </p:spPr>
        </p:pic>
      </p:grpSp>
      <p:pic>
        <p:nvPicPr>
          <p:cNvPr id="12" name="object 1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67172" y="172882"/>
            <a:ext cx="1803849" cy="35743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0790" y="669747"/>
            <a:ext cx="5687219" cy="2553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6235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22819" y="2566"/>
            <a:ext cx="6189345" cy="3888104"/>
            <a:chOff x="722819" y="2566"/>
            <a:chExt cx="6189345" cy="3888104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02211" y="2566"/>
              <a:ext cx="5809597" cy="388756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278888" y="2436935"/>
              <a:ext cx="1632920" cy="145106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22819" y="3565459"/>
              <a:ext cx="4580851" cy="322540"/>
            </a:xfrm>
            <a:prstGeom prst="rect">
              <a:avLst/>
            </a:prstGeom>
          </p:spPr>
        </p:pic>
      </p:grpSp>
      <p:grpSp>
        <p:nvGrpSpPr>
          <p:cNvPr id="6" name="object 6"/>
          <p:cNvGrpSpPr/>
          <p:nvPr/>
        </p:nvGrpSpPr>
        <p:grpSpPr>
          <a:xfrm>
            <a:off x="0" y="3730737"/>
            <a:ext cx="723265" cy="157480"/>
            <a:chOff x="0" y="3730737"/>
            <a:chExt cx="723265" cy="157480"/>
          </a:xfrm>
        </p:grpSpPr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3730737"/>
              <a:ext cx="482183" cy="15726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81726" y="3730751"/>
              <a:ext cx="241164" cy="157247"/>
            </a:xfrm>
            <a:prstGeom prst="rect">
              <a:avLst/>
            </a:prstGeom>
          </p:spPr>
        </p:pic>
      </p:grpSp>
      <p:grpSp>
        <p:nvGrpSpPr>
          <p:cNvPr id="9" name="object 9"/>
          <p:cNvGrpSpPr/>
          <p:nvPr/>
        </p:nvGrpSpPr>
        <p:grpSpPr>
          <a:xfrm>
            <a:off x="278161" y="159490"/>
            <a:ext cx="288925" cy="393065"/>
            <a:chOff x="278161" y="159490"/>
            <a:chExt cx="288925" cy="393065"/>
          </a:xfrm>
        </p:grpSpPr>
        <p:sp>
          <p:nvSpPr>
            <p:cNvPr id="10" name="object 10"/>
            <p:cNvSpPr/>
            <p:nvPr/>
          </p:nvSpPr>
          <p:spPr>
            <a:xfrm>
              <a:off x="311843" y="409053"/>
              <a:ext cx="255270" cy="143510"/>
            </a:xfrm>
            <a:custGeom>
              <a:avLst/>
              <a:gdLst/>
              <a:ahLst/>
              <a:cxnLst/>
              <a:rect l="l" t="t" r="r" b="b"/>
              <a:pathLst>
                <a:path w="255270" h="143509">
                  <a:moveTo>
                    <a:pt x="219413" y="0"/>
                  </a:moveTo>
                  <a:lnTo>
                    <a:pt x="182961" y="10489"/>
                  </a:lnTo>
                  <a:lnTo>
                    <a:pt x="150918" y="31206"/>
                  </a:lnTo>
                  <a:lnTo>
                    <a:pt x="128447" y="50392"/>
                  </a:lnTo>
                  <a:lnTo>
                    <a:pt x="104372" y="70333"/>
                  </a:lnTo>
                  <a:lnTo>
                    <a:pt x="71796" y="90275"/>
                  </a:lnTo>
                  <a:lnTo>
                    <a:pt x="35434" y="100126"/>
                  </a:lnTo>
                  <a:lnTo>
                    <a:pt x="0" y="89799"/>
                  </a:lnTo>
                  <a:lnTo>
                    <a:pt x="4518" y="95685"/>
                  </a:lnTo>
                  <a:lnTo>
                    <a:pt x="34426" y="120525"/>
                  </a:lnTo>
                  <a:lnTo>
                    <a:pt x="107224" y="143422"/>
                  </a:lnTo>
                  <a:lnTo>
                    <a:pt x="151507" y="136707"/>
                  </a:lnTo>
                  <a:lnTo>
                    <a:pt x="191733" y="116969"/>
                  </a:lnTo>
                  <a:lnTo>
                    <a:pt x="224608" y="87394"/>
                  </a:lnTo>
                  <a:lnTo>
                    <a:pt x="246833" y="51173"/>
                  </a:lnTo>
                  <a:lnTo>
                    <a:pt x="255113" y="11494"/>
                  </a:lnTo>
                  <a:lnTo>
                    <a:pt x="219413" y="0"/>
                  </a:lnTo>
                  <a:close/>
                </a:path>
              </a:pathLst>
            </a:custGeom>
            <a:solidFill>
              <a:srgbClr val="D9D9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78161" y="159490"/>
              <a:ext cx="287102" cy="340710"/>
            </a:xfrm>
            <a:prstGeom prst="rect">
              <a:avLst/>
            </a:prstGeom>
          </p:spPr>
        </p:pic>
      </p:grpSp>
      <p:pic>
        <p:nvPicPr>
          <p:cNvPr id="12" name="object 1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67172" y="172882"/>
            <a:ext cx="1803849" cy="35743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01343" y="360141"/>
            <a:ext cx="5106113" cy="3172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5208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22819" y="2566"/>
            <a:ext cx="6189345" cy="3888104"/>
            <a:chOff x="722819" y="2566"/>
            <a:chExt cx="6189345" cy="3888104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02211" y="2566"/>
              <a:ext cx="5809597" cy="388756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278888" y="2436935"/>
              <a:ext cx="1632920" cy="145106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22819" y="3565459"/>
              <a:ext cx="4580851" cy="322540"/>
            </a:xfrm>
            <a:prstGeom prst="rect">
              <a:avLst/>
            </a:prstGeom>
          </p:spPr>
        </p:pic>
      </p:grpSp>
      <p:grpSp>
        <p:nvGrpSpPr>
          <p:cNvPr id="6" name="object 6"/>
          <p:cNvGrpSpPr/>
          <p:nvPr/>
        </p:nvGrpSpPr>
        <p:grpSpPr>
          <a:xfrm>
            <a:off x="0" y="3730737"/>
            <a:ext cx="723265" cy="157480"/>
            <a:chOff x="0" y="3730737"/>
            <a:chExt cx="723265" cy="157480"/>
          </a:xfrm>
        </p:grpSpPr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3730737"/>
              <a:ext cx="482183" cy="15726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81726" y="3730751"/>
              <a:ext cx="241164" cy="157247"/>
            </a:xfrm>
            <a:prstGeom prst="rect">
              <a:avLst/>
            </a:prstGeom>
          </p:spPr>
        </p:pic>
      </p:grpSp>
      <p:grpSp>
        <p:nvGrpSpPr>
          <p:cNvPr id="9" name="object 9"/>
          <p:cNvGrpSpPr/>
          <p:nvPr/>
        </p:nvGrpSpPr>
        <p:grpSpPr>
          <a:xfrm>
            <a:off x="278161" y="159490"/>
            <a:ext cx="288925" cy="393065"/>
            <a:chOff x="278161" y="159490"/>
            <a:chExt cx="288925" cy="393065"/>
          </a:xfrm>
        </p:grpSpPr>
        <p:sp>
          <p:nvSpPr>
            <p:cNvPr id="10" name="object 10"/>
            <p:cNvSpPr/>
            <p:nvPr/>
          </p:nvSpPr>
          <p:spPr>
            <a:xfrm>
              <a:off x="311843" y="409053"/>
              <a:ext cx="255270" cy="143510"/>
            </a:xfrm>
            <a:custGeom>
              <a:avLst/>
              <a:gdLst/>
              <a:ahLst/>
              <a:cxnLst/>
              <a:rect l="l" t="t" r="r" b="b"/>
              <a:pathLst>
                <a:path w="255270" h="143509">
                  <a:moveTo>
                    <a:pt x="219413" y="0"/>
                  </a:moveTo>
                  <a:lnTo>
                    <a:pt x="182961" y="10489"/>
                  </a:lnTo>
                  <a:lnTo>
                    <a:pt x="150918" y="31206"/>
                  </a:lnTo>
                  <a:lnTo>
                    <a:pt x="128447" y="50392"/>
                  </a:lnTo>
                  <a:lnTo>
                    <a:pt x="104372" y="70333"/>
                  </a:lnTo>
                  <a:lnTo>
                    <a:pt x="71796" y="90275"/>
                  </a:lnTo>
                  <a:lnTo>
                    <a:pt x="35434" y="100126"/>
                  </a:lnTo>
                  <a:lnTo>
                    <a:pt x="0" y="89799"/>
                  </a:lnTo>
                  <a:lnTo>
                    <a:pt x="4518" y="95685"/>
                  </a:lnTo>
                  <a:lnTo>
                    <a:pt x="34426" y="120525"/>
                  </a:lnTo>
                  <a:lnTo>
                    <a:pt x="107224" y="143422"/>
                  </a:lnTo>
                  <a:lnTo>
                    <a:pt x="151507" y="136707"/>
                  </a:lnTo>
                  <a:lnTo>
                    <a:pt x="191733" y="116969"/>
                  </a:lnTo>
                  <a:lnTo>
                    <a:pt x="224608" y="87394"/>
                  </a:lnTo>
                  <a:lnTo>
                    <a:pt x="246833" y="51173"/>
                  </a:lnTo>
                  <a:lnTo>
                    <a:pt x="255113" y="11494"/>
                  </a:lnTo>
                  <a:lnTo>
                    <a:pt x="219413" y="0"/>
                  </a:lnTo>
                  <a:close/>
                </a:path>
              </a:pathLst>
            </a:custGeom>
            <a:solidFill>
              <a:srgbClr val="D9D9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78161" y="159490"/>
              <a:ext cx="287102" cy="340710"/>
            </a:xfrm>
            <a:prstGeom prst="rect">
              <a:avLst/>
            </a:prstGeom>
          </p:spPr>
        </p:pic>
      </p:grpSp>
      <p:pic>
        <p:nvPicPr>
          <p:cNvPr id="12" name="object 1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67172" y="172882"/>
            <a:ext cx="1803849" cy="35743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5053" y="636404"/>
            <a:ext cx="5858693" cy="2619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9170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969" y="22206"/>
            <a:ext cx="575296" cy="383156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475" y="522088"/>
            <a:ext cx="5191850" cy="284837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085" y="153690"/>
            <a:ext cx="1241686" cy="15924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24491" y="149572"/>
            <a:ext cx="1015977" cy="155127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484743" y="120132"/>
            <a:ext cx="1353409" cy="159241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1086148" y="153707"/>
            <a:ext cx="338455" cy="151130"/>
            <a:chOff x="1086148" y="153707"/>
            <a:chExt cx="338455" cy="151130"/>
          </a:xfrm>
        </p:grpSpPr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98993" y="153707"/>
              <a:ext cx="225498" cy="15098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86148" y="230303"/>
              <a:ext cx="112845" cy="74373"/>
            </a:xfrm>
            <a:prstGeom prst="rect">
              <a:avLst/>
            </a:prstGeom>
          </p:spPr>
        </p:pic>
      </p:grpSp>
      <p:pic>
        <p:nvPicPr>
          <p:cNvPr id="8" name="object 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438647" y="136597"/>
            <a:ext cx="1580968" cy="159241"/>
          </a:xfrm>
          <a:prstGeom prst="rect">
            <a:avLst/>
          </a:prstGeom>
        </p:spPr>
      </p:pic>
      <p:grpSp>
        <p:nvGrpSpPr>
          <p:cNvPr id="9" name="object 9"/>
          <p:cNvGrpSpPr/>
          <p:nvPr/>
        </p:nvGrpSpPr>
        <p:grpSpPr>
          <a:xfrm>
            <a:off x="3792995" y="128365"/>
            <a:ext cx="1692275" cy="159385"/>
            <a:chOff x="3792995" y="128365"/>
            <a:chExt cx="1692275" cy="159385"/>
          </a:xfrm>
        </p:grpSpPr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131337" y="132482"/>
              <a:ext cx="1015978" cy="155125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905839" y="136614"/>
              <a:ext cx="225498" cy="150989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145491" y="128365"/>
              <a:ext cx="339252" cy="150357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792995" y="213211"/>
              <a:ext cx="112842" cy="74375"/>
            </a:xfrm>
            <a:prstGeom prst="rect">
              <a:avLst/>
            </a:prstGeom>
          </p:spPr>
        </p:pic>
      </p:grpSp>
      <p:pic>
        <p:nvPicPr>
          <p:cNvPr id="14" name="object 14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71085" y="3657026"/>
            <a:ext cx="1241686" cy="159241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424491" y="3652909"/>
            <a:ext cx="1015977" cy="155129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5484743" y="3623469"/>
            <a:ext cx="1353409" cy="159242"/>
          </a:xfrm>
          <a:prstGeom prst="rect">
            <a:avLst/>
          </a:prstGeom>
        </p:spPr>
      </p:pic>
      <p:grpSp>
        <p:nvGrpSpPr>
          <p:cNvPr id="17" name="object 17"/>
          <p:cNvGrpSpPr/>
          <p:nvPr/>
        </p:nvGrpSpPr>
        <p:grpSpPr>
          <a:xfrm>
            <a:off x="1086148" y="3657043"/>
            <a:ext cx="338455" cy="151130"/>
            <a:chOff x="1086148" y="3657043"/>
            <a:chExt cx="338455" cy="151130"/>
          </a:xfrm>
        </p:grpSpPr>
        <p:pic>
          <p:nvPicPr>
            <p:cNvPr id="18" name="object 18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198993" y="3657043"/>
              <a:ext cx="225498" cy="150991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086148" y="3733640"/>
              <a:ext cx="112845" cy="74374"/>
            </a:xfrm>
            <a:prstGeom prst="rect">
              <a:avLst/>
            </a:prstGeom>
          </p:spPr>
        </p:pic>
      </p:grpSp>
      <p:pic>
        <p:nvPicPr>
          <p:cNvPr id="20" name="object 20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2438647" y="3639933"/>
            <a:ext cx="1580968" cy="159242"/>
          </a:xfrm>
          <a:prstGeom prst="rect">
            <a:avLst/>
          </a:prstGeom>
        </p:spPr>
      </p:pic>
      <p:grpSp>
        <p:nvGrpSpPr>
          <p:cNvPr id="21" name="object 21"/>
          <p:cNvGrpSpPr/>
          <p:nvPr/>
        </p:nvGrpSpPr>
        <p:grpSpPr>
          <a:xfrm>
            <a:off x="3792995" y="3631702"/>
            <a:ext cx="1692275" cy="159385"/>
            <a:chOff x="3792995" y="3631702"/>
            <a:chExt cx="1692275" cy="159385"/>
          </a:xfrm>
        </p:grpSpPr>
        <p:pic>
          <p:nvPicPr>
            <p:cNvPr id="22" name="object 22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4131337" y="3635818"/>
              <a:ext cx="1015978" cy="155126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3905837" y="3639951"/>
              <a:ext cx="225500" cy="150990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5145491" y="3631702"/>
              <a:ext cx="339252" cy="150357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3792995" y="3716549"/>
              <a:ext cx="112842" cy="74377"/>
            </a:xfrm>
            <a:prstGeom prst="rect">
              <a:avLst/>
            </a:prstGeom>
          </p:spPr>
        </p:pic>
      </p:grpSp>
      <p:pic>
        <p:nvPicPr>
          <p:cNvPr id="26" name="Рисунок 25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06107" y="393483"/>
            <a:ext cx="5096586" cy="310558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2694"/>
            <a:ext cx="6911975" cy="3885565"/>
            <a:chOff x="0" y="2694"/>
            <a:chExt cx="6911975" cy="388556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2694"/>
              <a:ext cx="2592989" cy="159196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44592" y="432494"/>
              <a:ext cx="5167215" cy="3455505"/>
            </a:xfrm>
            <a:prstGeom prst="rect">
              <a:avLst/>
            </a:prstGeom>
          </p:spPr>
        </p:pic>
      </p:grp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6494" y="432494"/>
            <a:ext cx="4944165" cy="311511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2694"/>
            <a:ext cx="6911975" cy="3885565"/>
            <a:chOff x="0" y="2694"/>
            <a:chExt cx="6911975" cy="388556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2694"/>
              <a:ext cx="2592989" cy="159196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44592" y="159490"/>
              <a:ext cx="5167215" cy="3728509"/>
            </a:xfrm>
            <a:prstGeom prst="rect">
              <a:avLst/>
            </a:prstGeom>
          </p:spPr>
        </p:pic>
      </p:grp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8400" y="470952"/>
            <a:ext cx="5096586" cy="310558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44592" y="432494"/>
            <a:ext cx="5167215" cy="3455505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2881"/>
            <a:ext cx="475521" cy="388511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1343" y="388720"/>
            <a:ext cx="5106113" cy="311511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190" y="2566"/>
            <a:ext cx="5167215" cy="3458071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436098" y="2881"/>
            <a:ext cx="475710" cy="3885117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206434" y="3281831"/>
            <a:ext cx="288925" cy="393065"/>
            <a:chOff x="206434" y="3281831"/>
            <a:chExt cx="288925" cy="393065"/>
          </a:xfrm>
        </p:grpSpPr>
        <p:sp>
          <p:nvSpPr>
            <p:cNvPr id="5" name="object 5"/>
            <p:cNvSpPr/>
            <p:nvPr/>
          </p:nvSpPr>
          <p:spPr>
            <a:xfrm>
              <a:off x="240116" y="3531394"/>
              <a:ext cx="255270" cy="143510"/>
            </a:xfrm>
            <a:custGeom>
              <a:avLst/>
              <a:gdLst/>
              <a:ahLst/>
              <a:cxnLst/>
              <a:rect l="l" t="t" r="r" b="b"/>
              <a:pathLst>
                <a:path w="255270" h="143510">
                  <a:moveTo>
                    <a:pt x="219413" y="0"/>
                  </a:moveTo>
                  <a:lnTo>
                    <a:pt x="182961" y="10489"/>
                  </a:lnTo>
                  <a:lnTo>
                    <a:pt x="150918" y="31206"/>
                  </a:lnTo>
                  <a:lnTo>
                    <a:pt x="128447" y="50392"/>
                  </a:lnTo>
                  <a:lnTo>
                    <a:pt x="104373" y="70333"/>
                  </a:lnTo>
                  <a:lnTo>
                    <a:pt x="71797" y="90274"/>
                  </a:lnTo>
                  <a:lnTo>
                    <a:pt x="35434" y="100126"/>
                  </a:lnTo>
                  <a:lnTo>
                    <a:pt x="0" y="89797"/>
                  </a:lnTo>
                  <a:lnTo>
                    <a:pt x="4518" y="95683"/>
                  </a:lnTo>
                  <a:lnTo>
                    <a:pt x="34427" y="120524"/>
                  </a:lnTo>
                  <a:lnTo>
                    <a:pt x="107225" y="143421"/>
                  </a:lnTo>
                  <a:lnTo>
                    <a:pt x="151507" y="136706"/>
                  </a:lnTo>
                  <a:lnTo>
                    <a:pt x="191733" y="116968"/>
                  </a:lnTo>
                  <a:lnTo>
                    <a:pt x="224608" y="87394"/>
                  </a:lnTo>
                  <a:lnTo>
                    <a:pt x="246833" y="51173"/>
                  </a:lnTo>
                  <a:lnTo>
                    <a:pt x="255113" y="11494"/>
                  </a:lnTo>
                  <a:lnTo>
                    <a:pt x="219413" y="0"/>
                  </a:lnTo>
                  <a:close/>
                </a:path>
              </a:pathLst>
            </a:custGeom>
            <a:solidFill>
              <a:srgbClr val="D9D9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06434" y="3281831"/>
              <a:ext cx="287103" cy="340710"/>
            </a:xfrm>
            <a:prstGeom prst="rect">
              <a:avLst/>
            </a:prstGeom>
          </p:spPr>
        </p:pic>
      </p:grpSp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95445" y="3295223"/>
            <a:ext cx="1803849" cy="35743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9369" y="450641"/>
            <a:ext cx="5630061" cy="2991267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06446" y="2721"/>
            <a:ext cx="6705600" cy="3885565"/>
            <a:chOff x="206446" y="2721"/>
            <a:chExt cx="6705600" cy="388556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6446" y="2996"/>
              <a:ext cx="6705362" cy="388500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675718" y="2721"/>
              <a:ext cx="236090" cy="3859008"/>
            </a:xfrm>
            <a:prstGeom prst="rect">
              <a:avLst/>
            </a:prstGeom>
          </p:spPr>
        </p:pic>
      </p:grp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685" y="507799"/>
            <a:ext cx="5763429" cy="2876951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90" y="2566"/>
            <a:ext cx="6912609" cy="3888104"/>
            <a:chOff x="-190" y="2566"/>
            <a:chExt cx="6912609" cy="3888104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190" y="2566"/>
              <a:ext cx="5809597" cy="388756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04474" y="1658947"/>
              <a:ext cx="2507334" cy="222905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3391788"/>
              <a:ext cx="4442526" cy="496211"/>
            </a:xfrm>
            <a:prstGeom prst="rect">
              <a:avLst/>
            </a:prstGeom>
          </p:spPr>
        </p:pic>
      </p:grpSp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0223" y="150637"/>
            <a:ext cx="5325218" cy="359142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</TotalTime>
  <Words>17</Words>
  <Application>Microsoft Office PowerPoint</Application>
  <PresentationFormat>Произвольный</PresentationFormat>
  <Paragraphs>10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1" baseType="lpstr">
      <vt:lpstr>Calibri</vt:lpstr>
      <vt:lpstr>Times New Roman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Шаблон.cdr</dc:title>
  <dc:creator>Олеся</dc:creator>
  <cp:lastModifiedBy>Макаров Станислав</cp:lastModifiedBy>
  <cp:revision>2</cp:revision>
  <dcterms:created xsi:type="dcterms:W3CDTF">2024-08-12T09:09:07Z</dcterms:created>
  <dcterms:modified xsi:type="dcterms:W3CDTF">2024-08-21T07:35:34Z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2024-07-30T00:00:00Z</vt:filetime>
  </property>
  <property fmtid="{D5CDD505-2E9C-101B-9397-08002B2CF9AE}" pid="3" name="Creator">
    <vt:lpwstr>CorelDRAW 2020</vt:lpwstr>
  </property>
  <property fmtid="{D5CDD505-2E9C-101B-9397-08002B2CF9AE}" pid="4" name="LastSaved">
    <vt:filetime>2024-08-12T00:00:00Z</vt:filetime>
  </property>
</Properties>
</file>