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7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notesSlides/notesSlide8.xml" ContentType="application/vnd.openxmlformats-officedocument.presentationml.notesSlide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notesSlides/notesSlide9.xml" ContentType="application/vnd.openxmlformats-officedocument.presentationml.notesSlide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notesSlides/notesSlide10.xml" ContentType="application/vnd.openxmlformats-officedocument.presentationml.notesSlide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ppt/diagrams/data9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rawing90.xml" ContentType="application/vnd.ms-office.drawingml.diagramDrawing+xml"/>
  <Override PartName="/ppt/notesSlides/notesSlide11.xml" ContentType="application/vnd.openxmlformats-officedocument.presentationml.notesSlide+xml"/>
  <Override PartName="/ppt/diagrams/data91.xml" ContentType="application/vnd.openxmlformats-officedocument.drawingml.diagramData+xml"/>
  <Override PartName="/ppt/diagrams/layout91.xml" ContentType="application/vnd.openxmlformats-officedocument.drawingml.diagramLayout+xml"/>
  <Override PartName="/ppt/diagrams/quickStyle91.xml" ContentType="application/vnd.openxmlformats-officedocument.drawingml.diagramStyle+xml"/>
  <Override PartName="/ppt/diagrams/colors91.xml" ContentType="application/vnd.openxmlformats-officedocument.drawingml.diagramColors+xml"/>
  <Override PartName="/ppt/diagrams/drawing91.xml" ContentType="application/vnd.ms-office.drawingml.diagramDrawing+xml"/>
  <Override PartName="/ppt/diagrams/data92.xml" ContentType="application/vnd.openxmlformats-officedocument.drawingml.diagramData+xml"/>
  <Override PartName="/ppt/diagrams/layout92.xml" ContentType="application/vnd.openxmlformats-officedocument.drawingml.diagramLayout+xml"/>
  <Override PartName="/ppt/diagrams/quickStyle92.xml" ContentType="application/vnd.openxmlformats-officedocument.drawingml.diagramStyle+xml"/>
  <Override PartName="/ppt/diagrams/colors92.xml" ContentType="application/vnd.openxmlformats-officedocument.drawingml.diagramColors+xml"/>
  <Override PartName="/ppt/diagrams/drawing92.xml" ContentType="application/vnd.ms-office.drawingml.diagramDrawing+xml"/>
  <Override PartName="/ppt/diagrams/data93.xml" ContentType="application/vnd.openxmlformats-officedocument.drawingml.diagramData+xml"/>
  <Override PartName="/ppt/diagrams/layout93.xml" ContentType="application/vnd.openxmlformats-officedocument.drawingml.diagramLayout+xml"/>
  <Override PartName="/ppt/diagrams/quickStyle93.xml" ContentType="application/vnd.openxmlformats-officedocument.drawingml.diagramStyle+xml"/>
  <Override PartName="/ppt/diagrams/colors93.xml" ContentType="application/vnd.openxmlformats-officedocument.drawingml.diagramColors+xml"/>
  <Override PartName="/ppt/diagrams/drawing93.xml" ContentType="application/vnd.ms-office.drawingml.diagramDrawing+xml"/>
  <Override PartName="/ppt/diagrams/data94.xml" ContentType="application/vnd.openxmlformats-officedocument.drawingml.diagramData+xml"/>
  <Override PartName="/ppt/diagrams/layout94.xml" ContentType="application/vnd.openxmlformats-officedocument.drawingml.diagramLayout+xml"/>
  <Override PartName="/ppt/diagrams/quickStyle94.xml" ContentType="application/vnd.openxmlformats-officedocument.drawingml.diagramStyle+xml"/>
  <Override PartName="/ppt/diagrams/colors94.xml" ContentType="application/vnd.openxmlformats-officedocument.drawingml.diagramColors+xml"/>
  <Override PartName="/ppt/diagrams/drawing94.xml" ContentType="application/vnd.ms-office.drawingml.diagramDrawing+xml"/>
  <Override PartName="/ppt/diagrams/data95.xml" ContentType="application/vnd.openxmlformats-officedocument.drawingml.diagramData+xml"/>
  <Override PartName="/ppt/diagrams/layout95.xml" ContentType="application/vnd.openxmlformats-officedocument.drawingml.diagramLayout+xml"/>
  <Override PartName="/ppt/diagrams/quickStyle95.xml" ContentType="application/vnd.openxmlformats-officedocument.drawingml.diagramStyle+xml"/>
  <Override PartName="/ppt/diagrams/colors95.xml" ContentType="application/vnd.openxmlformats-officedocument.drawingml.diagramColors+xml"/>
  <Override PartName="/ppt/diagrams/drawing95.xml" ContentType="application/vnd.ms-office.drawingml.diagramDrawing+xml"/>
  <Override PartName="/ppt/diagrams/data96.xml" ContentType="application/vnd.openxmlformats-officedocument.drawingml.diagramData+xml"/>
  <Override PartName="/ppt/diagrams/layout96.xml" ContentType="application/vnd.openxmlformats-officedocument.drawingml.diagramLayout+xml"/>
  <Override PartName="/ppt/diagrams/quickStyle96.xml" ContentType="application/vnd.openxmlformats-officedocument.drawingml.diagramStyle+xml"/>
  <Override PartName="/ppt/diagrams/colors96.xml" ContentType="application/vnd.openxmlformats-officedocument.drawingml.diagramColors+xml"/>
  <Override PartName="/ppt/diagrams/drawing96.xml" ContentType="application/vnd.ms-office.drawingml.diagramDrawing+xml"/>
  <Override PartName="/ppt/diagrams/data97.xml" ContentType="application/vnd.openxmlformats-officedocument.drawingml.diagramData+xml"/>
  <Override PartName="/ppt/diagrams/layout97.xml" ContentType="application/vnd.openxmlformats-officedocument.drawingml.diagramLayout+xml"/>
  <Override PartName="/ppt/diagrams/quickStyle97.xml" ContentType="application/vnd.openxmlformats-officedocument.drawingml.diagramStyle+xml"/>
  <Override PartName="/ppt/diagrams/colors97.xml" ContentType="application/vnd.openxmlformats-officedocument.drawingml.diagramColors+xml"/>
  <Override PartName="/ppt/diagrams/drawing97.xml" ContentType="application/vnd.ms-office.drawingml.diagramDrawing+xml"/>
  <Override PartName="/ppt/diagrams/data98.xml" ContentType="application/vnd.openxmlformats-officedocument.drawingml.diagramData+xml"/>
  <Override PartName="/ppt/diagrams/layout98.xml" ContentType="application/vnd.openxmlformats-officedocument.drawingml.diagramLayout+xml"/>
  <Override PartName="/ppt/diagrams/quickStyle98.xml" ContentType="application/vnd.openxmlformats-officedocument.drawingml.diagramStyle+xml"/>
  <Override PartName="/ppt/diagrams/colors98.xml" ContentType="application/vnd.openxmlformats-officedocument.drawingml.diagramColors+xml"/>
  <Override PartName="/ppt/diagrams/drawing98.xml" ContentType="application/vnd.ms-office.drawingml.diagramDrawing+xml"/>
  <Override PartName="/ppt/diagrams/data99.xml" ContentType="application/vnd.openxmlformats-officedocument.drawingml.diagramData+xml"/>
  <Override PartName="/ppt/diagrams/layout99.xml" ContentType="application/vnd.openxmlformats-officedocument.drawingml.diagramLayout+xml"/>
  <Override PartName="/ppt/diagrams/quickStyle99.xml" ContentType="application/vnd.openxmlformats-officedocument.drawingml.diagramStyle+xml"/>
  <Override PartName="/ppt/diagrams/colors99.xml" ContentType="application/vnd.openxmlformats-officedocument.drawingml.diagramColors+xml"/>
  <Override PartName="/ppt/diagrams/drawing99.xml" ContentType="application/vnd.ms-office.drawingml.diagramDrawing+xml"/>
  <Override PartName="/ppt/diagrams/data100.xml" ContentType="application/vnd.openxmlformats-officedocument.drawingml.diagramData+xml"/>
  <Override PartName="/ppt/diagrams/layout100.xml" ContentType="application/vnd.openxmlformats-officedocument.drawingml.diagramLayout+xml"/>
  <Override PartName="/ppt/diagrams/quickStyle100.xml" ContentType="application/vnd.openxmlformats-officedocument.drawingml.diagramStyle+xml"/>
  <Override PartName="/ppt/diagrams/colors100.xml" ContentType="application/vnd.openxmlformats-officedocument.drawingml.diagramColors+xml"/>
  <Override PartName="/ppt/diagrams/drawing100.xml" ContentType="application/vnd.ms-office.drawingml.diagramDrawing+xml"/>
  <Override PartName="/ppt/notesSlides/notesSlide12.xml" ContentType="application/vnd.openxmlformats-officedocument.presentationml.notesSlide+xml"/>
  <Override PartName="/ppt/diagrams/data101.xml" ContentType="application/vnd.openxmlformats-officedocument.drawingml.diagramData+xml"/>
  <Override PartName="/ppt/diagrams/layout101.xml" ContentType="application/vnd.openxmlformats-officedocument.drawingml.diagramLayout+xml"/>
  <Override PartName="/ppt/diagrams/quickStyle101.xml" ContentType="application/vnd.openxmlformats-officedocument.drawingml.diagramStyle+xml"/>
  <Override PartName="/ppt/diagrams/colors101.xml" ContentType="application/vnd.openxmlformats-officedocument.drawingml.diagramColors+xml"/>
  <Override PartName="/ppt/diagrams/drawing101.xml" ContentType="application/vnd.ms-office.drawingml.diagramDrawing+xml"/>
  <Override PartName="/ppt/diagrams/data102.xml" ContentType="application/vnd.openxmlformats-officedocument.drawingml.diagramData+xml"/>
  <Override PartName="/ppt/diagrams/layout102.xml" ContentType="application/vnd.openxmlformats-officedocument.drawingml.diagramLayout+xml"/>
  <Override PartName="/ppt/diagrams/quickStyle102.xml" ContentType="application/vnd.openxmlformats-officedocument.drawingml.diagramStyle+xml"/>
  <Override PartName="/ppt/diagrams/colors102.xml" ContentType="application/vnd.openxmlformats-officedocument.drawingml.diagramColors+xml"/>
  <Override PartName="/ppt/diagrams/drawing102.xml" ContentType="application/vnd.ms-office.drawingml.diagramDrawing+xml"/>
  <Override PartName="/ppt/diagrams/data103.xml" ContentType="application/vnd.openxmlformats-officedocument.drawingml.diagramData+xml"/>
  <Override PartName="/ppt/diagrams/layout103.xml" ContentType="application/vnd.openxmlformats-officedocument.drawingml.diagramLayout+xml"/>
  <Override PartName="/ppt/diagrams/quickStyle103.xml" ContentType="application/vnd.openxmlformats-officedocument.drawingml.diagramStyle+xml"/>
  <Override PartName="/ppt/diagrams/colors103.xml" ContentType="application/vnd.openxmlformats-officedocument.drawingml.diagramColors+xml"/>
  <Override PartName="/ppt/diagrams/drawing103.xml" ContentType="application/vnd.ms-office.drawingml.diagramDrawing+xml"/>
  <Override PartName="/ppt/diagrams/data104.xml" ContentType="application/vnd.openxmlformats-officedocument.drawingml.diagramData+xml"/>
  <Override PartName="/ppt/diagrams/layout104.xml" ContentType="application/vnd.openxmlformats-officedocument.drawingml.diagramLayout+xml"/>
  <Override PartName="/ppt/diagrams/quickStyle104.xml" ContentType="application/vnd.openxmlformats-officedocument.drawingml.diagramStyle+xml"/>
  <Override PartName="/ppt/diagrams/colors104.xml" ContentType="application/vnd.openxmlformats-officedocument.drawingml.diagramColors+xml"/>
  <Override PartName="/ppt/diagrams/drawing104.xml" ContentType="application/vnd.ms-office.drawingml.diagramDrawing+xml"/>
  <Override PartName="/ppt/diagrams/data105.xml" ContentType="application/vnd.openxmlformats-officedocument.drawingml.diagramData+xml"/>
  <Override PartName="/ppt/diagrams/layout105.xml" ContentType="application/vnd.openxmlformats-officedocument.drawingml.diagramLayout+xml"/>
  <Override PartName="/ppt/diagrams/quickStyle105.xml" ContentType="application/vnd.openxmlformats-officedocument.drawingml.diagramStyle+xml"/>
  <Override PartName="/ppt/diagrams/colors105.xml" ContentType="application/vnd.openxmlformats-officedocument.drawingml.diagramColors+xml"/>
  <Override PartName="/ppt/diagrams/drawing105.xml" ContentType="application/vnd.ms-office.drawingml.diagramDrawing+xml"/>
  <Override PartName="/ppt/diagrams/data106.xml" ContentType="application/vnd.openxmlformats-officedocument.drawingml.diagramData+xml"/>
  <Override PartName="/ppt/diagrams/layout106.xml" ContentType="application/vnd.openxmlformats-officedocument.drawingml.diagramLayout+xml"/>
  <Override PartName="/ppt/diagrams/quickStyle106.xml" ContentType="application/vnd.openxmlformats-officedocument.drawingml.diagramStyle+xml"/>
  <Override PartName="/ppt/diagrams/colors106.xml" ContentType="application/vnd.openxmlformats-officedocument.drawingml.diagramColors+xml"/>
  <Override PartName="/ppt/diagrams/drawing106.xml" ContentType="application/vnd.ms-office.drawingml.diagramDrawing+xml"/>
  <Override PartName="/ppt/diagrams/data107.xml" ContentType="application/vnd.openxmlformats-officedocument.drawingml.diagramData+xml"/>
  <Override PartName="/ppt/diagrams/layout107.xml" ContentType="application/vnd.openxmlformats-officedocument.drawingml.diagramLayout+xml"/>
  <Override PartName="/ppt/diagrams/quickStyle107.xml" ContentType="application/vnd.openxmlformats-officedocument.drawingml.diagramStyle+xml"/>
  <Override PartName="/ppt/diagrams/colors107.xml" ContentType="application/vnd.openxmlformats-officedocument.drawingml.diagramColors+xml"/>
  <Override PartName="/ppt/diagrams/drawing107.xml" ContentType="application/vnd.ms-office.drawingml.diagramDrawing+xml"/>
  <Override PartName="/ppt/diagrams/data108.xml" ContentType="application/vnd.openxmlformats-officedocument.drawingml.diagramData+xml"/>
  <Override PartName="/ppt/diagrams/layout108.xml" ContentType="application/vnd.openxmlformats-officedocument.drawingml.diagramLayout+xml"/>
  <Override PartName="/ppt/diagrams/quickStyle108.xml" ContentType="application/vnd.openxmlformats-officedocument.drawingml.diagramStyle+xml"/>
  <Override PartName="/ppt/diagrams/colors108.xml" ContentType="application/vnd.openxmlformats-officedocument.drawingml.diagramColors+xml"/>
  <Override PartName="/ppt/diagrams/drawing108.xml" ContentType="application/vnd.ms-office.drawingml.diagramDrawing+xml"/>
  <Override PartName="/ppt/diagrams/data109.xml" ContentType="application/vnd.openxmlformats-officedocument.drawingml.diagramData+xml"/>
  <Override PartName="/ppt/diagrams/layout109.xml" ContentType="application/vnd.openxmlformats-officedocument.drawingml.diagramLayout+xml"/>
  <Override PartName="/ppt/diagrams/quickStyle109.xml" ContentType="application/vnd.openxmlformats-officedocument.drawingml.diagramStyle+xml"/>
  <Override PartName="/ppt/diagrams/colors109.xml" ContentType="application/vnd.openxmlformats-officedocument.drawingml.diagramColors+xml"/>
  <Override PartName="/ppt/diagrams/drawing109.xml" ContentType="application/vnd.ms-office.drawingml.diagramDrawing+xml"/>
  <Override PartName="/ppt/diagrams/data11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  <Override PartName="/ppt/diagrams/drawing11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11.xml" ContentType="application/vnd.openxmlformats-officedocument.drawingml.diagramData+xml"/>
  <Override PartName="/ppt/diagrams/layout111.xml" ContentType="application/vnd.openxmlformats-officedocument.drawingml.diagramLayout+xml"/>
  <Override PartName="/ppt/diagrams/quickStyle111.xml" ContentType="application/vnd.openxmlformats-officedocument.drawingml.diagramStyle+xml"/>
  <Override PartName="/ppt/diagrams/colors111.xml" ContentType="application/vnd.openxmlformats-officedocument.drawingml.diagramColors+xml"/>
  <Override PartName="/ppt/diagrams/drawing111.xml" ContentType="application/vnd.ms-office.drawingml.diagramDrawing+xml"/>
  <Override PartName="/ppt/diagrams/data112.xml" ContentType="application/vnd.openxmlformats-officedocument.drawingml.diagramData+xml"/>
  <Override PartName="/ppt/diagrams/layout112.xml" ContentType="application/vnd.openxmlformats-officedocument.drawingml.diagramLayout+xml"/>
  <Override PartName="/ppt/diagrams/quickStyle112.xml" ContentType="application/vnd.openxmlformats-officedocument.drawingml.diagramStyle+xml"/>
  <Override PartName="/ppt/diagrams/colors112.xml" ContentType="application/vnd.openxmlformats-officedocument.drawingml.diagramColors+xml"/>
  <Override PartName="/ppt/diagrams/drawing11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3.xml" ContentType="application/vnd.openxmlformats-officedocument.drawingml.diagramData+xml"/>
  <Override PartName="/ppt/diagrams/layout113.xml" ContentType="application/vnd.openxmlformats-officedocument.drawingml.diagramLayout+xml"/>
  <Override PartName="/ppt/diagrams/quickStyle113.xml" ContentType="application/vnd.openxmlformats-officedocument.drawingml.diagramStyle+xml"/>
  <Override PartName="/ppt/diagrams/colors113.xml" ContentType="application/vnd.openxmlformats-officedocument.drawingml.diagramColors+xml"/>
  <Override PartName="/ppt/diagrams/drawing113.xml" ContentType="application/vnd.ms-office.drawingml.diagramDrawing+xml"/>
  <Override PartName="/ppt/notesSlides/notesSlide22.xml" ContentType="application/vnd.openxmlformats-officedocument.presentationml.notesSlide+xml"/>
  <Override PartName="/ppt/diagrams/data114.xml" ContentType="application/vnd.openxmlformats-officedocument.drawingml.diagramData+xml"/>
  <Override PartName="/ppt/diagrams/layout114.xml" ContentType="application/vnd.openxmlformats-officedocument.drawingml.diagramLayout+xml"/>
  <Override PartName="/ppt/diagrams/quickStyle114.xml" ContentType="application/vnd.openxmlformats-officedocument.drawingml.diagramStyle+xml"/>
  <Override PartName="/ppt/diagrams/colors114.xml" ContentType="application/vnd.openxmlformats-officedocument.drawingml.diagramColors+xml"/>
  <Override PartName="/ppt/diagrams/drawing11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2" r:id="rId2"/>
    <p:sldId id="263" r:id="rId3"/>
    <p:sldId id="267" r:id="rId4"/>
    <p:sldId id="266" r:id="rId5"/>
    <p:sldId id="265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1" r:id="rId16"/>
    <p:sldId id="279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0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0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0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0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10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0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10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10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10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1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ata1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ata1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1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8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8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8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9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9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9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9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9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9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9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9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9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9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0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0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0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0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0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0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0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0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0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rawing1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1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1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8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8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8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9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9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9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9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9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9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9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9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9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9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01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2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3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04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05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06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07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08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0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11.xml><?xml version="1.0" encoding="utf-8"?>
<dgm:dataModel xmlns:dgm="http://schemas.openxmlformats.org/drawingml/2006/diagram" xmlns:a="http://schemas.openxmlformats.org/drawingml/2006/main">
  <dgm:ptLst>
    <dgm:pt modelId="{F2668E2B-14F1-4660-8582-B8E68D8C304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3FEAA0D-5E35-45D6-849B-960F8E5F06D3}">
      <dgm:prSet phldrT="[Текст]"/>
      <dgm:spPr/>
      <dgm:t>
        <a:bodyPr/>
        <a:lstStyle/>
        <a:p>
          <a:endParaRPr lang="ru-RU" dirty="0"/>
        </a:p>
      </dgm:t>
    </dgm:pt>
    <dgm:pt modelId="{18B82FD9-8183-4214-A477-966FBA8FDC5D}" type="parTrans" cxnId="{E03447FE-13DA-49FE-8082-83305480411B}">
      <dgm:prSet/>
      <dgm:spPr/>
      <dgm:t>
        <a:bodyPr/>
        <a:lstStyle/>
        <a:p>
          <a:endParaRPr lang="ru-RU"/>
        </a:p>
      </dgm:t>
    </dgm:pt>
    <dgm:pt modelId="{95D058AC-A52F-468A-9AD6-30653A55DAB9}" type="sibTrans" cxnId="{E03447FE-13DA-49FE-8082-83305480411B}">
      <dgm:prSet/>
      <dgm:spPr>
        <a:blipFill>
          <a:blip xmlns:r="http://schemas.openxmlformats.org/officeDocument/2006/relationships" r:embed="rId1">
            <a:lum/>
            <a:alphaModFix/>
          </a:blip>
          <a:srcRect/>
          <a:stretch>
            <a:fillRect l="-37000" r="-37000"/>
          </a:stretch>
        </a:blipFill>
        <a:ln w="5715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4502F860-6B46-4406-9D55-CD7E08F2DE50}" type="pres">
      <dgm:prSet presAssocID="{F2668E2B-14F1-4660-8582-B8E68D8C3040}" presName="Name0" presStyleCnt="0">
        <dgm:presLayoutVars>
          <dgm:chMax val="7"/>
          <dgm:chPref val="7"/>
          <dgm:dir/>
        </dgm:presLayoutVars>
      </dgm:prSet>
      <dgm:spPr/>
    </dgm:pt>
    <dgm:pt modelId="{377F7A7B-3088-4F60-92E4-706B8758BDA2}" type="pres">
      <dgm:prSet presAssocID="{F2668E2B-14F1-4660-8582-B8E68D8C3040}" presName="Name1" presStyleCnt="0"/>
      <dgm:spPr/>
    </dgm:pt>
    <dgm:pt modelId="{C3350AE6-EC4D-4D5B-8B7F-61F3308345E7}" type="pres">
      <dgm:prSet presAssocID="{95D058AC-A52F-468A-9AD6-30653A55DAB9}" presName="picture_1" presStyleCnt="0"/>
      <dgm:spPr/>
    </dgm:pt>
    <dgm:pt modelId="{3DCC528D-8802-46C2-B724-6E4B5BADF3E1}" type="pres">
      <dgm:prSet presAssocID="{95D058AC-A52F-468A-9AD6-30653A55DAB9}" presName="pictureRepeatNode" presStyleLbl="alignImgPlace1" presStyleIdx="0" presStyleCnt="1" custLinFactNeighborX="757" custLinFactNeighborY="-1165"/>
      <dgm:spPr/>
    </dgm:pt>
    <dgm:pt modelId="{85AC3539-302E-4E99-A1F2-BAD56921959D}" type="pres">
      <dgm:prSet presAssocID="{13FEAA0D-5E35-45D6-849B-960F8E5F06D3}" presName="text_1" presStyleLbl="node1" presStyleIdx="0" presStyleCnt="0" custLinFactNeighborX="-3080" custLinFactNeighborY="25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286025-0EC1-4EDC-B664-9F766BA2F18E}" type="presOf" srcId="{F2668E2B-14F1-4660-8582-B8E68D8C3040}" destId="{4502F860-6B46-4406-9D55-CD7E08F2DE50}" srcOrd="0" destOrd="0" presId="urn:microsoft.com/office/officeart/2008/layout/CircularPictureCallout"/>
    <dgm:cxn modelId="{C78A5D63-428E-4BB6-AC9E-FA313076602F}" type="presOf" srcId="{13FEAA0D-5E35-45D6-849B-960F8E5F06D3}" destId="{85AC3539-302E-4E99-A1F2-BAD56921959D}" srcOrd="0" destOrd="0" presId="urn:microsoft.com/office/officeart/2008/layout/CircularPictureCallout"/>
    <dgm:cxn modelId="{E03447FE-13DA-49FE-8082-83305480411B}" srcId="{F2668E2B-14F1-4660-8582-B8E68D8C3040}" destId="{13FEAA0D-5E35-45D6-849B-960F8E5F06D3}" srcOrd="0" destOrd="0" parTransId="{18B82FD9-8183-4214-A477-966FBA8FDC5D}" sibTransId="{95D058AC-A52F-468A-9AD6-30653A55DAB9}"/>
    <dgm:cxn modelId="{BEB42D96-69D6-483A-97E1-0946EF3A7A45}" type="presOf" srcId="{95D058AC-A52F-468A-9AD6-30653A55DAB9}" destId="{3DCC528D-8802-46C2-B724-6E4B5BADF3E1}" srcOrd="0" destOrd="0" presId="urn:microsoft.com/office/officeart/2008/layout/CircularPictureCallout"/>
    <dgm:cxn modelId="{DE6AD626-8708-40E7-9AC2-08D67655A5E5}" type="presParOf" srcId="{4502F860-6B46-4406-9D55-CD7E08F2DE50}" destId="{377F7A7B-3088-4F60-92E4-706B8758BDA2}" srcOrd="0" destOrd="0" presId="urn:microsoft.com/office/officeart/2008/layout/CircularPictureCallout"/>
    <dgm:cxn modelId="{E576BA7D-09BB-4FCF-9376-CBF4EC4468CF}" type="presParOf" srcId="{377F7A7B-3088-4F60-92E4-706B8758BDA2}" destId="{C3350AE6-EC4D-4D5B-8B7F-61F3308345E7}" srcOrd="0" destOrd="0" presId="urn:microsoft.com/office/officeart/2008/layout/CircularPictureCallout"/>
    <dgm:cxn modelId="{2162C7BE-34DA-4244-ABEC-7F219261BF1D}" type="presParOf" srcId="{C3350AE6-EC4D-4D5B-8B7F-61F3308345E7}" destId="{3DCC528D-8802-46C2-B724-6E4B5BADF3E1}" srcOrd="0" destOrd="0" presId="urn:microsoft.com/office/officeart/2008/layout/CircularPictureCallout"/>
    <dgm:cxn modelId="{4AA4B27E-B881-4273-9D80-177D0355FF27}" type="presParOf" srcId="{377F7A7B-3088-4F60-92E4-706B8758BDA2}" destId="{85AC3539-302E-4E99-A1F2-BAD56921959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2.xml><?xml version="1.0" encoding="utf-8"?>
<dgm:dataModel xmlns:dgm="http://schemas.openxmlformats.org/drawingml/2006/diagram" xmlns:a="http://schemas.openxmlformats.org/drawingml/2006/main">
  <dgm:ptLst>
    <dgm:pt modelId="{B5730ADA-B459-4027-8213-2820C4B1845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41E36F0-C49A-4929-977A-A0877478A47D}">
      <dgm:prSet phldrT="[Текст]"/>
      <dgm:spPr/>
      <dgm:t>
        <a:bodyPr/>
        <a:lstStyle/>
        <a:p>
          <a:endParaRPr lang="ru-RU" dirty="0"/>
        </a:p>
      </dgm:t>
    </dgm:pt>
    <dgm:pt modelId="{BBD68FA4-8C05-46BB-9BED-8B1E16D2623E}" type="parTrans" cxnId="{1AC1DA14-C479-4169-B4E4-DBF7BC45A938}">
      <dgm:prSet/>
      <dgm:spPr/>
      <dgm:t>
        <a:bodyPr/>
        <a:lstStyle/>
        <a:p>
          <a:endParaRPr lang="ru-RU"/>
        </a:p>
      </dgm:t>
    </dgm:pt>
    <dgm:pt modelId="{087AD2FE-1E58-4B80-AF29-1D8C8452CA50}" type="sibTrans" cxnId="{1AC1DA14-C479-4169-B4E4-DBF7BC45A938}">
      <dgm:prSet/>
      <dgm:spPr>
        <a:blipFill>
          <a:blip xmlns:r="http://schemas.openxmlformats.org/officeDocument/2006/relationships" r:embed="rId1">
            <a:lum/>
            <a:alphaModFix/>
          </a:blip>
          <a:srcRect/>
          <a:stretch>
            <a:fillRect l="-32000" r="-32000"/>
          </a:stretch>
        </a:blipFill>
        <a:ln w="5715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D12FF2AD-2CA2-4837-8CF5-2118EB24DFC6}" type="pres">
      <dgm:prSet presAssocID="{B5730ADA-B459-4027-8213-2820C4B18452}" presName="Name0" presStyleCnt="0">
        <dgm:presLayoutVars>
          <dgm:chMax val="7"/>
          <dgm:chPref val="7"/>
          <dgm:dir/>
        </dgm:presLayoutVars>
      </dgm:prSet>
      <dgm:spPr/>
    </dgm:pt>
    <dgm:pt modelId="{C5F2DFC6-3E7B-4D1C-A696-CBE1F0514228}" type="pres">
      <dgm:prSet presAssocID="{B5730ADA-B459-4027-8213-2820C4B18452}" presName="Name1" presStyleCnt="0"/>
      <dgm:spPr/>
    </dgm:pt>
    <dgm:pt modelId="{B079B8D6-4724-4091-B127-7597136D934C}" type="pres">
      <dgm:prSet presAssocID="{087AD2FE-1E58-4B80-AF29-1D8C8452CA50}" presName="picture_1" presStyleCnt="0"/>
      <dgm:spPr/>
    </dgm:pt>
    <dgm:pt modelId="{401995FE-773E-4835-A715-C89342ED50E2}" type="pres">
      <dgm:prSet presAssocID="{087AD2FE-1E58-4B80-AF29-1D8C8452CA50}" presName="pictureRepeatNode" presStyleLbl="alignImgPlace1" presStyleIdx="0" presStyleCnt="1"/>
      <dgm:spPr/>
    </dgm:pt>
    <dgm:pt modelId="{2268A967-F36E-459D-8630-20D3549A887F}" type="pres">
      <dgm:prSet presAssocID="{741E36F0-C49A-4929-977A-A0877478A47D}" presName="text_1" presStyleLbl="node1" presStyleIdx="0" presStyleCnt="0" custScaleX="147623" custLinFactNeighborX="3834" custLinFactNeighborY="32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E6A22F-3847-462F-AA64-DD4A1134C50E}" type="presOf" srcId="{B5730ADA-B459-4027-8213-2820C4B18452}" destId="{D12FF2AD-2CA2-4837-8CF5-2118EB24DFC6}" srcOrd="0" destOrd="0" presId="urn:microsoft.com/office/officeart/2008/layout/CircularPictureCallout"/>
    <dgm:cxn modelId="{797BC95A-C81B-4BDF-904A-69191C6A7BE6}" type="presOf" srcId="{741E36F0-C49A-4929-977A-A0877478A47D}" destId="{2268A967-F36E-459D-8630-20D3549A887F}" srcOrd="0" destOrd="0" presId="urn:microsoft.com/office/officeart/2008/layout/CircularPictureCallout"/>
    <dgm:cxn modelId="{1AC1DA14-C479-4169-B4E4-DBF7BC45A938}" srcId="{B5730ADA-B459-4027-8213-2820C4B18452}" destId="{741E36F0-C49A-4929-977A-A0877478A47D}" srcOrd="0" destOrd="0" parTransId="{BBD68FA4-8C05-46BB-9BED-8B1E16D2623E}" sibTransId="{087AD2FE-1E58-4B80-AF29-1D8C8452CA50}"/>
    <dgm:cxn modelId="{3741DF42-FC9F-49F9-8FE9-DE6ADE659846}" type="presOf" srcId="{087AD2FE-1E58-4B80-AF29-1D8C8452CA50}" destId="{401995FE-773E-4835-A715-C89342ED50E2}" srcOrd="0" destOrd="0" presId="urn:microsoft.com/office/officeart/2008/layout/CircularPictureCallout"/>
    <dgm:cxn modelId="{A6756567-3D8C-4F1E-BBE1-8BC30F0037DE}" type="presParOf" srcId="{D12FF2AD-2CA2-4837-8CF5-2118EB24DFC6}" destId="{C5F2DFC6-3E7B-4D1C-A696-CBE1F0514228}" srcOrd="0" destOrd="0" presId="urn:microsoft.com/office/officeart/2008/layout/CircularPictureCallout"/>
    <dgm:cxn modelId="{326E80B4-D37E-43EC-9150-1111BAC9CA65}" type="presParOf" srcId="{C5F2DFC6-3E7B-4D1C-A696-CBE1F0514228}" destId="{B079B8D6-4724-4091-B127-7597136D934C}" srcOrd="0" destOrd="0" presId="urn:microsoft.com/office/officeart/2008/layout/CircularPictureCallout"/>
    <dgm:cxn modelId="{51145C23-B186-463C-B35E-D13B667B988F}" type="presParOf" srcId="{B079B8D6-4724-4091-B127-7597136D934C}" destId="{401995FE-773E-4835-A715-C89342ED50E2}" srcOrd="0" destOrd="0" presId="urn:microsoft.com/office/officeart/2008/layout/CircularPictureCallout"/>
    <dgm:cxn modelId="{B31EF2DF-4364-4A2F-A5D7-90791D019311}" type="presParOf" srcId="{C5F2DFC6-3E7B-4D1C-A696-CBE1F0514228}" destId="{2268A967-F36E-459D-8630-20D3549A887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3.xml><?xml version="1.0" encoding="utf-8"?>
<dgm:dataModel xmlns:dgm="http://schemas.openxmlformats.org/drawingml/2006/diagram" xmlns:a="http://schemas.openxmlformats.org/drawingml/2006/main">
  <dgm:ptLst>
    <dgm:pt modelId="{C22A28A7-E655-4EFF-8519-A09C102A4C4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99D9FAF-AC0E-43F8-AEB2-C71D1DD4368E}">
      <dgm:prSet phldrT="[Текст]"/>
      <dgm:spPr/>
      <dgm:t>
        <a:bodyPr/>
        <a:lstStyle/>
        <a:p>
          <a:endParaRPr lang="ru-RU" dirty="0"/>
        </a:p>
      </dgm:t>
    </dgm:pt>
    <dgm:pt modelId="{8F9F0C88-C392-42BE-85E7-716A724FB94D}" type="sibTrans" cxnId="{7FD5DF8E-BFC4-4A8D-8F30-B65001E286A8}">
      <dgm:prSet/>
      <dgm:spPr>
        <a:blipFill>
          <a:blip xmlns:r="http://schemas.openxmlformats.org/officeDocument/2006/relationships" r:embed="rId1">
            <a:lum/>
            <a:alphaModFix/>
          </a:blip>
          <a:srcRect/>
          <a:stretch>
            <a:fillRect l="-37000" r="-37000"/>
          </a:stretch>
        </a:blipFill>
        <a:ln w="5715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F58CBE51-CE5D-40D8-ADB7-E00A00C50F00}" type="parTrans" cxnId="{7FD5DF8E-BFC4-4A8D-8F30-B65001E286A8}">
      <dgm:prSet/>
      <dgm:spPr/>
      <dgm:t>
        <a:bodyPr/>
        <a:lstStyle/>
        <a:p>
          <a:endParaRPr lang="ru-RU"/>
        </a:p>
      </dgm:t>
    </dgm:pt>
    <dgm:pt modelId="{FA207FFD-AEB8-46D2-B7EC-845604347EEC}" type="pres">
      <dgm:prSet presAssocID="{C22A28A7-E655-4EFF-8519-A09C102A4C4E}" presName="Name0" presStyleCnt="0">
        <dgm:presLayoutVars>
          <dgm:chMax val="7"/>
          <dgm:chPref val="7"/>
          <dgm:dir/>
        </dgm:presLayoutVars>
      </dgm:prSet>
      <dgm:spPr/>
    </dgm:pt>
    <dgm:pt modelId="{BB8E20E0-7A39-48C3-BFA0-330D54143691}" type="pres">
      <dgm:prSet presAssocID="{C22A28A7-E655-4EFF-8519-A09C102A4C4E}" presName="Name1" presStyleCnt="0"/>
      <dgm:spPr/>
    </dgm:pt>
    <dgm:pt modelId="{35211DFF-3E04-4030-A6C6-F431516A1A7C}" type="pres">
      <dgm:prSet presAssocID="{8F9F0C88-C392-42BE-85E7-716A724FB94D}" presName="picture_1" presStyleCnt="0"/>
      <dgm:spPr/>
    </dgm:pt>
    <dgm:pt modelId="{52BEB9F0-6C54-4464-821A-26B9BF29F63B}" type="pres">
      <dgm:prSet presAssocID="{8F9F0C88-C392-42BE-85E7-716A724FB94D}" presName="pictureRepeatNode" presStyleLbl="alignImgPlace1" presStyleIdx="0" presStyleCnt="1" custScaleX="106169" custLinFactNeighborX="-15309" custLinFactNeighborY="-6974"/>
      <dgm:spPr/>
    </dgm:pt>
    <dgm:pt modelId="{10ECB890-91A6-42A7-ABF8-A38DFF9826BD}" type="pres">
      <dgm:prSet presAssocID="{399D9FAF-AC0E-43F8-AEB2-C71D1DD4368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ECEB2F-45EC-49FB-811E-F7E34EAE9CE7}" type="presOf" srcId="{399D9FAF-AC0E-43F8-AEB2-C71D1DD4368E}" destId="{10ECB890-91A6-42A7-ABF8-A38DFF9826BD}" srcOrd="0" destOrd="0" presId="urn:microsoft.com/office/officeart/2008/layout/CircularPictureCallout"/>
    <dgm:cxn modelId="{C6D503D8-FEFD-43DF-9CB3-BF814DCAC8A4}" type="presOf" srcId="{C22A28A7-E655-4EFF-8519-A09C102A4C4E}" destId="{FA207FFD-AEB8-46D2-B7EC-845604347EEC}" srcOrd="0" destOrd="0" presId="urn:microsoft.com/office/officeart/2008/layout/CircularPictureCallout"/>
    <dgm:cxn modelId="{B7935BCF-1991-40E6-91FF-5FDE6BC642E8}" type="presOf" srcId="{8F9F0C88-C392-42BE-85E7-716A724FB94D}" destId="{52BEB9F0-6C54-4464-821A-26B9BF29F63B}" srcOrd="0" destOrd="0" presId="urn:microsoft.com/office/officeart/2008/layout/CircularPictureCallout"/>
    <dgm:cxn modelId="{7FD5DF8E-BFC4-4A8D-8F30-B65001E286A8}" srcId="{C22A28A7-E655-4EFF-8519-A09C102A4C4E}" destId="{399D9FAF-AC0E-43F8-AEB2-C71D1DD4368E}" srcOrd="0" destOrd="0" parTransId="{F58CBE51-CE5D-40D8-ADB7-E00A00C50F00}" sibTransId="{8F9F0C88-C392-42BE-85E7-716A724FB94D}"/>
    <dgm:cxn modelId="{D0C4D5AF-2300-4FC8-A7CD-2A8B01F6B65A}" type="presParOf" srcId="{FA207FFD-AEB8-46D2-B7EC-845604347EEC}" destId="{BB8E20E0-7A39-48C3-BFA0-330D54143691}" srcOrd="0" destOrd="0" presId="urn:microsoft.com/office/officeart/2008/layout/CircularPictureCallout"/>
    <dgm:cxn modelId="{7044662A-5372-4E13-AED9-FD4F617D2AE9}" type="presParOf" srcId="{BB8E20E0-7A39-48C3-BFA0-330D54143691}" destId="{35211DFF-3E04-4030-A6C6-F431516A1A7C}" srcOrd="0" destOrd="0" presId="urn:microsoft.com/office/officeart/2008/layout/CircularPictureCallout"/>
    <dgm:cxn modelId="{513B31EE-7438-4752-B4DE-3506DF0ACC44}" type="presParOf" srcId="{35211DFF-3E04-4030-A6C6-F431516A1A7C}" destId="{52BEB9F0-6C54-4464-821A-26B9BF29F63B}" srcOrd="0" destOrd="0" presId="urn:microsoft.com/office/officeart/2008/layout/CircularPictureCallout"/>
    <dgm:cxn modelId="{1694193A-4EA2-4C41-AE71-E8F75CA26CA5}" type="presParOf" srcId="{BB8E20E0-7A39-48C3-BFA0-330D54143691}" destId="{10ECB890-91A6-42A7-ABF8-A38DFF9826B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4.xml><?xml version="1.0" encoding="utf-8"?>
<dgm:dataModel xmlns:dgm="http://schemas.openxmlformats.org/drawingml/2006/diagram" xmlns:a="http://schemas.openxmlformats.org/drawingml/2006/main">
  <dgm:ptLst>
    <dgm:pt modelId="{5155D918-1698-4496-A62C-E9410C16D79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878C945-53A9-4EA6-861A-66D9A90876E1}">
      <dgm:prSet phldrT="[Текст]"/>
      <dgm:spPr/>
      <dgm:t>
        <a:bodyPr/>
        <a:lstStyle/>
        <a:p>
          <a:endParaRPr lang="ru-RU" dirty="0"/>
        </a:p>
      </dgm:t>
    </dgm:pt>
    <dgm:pt modelId="{4AE4435E-86B3-4E3E-AD0C-82DC58ED550E}" type="parTrans" cxnId="{C358EFC4-AA32-4309-8C18-319B316CFE01}">
      <dgm:prSet/>
      <dgm:spPr/>
      <dgm:t>
        <a:bodyPr/>
        <a:lstStyle/>
        <a:p>
          <a:endParaRPr lang="ru-RU"/>
        </a:p>
      </dgm:t>
    </dgm:pt>
    <dgm:pt modelId="{ABF1D3C0-36BB-4086-9C98-F4232F4D4015}" type="sibTrans" cxnId="{C358EFC4-AA32-4309-8C18-319B316CFE0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3810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2F0666B-9E80-4584-BAB9-09A8A3BB41F5}" type="pres">
      <dgm:prSet presAssocID="{5155D918-1698-4496-A62C-E9410C16D791}" presName="Name0" presStyleCnt="0">
        <dgm:presLayoutVars>
          <dgm:chMax val="7"/>
          <dgm:chPref val="7"/>
          <dgm:dir/>
        </dgm:presLayoutVars>
      </dgm:prSet>
      <dgm:spPr/>
    </dgm:pt>
    <dgm:pt modelId="{EC1F4793-311C-4DBC-831B-F7F9BF970FC2}" type="pres">
      <dgm:prSet presAssocID="{5155D918-1698-4496-A62C-E9410C16D791}" presName="Name1" presStyleCnt="0"/>
      <dgm:spPr/>
    </dgm:pt>
    <dgm:pt modelId="{4CC11C51-2A43-4583-8A71-DCD265D35D1E}" type="pres">
      <dgm:prSet presAssocID="{ABF1D3C0-36BB-4086-9C98-F4232F4D4015}" presName="picture_1" presStyleCnt="0"/>
      <dgm:spPr/>
    </dgm:pt>
    <dgm:pt modelId="{2DD472B8-1535-4972-8DB7-8F82F9066859}" type="pres">
      <dgm:prSet presAssocID="{ABF1D3C0-36BB-4086-9C98-F4232F4D4015}" presName="pictureRepeatNode" presStyleLbl="alignImgPlace1" presStyleIdx="0" presStyleCnt="1"/>
      <dgm:spPr/>
    </dgm:pt>
    <dgm:pt modelId="{263A6285-30A1-46CF-A364-42C8F5504A7C}" type="pres">
      <dgm:prSet presAssocID="{C878C945-53A9-4EA6-861A-66D9A90876E1}" presName="text_1" presStyleLbl="node1" presStyleIdx="0" presStyleCnt="0">
        <dgm:presLayoutVars>
          <dgm:bulletEnabled val="1"/>
        </dgm:presLayoutVars>
      </dgm:prSet>
      <dgm:spPr/>
    </dgm:pt>
  </dgm:ptLst>
  <dgm:cxnLst>
    <dgm:cxn modelId="{5137C36D-53D3-4E62-9528-34C25153F820}" type="presOf" srcId="{5155D918-1698-4496-A62C-E9410C16D791}" destId="{32F0666B-9E80-4584-BAB9-09A8A3BB41F5}" srcOrd="0" destOrd="0" presId="urn:microsoft.com/office/officeart/2008/layout/CircularPictureCallout"/>
    <dgm:cxn modelId="{768B6AB0-9F89-4C5E-8865-45DA849A3912}" type="presOf" srcId="{C878C945-53A9-4EA6-861A-66D9A90876E1}" destId="{263A6285-30A1-46CF-A364-42C8F5504A7C}" srcOrd="0" destOrd="0" presId="urn:microsoft.com/office/officeart/2008/layout/CircularPictureCallout"/>
    <dgm:cxn modelId="{C358EFC4-AA32-4309-8C18-319B316CFE01}" srcId="{5155D918-1698-4496-A62C-E9410C16D791}" destId="{C878C945-53A9-4EA6-861A-66D9A90876E1}" srcOrd="0" destOrd="0" parTransId="{4AE4435E-86B3-4E3E-AD0C-82DC58ED550E}" sibTransId="{ABF1D3C0-36BB-4086-9C98-F4232F4D4015}"/>
    <dgm:cxn modelId="{F3F0E4FE-FF11-41D4-8D7F-B2D0461AC11D}" type="presOf" srcId="{ABF1D3C0-36BB-4086-9C98-F4232F4D4015}" destId="{2DD472B8-1535-4972-8DB7-8F82F9066859}" srcOrd="0" destOrd="0" presId="urn:microsoft.com/office/officeart/2008/layout/CircularPictureCallout"/>
    <dgm:cxn modelId="{FE9AC738-8CB4-458C-B593-893A9FE70B10}" type="presParOf" srcId="{32F0666B-9E80-4584-BAB9-09A8A3BB41F5}" destId="{EC1F4793-311C-4DBC-831B-F7F9BF970FC2}" srcOrd="0" destOrd="0" presId="urn:microsoft.com/office/officeart/2008/layout/CircularPictureCallout"/>
    <dgm:cxn modelId="{FD3BE813-DD2F-4FE2-892D-25091DDED6CA}" type="presParOf" srcId="{EC1F4793-311C-4DBC-831B-F7F9BF970FC2}" destId="{4CC11C51-2A43-4583-8A71-DCD265D35D1E}" srcOrd="0" destOrd="0" presId="urn:microsoft.com/office/officeart/2008/layout/CircularPictureCallout"/>
    <dgm:cxn modelId="{E09DCC78-DBA9-4E19-B1F0-E1F0E52457AF}" type="presParOf" srcId="{4CC11C51-2A43-4583-8A71-DCD265D35D1E}" destId="{2DD472B8-1535-4972-8DB7-8F82F9066859}" srcOrd="0" destOrd="0" presId="urn:microsoft.com/office/officeart/2008/layout/CircularPictureCallout"/>
    <dgm:cxn modelId="{72B2ACE7-E6B7-4D0B-B267-527F7F0F1188}" type="presParOf" srcId="{EC1F4793-311C-4DBC-831B-F7F9BF970FC2}" destId="{263A6285-30A1-46CF-A364-42C8F5504A7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F4B28B1A-A08C-43BC-ADFF-8ABE80EFB7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E85A27-C4CE-45CB-8F22-225165A4102D}">
      <dgm:prSet phldrT="[Текст]"/>
      <dgm:spPr/>
      <dgm:t>
        <a:bodyPr/>
        <a:lstStyle/>
        <a:p>
          <a:endParaRPr lang="ru-RU" dirty="0"/>
        </a:p>
      </dgm:t>
    </dgm:pt>
    <dgm:pt modelId="{03F31A9B-F340-43B0-96B1-C0F7C7BAB302}" type="parTrans" cxnId="{57E05FDA-B56B-420B-BBCF-9C23A12EF716}">
      <dgm:prSet/>
      <dgm:spPr/>
      <dgm:t>
        <a:bodyPr/>
        <a:lstStyle/>
        <a:p>
          <a:endParaRPr lang="ru-RU"/>
        </a:p>
      </dgm:t>
    </dgm:pt>
    <dgm:pt modelId="{04AF72D7-4FE4-4321-8E98-70873552F67F}" type="sibTrans" cxnId="{57E05FDA-B56B-420B-BBCF-9C23A12EF71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7155DB-3746-45E1-B9EE-6CB80612C177}" type="pres">
      <dgm:prSet presAssocID="{F4B28B1A-A08C-43BC-ADFF-8ABE80EFB756}" presName="Name0" presStyleCnt="0">
        <dgm:presLayoutVars>
          <dgm:chMax val="7"/>
          <dgm:chPref val="7"/>
          <dgm:dir/>
        </dgm:presLayoutVars>
      </dgm:prSet>
      <dgm:spPr/>
    </dgm:pt>
    <dgm:pt modelId="{E6AD4AE0-006D-436C-85FE-D88FDC4DB137}" type="pres">
      <dgm:prSet presAssocID="{F4B28B1A-A08C-43BC-ADFF-8ABE80EFB756}" presName="Name1" presStyleCnt="0"/>
      <dgm:spPr/>
    </dgm:pt>
    <dgm:pt modelId="{65C07724-A127-4F18-BD63-CE2FABBDC703}" type="pres">
      <dgm:prSet presAssocID="{04AF72D7-4FE4-4321-8E98-70873552F67F}" presName="picture_1" presStyleCnt="0"/>
      <dgm:spPr/>
    </dgm:pt>
    <dgm:pt modelId="{B570C19F-960A-42BE-8F9A-52143B41A371}" type="pres">
      <dgm:prSet presAssocID="{04AF72D7-4FE4-4321-8E98-70873552F67F}" presName="pictureRepeatNode" presStyleLbl="alignImgPlace1" presStyleIdx="0" presStyleCnt="1" custLinFactNeighborX="-439" custLinFactNeighborY="1004"/>
      <dgm:spPr/>
    </dgm:pt>
    <dgm:pt modelId="{F02E0C4D-30B1-46FE-ADBD-7DE5D1FD2D3C}" type="pres">
      <dgm:prSet presAssocID="{56E85A27-C4CE-45CB-8F22-225165A4102D}" presName="text_1" presStyleLbl="node1" presStyleIdx="0" presStyleCnt="0" custLinFactY="32711" custLinFactNeighborX="-5733" custLinFactNeighborY="100000">
        <dgm:presLayoutVars>
          <dgm:bulletEnabled val="1"/>
        </dgm:presLayoutVars>
      </dgm:prSet>
      <dgm:spPr/>
    </dgm:pt>
  </dgm:ptLst>
  <dgm:cxnLst>
    <dgm:cxn modelId="{624F1D92-1B48-4D01-BE8E-B01A2AE96116}" type="presOf" srcId="{F4B28B1A-A08C-43BC-ADFF-8ABE80EFB756}" destId="{8F7155DB-3746-45E1-B9EE-6CB80612C177}" srcOrd="0" destOrd="0" presId="urn:microsoft.com/office/officeart/2008/layout/CircularPictureCallout"/>
    <dgm:cxn modelId="{750B97E3-2729-4B8E-BBD9-EF94C179183F}" type="presOf" srcId="{04AF72D7-4FE4-4321-8E98-70873552F67F}" destId="{B570C19F-960A-42BE-8F9A-52143B41A371}" srcOrd="0" destOrd="0" presId="urn:microsoft.com/office/officeart/2008/layout/CircularPictureCallout"/>
    <dgm:cxn modelId="{57E05FDA-B56B-420B-BBCF-9C23A12EF716}" srcId="{F4B28B1A-A08C-43BC-ADFF-8ABE80EFB756}" destId="{56E85A27-C4CE-45CB-8F22-225165A4102D}" srcOrd="0" destOrd="0" parTransId="{03F31A9B-F340-43B0-96B1-C0F7C7BAB302}" sibTransId="{04AF72D7-4FE4-4321-8E98-70873552F67F}"/>
    <dgm:cxn modelId="{E829C22B-EB14-4E84-848B-83074F113DB8}" type="presOf" srcId="{56E85A27-C4CE-45CB-8F22-225165A4102D}" destId="{F02E0C4D-30B1-46FE-ADBD-7DE5D1FD2D3C}" srcOrd="0" destOrd="0" presId="urn:microsoft.com/office/officeart/2008/layout/CircularPictureCallout"/>
    <dgm:cxn modelId="{86AAED44-22C7-4DA6-AA9D-A77048F45754}" type="presParOf" srcId="{8F7155DB-3746-45E1-B9EE-6CB80612C177}" destId="{E6AD4AE0-006D-436C-85FE-D88FDC4DB137}" srcOrd="0" destOrd="0" presId="urn:microsoft.com/office/officeart/2008/layout/CircularPictureCallout"/>
    <dgm:cxn modelId="{E0554992-1084-4061-A352-62D5749CDCD5}" type="presParOf" srcId="{E6AD4AE0-006D-436C-85FE-D88FDC4DB137}" destId="{65C07724-A127-4F18-BD63-CE2FABBDC703}" srcOrd="0" destOrd="0" presId="urn:microsoft.com/office/officeart/2008/layout/CircularPictureCallout"/>
    <dgm:cxn modelId="{2F9D3A39-E9B4-457F-BE7F-5CC288E21200}" type="presParOf" srcId="{65C07724-A127-4F18-BD63-CE2FABBDC703}" destId="{B570C19F-960A-42BE-8F9A-52143B41A371}" srcOrd="0" destOrd="0" presId="urn:microsoft.com/office/officeart/2008/layout/CircularPictureCallout"/>
    <dgm:cxn modelId="{2C0BB70A-B9D5-476C-AEF2-EBC55CCCC83A}" type="presParOf" srcId="{E6AD4AE0-006D-436C-85FE-D88FDC4DB137}" destId="{F02E0C4D-30B1-46FE-ADBD-7DE5D1FD2D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105AB2B9-7C82-4444-B59F-C951B1F7188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2C4174-C313-48E0-895A-D3091FCBB41B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54ACF-429B-4B5A-8F7F-9C555F5A23F9}" type="sibTrans" cxnId="{BA6F3EAC-DB1A-4495-85E1-91827FAAB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8B095C4-D9DD-4F70-B256-42B8B1CB4194}" type="parTrans" cxnId="{BA6F3EAC-DB1A-4495-85E1-91827FAABD81}">
      <dgm:prSet/>
      <dgm:spPr/>
      <dgm:t>
        <a:bodyPr/>
        <a:lstStyle/>
        <a:p>
          <a:endParaRPr lang="ru-RU"/>
        </a:p>
      </dgm:t>
    </dgm:pt>
    <dgm:pt modelId="{FA7382B6-6EF2-4C7E-A99A-4A72569696C0}" type="pres">
      <dgm:prSet presAssocID="{105AB2B9-7C82-4444-B59F-C951B1F7188A}" presName="Name0" presStyleCnt="0">
        <dgm:presLayoutVars>
          <dgm:chMax val="7"/>
          <dgm:chPref val="7"/>
          <dgm:dir/>
        </dgm:presLayoutVars>
      </dgm:prSet>
      <dgm:spPr/>
    </dgm:pt>
    <dgm:pt modelId="{5F609303-01E4-47E1-ACBE-C207E9FDDD7F}" type="pres">
      <dgm:prSet presAssocID="{105AB2B9-7C82-4444-B59F-C951B1F7188A}" presName="Name1" presStyleCnt="0"/>
      <dgm:spPr/>
    </dgm:pt>
    <dgm:pt modelId="{B3C492E6-FCFB-4265-8A06-62E64C174A30}" type="pres">
      <dgm:prSet presAssocID="{AEA54ACF-429B-4B5A-8F7F-9C555F5A23F9}" presName="picture_1" presStyleCnt="0"/>
      <dgm:spPr/>
    </dgm:pt>
    <dgm:pt modelId="{15896136-F0DB-434C-8BB5-19A0AFE1C99F}" type="pres">
      <dgm:prSet presAssocID="{AEA54ACF-429B-4B5A-8F7F-9C555F5A23F9}" presName="pictureRepeatNode" presStyleLbl="alignImgPlace1" presStyleIdx="0" presStyleCnt="1" custLinFactNeighborX="0" custLinFactNeighborY="-17798"/>
      <dgm:spPr/>
    </dgm:pt>
    <dgm:pt modelId="{C2ADE13B-EFE6-4269-A2E5-D91274334A18}" type="pres">
      <dgm:prSet presAssocID="{9D2C4174-C313-48E0-895A-D3091FCBB41B}" presName="text_1" presStyleLbl="node1" presStyleIdx="0" presStyleCnt="0" custScaleX="183293" custLinFactNeighborX="-1502" custLinFactNeighborY="99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F3EAC-DB1A-4495-85E1-91827FAABD81}" srcId="{105AB2B9-7C82-4444-B59F-C951B1F7188A}" destId="{9D2C4174-C313-48E0-895A-D3091FCBB41B}" srcOrd="0" destOrd="0" parTransId="{18B095C4-D9DD-4F70-B256-42B8B1CB4194}" sibTransId="{AEA54ACF-429B-4B5A-8F7F-9C555F5A23F9}"/>
    <dgm:cxn modelId="{1D36ED72-3E53-431A-AD9F-8D2FFBE46BCA}" type="presOf" srcId="{AEA54ACF-429B-4B5A-8F7F-9C555F5A23F9}" destId="{15896136-F0DB-434C-8BB5-19A0AFE1C99F}" srcOrd="0" destOrd="0" presId="urn:microsoft.com/office/officeart/2008/layout/CircularPictureCallout"/>
    <dgm:cxn modelId="{8302A070-0F1D-485A-BC4F-ABCE22CFE2ED}" type="presOf" srcId="{105AB2B9-7C82-4444-B59F-C951B1F7188A}" destId="{FA7382B6-6EF2-4C7E-A99A-4A72569696C0}" srcOrd="0" destOrd="0" presId="urn:microsoft.com/office/officeart/2008/layout/CircularPictureCallout"/>
    <dgm:cxn modelId="{6FF8C2C5-8779-48A5-B8B9-8AD6490E44DC}" type="presOf" srcId="{9D2C4174-C313-48E0-895A-D3091FCBB41B}" destId="{C2ADE13B-EFE6-4269-A2E5-D91274334A18}" srcOrd="0" destOrd="0" presId="urn:microsoft.com/office/officeart/2008/layout/CircularPictureCallout"/>
    <dgm:cxn modelId="{D8583D17-DDF5-4B36-AD04-8135775D39F5}" type="presParOf" srcId="{FA7382B6-6EF2-4C7E-A99A-4A72569696C0}" destId="{5F609303-01E4-47E1-ACBE-C207E9FDDD7F}" srcOrd="0" destOrd="0" presId="urn:microsoft.com/office/officeart/2008/layout/CircularPictureCallout"/>
    <dgm:cxn modelId="{9BB66258-BEED-4364-BFD8-DC7D69D5D3D0}" type="presParOf" srcId="{5F609303-01E4-47E1-ACBE-C207E9FDDD7F}" destId="{B3C492E6-FCFB-4265-8A06-62E64C174A30}" srcOrd="0" destOrd="0" presId="urn:microsoft.com/office/officeart/2008/layout/CircularPictureCallout"/>
    <dgm:cxn modelId="{DD14D2C6-7838-4F6A-805E-8D9C28590E93}" type="presParOf" srcId="{B3C492E6-FCFB-4265-8A06-62E64C174A30}" destId="{15896136-F0DB-434C-8BB5-19A0AFE1C99F}" srcOrd="0" destOrd="0" presId="urn:microsoft.com/office/officeart/2008/layout/CircularPictureCallout"/>
    <dgm:cxn modelId="{A61664E7-9B53-44A9-A0FF-4E7FAF7D1D62}" type="presParOf" srcId="{5F609303-01E4-47E1-ACBE-C207E9FDDD7F}" destId="{C2ADE13B-EFE6-4269-A2E5-D91274334A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DBC1CAD3-217F-4FBC-A147-E7B2E1174C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65B7DB7-E3B6-493D-B4EC-FAB9C1DDD097}">
      <dgm:prSet phldrT="[Текст]"/>
      <dgm:spPr/>
      <dgm:t>
        <a:bodyPr/>
        <a:lstStyle/>
        <a:p>
          <a:endParaRPr lang="ru-RU" dirty="0"/>
        </a:p>
      </dgm:t>
    </dgm:pt>
    <dgm:pt modelId="{960EBB01-C989-4F53-923B-402CAB81BAE8}" type="sibTrans" cxnId="{C8C0259C-DD27-49A9-B3DC-5FEB94EC257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8FC64A9A-0502-4F07-8AF1-D4131BA502F5}" type="parTrans" cxnId="{C8C0259C-DD27-49A9-B3DC-5FEB94EC257D}">
      <dgm:prSet/>
      <dgm:spPr/>
      <dgm:t>
        <a:bodyPr/>
        <a:lstStyle/>
        <a:p>
          <a:endParaRPr lang="ru-RU"/>
        </a:p>
      </dgm:t>
    </dgm:pt>
    <dgm:pt modelId="{D630CADF-FB31-4285-A6CF-C77B24DED9E4}" type="pres">
      <dgm:prSet presAssocID="{DBC1CAD3-217F-4FBC-A147-E7B2E1174C2E}" presName="Name0" presStyleCnt="0">
        <dgm:presLayoutVars>
          <dgm:chMax val="7"/>
          <dgm:chPref val="7"/>
          <dgm:dir/>
        </dgm:presLayoutVars>
      </dgm:prSet>
      <dgm:spPr/>
    </dgm:pt>
    <dgm:pt modelId="{BD42DC61-B6F5-44EE-A78B-57024E863254}" type="pres">
      <dgm:prSet presAssocID="{DBC1CAD3-217F-4FBC-A147-E7B2E1174C2E}" presName="Name1" presStyleCnt="0"/>
      <dgm:spPr/>
    </dgm:pt>
    <dgm:pt modelId="{1F48C7DB-996B-4CDB-A286-EF5FA1332A86}" type="pres">
      <dgm:prSet presAssocID="{960EBB01-C989-4F53-923B-402CAB81BAE8}" presName="picture_1" presStyleCnt="0"/>
      <dgm:spPr/>
    </dgm:pt>
    <dgm:pt modelId="{8313AC8A-E680-466B-88C0-88ADD9F0EBAC}" type="pres">
      <dgm:prSet presAssocID="{960EBB01-C989-4F53-923B-402CAB81BAE8}" presName="pictureRepeatNode" presStyleLbl="alignImgPlace1" presStyleIdx="0" presStyleCnt="1" custLinFactNeighborX="-4308" custLinFactNeighborY="-16930"/>
      <dgm:spPr/>
    </dgm:pt>
    <dgm:pt modelId="{F339A436-2628-4D55-AAEE-7D7D388D1B39}" type="pres">
      <dgm:prSet presAssocID="{D65B7DB7-E3B6-493D-B4EC-FAB9C1DDD097}" presName="text_1" presStyleLbl="node1" presStyleIdx="0" presStyleCnt="0" custLinFactNeighborY="7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49534-CF09-4766-BC57-F876910E5F2A}" type="presOf" srcId="{D65B7DB7-E3B6-493D-B4EC-FAB9C1DDD097}" destId="{F339A436-2628-4D55-AAEE-7D7D388D1B39}" srcOrd="0" destOrd="0" presId="urn:microsoft.com/office/officeart/2008/layout/CircularPictureCallout"/>
    <dgm:cxn modelId="{CD6D8CB0-5FF6-43DD-BE0E-CAC315770F5D}" type="presOf" srcId="{DBC1CAD3-217F-4FBC-A147-E7B2E1174C2E}" destId="{D630CADF-FB31-4285-A6CF-C77B24DED9E4}" srcOrd="0" destOrd="0" presId="urn:microsoft.com/office/officeart/2008/layout/CircularPictureCallout"/>
    <dgm:cxn modelId="{147A496B-A23B-4C2F-B889-8D14BFDF9225}" type="presOf" srcId="{960EBB01-C989-4F53-923B-402CAB81BAE8}" destId="{8313AC8A-E680-466B-88C0-88ADD9F0EBAC}" srcOrd="0" destOrd="0" presId="urn:microsoft.com/office/officeart/2008/layout/CircularPictureCallout"/>
    <dgm:cxn modelId="{C8C0259C-DD27-49A9-B3DC-5FEB94EC257D}" srcId="{DBC1CAD3-217F-4FBC-A147-E7B2E1174C2E}" destId="{D65B7DB7-E3B6-493D-B4EC-FAB9C1DDD097}" srcOrd="0" destOrd="0" parTransId="{8FC64A9A-0502-4F07-8AF1-D4131BA502F5}" sibTransId="{960EBB01-C989-4F53-923B-402CAB81BAE8}"/>
    <dgm:cxn modelId="{EE8D2B72-DAB8-4C66-AA86-7D3B7EDC3CC8}" type="presParOf" srcId="{D630CADF-FB31-4285-A6CF-C77B24DED9E4}" destId="{BD42DC61-B6F5-44EE-A78B-57024E863254}" srcOrd="0" destOrd="0" presId="urn:microsoft.com/office/officeart/2008/layout/CircularPictureCallout"/>
    <dgm:cxn modelId="{26479B8D-96C4-4D87-82AD-45DA49B9A876}" type="presParOf" srcId="{BD42DC61-B6F5-44EE-A78B-57024E863254}" destId="{1F48C7DB-996B-4CDB-A286-EF5FA1332A86}" srcOrd="0" destOrd="0" presId="urn:microsoft.com/office/officeart/2008/layout/CircularPictureCallout"/>
    <dgm:cxn modelId="{1680D509-4592-4B4A-A144-FE4AF8A7A7B5}" type="presParOf" srcId="{1F48C7DB-996B-4CDB-A286-EF5FA1332A86}" destId="{8313AC8A-E680-466B-88C0-88ADD9F0EBAC}" srcOrd="0" destOrd="0" presId="urn:microsoft.com/office/officeart/2008/layout/CircularPictureCallout"/>
    <dgm:cxn modelId="{C602248A-4E1B-4832-A468-118562D76E7F}" type="presParOf" srcId="{BD42DC61-B6F5-44EE-A78B-57024E863254}" destId="{F339A436-2628-4D55-AAEE-7D7D388D1B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3.xml><?xml version="1.0" encoding="utf-8"?>
<dgm:dataModel xmlns:dgm="http://schemas.openxmlformats.org/drawingml/2006/diagram" xmlns:a="http://schemas.openxmlformats.org/drawingml/2006/main">
  <dgm:ptLst>
    <dgm:pt modelId="{A0D48143-CD21-499A-B469-A954E6BC8DF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AFC8148-FCE0-4431-9FE7-C935C2F617D0}">
      <dgm:prSet phldrT="[Текст]"/>
      <dgm:spPr/>
      <dgm:t>
        <a:bodyPr/>
        <a:lstStyle/>
        <a:p>
          <a:endParaRPr lang="ru-RU" dirty="0"/>
        </a:p>
      </dgm:t>
    </dgm:pt>
    <dgm:pt modelId="{F98A249C-1C0A-4D41-9D66-986489ED33C9}" type="parTrans" cxnId="{9FABBC33-96FF-4D2E-AB8A-5662D1606176}">
      <dgm:prSet/>
      <dgm:spPr/>
      <dgm:t>
        <a:bodyPr/>
        <a:lstStyle/>
        <a:p>
          <a:endParaRPr lang="ru-RU"/>
        </a:p>
      </dgm:t>
    </dgm:pt>
    <dgm:pt modelId="{6EF01946-A275-4367-BE90-08AE8EC6D114}" type="sibTrans" cxnId="{9FABBC33-96FF-4D2E-AB8A-5662D160617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93F00941-F95F-4BB3-927D-1FECF2330B7C}" type="pres">
      <dgm:prSet presAssocID="{A0D48143-CD21-499A-B469-A954E6BC8DFB}" presName="Name0" presStyleCnt="0">
        <dgm:presLayoutVars>
          <dgm:chMax val="7"/>
          <dgm:chPref val="7"/>
          <dgm:dir/>
        </dgm:presLayoutVars>
      </dgm:prSet>
      <dgm:spPr/>
    </dgm:pt>
    <dgm:pt modelId="{066990B4-69ED-4BF7-B1EA-1ACF249BE777}" type="pres">
      <dgm:prSet presAssocID="{A0D48143-CD21-499A-B469-A954E6BC8DFB}" presName="Name1" presStyleCnt="0"/>
      <dgm:spPr/>
    </dgm:pt>
    <dgm:pt modelId="{F74F76DE-BC95-4910-BE9C-89694C5C035B}" type="pres">
      <dgm:prSet presAssocID="{6EF01946-A275-4367-BE90-08AE8EC6D114}" presName="picture_1" presStyleCnt="0"/>
      <dgm:spPr/>
    </dgm:pt>
    <dgm:pt modelId="{CDB5F3BE-9A0F-4CCB-A1CB-A0FC2D0F57E6}" type="pres">
      <dgm:prSet presAssocID="{6EF01946-A275-4367-BE90-08AE8EC6D114}" presName="pictureRepeatNode" presStyleLbl="alignImgPlace1" presStyleIdx="0" presStyleCnt="1"/>
      <dgm:spPr/>
    </dgm:pt>
    <dgm:pt modelId="{8D4B9368-979E-4D52-97DF-28DE5CF15D0B}" type="pres">
      <dgm:prSet presAssocID="{2AFC8148-FCE0-4431-9FE7-C935C2F617D0}" presName="text_1" presStyleLbl="node1" presStyleIdx="0" presStyleCnt="0" custLinFactY="70362" custLinFactNeighborX="-14894" custLinFactNeighborY="100000">
        <dgm:presLayoutVars>
          <dgm:bulletEnabled val="1"/>
        </dgm:presLayoutVars>
      </dgm:prSet>
      <dgm:spPr/>
    </dgm:pt>
  </dgm:ptLst>
  <dgm:cxnLst>
    <dgm:cxn modelId="{9FABBC33-96FF-4D2E-AB8A-5662D1606176}" srcId="{A0D48143-CD21-499A-B469-A954E6BC8DFB}" destId="{2AFC8148-FCE0-4431-9FE7-C935C2F617D0}" srcOrd="0" destOrd="0" parTransId="{F98A249C-1C0A-4D41-9D66-986489ED33C9}" sibTransId="{6EF01946-A275-4367-BE90-08AE8EC6D114}"/>
    <dgm:cxn modelId="{AFCE17B2-2C19-4B52-8FC0-6682F56D297D}" type="presOf" srcId="{A0D48143-CD21-499A-B469-A954E6BC8DFB}" destId="{93F00941-F95F-4BB3-927D-1FECF2330B7C}" srcOrd="0" destOrd="0" presId="urn:microsoft.com/office/officeart/2008/layout/CircularPictureCallout"/>
    <dgm:cxn modelId="{9DB9A0CA-3BB7-42C4-86BF-DAA91F9E574A}" type="presOf" srcId="{6EF01946-A275-4367-BE90-08AE8EC6D114}" destId="{CDB5F3BE-9A0F-4CCB-A1CB-A0FC2D0F57E6}" srcOrd="0" destOrd="0" presId="urn:microsoft.com/office/officeart/2008/layout/CircularPictureCallout"/>
    <dgm:cxn modelId="{6FD62392-0895-43EA-8819-DE065B557C8A}" type="presOf" srcId="{2AFC8148-FCE0-4431-9FE7-C935C2F617D0}" destId="{8D4B9368-979E-4D52-97DF-28DE5CF15D0B}" srcOrd="0" destOrd="0" presId="urn:microsoft.com/office/officeart/2008/layout/CircularPictureCallout"/>
    <dgm:cxn modelId="{5A605A6A-BEA9-4CD8-BBAD-8A39A4527FBD}" type="presParOf" srcId="{93F00941-F95F-4BB3-927D-1FECF2330B7C}" destId="{066990B4-69ED-4BF7-B1EA-1ACF249BE777}" srcOrd="0" destOrd="0" presId="urn:microsoft.com/office/officeart/2008/layout/CircularPictureCallout"/>
    <dgm:cxn modelId="{E21982A4-09CD-42E3-BEEB-51BBD24B5BAE}" type="presParOf" srcId="{066990B4-69ED-4BF7-B1EA-1ACF249BE777}" destId="{F74F76DE-BC95-4910-BE9C-89694C5C035B}" srcOrd="0" destOrd="0" presId="urn:microsoft.com/office/officeart/2008/layout/CircularPictureCallout"/>
    <dgm:cxn modelId="{ED13D712-064B-46D7-BB04-E89627CF0CC8}" type="presParOf" srcId="{F74F76DE-BC95-4910-BE9C-89694C5C035B}" destId="{CDB5F3BE-9A0F-4CCB-A1CB-A0FC2D0F57E6}" srcOrd="0" destOrd="0" presId="urn:microsoft.com/office/officeart/2008/layout/CircularPictureCallout"/>
    <dgm:cxn modelId="{358E6816-1E82-4B7C-804C-64CA637A07CD}" type="presParOf" srcId="{066990B4-69ED-4BF7-B1EA-1ACF249BE777}" destId="{8D4B9368-979E-4D52-97DF-28DE5CF15D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4.xml><?xml version="1.0" encoding="utf-8"?>
<dgm:dataModel xmlns:dgm="http://schemas.openxmlformats.org/drawingml/2006/diagram" xmlns:a="http://schemas.openxmlformats.org/drawingml/2006/main">
  <dgm:ptLst>
    <dgm:pt modelId="{9DCC2016-1884-443D-8FCE-49BF6365CA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6324F75-1D1A-450A-9CE1-60BB361789A7}">
      <dgm:prSet phldrT="[Текст]"/>
      <dgm:spPr/>
      <dgm:t>
        <a:bodyPr/>
        <a:lstStyle/>
        <a:p>
          <a:endParaRPr lang="ru-RU" dirty="0"/>
        </a:p>
      </dgm:t>
    </dgm:pt>
    <dgm:pt modelId="{10F9EC60-C3E8-48CA-A2D5-FFC7C6251045}" type="parTrans" cxnId="{73853875-D7E3-4A4E-A0FE-0574A228007B}">
      <dgm:prSet/>
      <dgm:spPr/>
      <dgm:t>
        <a:bodyPr/>
        <a:lstStyle/>
        <a:p>
          <a:endParaRPr lang="ru-RU"/>
        </a:p>
      </dgm:t>
    </dgm:pt>
    <dgm:pt modelId="{D6F15512-D42F-436A-BA2E-749B6EB88BD3}" type="sibTrans" cxnId="{73853875-D7E3-4A4E-A0FE-0574A228007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96A68E9-2363-43B4-ABDE-6A0FDF402557}" type="pres">
      <dgm:prSet presAssocID="{9DCC2016-1884-443D-8FCE-49BF6365CABE}" presName="Name0" presStyleCnt="0">
        <dgm:presLayoutVars>
          <dgm:chMax val="7"/>
          <dgm:chPref val="7"/>
          <dgm:dir/>
        </dgm:presLayoutVars>
      </dgm:prSet>
      <dgm:spPr/>
    </dgm:pt>
    <dgm:pt modelId="{36CD75FF-5F73-42C9-BC22-38D074B38C6C}" type="pres">
      <dgm:prSet presAssocID="{9DCC2016-1884-443D-8FCE-49BF6365CABE}" presName="Name1" presStyleCnt="0"/>
      <dgm:spPr/>
    </dgm:pt>
    <dgm:pt modelId="{06D71FC3-1012-4AC6-BD17-A79A6EBAD9ED}" type="pres">
      <dgm:prSet presAssocID="{D6F15512-D42F-436A-BA2E-749B6EB88BD3}" presName="picture_1" presStyleCnt="0"/>
      <dgm:spPr/>
    </dgm:pt>
    <dgm:pt modelId="{4618B569-B223-44F4-9E64-F9C92C3C4F56}" type="pres">
      <dgm:prSet presAssocID="{D6F15512-D42F-436A-BA2E-749B6EB88BD3}" presName="pictureRepeatNode" presStyleLbl="alignImgPlace1" presStyleIdx="0" presStyleCnt="1"/>
      <dgm:spPr/>
    </dgm:pt>
    <dgm:pt modelId="{D6AD7749-A033-413B-8926-434F2AAA1CE7}" type="pres">
      <dgm:prSet presAssocID="{36324F75-1D1A-450A-9CE1-60BB361789A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3853875-D7E3-4A4E-A0FE-0574A228007B}" srcId="{9DCC2016-1884-443D-8FCE-49BF6365CABE}" destId="{36324F75-1D1A-450A-9CE1-60BB361789A7}" srcOrd="0" destOrd="0" parTransId="{10F9EC60-C3E8-48CA-A2D5-FFC7C6251045}" sibTransId="{D6F15512-D42F-436A-BA2E-749B6EB88BD3}"/>
    <dgm:cxn modelId="{ED2C6CF0-B6A1-45A7-AB45-35DA4C95047A}" type="presOf" srcId="{D6F15512-D42F-436A-BA2E-749B6EB88BD3}" destId="{4618B569-B223-44F4-9E64-F9C92C3C4F56}" srcOrd="0" destOrd="0" presId="urn:microsoft.com/office/officeart/2008/layout/CircularPictureCallout"/>
    <dgm:cxn modelId="{D3445AE4-03DD-434D-A9A6-17CF1E775108}" type="presOf" srcId="{36324F75-1D1A-450A-9CE1-60BB361789A7}" destId="{D6AD7749-A033-413B-8926-434F2AAA1CE7}" srcOrd="0" destOrd="0" presId="urn:microsoft.com/office/officeart/2008/layout/CircularPictureCallout"/>
    <dgm:cxn modelId="{7CCDBC76-3C5E-4D05-90D5-3FFD7547182B}" type="presOf" srcId="{9DCC2016-1884-443D-8FCE-49BF6365CABE}" destId="{696A68E9-2363-43B4-ABDE-6A0FDF402557}" srcOrd="0" destOrd="0" presId="urn:microsoft.com/office/officeart/2008/layout/CircularPictureCallout"/>
    <dgm:cxn modelId="{0348278B-A172-4272-8FC8-13AB81C7C194}" type="presParOf" srcId="{696A68E9-2363-43B4-ABDE-6A0FDF402557}" destId="{36CD75FF-5F73-42C9-BC22-38D074B38C6C}" srcOrd="0" destOrd="0" presId="urn:microsoft.com/office/officeart/2008/layout/CircularPictureCallout"/>
    <dgm:cxn modelId="{8CB1F68B-D5B3-4613-9D6B-C92A8FDFAEB1}" type="presParOf" srcId="{36CD75FF-5F73-42C9-BC22-38D074B38C6C}" destId="{06D71FC3-1012-4AC6-BD17-A79A6EBAD9ED}" srcOrd="0" destOrd="0" presId="urn:microsoft.com/office/officeart/2008/layout/CircularPictureCallout"/>
    <dgm:cxn modelId="{308B40DD-89A2-4D4F-86C4-AE03746F9134}" type="presParOf" srcId="{06D71FC3-1012-4AC6-BD17-A79A6EBAD9ED}" destId="{4618B569-B223-44F4-9E64-F9C92C3C4F56}" srcOrd="0" destOrd="0" presId="urn:microsoft.com/office/officeart/2008/layout/CircularPictureCallout"/>
    <dgm:cxn modelId="{5E5826A0-1B9C-4453-80C2-C164812B8D35}" type="presParOf" srcId="{36CD75FF-5F73-42C9-BC22-38D074B38C6C}" destId="{D6AD7749-A033-413B-8926-434F2AAA1C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95.xml><?xml version="1.0" encoding="utf-8"?>
<dgm:dataModel xmlns:dgm="http://schemas.openxmlformats.org/drawingml/2006/diagram" xmlns:a="http://schemas.openxmlformats.org/drawingml/2006/main">
  <dgm:ptLst>
    <dgm:pt modelId="{3CAF5A8E-4DF2-404D-97F4-5564817B20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F1C85A8-6092-4A2E-A1A4-C3ADD55220B6}">
      <dgm:prSet phldrT="[Текст]"/>
      <dgm:spPr/>
      <dgm:t>
        <a:bodyPr/>
        <a:lstStyle/>
        <a:p>
          <a:endParaRPr lang="ru-RU" dirty="0"/>
        </a:p>
      </dgm:t>
    </dgm:pt>
    <dgm:pt modelId="{744F481C-E377-4D48-B510-3A9479095E73}" type="parTrans" cxnId="{63406485-8EF3-411F-8DEA-EE898101D124}">
      <dgm:prSet/>
      <dgm:spPr/>
      <dgm:t>
        <a:bodyPr/>
        <a:lstStyle/>
        <a:p>
          <a:endParaRPr lang="ru-RU"/>
        </a:p>
      </dgm:t>
    </dgm:pt>
    <dgm:pt modelId="{1B1B6967-C5FB-4DAF-A77F-6FDF844F4899}" type="sibTrans" cxnId="{63406485-8EF3-411F-8DEA-EE898101D1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6648B750-A638-4459-99DD-FA7A86BB6D72}" type="pres">
      <dgm:prSet presAssocID="{3CAF5A8E-4DF2-404D-97F4-5564817B20A3}" presName="Name0" presStyleCnt="0">
        <dgm:presLayoutVars>
          <dgm:chMax val="7"/>
          <dgm:chPref val="7"/>
          <dgm:dir/>
        </dgm:presLayoutVars>
      </dgm:prSet>
      <dgm:spPr/>
    </dgm:pt>
    <dgm:pt modelId="{2D419F05-26FE-48A5-B528-010B19250576}" type="pres">
      <dgm:prSet presAssocID="{3CAF5A8E-4DF2-404D-97F4-5564817B20A3}" presName="Name1" presStyleCnt="0"/>
      <dgm:spPr/>
    </dgm:pt>
    <dgm:pt modelId="{664143F0-CDB1-49B2-81BE-B0C6BAB4F478}" type="pres">
      <dgm:prSet presAssocID="{1B1B6967-C5FB-4DAF-A77F-6FDF844F4899}" presName="picture_1" presStyleCnt="0"/>
      <dgm:spPr/>
    </dgm:pt>
    <dgm:pt modelId="{DEAE3A00-53AE-464E-8558-B746A6F44D99}" type="pres">
      <dgm:prSet presAssocID="{1B1B6967-C5FB-4DAF-A77F-6FDF844F4899}" presName="pictureRepeatNode" presStyleLbl="alignImgPlace1" presStyleIdx="0" presStyleCnt="1"/>
      <dgm:spPr/>
    </dgm:pt>
    <dgm:pt modelId="{59C21CA7-C3A9-4B17-AFD3-70D5C0005FD4}" type="pres">
      <dgm:prSet presAssocID="{0F1C85A8-6092-4A2E-A1A4-C3ADD55220B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366A0E-F8CB-49FE-A0AA-70B203391A0B}" type="presOf" srcId="{1B1B6967-C5FB-4DAF-A77F-6FDF844F4899}" destId="{DEAE3A00-53AE-464E-8558-B746A6F44D99}" srcOrd="0" destOrd="0" presId="urn:microsoft.com/office/officeart/2008/layout/CircularPictureCallout"/>
    <dgm:cxn modelId="{88D5FDC7-9A28-484C-A33A-19CAC61729FD}" type="presOf" srcId="{0F1C85A8-6092-4A2E-A1A4-C3ADD55220B6}" destId="{59C21CA7-C3A9-4B17-AFD3-70D5C0005FD4}" srcOrd="0" destOrd="0" presId="urn:microsoft.com/office/officeart/2008/layout/CircularPictureCallout"/>
    <dgm:cxn modelId="{63406485-8EF3-411F-8DEA-EE898101D124}" srcId="{3CAF5A8E-4DF2-404D-97F4-5564817B20A3}" destId="{0F1C85A8-6092-4A2E-A1A4-C3ADD55220B6}" srcOrd="0" destOrd="0" parTransId="{744F481C-E377-4D48-B510-3A9479095E73}" sibTransId="{1B1B6967-C5FB-4DAF-A77F-6FDF844F4899}"/>
    <dgm:cxn modelId="{A36428A9-444A-4F14-BF05-547E4E7A49AE}" type="presOf" srcId="{3CAF5A8E-4DF2-404D-97F4-5564817B20A3}" destId="{6648B750-A638-4459-99DD-FA7A86BB6D72}" srcOrd="0" destOrd="0" presId="urn:microsoft.com/office/officeart/2008/layout/CircularPictureCallout"/>
    <dgm:cxn modelId="{9F6034AC-F618-4D47-8ABC-047D8131BA58}" type="presParOf" srcId="{6648B750-A638-4459-99DD-FA7A86BB6D72}" destId="{2D419F05-26FE-48A5-B528-010B19250576}" srcOrd="0" destOrd="0" presId="urn:microsoft.com/office/officeart/2008/layout/CircularPictureCallout"/>
    <dgm:cxn modelId="{D971230F-1215-47CC-8429-7B3C980D72F7}" type="presParOf" srcId="{2D419F05-26FE-48A5-B528-010B19250576}" destId="{664143F0-CDB1-49B2-81BE-B0C6BAB4F478}" srcOrd="0" destOrd="0" presId="urn:microsoft.com/office/officeart/2008/layout/CircularPictureCallout"/>
    <dgm:cxn modelId="{14486F15-57EA-49CA-98FB-8068EC8C31EC}" type="presParOf" srcId="{664143F0-CDB1-49B2-81BE-B0C6BAB4F478}" destId="{DEAE3A00-53AE-464E-8558-B746A6F44D99}" srcOrd="0" destOrd="0" presId="urn:microsoft.com/office/officeart/2008/layout/CircularPictureCallout"/>
    <dgm:cxn modelId="{202908A6-69BC-4166-92B9-D56F564796C1}" type="presParOf" srcId="{2D419F05-26FE-48A5-B528-010B19250576}" destId="{59C21CA7-C3A9-4B17-AFD3-70D5C0005FD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6.xml><?xml version="1.0" encoding="utf-8"?>
<dgm:dataModel xmlns:dgm="http://schemas.openxmlformats.org/drawingml/2006/diagram" xmlns:a="http://schemas.openxmlformats.org/drawingml/2006/main">
  <dgm:ptLst>
    <dgm:pt modelId="{ABB245E0-607B-4D2A-9A07-CA72FB0183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C6370DB-4B66-4A45-8E44-F47459FA028C}">
      <dgm:prSet phldrT="[Текст]"/>
      <dgm:spPr/>
      <dgm:t>
        <a:bodyPr/>
        <a:lstStyle/>
        <a:p>
          <a:endParaRPr lang="ru-RU" dirty="0"/>
        </a:p>
      </dgm:t>
    </dgm:pt>
    <dgm:pt modelId="{81033333-AF17-42B6-A02B-359FC4ED920A}" type="parTrans" cxnId="{FD89E9DB-5B49-4E1B-8ECF-89B817A55D99}">
      <dgm:prSet/>
      <dgm:spPr/>
      <dgm:t>
        <a:bodyPr/>
        <a:lstStyle/>
        <a:p>
          <a:endParaRPr lang="ru-RU"/>
        </a:p>
      </dgm:t>
    </dgm:pt>
    <dgm:pt modelId="{C866E7A4-982A-41F8-937C-D74807B43FB5}" type="sibTrans" cxnId="{FD89E9DB-5B49-4E1B-8ECF-89B817A55D9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BCD7714A-5200-4CF5-8DAC-CBE50DBCBF89}" type="pres">
      <dgm:prSet presAssocID="{ABB245E0-607B-4D2A-9A07-CA72FB0183D2}" presName="Name0" presStyleCnt="0">
        <dgm:presLayoutVars>
          <dgm:chMax val="7"/>
          <dgm:chPref val="7"/>
          <dgm:dir/>
        </dgm:presLayoutVars>
      </dgm:prSet>
      <dgm:spPr/>
    </dgm:pt>
    <dgm:pt modelId="{AC6A18EF-19B2-48D2-846A-28EC1044A482}" type="pres">
      <dgm:prSet presAssocID="{ABB245E0-607B-4D2A-9A07-CA72FB0183D2}" presName="Name1" presStyleCnt="0"/>
      <dgm:spPr/>
    </dgm:pt>
    <dgm:pt modelId="{A863624A-5F9D-48E6-9BDD-6B9D9C044018}" type="pres">
      <dgm:prSet presAssocID="{C866E7A4-982A-41F8-937C-D74807B43FB5}" presName="picture_1" presStyleCnt="0"/>
      <dgm:spPr/>
    </dgm:pt>
    <dgm:pt modelId="{6E1C4379-FCF5-4482-A72A-E845EB685C72}" type="pres">
      <dgm:prSet presAssocID="{C866E7A4-982A-41F8-937C-D74807B43FB5}" presName="pictureRepeatNode" presStyleLbl="alignImgPlace1" presStyleIdx="0" presStyleCnt="1"/>
      <dgm:spPr/>
    </dgm:pt>
    <dgm:pt modelId="{DBD30D60-0DFD-4359-B71B-8291C24805C2}" type="pres">
      <dgm:prSet presAssocID="{DC6370DB-4B66-4A45-8E44-F47459FA028C}" presName="text_1" presStyleLbl="node1" presStyleIdx="0" presStyleCnt="0" custLinFactY="51166" custLinFactNeighborX="-2790" custLinFactNeighborY="100000">
        <dgm:presLayoutVars>
          <dgm:bulletEnabled val="1"/>
        </dgm:presLayoutVars>
      </dgm:prSet>
      <dgm:spPr/>
    </dgm:pt>
  </dgm:ptLst>
  <dgm:cxnLst>
    <dgm:cxn modelId="{55206023-11A0-4B74-B0CB-26A066C8499E}" type="presOf" srcId="{C866E7A4-982A-41F8-937C-D74807B43FB5}" destId="{6E1C4379-FCF5-4482-A72A-E845EB685C72}" srcOrd="0" destOrd="0" presId="urn:microsoft.com/office/officeart/2008/layout/CircularPictureCallout"/>
    <dgm:cxn modelId="{65F873A9-A9B9-4C3D-B1E8-D50F2F40B085}" type="presOf" srcId="{DC6370DB-4B66-4A45-8E44-F47459FA028C}" destId="{DBD30D60-0DFD-4359-B71B-8291C24805C2}" srcOrd="0" destOrd="0" presId="urn:microsoft.com/office/officeart/2008/layout/CircularPictureCallout"/>
    <dgm:cxn modelId="{C8C58901-D74D-4BB0-B067-2C6F07CBEC40}" type="presOf" srcId="{ABB245E0-607B-4D2A-9A07-CA72FB0183D2}" destId="{BCD7714A-5200-4CF5-8DAC-CBE50DBCBF89}" srcOrd="0" destOrd="0" presId="urn:microsoft.com/office/officeart/2008/layout/CircularPictureCallout"/>
    <dgm:cxn modelId="{FD89E9DB-5B49-4E1B-8ECF-89B817A55D99}" srcId="{ABB245E0-607B-4D2A-9A07-CA72FB0183D2}" destId="{DC6370DB-4B66-4A45-8E44-F47459FA028C}" srcOrd="0" destOrd="0" parTransId="{81033333-AF17-42B6-A02B-359FC4ED920A}" sibTransId="{C866E7A4-982A-41F8-937C-D74807B43FB5}"/>
    <dgm:cxn modelId="{96F52A5D-6332-4B51-8F83-2C30B794C995}" type="presParOf" srcId="{BCD7714A-5200-4CF5-8DAC-CBE50DBCBF89}" destId="{AC6A18EF-19B2-48D2-846A-28EC1044A482}" srcOrd="0" destOrd="0" presId="urn:microsoft.com/office/officeart/2008/layout/CircularPictureCallout"/>
    <dgm:cxn modelId="{7C46E5D1-B194-48CA-B851-69C6DC4F2DAE}" type="presParOf" srcId="{AC6A18EF-19B2-48D2-846A-28EC1044A482}" destId="{A863624A-5F9D-48E6-9BDD-6B9D9C044018}" srcOrd="0" destOrd="0" presId="urn:microsoft.com/office/officeart/2008/layout/CircularPictureCallout"/>
    <dgm:cxn modelId="{03F91E08-5977-424D-ABE2-19F238DDD3BD}" type="presParOf" srcId="{A863624A-5F9D-48E6-9BDD-6B9D9C044018}" destId="{6E1C4379-FCF5-4482-A72A-E845EB685C72}" srcOrd="0" destOrd="0" presId="urn:microsoft.com/office/officeart/2008/layout/CircularPictureCallout"/>
    <dgm:cxn modelId="{A6F35387-0442-4C55-BDB7-5DC1F9F988F6}" type="presParOf" srcId="{AC6A18EF-19B2-48D2-846A-28EC1044A482}" destId="{DBD30D60-0DFD-4359-B71B-8291C24805C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7.xml><?xml version="1.0" encoding="utf-8"?>
<dgm:dataModel xmlns:dgm="http://schemas.openxmlformats.org/drawingml/2006/diagram" xmlns:a="http://schemas.openxmlformats.org/drawingml/2006/main">
  <dgm:ptLst>
    <dgm:pt modelId="{3171E290-899B-49E5-AE65-F33A883C4C7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B22B43F-2C46-4A54-8502-281D266B3262}">
      <dgm:prSet phldrT="[Текст]"/>
      <dgm:spPr/>
      <dgm:t>
        <a:bodyPr/>
        <a:lstStyle/>
        <a:p>
          <a:endParaRPr lang="ru-RU" dirty="0"/>
        </a:p>
      </dgm:t>
    </dgm:pt>
    <dgm:pt modelId="{E09CE150-47DC-4056-A6C4-F77069B39EB5}" type="parTrans" cxnId="{AFAF9CC9-F275-4E32-94A7-A302A3EEB4F6}">
      <dgm:prSet/>
      <dgm:spPr/>
      <dgm:t>
        <a:bodyPr/>
        <a:lstStyle/>
        <a:p>
          <a:endParaRPr lang="ru-RU"/>
        </a:p>
      </dgm:t>
    </dgm:pt>
    <dgm:pt modelId="{65EC7AA1-F1D1-4887-B2E2-2E6D84F605C3}" type="sibTrans" cxnId="{AFAF9CC9-F275-4E32-94A7-A302A3EEB4F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756EAB45-A154-4A8D-B825-BCA49C44B59E}" type="pres">
      <dgm:prSet presAssocID="{3171E290-899B-49E5-AE65-F33A883C4C73}" presName="Name0" presStyleCnt="0">
        <dgm:presLayoutVars>
          <dgm:chMax val="7"/>
          <dgm:chPref val="7"/>
          <dgm:dir/>
        </dgm:presLayoutVars>
      </dgm:prSet>
      <dgm:spPr/>
    </dgm:pt>
    <dgm:pt modelId="{4C493B57-9271-4B64-9093-CF0B016DA8D8}" type="pres">
      <dgm:prSet presAssocID="{3171E290-899B-49E5-AE65-F33A883C4C73}" presName="Name1" presStyleCnt="0"/>
      <dgm:spPr/>
    </dgm:pt>
    <dgm:pt modelId="{A11396E9-E42D-4E74-887D-98CEA3E448A3}" type="pres">
      <dgm:prSet presAssocID="{65EC7AA1-F1D1-4887-B2E2-2E6D84F605C3}" presName="picture_1" presStyleCnt="0"/>
      <dgm:spPr/>
    </dgm:pt>
    <dgm:pt modelId="{E87B3E9F-40D4-453C-8766-5FF3C9AFC235}" type="pres">
      <dgm:prSet presAssocID="{65EC7AA1-F1D1-4887-B2E2-2E6D84F605C3}" presName="pictureRepeatNode" presStyleLbl="alignImgPlace1" presStyleIdx="0" presStyleCnt="1" custLinFactNeighborX="-928" custLinFactNeighborY="-3586"/>
      <dgm:spPr/>
    </dgm:pt>
    <dgm:pt modelId="{C38CB3DA-D705-4536-9B7A-3B4567DD2050}" type="pres">
      <dgm:prSet presAssocID="{1B22B43F-2C46-4A54-8502-281D266B3262}" presName="text_1" presStyleLbl="node1" presStyleIdx="0" presStyleCnt="0" custLinFactY="51517" custLinFactNeighborX="-11317" custLinFactNeighborY="100000">
        <dgm:presLayoutVars>
          <dgm:bulletEnabled val="1"/>
        </dgm:presLayoutVars>
      </dgm:prSet>
      <dgm:spPr/>
    </dgm:pt>
  </dgm:ptLst>
  <dgm:cxnLst>
    <dgm:cxn modelId="{27CCA5AF-6DAE-447B-BC02-A03D66EDA018}" type="presOf" srcId="{3171E290-899B-49E5-AE65-F33A883C4C73}" destId="{756EAB45-A154-4A8D-B825-BCA49C44B59E}" srcOrd="0" destOrd="0" presId="urn:microsoft.com/office/officeart/2008/layout/CircularPictureCallout"/>
    <dgm:cxn modelId="{7AB486D9-5D94-41A0-9564-9ED94152979B}" type="presOf" srcId="{65EC7AA1-F1D1-4887-B2E2-2E6D84F605C3}" destId="{E87B3E9F-40D4-453C-8766-5FF3C9AFC235}" srcOrd="0" destOrd="0" presId="urn:microsoft.com/office/officeart/2008/layout/CircularPictureCallout"/>
    <dgm:cxn modelId="{71204774-5EBF-4F39-A251-57215F851A1F}" type="presOf" srcId="{1B22B43F-2C46-4A54-8502-281D266B3262}" destId="{C38CB3DA-D705-4536-9B7A-3B4567DD2050}" srcOrd="0" destOrd="0" presId="urn:microsoft.com/office/officeart/2008/layout/CircularPictureCallout"/>
    <dgm:cxn modelId="{AFAF9CC9-F275-4E32-94A7-A302A3EEB4F6}" srcId="{3171E290-899B-49E5-AE65-F33A883C4C73}" destId="{1B22B43F-2C46-4A54-8502-281D266B3262}" srcOrd="0" destOrd="0" parTransId="{E09CE150-47DC-4056-A6C4-F77069B39EB5}" sibTransId="{65EC7AA1-F1D1-4887-B2E2-2E6D84F605C3}"/>
    <dgm:cxn modelId="{60708B0B-5ECA-4EDB-8B3A-5AD147305AD6}" type="presParOf" srcId="{756EAB45-A154-4A8D-B825-BCA49C44B59E}" destId="{4C493B57-9271-4B64-9093-CF0B016DA8D8}" srcOrd="0" destOrd="0" presId="urn:microsoft.com/office/officeart/2008/layout/CircularPictureCallout"/>
    <dgm:cxn modelId="{96253A84-A561-48EA-AE2A-96715BC4AAE0}" type="presParOf" srcId="{4C493B57-9271-4B64-9093-CF0B016DA8D8}" destId="{A11396E9-E42D-4E74-887D-98CEA3E448A3}" srcOrd="0" destOrd="0" presId="urn:microsoft.com/office/officeart/2008/layout/CircularPictureCallout"/>
    <dgm:cxn modelId="{58150C3E-BFE4-4DDF-A7B2-BC645945C862}" type="presParOf" srcId="{A11396E9-E42D-4E74-887D-98CEA3E448A3}" destId="{E87B3E9F-40D4-453C-8766-5FF3C9AFC235}" srcOrd="0" destOrd="0" presId="urn:microsoft.com/office/officeart/2008/layout/CircularPictureCallout"/>
    <dgm:cxn modelId="{A2079BC0-7E2B-4304-9218-72390817AD7D}" type="presParOf" srcId="{4C493B57-9271-4B64-9093-CF0B016DA8D8}" destId="{C38CB3DA-D705-4536-9B7A-3B4567DD20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98.xml><?xml version="1.0" encoding="utf-8"?>
<dgm:dataModel xmlns:dgm="http://schemas.openxmlformats.org/drawingml/2006/diagram" xmlns:a="http://schemas.openxmlformats.org/drawingml/2006/main">
  <dgm:ptLst>
    <dgm:pt modelId="{C1857BC9-CD87-4C48-86F4-8B25CCF153A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72657C0-9C28-4308-BB54-A3FB0B127B19}">
      <dgm:prSet phldrT="[Текст]"/>
      <dgm:spPr/>
      <dgm:t>
        <a:bodyPr/>
        <a:lstStyle/>
        <a:p>
          <a:endParaRPr lang="ru-RU" dirty="0"/>
        </a:p>
      </dgm:t>
    </dgm:pt>
    <dgm:pt modelId="{90CF07C5-4812-43D0-9ADF-3C3816DCE467}" type="parTrans" cxnId="{C6036FAA-BFDA-4F66-A277-5B1B87AACBF1}">
      <dgm:prSet/>
      <dgm:spPr/>
      <dgm:t>
        <a:bodyPr/>
        <a:lstStyle/>
        <a:p>
          <a:endParaRPr lang="ru-RU"/>
        </a:p>
      </dgm:t>
    </dgm:pt>
    <dgm:pt modelId="{3D43390B-92EB-45AB-A74F-A431A0830F84}" type="sibTrans" cxnId="{C6036FAA-BFDA-4F66-A277-5B1B87AACB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DF6BBD0B-53F0-4B45-87CD-CC00FF8A4A7A}" type="pres">
      <dgm:prSet presAssocID="{C1857BC9-CD87-4C48-86F4-8B25CCF153A8}" presName="Name0" presStyleCnt="0">
        <dgm:presLayoutVars>
          <dgm:chMax val="7"/>
          <dgm:chPref val="7"/>
          <dgm:dir/>
        </dgm:presLayoutVars>
      </dgm:prSet>
      <dgm:spPr/>
    </dgm:pt>
    <dgm:pt modelId="{C938553D-4928-420D-AF9A-B0D7CDDEA197}" type="pres">
      <dgm:prSet presAssocID="{C1857BC9-CD87-4C48-86F4-8B25CCF153A8}" presName="Name1" presStyleCnt="0"/>
      <dgm:spPr/>
    </dgm:pt>
    <dgm:pt modelId="{3FD8EBC8-C8AB-4119-985E-AF50D5C122BC}" type="pres">
      <dgm:prSet presAssocID="{3D43390B-92EB-45AB-A74F-A431A0830F84}" presName="picture_1" presStyleCnt="0"/>
      <dgm:spPr/>
    </dgm:pt>
    <dgm:pt modelId="{311B3E13-1B8D-4839-BDB5-A12E0C5A7A1B}" type="pres">
      <dgm:prSet presAssocID="{3D43390B-92EB-45AB-A74F-A431A0830F84}" presName="pictureRepeatNode" presStyleLbl="alignImgPlace1" presStyleIdx="0" presStyleCnt="1" custScaleX="101799" custScaleY="102587" custLinFactNeighborX="2383" custLinFactNeighborY="-8439"/>
      <dgm:spPr/>
    </dgm:pt>
    <dgm:pt modelId="{85C2F204-D590-47C3-B1FE-8F43DDDA7D77}" type="pres">
      <dgm:prSet presAssocID="{072657C0-9C28-4308-BB54-A3FB0B127B19}" presName="text_1" presStyleLbl="node1" presStyleIdx="0" presStyleCnt="0" custLinFactY="58119" custLinFactNeighborX="11990" custLinFactNeighborY="100000">
        <dgm:presLayoutVars>
          <dgm:bulletEnabled val="1"/>
        </dgm:presLayoutVars>
      </dgm:prSet>
      <dgm:spPr/>
    </dgm:pt>
  </dgm:ptLst>
  <dgm:cxnLst>
    <dgm:cxn modelId="{B701A89F-4DCE-4E68-85D0-8A02505CE77D}" type="presOf" srcId="{3D43390B-92EB-45AB-A74F-A431A0830F84}" destId="{311B3E13-1B8D-4839-BDB5-A12E0C5A7A1B}" srcOrd="0" destOrd="0" presId="urn:microsoft.com/office/officeart/2008/layout/CircularPictureCallout"/>
    <dgm:cxn modelId="{4BF4D8EA-664D-45A6-9C3B-837B19A4BF24}" type="presOf" srcId="{072657C0-9C28-4308-BB54-A3FB0B127B19}" destId="{85C2F204-D590-47C3-B1FE-8F43DDDA7D77}" srcOrd="0" destOrd="0" presId="urn:microsoft.com/office/officeart/2008/layout/CircularPictureCallout"/>
    <dgm:cxn modelId="{44467B7C-CC5C-4A28-806E-EDF865172F47}" type="presOf" srcId="{C1857BC9-CD87-4C48-86F4-8B25CCF153A8}" destId="{DF6BBD0B-53F0-4B45-87CD-CC00FF8A4A7A}" srcOrd="0" destOrd="0" presId="urn:microsoft.com/office/officeart/2008/layout/CircularPictureCallout"/>
    <dgm:cxn modelId="{C6036FAA-BFDA-4F66-A277-5B1B87AACBF1}" srcId="{C1857BC9-CD87-4C48-86F4-8B25CCF153A8}" destId="{072657C0-9C28-4308-BB54-A3FB0B127B19}" srcOrd="0" destOrd="0" parTransId="{90CF07C5-4812-43D0-9ADF-3C3816DCE467}" sibTransId="{3D43390B-92EB-45AB-A74F-A431A0830F84}"/>
    <dgm:cxn modelId="{70E44C99-521C-4327-9FE0-E060FFE06A97}" type="presParOf" srcId="{DF6BBD0B-53F0-4B45-87CD-CC00FF8A4A7A}" destId="{C938553D-4928-420D-AF9A-B0D7CDDEA197}" srcOrd="0" destOrd="0" presId="urn:microsoft.com/office/officeart/2008/layout/CircularPictureCallout"/>
    <dgm:cxn modelId="{74593FA5-F27B-458A-AEEE-284877C1F6AE}" type="presParOf" srcId="{C938553D-4928-420D-AF9A-B0D7CDDEA197}" destId="{3FD8EBC8-C8AB-4119-985E-AF50D5C122BC}" srcOrd="0" destOrd="0" presId="urn:microsoft.com/office/officeart/2008/layout/CircularPictureCallout"/>
    <dgm:cxn modelId="{2B0895F2-B11A-487A-A57F-3E8313B3DAF9}" type="presParOf" srcId="{3FD8EBC8-C8AB-4119-985E-AF50D5C122BC}" destId="{311B3E13-1B8D-4839-BDB5-A12E0C5A7A1B}" srcOrd="0" destOrd="0" presId="urn:microsoft.com/office/officeart/2008/layout/CircularPictureCallout"/>
    <dgm:cxn modelId="{D0B5EAE3-7773-48C0-B115-BA872D7A615A}" type="presParOf" srcId="{C938553D-4928-420D-AF9A-B0D7CDDEA197}" destId="{85C2F204-D590-47C3-B1FE-8F43DDDA7D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99.xml><?xml version="1.0" encoding="utf-8"?>
<dgm:dataModel xmlns:dgm="http://schemas.openxmlformats.org/drawingml/2006/diagram" xmlns:a="http://schemas.openxmlformats.org/drawingml/2006/main">
  <dgm:ptLst>
    <dgm:pt modelId="{0E4B78CD-9A6F-4964-A80B-8F5C01B9794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2AB05A4-C241-4983-93B1-A0839328BDED}">
      <dgm:prSet phldrT="[Текст]" phldr="1"/>
      <dgm:spPr/>
      <dgm:t>
        <a:bodyPr/>
        <a:lstStyle/>
        <a:p>
          <a:endParaRPr lang="ru-RU"/>
        </a:p>
      </dgm:t>
    </dgm:pt>
    <dgm:pt modelId="{D9EF245B-4A28-4D9A-9798-760BE3E911F2}" type="parTrans" cxnId="{2A19D03B-F7A4-4166-8400-139EA4CF6320}">
      <dgm:prSet/>
      <dgm:spPr/>
      <dgm:t>
        <a:bodyPr/>
        <a:lstStyle/>
        <a:p>
          <a:endParaRPr lang="ru-RU"/>
        </a:p>
      </dgm:t>
    </dgm:pt>
    <dgm:pt modelId="{BD976E82-04B1-4840-83F0-44D2FCE292BA}" type="sibTrans" cxnId="{2A19D03B-F7A4-4166-8400-139EA4CF63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CEF7B05E-584A-4728-A051-DAFFD80D4D50}" type="pres">
      <dgm:prSet presAssocID="{0E4B78CD-9A6F-4964-A80B-8F5C01B97947}" presName="Name0" presStyleCnt="0">
        <dgm:presLayoutVars>
          <dgm:chMax val="7"/>
          <dgm:chPref val="7"/>
          <dgm:dir/>
        </dgm:presLayoutVars>
      </dgm:prSet>
      <dgm:spPr/>
    </dgm:pt>
    <dgm:pt modelId="{C4549254-99A0-4228-B9C3-7B82E7752582}" type="pres">
      <dgm:prSet presAssocID="{0E4B78CD-9A6F-4964-A80B-8F5C01B97947}" presName="Name1" presStyleCnt="0"/>
      <dgm:spPr/>
    </dgm:pt>
    <dgm:pt modelId="{613AFBB0-10DC-46A6-AE53-DF16C610A0C8}" type="pres">
      <dgm:prSet presAssocID="{BD976E82-04B1-4840-83F0-44D2FCE292BA}" presName="picture_1" presStyleCnt="0"/>
      <dgm:spPr/>
    </dgm:pt>
    <dgm:pt modelId="{B95237A7-BF07-4371-A3CC-09DCF66FDD5F}" type="pres">
      <dgm:prSet presAssocID="{BD976E82-04B1-4840-83F0-44D2FCE292BA}" presName="pictureRepeatNode" presStyleLbl="alignImgPlace1" presStyleIdx="0" presStyleCnt="1"/>
      <dgm:spPr/>
    </dgm:pt>
    <dgm:pt modelId="{13F6E824-A39E-4B5D-B505-E3DC699D8704}" type="pres">
      <dgm:prSet presAssocID="{82AB05A4-C241-4983-93B1-A0839328BDE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FD60F87-726F-4D7C-9694-1942BB0E5FD8}" type="presOf" srcId="{82AB05A4-C241-4983-93B1-A0839328BDED}" destId="{13F6E824-A39E-4B5D-B505-E3DC699D8704}" srcOrd="0" destOrd="0" presId="urn:microsoft.com/office/officeart/2008/layout/CircularPictureCallout"/>
    <dgm:cxn modelId="{2A19D03B-F7A4-4166-8400-139EA4CF6320}" srcId="{0E4B78CD-9A6F-4964-A80B-8F5C01B97947}" destId="{82AB05A4-C241-4983-93B1-A0839328BDED}" srcOrd="0" destOrd="0" parTransId="{D9EF245B-4A28-4D9A-9798-760BE3E911F2}" sibTransId="{BD976E82-04B1-4840-83F0-44D2FCE292BA}"/>
    <dgm:cxn modelId="{FC19D5E7-C35B-4185-99D7-F7B69AC27B43}" type="presOf" srcId="{BD976E82-04B1-4840-83F0-44D2FCE292BA}" destId="{B95237A7-BF07-4371-A3CC-09DCF66FDD5F}" srcOrd="0" destOrd="0" presId="urn:microsoft.com/office/officeart/2008/layout/CircularPictureCallout"/>
    <dgm:cxn modelId="{781C5B52-C86C-46B0-A446-C6382763CE12}" type="presOf" srcId="{0E4B78CD-9A6F-4964-A80B-8F5C01B97947}" destId="{CEF7B05E-584A-4728-A051-DAFFD80D4D50}" srcOrd="0" destOrd="0" presId="urn:microsoft.com/office/officeart/2008/layout/CircularPictureCallout"/>
    <dgm:cxn modelId="{7C64E4EA-3E46-429E-B157-88F59AA926C5}" type="presParOf" srcId="{CEF7B05E-584A-4728-A051-DAFFD80D4D50}" destId="{C4549254-99A0-4228-B9C3-7B82E7752582}" srcOrd="0" destOrd="0" presId="urn:microsoft.com/office/officeart/2008/layout/CircularPictureCallout"/>
    <dgm:cxn modelId="{B35D5BBF-E3EF-4B13-8046-261ABB62E7DD}" type="presParOf" srcId="{C4549254-99A0-4228-B9C3-7B82E7752582}" destId="{613AFBB0-10DC-46A6-AE53-DF16C610A0C8}" srcOrd="0" destOrd="0" presId="urn:microsoft.com/office/officeart/2008/layout/CircularPictureCallout"/>
    <dgm:cxn modelId="{2A2E2382-0850-4BEB-8307-CBDC965653B6}" type="presParOf" srcId="{613AFBB0-10DC-46A6-AE53-DF16C610A0C8}" destId="{B95237A7-BF07-4371-A3CC-09DCF66FDD5F}" srcOrd="0" destOrd="0" presId="urn:microsoft.com/office/officeart/2008/layout/CircularPictureCallout"/>
    <dgm:cxn modelId="{3ACDA2BD-42E5-4532-8F79-1A3328596E69}" type="presParOf" srcId="{C4549254-99A0-4228-B9C3-7B82E7752582}" destId="{13F6E824-A39E-4B5D-B505-E3DC699D870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1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10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10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10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10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10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10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10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10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10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1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1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C528D-8802-46C2-B724-6E4B5BADF3E1}">
      <dsp:nvSpPr>
        <dsp:cNvPr id="0" name=""/>
        <dsp:cNvSpPr/>
      </dsp:nvSpPr>
      <dsp:spPr>
        <a:xfrm>
          <a:off x="1617395" y="312674"/>
          <a:ext cx="3186546" cy="3186546"/>
        </a:xfrm>
        <a:prstGeom prst="ellipse">
          <a:avLst/>
        </a:prstGeom>
        <a:blipFill>
          <a:blip xmlns:r="http://schemas.openxmlformats.org/officeDocument/2006/relationships" r:embed="rId1">
            <a:lum/>
            <a:alphaModFix/>
          </a:blip>
          <a:srcRect/>
          <a:stretch>
            <a:fillRect l="-37000" r="-37000"/>
          </a:stretch>
        </a:blipFill>
        <a:ln w="5715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C3539-302E-4E99-A1F2-BAD56921959D}">
      <dsp:nvSpPr>
        <dsp:cNvPr id="0" name=""/>
        <dsp:cNvSpPr/>
      </dsp:nvSpPr>
      <dsp:spPr>
        <a:xfrm>
          <a:off x="2104038" y="2313871"/>
          <a:ext cx="2039389" cy="10515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104038" y="2313871"/>
        <a:ext cx="2039389" cy="1051560"/>
      </dsp:txXfrm>
    </dsp:sp>
  </dsp:spTree>
</dsp:drawing>
</file>

<file path=ppt/diagrams/drawing1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995FE-773E-4835-A715-C89342ED50E2}">
      <dsp:nvSpPr>
        <dsp:cNvPr id="0" name=""/>
        <dsp:cNvSpPr/>
      </dsp:nvSpPr>
      <dsp:spPr>
        <a:xfrm>
          <a:off x="1636178" y="473316"/>
          <a:ext cx="3272356" cy="3272356"/>
        </a:xfrm>
        <a:prstGeom prst="ellipse">
          <a:avLst/>
        </a:prstGeom>
        <a:blipFill>
          <a:blip xmlns:r="http://schemas.openxmlformats.org/officeDocument/2006/relationships" r:embed="rId1">
            <a:lum/>
            <a:alphaModFix/>
          </a:blip>
          <a:srcRect/>
          <a:stretch>
            <a:fillRect l="-32000" r="-32000"/>
          </a:stretch>
        </a:blipFill>
        <a:ln w="5715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8A967-F36E-459D-8630-20D3549A887F}">
      <dsp:nvSpPr>
        <dsp:cNvPr id="0" name=""/>
        <dsp:cNvSpPr/>
      </dsp:nvSpPr>
      <dsp:spPr>
        <a:xfrm>
          <a:off x="1806811" y="2565666"/>
          <a:ext cx="3091680" cy="10798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806811" y="2565666"/>
        <a:ext cx="3091680" cy="1079877"/>
      </dsp:txXfrm>
    </dsp:sp>
  </dsp:spTree>
</dsp:drawing>
</file>

<file path=ppt/diagrams/drawing1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EB9F0-6C54-4464-821A-26B9BF29F63B}">
      <dsp:nvSpPr>
        <dsp:cNvPr id="0" name=""/>
        <dsp:cNvSpPr/>
      </dsp:nvSpPr>
      <dsp:spPr>
        <a:xfrm>
          <a:off x="1057239" y="96151"/>
          <a:ext cx="3551360" cy="3345007"/>
        </a:xfrm>
        <a:prstGeom prst="ellipse">
          <a:avLst/>
        </a:prstGeom>
        <a:blipFill>
          <a:blip xmlns:r="http://schemas.openxmlformats.org/officeDocument/2006/relationships" r:embed="rId1">
            <a:lum/>
            <a:alphaModFix/>
          </a:blip>
          <a:srcRect/>
          <a:stretch>
            <a:fillRect l="-37000" r="-37000"/>
          </a:stretch>
        </a:blipFill>
        <a:ln w="5715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CB890-91A6-42A7-ABF8-A38DFF9826BD}">
      <dsp:nvSpPr>
        <dsp:cNvPr id="0" name=""/>
        <dsp:cNvSpPr/>
      </dsp:nvSpPr>
      <dsp:spPr>
        <a:xfrm>
          <a:off x="2274604" y="2105631"/>
          <a:ext cx="2140804" cy="11038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274604" y="2105631"/>
        <a:ext cx="2140804" cy="1103852"/>
      </dsp:txXfrm>
    </dsp:sp>
  </dsp:spTree>
</dsp:drawing>
</file>

<file path=ppt/diagrams/drawing1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472B8-1535-4972-8DB7-8F82F9066859}">
      <dsp:nvSpPr>
        <dsp:cNvPr id="0" name=""/>
        <dsp:cNvSpPr/>
      </dsp:nvSpPr>
      <dsp:spPr>
        <a:xfrm>
          <a:off x="2109354" y="0"/>
          <a:ext cx="2556164" cy="25561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381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A6285-30A1-46CF-A364-42C8F5504A7C}">
      <dsp:nvSpPr>
        <dsp:cNvPr id="0" name=""/>
        <dsp:cNvSpPr/>
      </dsp:nvSpPr>
      <dsp:spPr>
        <a:xfrm>
          <a:off x="2569463" y="1357323"/>
          <a:ext cx="1635944" cy="8435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2569463" y="1357323"/>
        <a:ext cx="1635944" cy="8435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drawing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C19F-960A-42BE-8F9A-52143B41A371}">
      <dsp:nvSpPr>
        <dsp:cNvPr id="0" name=""/>
        <dsp:cNvSpPr/>
      </dsp:nvSpPr>
      <dsp:spPr>
        <a:xfrm>
          <a:off x="933656" y="766169"/>
          <a:ext cx="1883854" cy="18838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0C4D-30B1-46FE-ADBD-7DE5D1FD2D3C}">
      <dsp:nvSpPr>
        <dsp:cNvPr id="0" name=""/>
        <dsp:cNvSpPr/>
      </dsp:nvSpPr>
      <dsp:spPr>
        <a:xfrm>
          <a:off x="1211899" y="2572608"/>
          <a:ext cx="1205666" cy="621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1211899" y="2572608"/>
        <a:ext cx="1205666" cy="621671"/>
      </dsp:txXfrm>
    </dsp:sp>
  </dsp:spTree>
</dsp:drawing>
</file>

<file path=ppt/diagrams/drawing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96136-F0DB-434C-8BB5-19A0AFE1C99F}">
      <dsp:nvSpPr>
        <dsp:cNvPr id="0" name=""/>
        <dsp:cNvSpPr/>
      </dsp:nvSpPr>
      <dsp:spPr>
        <a:xfrm>
          <a:off x="808628" y="159347"/>
          <a:ext cx="1617257" cy="1617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DE13B-EFE6-4269-A2E5-D91274334A18}">
      <dsp:nvSpPr>
        <dsp:cNvPr id="0" name=""/>
        <dsp:cNvSpPr/>
      </dsp:nvSpPr>
      <dsp:spPr>
        <a:xfrm>
          <a:off x="653128" y="1837937"/>
          <a:ext cx="1897164" cy="5336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3128" y="1837937"/>
        <a:ext cx="1897164" cy="533694"/>
      </dsp:txXfrm>
    </dsp:sp>
  </dsp:spTree>
</dsp:drawing>
</file>

<file path=ppt/diagrams/drawing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AC8A-E680-466B-88C0-88ADD9F0EBAC}">
      <dsp:nvSpPr>
        <dsp:cNvPr id="0" name=""/>
        <dsp:cNvSpPr/>
      </dsp:nvSpPr>
      <dsp:spPr>
        <a:xfrm>
          <a:off x="772169" y="33587"/>
          <a:ext cx="1689945" cy="16899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9A436-2628-4D55-AAEE-7D7D388D1B39}">
      <dsp:nvSpPr>
        <dsp:cNvPr id="0" name=""/>
        <dsp:cNvSpPr/>
      </dsp:nvSpPr>
      <dsp:spPr>
        <a:xfrm>
          <a:off x="1149162" y="1610779"/>
          <a:ext cx="1081565" cy="5576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149162" y="1610779"/>
        <a:ext cx="1081565" cy="557682"/>
      </dsp:txXfrm>
    </dsp:sp>
  </dsp:spTree>
</dsp:drawing>
</file>

<file path=ppt/diagrams/drawing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F3BE-9A0F-4CCB-A1CB-A0FC2D0F57E6}">
      <dsp:nvSpPr>
        <dsp:cNvPr id="0" name=""/>
        <dsp:cNvSpPr/>
      </dsp:nvSpPr>
      <dsp:spPr>
        <a:xfrm>
          <a:off x="837477" y="568713"/>
          <a:ext cx="1674954" cy="16749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B9368-979E-4D52-97DF-28DE5CF15D0B}">
      <dsp:nvSpPr>
        <dsp:cNvPr id="0" name=""/>
        <dsp:cNvSpPr/>
      </dsp:nvSpPr>
      <dsp:spPr>
        <a:xfrm>
          <a:off x="979309" y="2259647"/>
          <a:ext cx="1071970" cy="5527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979309" y="2259647"/>
        <a:ext cx="1071970" cy="552734"/>
      </dsp:txXfrm>
    </dsp:sp>
  </dsp:spTree>
</dsp:drawing>
</file>

<file path=ppt/diagrams/drawing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8B569-B223-44F4-9E64-F9C92C3C4F56}">
      <dsp:nvSpPr>
        <dsp:cNvPr id="0" name=""/>
        <dsp:cNvSpPr/>
      </dsp:nvSpPr>
      <dsp:spPr>
        <a:xfrm>
          <a:off x="848224" y="0"/>
          <a:ext cx="1593427" cy="1593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7749-A033-413B-8926-434F2AAA1CE7}">
      <dsp:nvSpPr>
        <dsp:cNvPr id="0" name=""/>
        <dsp:cNvSpPr/>
      </dsp:nvSpPr>
      <dsp:spPr>
        <a:xfrm>
          <a:off x="1135040" y="846109"/>
          <a:ext cx="1019793" cy="5258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1135040" y="846109"/>
        <a:ext cx="1019793" cy="525830"/>
      </dsp:txXfrm>
    </dsp:sp>
  </dsp:spTree>
</dsp:drawing>
</file>

<file path=ppt/diagrams/drawing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E3A00-53AE-464E-8558-B746A6F44D99}">
      <dsp:nvSpPr>
        <dsp:cNvPr id="0" name=""/>
        <dsp:cNvSpPr/>
      </dsp:nvSpPr>
      <dsp:spPr>
        <a:xfrm>
          <a:off x="867754" y="505179"/>
          <a:ext cx="1735509" cy="1735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21CA7-C3A9-4B17-AFD3-70D5C0005FD4}">
      <dsp:nvSpPr>
        <dsp:cNvPr id="0" name=""/>
        <dsp:cNvSpPr/>
      </dsp:nvSpPr>
      <dsp:spPr>
        <a:xfrm>
          <a:off x="1180146" y="1426734"/>
          <a:ext cx="1110725" cy="5727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180146" y="1426734"/>
        <a:ext cx="1110725" cy="572717"/>
      </dsp:txXfrm>
    </dsp:sp>
  </dsp:spTree>
</dsp:drawing>
</file>

<file path=ppt/diagrams/drawing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4379-FCF5-4482-A72A-E845EB685C72}">
      <dsp:nvSpPr>
        <dsp:cNvPr id="0" name=""/>
        <dsp:cNvSpPr/>
      </dsp:nvSpPr>
      <dsp:spPr>
        <a:xfrm>
          <a:off x="909008" y="727797"/>
          <a:ext cx="1818017" cy="18180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0D60-0DFD-4359-B71B-8291C24805C2}">
      <dsp:nvSpPr>
        <dsp:cNvPr id="0" name=""/>
        <dsp:cNvSpPr/>
      </dsp:nvSpPr>
      <dsp:spPr>
        <a:xfrm>
          <a:off x="1203789" y="2600079"/>
          <a:ext cx="1163531" cy="59994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203789" y="2600079"/>
        <a:ext cx="1163531" cy="599945"/>
      </dsp:txXfrm>
    </dsp:sp>
  </dsp:spTree>
</dsp:drawing>
</file>

<file path=ppt/diagrams/drawing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B3E9F-40D4-453C-8766-5FF3C9AFC235}">
      <dsp:nvSpPr>
        <dsp:cNvPr id="0" name=""/>
        <dsp:cNvSpPr/>
      </dsp:nvSpPr>
      <dsp:spPr>
        <a:xfrm>
          <a:off x="821267" y="481271"/>
          <a:ext cx="1673597" cy="16735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CB3DA-D705-4536-9B7A-3B4567DD2050}">
      <dsp:nvSpPr>
        <dsp:cNvPr id="0" name=""/>
        <dsp:cNvSpPr/>
      </dsp:nvSpPr>
      <dsp:spPr>
        <a:xfrm>
          <a:off x="1016829" y="2203882"/>
          <a:ext cx="1071102" cy="552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016829" y="2203882"/>
        <a:ext cx="1071102" cy="552287"/>
      </dsp:txXfrm>
    </dsp:sp>
  </dsp:spTree>
</dsp:drawing>
</file>

<file path=ppt/diagrams/drawing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3E13-1B8D-4839-BDB5-A12E0C5A7A1B}">
      <dsp:nvSpPr>
        <dsp:cNvPr id="0" name=""/>
        <dsp:cNvSpPr/>
      </dsp:nvSpPr>
      <dsp:spPr>
        <a:xfrm>
          <a:off x="863952" y="1210055"/>
          <a:ext cx="1708303" cy="1721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F204-D590-47C3-B1FE-8F43DDDA7D77}">
      <dsp:nvSpPr>
        <dsp:cNvPr id="0" name=""/>
        <dsp:cNvSpPr/>
      </dsp:nvSpPr>
      <dsp:spPr>
        <a:xfrm>
          <a:off x="1269889" y="3140084"/>
          <a:ext cx="1073993" cy="5537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1269889" y="3140084"/>
        <a:ext cx="1073993" cy="553777"/>
      </dsp:txXfrm>
    </dsp:sp>
  </dsp:spTree>
</dsp:drawing>
</file>

<file path=ppt/diagrams/drawing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237A7-BF07-4371-A3CC-09DCF66FDD5F}">
      <dsp:nvSpPr>
        <dsp:cNvPr id="0" name=""/>
        <dsp:cNvSpPr/>
      </dsp:nvSpPr>
      <dsp:spPr>
        <a:xfrm>
          <a:off x="867806" y="193827"/>
          <a:ext cx="1735612" cy="17356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E824-A39E-4B5D-B505-E3DC699D8704}">
      <dsp:nvSpPr>
        <dsp:cNvPr id="0" name=""/>
        <dsp:cNvSpPr/>
      </dsp:nvSpPr>
      <dsp:spPr>
        <a:xfrm>
          <a:off x="1180216" y="1115437"/>
          <a:ext cx="1110792" cy="57275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216" y="1115437"/>
        <a:ext cx="1110792" cy="572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29F0B-6AC7-4F21-A476-5FE4A9EF529A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459E4-12A0-44FF-BE9D-43CA50950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29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37b13a4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37b13a4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79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3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216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823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73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083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37b13a4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37b13a4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37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153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646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537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98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40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3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794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275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969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748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11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18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30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55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442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66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65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37b13a450_0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537b13a450_0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29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7933" y="1112767"/>
            <a:ext cx="9170800" cy="360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33" b="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47933" y="48836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56352"/>
          <a:stretch/>
        </p:blipFill>
        <p:spPr>
          <a:xfrm>
            <a:off x="-204100" y="5518034"/>
            <a:ext cx="12518599" cy="1368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62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450100"/>
            <a:ext cx="8768000" cy="12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267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712000" y="3833101"/>
            <a:ext cx="8768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1265">
            <a:off x="-697766" y="5359369"/>
            <a:ext cx="13138900" cy="274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479769">
            <a:off x="-350064" y="-1628264"/>
            <a:ext cx="12668531" cy="322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56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40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>
            <a:off x="1142817" y="1984504"/>
            <a:ext cx="1168800" cy="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2482067" y="1984504"/>
            <a:ext cx="3341200" cy="86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1142817" y="3166951"/>
            <a:ext cx="1168800" cy="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"/>
          </p:nvPr>
        </p:nvSpPr>
        <p:spPr>
          <a:xfrm>
            <a:off x="2482067" y="3166951"/>
            <a:ext cx="3341200" cy="86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5" hasCustomPrompt="1"/>
          </p:nvPr>
        </p:nvSpPr>
        <p:spPr>
          <a:xfrm>
            <a:off x="1142817" y="4349424"/>
            <a:ext cx="1168800" cy="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6"/>
          </p:nvPr>
        </p:nvSpPr>
        <p:spPr>
          <a:xfrm>
            <a:off x="2482067" y="4349416"/>
            <a:ext cx="3341200" cy="86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6354217" y="1984504"/>
            <a:ext cx="1168800" cy="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7697367" y="1984504"/>
            <a:ext cx="3341200" cy="86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 hasCustomPrompt="1"/>
          </p:nvPr>
        </p:nvSpPr>
        <p:spPr>
          <a:xfrm>
            <a:off x="6354217" y="3166951"/>
            <a:ext cx="1168800" cy="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7697367" y="3166951"/>
            <a:ext cx="3341200" cy="86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4217" y="4349397"/>
            <a:ext cx="1168800" cy="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5"/>
          </p:nvPr>
        </p:nvSpPr>
        <p:spPr>
          <a:xfrm>
            <a:off x="7697367" y="4349416"/>
            <a:ext cx="3341200" cy="862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/>
          </a:blip>
          <a:srcRect l="5610" t="25747" r="5619" b="6921"/>
          <a:stretch/>
        </p:blipFill>
        <p:spPr>
          <a:xfrm>
            <a:off x="-312733" y="5816968"/>
            <a:ext cx="12817465" cy="1977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71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960000" y="2518823"/>
            <a:ext cx="3272800" cy="1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960000" y="1878056"/>
            <a:ext cx="32728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3"/>
          </p:nvPr>
        </p:nvSpPr>
        <p:spPr>
          <a:xfrm>
            <a:off x="4459600" y="3521640"/>
            <a:ext cx="3272800" cy="1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4"/>
          </p:nvPr>
        </p:nvSpPr>
        <p:spPr>
          <a:xfrm>
            <a:off x="4459593" y="2880873"/>
            <a:ext cx="32728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2">
            <a:alphaModFix/>
          </a:blip>
          <a:srcRect l="5610" r="5619"/>
          <a:stretch/>
        </p:blipFill>
        <p:spPr>
          <a:xfrm rot="4953439">
            <a:off x="-3521735" y="1798083"/>
            <a:ext cx="7397673" cy="267380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subTitle" idx="5"/>
          </p:nvPr>
        </p:nvSpPr>
        <p:spPr>
          <a:xfrm>
            <a:off x="7959200" y="4524456"/>
            <a:ext cx="3272800" cy="1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6"/>
          </p:nvPr>
        </p:nvSpPr>
        <p:spPr>
          <a:xfrm>
            <a:off x="7959185" y="3883689"/>
            <a:ext cx="32728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519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95129">
            <a:off x="-2147428" y="5704118"/>
            <a:ext cx="10232527" cy="24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6332851" y="2759415"/>
            <a:ext cx="48992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2"/>
          </p:nvPr>
        </p:nvSpPr>
        <p:spPr>
          <a:xfrm>
            <a:off x="6332845" y="2118651"/>
            <a:ext cx="48992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6332851" y="4726417"/>
            <a:ext cx="48992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6332845" y="4085644"/>
            <a:ext cx="48992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959951" y="2759415"/>
            <a:ext cx="4899200" cy="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959951" y="2118651"/>
            <a:ext cx="48992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7"/>
          </p:nvPr>
        </p:nvSpPr>
        <p:spPr>
          <a:xfrm>
            <a:off x="959951" y="4726417"/>
            <a:ext cx="48992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8"/>
          </p:nvPr>
        </p:nvSpPr>
        <p:spPr>
          <a:xfrm>
            <a:off x="959951" y="4085644"/>
            <a:ext cx="48992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26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5225200" y="3099813"/>
            <a:ext cx="6006800" cy="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2"/>
          </p:nvPr>
        </p:nvSpPr>
        <p:spPr>
          <a:xfrm>
            <a:off x="960037" y="3102213"/>
            <a:ext cx="4108800" cy="6868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5225200" y="4668360"/>
            <a:ext cx="6006800" cy="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960037" y="4669160"/>
            <a:ext cx="4108800" cy="6868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5225200" y="1535267"/>
            <a:ext cx="60068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960033" y="1535267"/>
            <a:ext cx="4108800" cy="6868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5225200" y="2315540"/>
            <a:ext cx="6006800" cy="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960033" y="2318740"/>
            <a:ext cx="4108800" cy="6868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9"/>
          </p:nvPr>
        </p:nvSpPr>
        <p:spPr>
          <a:xfrm>
            <a:off x="5225200" y="3884087"/>
            <a:ext cx="6006800" cy="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13"/>
          </p:nvPr>
        </p:nvSpPr>
        <p:spPr>
          <a:xfrm>
            <a:off x="960033" y="3885687"/>
            <a:ext cx="4108800" cy="6868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4"/>
          </p:nvPr>
        </p:nvSpPr>
        <p:spPr>
          <a:xfrm>
            <a:off x="5225200" y="5452633"/>
            <a:ext cx="6006800" cy="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5"/>
          </p:nvPr>
        </p:nvSpPr>
        <p:spPr>
          <a:xfrm>
            <a:off x="960033" y="5452633"/>
            <a:ext cx="4108800" cy="6868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2">
            <a:alphaModFix/>
          </a:blip>
          <a:srcRect l="5610" r="5619"/>
          <a:stretch/>
        </p:blipFill>
        <p:spPr>
          <a:xfrm rot="-5400000" flipH="1">
            <a:off x="8136668" y="2545435"/>
            <a:ext cx="7138131" cy="1788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310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 hasCustomPrompt="1"/>
          </p:nvPr>
        </p:nvSpPr>
        <p:spPr>
          <a:xfrm>
            <a:off x="2239051" y="2710191"/>
            <a:ext cx="5730400" cy="780400"/>
          </a:xfrm>
          <a:prstGeom prst="rect">
            <a:avLst/>
          </a:prstGeom>
          <a:solidFill>
            <a:srgbClr val="FFFFFF">
              <a:alpha val="239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2239051" y="3576819"/>
            <a:ext cx="57304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719347"/>
            <a:ext cx="5730400" cy="780400"/>
          </a:xfrm>
          <a:prstGeom prst="rect">
            <a:avLst/>
          </a:prstGeom>
          <a:solidFill>
            <a:srgbClr val="FFFFFF">
              <a:alpha val="239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3"/>
          </p:nvPr>
        </p:nvSpPr>
        <p:spPr>
          <a:xfrm>
            <a:off x="950967" y="1586169"/>
            <a:ext cx="57304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4" hasCustomPrompt="1"/>
          </p:nvPr>
        </p:nvSpPr>
        <p:spPr>
          <a:xfrm>
            <a:off x="3527133" y="4701033"/>
            <a:ext cx="5730400" cy="780400"/>
          </a:xfrm>
          <a:prstGeom prst="rect">
            <a:avLst/>
          </a:prstGeom>
          <a:solidFill>
            <a:srgbClr val="FFFFFF">
              <a:alpha val="239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5"/>
          </p:nvPr>
        </p:nvSpPr>
        <p:spPr>
          <a:xfrm>
            <a:off x="3527133" y="5567467"/>
            <a:ext cx="57304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06953" flipH="1">
            <a:off x="-3122988" y="5235915"/>
            <a:ext cx="8824711" cy="2400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98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2">
            <a:alphaModFix/>
          </a:blip>
          <a:srcRect l="5610" r="5619"/>
          <a:stretch/>
        </p:blipFill>
        <p:spPr>
          <a:xfrm rot="-5069866" flipH="1">
            <a:off x="7844502" y="2534806"/>
            <a:ext cx="7672028" cy="264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298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06953">
            <a:off x="6390979" y="5235915"/>
            <a:ext cx="8824711" cy="2400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273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960000" y="1475243"/>
            <a:ext cx="102720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2">
            <a:alphaModFix/>
          </a:blip>
          <a:srcRect l="65632" t="25747" r="5617" b="6921"/>
          <a:stretch/>
        </p:blipFill>
        <p:spPr>
          <a:xfrm rot="-4350673">
            <a:off x="9916168" y="3809093"/>
            <a:ext cx="4151027" cy="2325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>
            <a:spLocks noGrp="1"/>
          </p:cNvSpPr>
          <p:nvPr>
            <p:ph type="subTitle" idx="2"/>
          </p:nvPr>
        </p:nvSpPr>
        <p:spPr>
          <a:xfrm>
            <a:off x="960000" y="2170200"/>
            <a:ext cx="10272000" cy="2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36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2043700" y="3548784"/>
            <a:ext cx="5008800" cy="10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351300" y="2308016"/>
            <a:ext cx="1701200" cy="1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>
            <a:spLocks noGrp="1"/>
          </p:cNvSpPr>
          <p:nvPr>
            <p:ph type="pic" idx="3"/>
          </p:nvPr>
        </p:nvSpPr>
        <p:spPr>
          <a:xfrm>
            <a:off x="7479967" y="435433"/>
            <a:ext cx="4712000" cy="5987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424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93819">
            <a:off x="-2003455" y="5378363"/>
            <a:ext cx="12103012" cy="283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911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1265">
            <a:off x="-697766" y="5359369"/>
            <a:ext cx="13138900" cy="274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92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475243"/>
            <a:ext cx="102720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75083" t="25747" r="5617" b="6921"/>
          <a:stretch/>
        </p:blipFill>
        <p:spPr>
          <a:xfrm rot="-565257">
            <a:off x="10393966" y="5807600"/>
            <a:ext cx="2786433" cy="1977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73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2282933" y="3078367"/>
            <a:ext cx="3499600" cy="22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2282933" y="2437600"/>
            <a:ext cx="34996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409467" y="3078367"/>
            <a:ext cx="3499600" cy="22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409467" y="2437600"/>
            <a:ext cx="3499600" cy="5364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Krona One"/>
                <a:ea typeface="Krona One"/>
                <a:cs typeface="Krona One"/>
                <a:sym typeface="Kron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 l="5610" r="5619"/>
          <a:stretch/>
        </p:blipFill>
        <p:spPr>
          <a:xfrm>
            <a:off x="-380566" y="4857434"/>
            <a:ext cx="12817465" cy="2937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58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86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50982" flipH="1">
            <a:off x="-3208545" y="396054"/>
            <a:ext cx="5698824" cy="704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43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378633" y="1218531"/>
            <a:ext cx="4862400" cy="14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6378633" y="2766661"/>
            <a:ext cx="4862400" cy="3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0" y="1482183"/>
            <a:ext cx="6004800" cy="4267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63300" y="-1058434"/>
            <a:ext cx="12590503" cy="2321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950967" y="2397400"/>
            <a:ext cx="6453600" cy="2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56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743833" y="2048633"/>
            <a:ext cx="6497200" cy="16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4743833" y="3914569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32208">
            <a:off x="-3282501" y="-571920"/>
            <a:ext cx="5537069" cy="7642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99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950967" y="5177867"/>
            <a:ext cx="10290400" cy="938000"/>
          </a:xfrm>
          <a:prstGeom prst="rect">
            <a:avLst/>
          </a:prstGeom>
          <a:solidFill>
            <a:srgbClr val="FFFFFF">
              <a:alpha val="13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15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●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○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■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●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○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■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●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○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■"/>
              <a:defRPr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6457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  <p:sldLayoutId id="2147483682" r:id="rId20"/>
    <p:sldLayoutId id="2147483683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83.xml"/><Relationship Id="rId18" Type="http://schemas.openxmlformats.org/officeDocument/2006/relationships/diagramData" Target="../diagrams/data84.xml"/><Relationship Id="rId26" Type="http://schemas.openxmlformats.org/officeDocument/2006/relationships/diagramColors" Target="../diagrams/colors85.xml"/><Relationship Id="rId39" Type="http://schemas.openxmlformats.org/officeDocument/2006/relationships/diagramLayout" Target="../diagrams/layout88.xml"/><Relationship Id="rId21" Type="http://schemas.openxmlformats.org/officeDocument/2006/relationships/diagramColors" Target="../diagrams/colors84.xml"/><Relationship Id="rId34" Type="http://schemas.openxmlformats.org/officeDocument/2006/relationships/diagramLayout" Target="../diagrams/layout87.xml"/><Relationship Id="rId42" Type="http://schemas.microsoft.com/office/2007/relationships/diagramDrawing" Target="../diagrams/drawing88.xml"/><Relationship Id="rId47" Type="http://schemas.microsoft.com/office/2007/relationships/diagramDrawing" Target="../diagrams/drawing89.xml"/><Relationship Id="rId50" Type="http://schemas.openxmlformats.org/officeDocument/2006/relationships/diagramQuickStyle" Target="../diagrams/quickStyle90.xml"/><Relationship Id="rId7" Type="http://schemas.microsoft.com/office/2007/relationships/diagramDrawing" Target="../diagrams/drawing81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83.xml"/><Relationship Id="rId29" Type="http://schemas.openxmlformats.org/officeDocument/2006/relationships/diagramLayout" Target="../diagrams/layout86.xml"/><Relationship Id="rId11" Type="http://schemas.openxmlformats.org/officeDocument/2006/relationships/diagramColors" Target="../diagrams/colors82.xml"/><Relationship Id="rId24" Type="http://schemas.openxmlformats.org/officeDocument/2006/relationships/diagramLayout" Target="../diagrams/layout85.xml"/><Relationship Id="rId32" Type="http://schemas.microsoft.com/office/2007/relationships/diagramDrawing" Target="../diagrams/drawing86.xml"/><Relationship Id="rId37" Type="http://schemas.microsoft.com/office/2007/relationships/diagramDrawing" Target="../diagrams/drawing87.xml"/><Relationship Id="rId40" Type="http://schemas.openxmlformats.org/officeDocument/2006/relationships/diagramQuickStyle" Target="../diagrams/quickStyle88.xml"/><Relationship Id="rId45" Type="http://schemas.openxmlformats.org/officeDocument/2006/relationships/diagramQuickStyle" Target="../diagrams/quickStyle89.xml"/><Relationship Id="rId5" Type="http://schemas.openxmlformats.org/officeDocument/2006/relationships/diagramQuickStyle" Target="../diagrams/quickStyle81.xml"/><Relationship Id="rId15" Type="http://schemas.openxmlformats.org/officeDocument/2006/relationships/diagramQuickStyle" Target="../diagrams/quickStyle83.xml"/><Relationship Id="rId23" Type="http://schemas.openxmlformats.org/officeDocument/2006/relationships/diagramData" Target="../diagrams/data85.xml"/><Relationship Id="rId28" Type="http://schemas.openxmlformats.org/officeDocument/2006/relationships/diagramData" Target="../diagrams/data86.xml"/><Relationship Id="rId36" Type="http://schemas.openxmlformats.org/officeDocument/2006/relationships/diagramColors" Target="../diagrams/colors87.xml"/><Relationship Id="rId49" Type="http://schemas.openxmlformats.org/officeDocument/2006/relationships/diagramLayout" Target="../diagrams/layout90.xml"/><Relationship Id="rId10" Type="http://schemas.openxmlformats.org/officeDocument/2006/relationships/diagramQuickStyle" Target="../diagrams/quickStyle82.xml"/><Relationship Id="rId19" Type="http://schemas.openxmlformats.org/officeDocument/2006/relationships/diagramLayout" Target="../diagrams/layout84.xml"/><Relationship Id="rId31" Type="http://schemas.openxmlformats.org/officeDocument/2006/relationships/diagramColors" Target="../diagrams/colors86.xml"/><Relationship Id="rId44" Type="http://schemas.openxmlformats.org/officeDocument/2006/relationships/diagramLayout" Target="../diagrams/layout89.xml"/><Relationship Id="rId52" Type="http://schemas.microsoft.com/office/2007/relationships/diagramDrawing" Target="../diagrams/drawing90.xml"/><Relationship Id="rId4" Type="http://schemas.openxmlformats.org/officeDocument/2006/relationships/diagramLayout" Target="../diagrams/layout81.xml"/><Relationship Id="rId9" Type="http://schemas.openxmlformats.org/officeDocument/2006/relationships/diagramLayout" Target="../diagrams/layout82.xml"/><Relationship Id="rId14" Type="http://schemas.openxmlformats.org/officeDocument/2006/relationships/diagramLayout" Target="../diagrams/layout83.xml"/><Relationship Id="rId22" Type="http://schemas.microsoft.com/office/2007/relationships/diagramDrawing" Target="../diagrams/drawing84.xml"/><Relationship Id="rId27" Type="http://schemas.microsoft.com/office/2007/relationships/diagramDrawing" Target="../diagrams/drawing85.xml"/><Relationship Id="rId30" Type="http://schemas.openxmlformats.org/officeDocument/2006/relationships/diagramQuickStyle" Target="../diagrams/quickStyle86.xml"/><Relationship Id="rId35" Type="http://schemas.openxmlformats.org/officeDocument/2006/relationships/diagramQuickStyle" Target="../diagrams/quickStyle87.xml"/><Relationship Id="rId43" Type="http://schemas.openxmlformats.org/officeDocument/2006/relationships/diagramData" Target="../diagrams/data89.xml"/><Relationship Id="rId48" Type="http://schemas.openxmlformats.org/officeDocument/2006/relationships/diagramData" Target="../diagrams/data90.xml"/><Relationship Id="rId8" Type="http://schemas.openxmlformats.org/officeDocument/2006/relationships/diagramData" Target="../diagrams/data82.xml"/><Relationship Id="rId51" Type="http://schemas.openxmlformats.org/officeDocument/2006/relationships/diagramColors" Target="../diagrams/colors90.xml"/><Relationship Id="rId3" Type="http://schemas.openxmlformats.org/officeDocument/2006/relationships/diagramData" Target="../diagrams/data81.xml"/><Relationship Id="rId12" Type="http://schemas.microsoft.com/office/2007/relationships/diagramDrawing" Target="../diagrams/drawing82.xml"/><Relationship Id="rId17" Type="http://schemas.microsoft.com/office/2007/relationships/diagramDrawing" Target="../diagrams/drawing83.xml"/><Relationship Id="rId25" Type="http://schemas.openxmlformats.org/officeDocument/2006/relationships/diagramQuickStyle" Target="../diagrams/quickStyle85.xml"/><Relationship Id="rId33" Type="http://schemas.openxmlformats.org/officeDocument/2006/relationships/diagramData" Target="../diagrams/data87.xml"/><Relationship Id="rId38" Type="http://schemas.openxmlformats.org/officeDocument/2006/relationships/diagramData" Target="../diagrams/data88.xml"/><Relationship Id="rId46" Type="http://schemas.openxmlformats.org/officeDocument/2006/relationships/diagramColors" Target="../diagrams/colors89.xml"/><Relationship Id="rId20" Type="http://schemas.openxmlformats.org/officeDocument/2006/relationships/diagramQuickStyle" Target="../diagrams/quickStyle84.xml"/><Relationship Id="rId41" Type="http://schemas.openxmlformats.org/officeDocument/2006/relationships/diagramColors" Target="../diagrams/colors8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93.xml"/><Relationship Id="rId18" Type="http://schemas.openxmlformats.org/officeDocument/2006/relationships/diagramData" Target="../diagrams/data94.xml"/><Relationship Id="rId26" Type="http://schemas.openxmlformats.org/officeDocument/2006/relationships/diagramColors" Target="../diagrams/colors95.xml"/><Relationship Id="rId39" Type="http://schemas.openxmlformats.org/officeDocument/2006/relationships/diagramLayout" Target="../diagrams/layout98.xml"/><Relationship Id="rId21" Type="http://schemas.openxmlformats.org/officeDocument/2006/relationships/diagramColors" Target="../diagrams/colors94.xml"/><Relationship Id="rId34" Type="http://schemas.openxmlformats.org/officeDocument/2006/relationships/diagramLayout" Target="../diagrams/layout97.xml"/><Relationship Id="rId42" Type="http://schemas.microsoft.com/office/2007/relationships/diagramDrawing" Target="../diagrams/drawing98.xml"/><Relationship Id="rId47" Type="http://schemas.microsoft.com/office/2007/relationships/diagramDrawing" Target="../diagrams/drawing99.xml"/><Relationship Id="rId50" Type="http://schemas.openxmlformats.org/officeDocument/2006/relationships/diagramQuickStyle" Target="../diagrams/quickStyle100.xml"/><Relationship Id="rId7" Type="http://schemas.microsoft.com/office/2007/relationships/diagramDrawing" Target="../diagrams/drawing91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93.xml"/><Relationship Id="rId29" Type="http://schemas.openxmlformats.org/officeDocument/2006/relationships/diagramLayout" Target="../diagrams/layout96.xml"/><Relationship Id="rId11" Type="http://schemas.openxmlformats.org/officeDocument/2006/relationships/diagramColors" Target="../diagrams/colors92.xml"/><Relationship Id="rId24" Type="http://schemas.openxmlformats.org/officeDocument/2006/relationships/diagramLayout" Target="../diagrams/layout95.xml"/><Relationship Id="rId32" Type="http://schemas.microsoft.com/office/2007/relationships/diagramDrawing" Target="../diagrams/drawing96.xml"/><Relationship Id="rId37" Type="http://schemas.microsoft.com/office/2007/relationships/diagramDrawing" Target="../diagrams/drawing97.xml"/><Relationship Id="rId40" Type="http://schemas.openxmlformats.org/officeDocument/2006/relationships/diagramQuickStyle" Target="../diagrams/quickStyle98.xml"/><Relationship Id="rId45" Type="http://schemas.openxmlformats.org/officeDocument/2006/relationships/diagramQuickStyle" Target="../diagrams/quickStyle99.xml"/><Relationship Id="rId5" Type="http://schemas.openxmlformats.org/officeDocument/2006/relationships/diagramQuickStyle" Target="../diagrams/quickStyle91.xml"/><Relationship Id="rId15" Type="http://schemas.openxmlformats.org/officeDocument/2006/relationships/diagramQuickStyle" Target="../diagrams/quickStyle93.xml"/><Relationship Id="rId23" Type="http://schemas.openxmlformats.org/officeDocument/2006/relationships/diagramData" Target="../diagrams/data95.xml"/><Relationship Id="rId28" Type="http://schemas.openxmlformats.org/officeDocument/2006/relationships/diagramData" Target="../diagrams/data96.xml"/><Relationship Id="rId36" Type="http://schemas.openxmlformats.org/officeDocument/2006/relationships/diagramColors" Target="../diagrams/colors97.xml"/><Relationship Id="rId49" Type="http://schemas.openxmlformats.org/officeDocument/2006/relationships/diagramLayout" Target="../diagrams/layout100.xml"/><Relationship Id="rId10" Type="http://schemas.openxmlformats.org/officeDocument/2006/relationships/diagramQuickStyle" Target="../diagrams/quickStyle92.xml"/><Relationship Id="rId19" Type="http://schemas.openxmlformats.org/officeDocument/2006/relationships/diagramLayout" Target="../diagrams/layout94.xml"/><Relationship Id="rId31" Type="http://schemas.openxmlformats.org/officeDocument/2006/relationships/diagramColors" Target="../diagrams/colors96.xml"/><Relationship Id="rId44" Type="http://schemas.openxmlformats.org/officeDocument/2006/relationships/diagramLayout" Target="../diagrams/layout99.xml"/><Relationship Id="rId52" Type="http://schemas.microsoft.com/office/2007/relationships/diagramDrawing" Target="../diagrams/drawing100.xml"/><Relationship Id="rId4" Type="http://schemas.openxmlformats.org/officeDocument/2006/relationships/diagramLayout" Target="../diagrams/layout91.xml"/><Relationship Id="rId9" Type="http://schemas.openxmlformats.org/officeDocument/2006/relationships/diagramLayout" Target="../diagrams/layout92.xml"/><Relationship Id="rId14" Type="http://schemas.openxmlformats.org/officeDocument/2006/relationships/diagramLayout" Target="../diagrams/layout93.xml"/><Relationship Id="rId22" Type="http://schemas.microsoft.com/office/2007/relationships/diagramDrawing" Target="../diagrams/drawing94.xml"/><Relationship Id="rId27" Type="http://schemas.microsoft.com/office/2007/relationships/diagramDrawing" Target="../diagrams/drawing95.xml"/><Relationship Id="rId30" Type="http://schemas.openxmlformats.org/officeDocument/2006/relationships/diagramQuickStyle" Target="../diagrams/quickStyle96.xml"/><Relationship Id="rId35" Type="http://schemas.openxmlformats.org/officeDocument/2006/relationships/diagramQuickStyle" Target="../diagrams/quickStyle97.xml"/><Relationship Id="rId43" Type="http://schemas.openxmlformats.org/officeDocument/2006/relationships/diagramData" Target="../diagrams/data99.xml"/><Relationship Id="rId48" Type="http://schemas.openxmlformats.org/officeDocument/2006/relationships/diagramData" Target="../diagrams/data100.xml"/><Relationship Id="rId8" Type="http://schemas.openxmlformats.org/officeDocument/2006/relationships/diagramData" Target="../diagrams/data92.xml"/><Relationship Id="rId51" Type="http://schemas.openxmlformats.org/officeDocument/2006/relationships/diagramColors" Target="../diagrams/colors100.xml"/><Relationship Id="rId3" Type="http://schemas.openxmlformats.org/officeDocument/2006/relationships/diagramData" Target="../diagrams/data91.xml"/><Relationship Id="rId12" Type="http://schemas.microsoft.com/office/2007/relationships/diagramDrawing" Target="../diagrams/drawing92.xml"/><Relationship Id="rId17" Type="http://schemas.microsoft.com/office/2007/relationships/diagramDrawing" Target="../diagrams/drawing93.xml"/><Relationship Id="rId25" Type="http://schemas.openxmlformats.org/officeDocument/2006/relationships/diagramQuickStyle" Target="../diagrams/quickStyle95.xml"/><Relationship Id="rId33" Type="http://schemas.openxmlformats.org/officeDocument/2006/relationships/diagramData" Target="../diagrams/data97.xml"/><Relationship Id="rId38" Type="http://schemas.openxmlformats.org/officeDocument/2006/relationships/diagramData" Target="../diagrams/data98.xml"/><Relationship Id="rId46" Type="http://schemas.openxmlformats.org/officeDocument/2006/relationships/diagramColors" Target="../diagrams/colors99.xml"/><Relationship Id="rId20" Type="http://schemas.openxmlformats.org/officeDocument/2006/relationships/diagramQuickStyle" Target="../diagrams/quickStyle94.xml"/><Relationship Id="rId41" Type="http://schemas.openxmlformats.org/officeDocument/2006/relationships/diagramColors" Target="../diagrams/colors9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03.xml"/><Relationship Id="rId18" Type="http://schemas.openxmlformats.org/officeDocument/2006/relationships/diagramData" Target="../diagrams/data104.xml"/><Relationship Id="rId26" Type="http://schemas.openxmlformats.org/officeDocument/2006/relationships/diagramColors" Target="../diagrams/colors105.xml"/><Relationship Id="rId39" Type="http://schemas.openxmlformats.org/officeDocument/2006/relationships/diagramLayout" Target="../diagrams/layout108.xml"/><Relationship Id="rId21" Type="http://schemas.openxmlformats.org/officeDocument/2006/relationships/diagramColors" Target="../diagrams/colors104.xml"/><Relationship Id="rId34" Type="http://schemas.openxmlformats.org/officeDocument/2006/relationships/diagramLayout" Target="../diagrams/layout107.xml"/><Relationship Id="rId42" Type="http://schemas.microsoft.com/office/2007/relationships/diagramDrawing" Target="../diagrams/drawing108.xml"/><Relationship Id="rId47" Type="http://schemas.microsoft.com/office/2007/relationships/diagramDrawing" Target="../diagrams/drawing109.xml"/><Relationship Id="rId50" Type="http://schemas.openxmlformats.org/officeDocument/2006/relationships/diagramQuickStyle" Target="../diagrams/quickStyle110.xml"/><Relationship Id="rId7" Type="http://schemas.microsoft.com/office/2007/relationships/diagramDrawing" Target="../diagrams/drawing101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103.xml"/><Relationship Id="rId29" Type="http://schemas.openxmlformats.org/officeDocument/2006/relationships/diagramLayout" Target="../diagrams/layout106.xml"/><Relationship Id="rId11" Type="http://schemas.openxmlformats.org/officeDocument/2006/relationships/diagramColors" Target="../diagrams/colors102.xml"/><Relationship Id="rId24" Type="http://schemas.openxmlformats.org/officeDocument/2006/relationships/diagramLayout" Target="../diagrams/layout105.xml"/><Relationship Id="rId32" Type="http://schemas.microsoft.com/office/2007/relationships/diagramDrawing" Target="../diagrams/drawing106.xml"/><Relationship Id="rId37" Type="http://schemas.microsoft.com/office/2007/relationships/diagramDrawing" Target="../diagrams/drawing107.xml"/><Relationship Id="rId40" Type="http://schemas.openxmlformats.org/officeDocument/2006/relationships/diagramQuickStyle" Target="../diagrams/quickStyle108.xml"/><Relationship Id="rId45" Type="http://schemas.openxmlformats.org/officeDocument/2006/relationships/diagramQuickStyle" Target="../diagrams/quickStyle109.xml"/><Relationship Id="rId5" Type="http://schemas.openxmlformats.org/officeDocument/2006/relationships/diagramQuickStyle" Target="../diagrams/quickStyle101.xml"/><Relationship Id="rId15" Type="http://schemas.openxmlformats.org/officeDocument/2006/relationships/diagramQuickStyle" Target="../diagrams/quickStyle103.xml"/><Relationship Id="rId23" Type="http://schemas.openxmlformats.org/officeDocument/2006/relationships/diagramData" Target="../diagrams/data105.xml"/><Relationship Id="rId28" Type="http://schemas.openxmlformats.org/officeDocument/2006/relationships/diagramData" Target="../diagrams/data106.xml"/><Relationship Id="rId36" Type="http://schemas.openxmlformats.org/officeDocument/2006/relationships/diagramColors" Target="../diagrams/colors107.xml"/><Relationship Id="rId49" Type="http://schemas.openxmlformats.org/officeDocument/2006/relationships/diagramLayout" Target="../diagrams/layout110.xml"/><Relationship Id="rId10" Type="http://schemas.openxmlformats.org/officeDocument/2006/relationships/diagramQuickStyle" Target="../diagrams/quickStyle102.xml"/><Relationship Id="rId19" Type="http://schemas.openxmlformats.org/officeDocument/2006/relationships/diagramLayout" Target="../diagrams/layout104.xml"/><Relationship Id="rId31" Type="http://schemas.openxmlformats.org/officeDocument/2006/relationships/diagramColors" Target="../diagrams/colors106.xml"/><Relationship Id="rId44" Type="http://schemas.openxmlformats.org/officeDocument/2006/relationships/diagramLayout" Target="../diagrams/layout109.xml"/><Relationship Id="rId52" Type="http://schemas.microsoft.com/office/2007/relationships/diagramDrawing" Target="../diagrams/drawing110.xml"/><Relationship Id="rId4" Type="http://schemas.openxmlformats.org/officeDocument/2006/relationships/diagramLayout" Target="../diagrams/layout101.xml"/><Relationship Id="rId9" Type="http://schemas.openxmlformats.org/officeDocument/2006/relationships/diagramLayout" Target="../diagrams/layout102.xml"/><Relationship Id="rId14" Type="http://schemas.openxmlformats.org/officeDocument/2006/relationships/diagramLayout" Target="../diagrams/layout103.xml"/><Relationship Id="rId22" Type="http://schemas.microsoft.com/office/2007/relationships/diagramDrawing" Target="../diagrams/drawing104.xml"/><Relationship Id="rId27" Type="http://schemas.microsoft.com/office/2007/relationships/diagramDrawing" Target="../diagrams/drawing105.xml"/><Relationship Id="rId30" Type="http://schemas.openxmlformats.org/officeDocument/2006/relationships/diagramQuickStyle" Target="../diagrams/quickStyle106.xml"/><Relationship Id="rId35" Type="http://schemas.openxmlformats.org/officeDocument/2006/relationships/diagramQuickStyle" Target="../diagrams/quickStyle107.xml"/><Relationship Id="rId43" Type="http://schemas.openxmlformats.org/officeDocument/2006/relationships/diagramData" Target="../diagrams/data109.xml"/><Relationship Id="rId48" Type="http://schemas.openxmlformats.org/officeDocument/2006/relationships/diagramData" Target="../diagrams/data110.xml"/><Relationship Id="rId8" Type="http://schemas.openxmlformats.org/officeDocument/2006/relationships/diagramData" Target="../diagrams/data102.xml"/><Relationship Id="rId51" Type="http://schemas.openxmlformats.org/officeDocument/2006/relationships/diagramColors" Target="../diagrams/colors110.xml"/><Relationship Id="rId3" Type="http://schemas.openxmlformats.org/officeDocument/2006/relationships/diagramData" Target="../diagrams/data101.xml"/><Relationship Id="rId12" Type="http://schemas.microsoft.com/office/2007/relationships/diagramDrawing" Target="../diagrams/drawing102.xml"/><Relationship Id="rId17" Type="http://schemas.microsoft.com/office/2007/relationships/diagramDrawing" Target="../diagrams/drawing103.xml"/><Relationship Id="rId25" Type="http://schemas.openxmlformats.org/officeDocument/2006/relationships/diagramQuickStyle" Target="../diagrams/quickStyle105.xml"/><Relationship Id="rId33" Type="http://schemas.openxmlformats.org/officeDocument/2006/relationships/diagramData" Target="../diagrams/data107.xml"/><Relationship Id="rId38" Type="http://schemas.openxmlformats.org/officeDocument/2006/relationships/diagramData" Target="../diagrams/data108.xml"/><Relationship Id="rId46" Type="http://schemas.openxmlformats.org/officeDocument/2006/relationships/diagramColors" Target="../diagrams/colors109.xml"/><Relationship Id="rId20" Type="http://schemas.openxmlformats.org/officeDocument/2006/relationships/diagramQuickStyle" Target="../diagrams/quickStyle104.xml"/><Relationship Id="rId41" Type="http://schemas.openxmlformats.org/officeDocument/2006/relationships/diagramColors" Target="../diagrams/colors10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1.xml"/><Relationship Id="rId13" Type="http://schemas.microsoft.com/office/2007/relationships/diagramDrawing" Target="../diagrams/drawing11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111.xml"/><Relationship Id="rId12" Type="http://schemas.openxmlformats.org/officeDocument/2006/relationships/diagramColors" Target="../diagrams/colors1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1.xml"/><Relationship Id="rId11" Type="http://schemas.openxmlformats.org/officeDocument/2006/relationships/diagramQuickStyle" Target="../diagrams/quickStyle112.xml"/><Relationship Id="rId5" Type="http://schemas.openxmlformats.org/officeDocument/2006/relationships/diagramLayout" Target="../diagrams/layout111.xml"/><Relationship Id="rId10" Type="http://schemas.openxmlformats.org/officeDocument/2006/relationships/diagramLayout" Target="../diagrams/layout112.xml"/><Relationship Id="rId4" Type="http://schemas.openxmlformats.org/officeDocument/2006/relationships/diagramData" Target="../diagrams/data111.xml"/><Relationship Id="rId9" Type="http://schemas.openxmlformats.org/officeDocument/2006/relationships/diagramData" Target="../diagrams/data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9" Type="http://schemas.openxmlformats.org/officeDocument/2006/relationships/diagramLayout" Target="../diagrams/layout8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42" Type="http://schemas.microsoft.com/office/2007/relationships/diagramDrawing" Target="../diagrams/drawing8.xml"/><Relationship Id="rId47" Type="http://schemas.microsoft.com/office/2007/relationships/diagramDrawing" Target="../diagrams/drawing9.xml"/><Relationship Id="rId50" Type="http://schemas.openxmlformats.org/officeDocument/2006/relationships/diagramQuickStyle" Target="../diagrams/quickStyle10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29" Type="http://schemas.openxmlformats.org/officeDocument/2006/relationships/diagramLayout" Target="../diagrams/layout6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40" Type="http://schemas.openxmlformats.org/officeDocument/2006/relationships/diagramQuickStyle" Target="../diagrams/quickStyle8.xml"/><Relationship Id="rId45" Type="http://schemas.openxmlformats.org/officeDocument/2006/relationships/diagramQuickStyle" Target="../diagrams/quickStyle9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49" Type="http://schemas.openxmlformats.org/officeDocument/2006/relationships/diagramLayout" Target="../diagrams/layout10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4" Type="http://schemas.openxmlformats.org/officeDocument/2006/relationships/diagramLayout" Target="../diagrams/layout9.xml"/><Relationship Id="rId52" Type="http://schemas.microsoft.com/office/2007/relationships/diagramDrawing" Target="../diagrams/drawing10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43" Type="http://schemas.openxmlformats.org/officeDocument/2006/relationships/diagramData" Target="../diagrams/data9.xml"/><Relationship Id="rId48" Type="http://schemas.openxmlformats.org/officeDocument/2006/relationships/diagramData" Target="../diagrams/data10.xml"/><Relationship Id="rId8" Type="http://schemas.openxmlformats.org/officeDocument/2006/relationships/diagramData" Target="../diagrams/data2.xml"/><Relationship Id="rId51" Type="http://schemas.openxmlformats.org/officeDocument/2006/relationships/diagramColors" Target="../diagrams/colors10.xml"/><Relationship Id="rId3" Type="http://schemas.openxmlformats.org/officeDocument/2006/relationships/diagramData" Target="../diagrams/data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diagramData" Target="../diagrams/data8.xml"/><Relationship Id="rId46" Type="http://schemas.openxmlformats.org/officeDocument/2006/relationships/diagramColors" Target="../diagrams/colors9.xml"/><Relationship Id="rId20" Type="http://schemas.openxmlformats.org/officeDocument/2006/relationships/diagramQuickStyle" Target="../diagrams/quickStyle4.xml"/><Relationship Id="rId41" Type="http://schemas.openxmlformats.org/officeDocument/2006/relationships/diagramColors" Target="../diagrams/colors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13.xml"/><Relationship Id="rId7" Type="http://schemas.microsoft.com/office/2007/relationships/diagramDrawing" Target="../diagrams/drawing1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3.xml"/><Relationship Id="rId5" Type="http://schemas.openxmlformats.org/officeDocument/2006/relationships/diagramQuickStyle" Target="../diagrams/quickStyle113.xml"/><Relationship Id="rId4" Type="http://schemas.openxmlformats.org/officeDocument/2006/relationships/diagramLayout" Target="../diagrams/layout1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14.xml"/><Relationship Id="rId7" Type="http://schemas.microsoft.com/office/2007/relationships/diagramDrawing" Target="../diagrams/drawing1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4.xml"/><Relationship Id="rId5" Type="http://schemas.openxmlformats.org/officeDocument/2006/relationships/diagramQuickStyle" Target="../diagrams/quickStyle114.xml"/><Relationship Id="rId4" Type="http://schemas.openxmlformats.org/officeDocument/2006/relationships/diagramLayout" Target="../diagrams/layout1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3.xml"/><Relationship Id="rId18" Type="http://schemas.openxmlformats.org/officeDocument/2006/relationships/diagramData" Target="../diagrams/data14.xml"/><Relationship Id="rId26" Type="http://schemas.openxmlformats.org/officeDocument/2006/relationships/diagramColors" Target="../diagrams/colors15.xml"/><Relationship Id="rId39" Type="http://schemas.openxmlformats.org/officeDocument/2006/relationships/diagramLayout" Target="../diagrams/layout18.xml"/><Relationship Id="rId21" Type="http://schemas.openxmlformats.org/officeDocument/2006/relationships/diagramColors" Target="../diagrams/colors14.xml"/><Relationship Id="rId34" Type="http://schemas.openxmlformats.org/officeDocument/2006/relationships/diagramLayout" Target="../diagrams/layout17.xml"/><Relationship Id="rId42" Type="http://schemas.microsoft.com/office/2007/relationships/diagramDrawing" Target="../diagrams/drawing18.xml"/><Relationship Id="rId47" Type="http://schemas.microsoft.com/office/2007/relationships/diagramDrawing" Target="../diagrams/drawing19.xml"/><Relationship Id="rId50" Type="http://schemas.openxmlformats.org/officeDocument/2006/relationships/diagramQuickStyle" Target="../diagrams/quickStyle20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13.xml"/><Relationship Id="rId29" Type="http://schemas.openxmlformats.org/officeDocument/2006/relationships/diagramLayout" Target="../diagrams/layout16.xml"/><Relationship Id="rId11" Type="http://schemas.openxmlformats.org/officeDocument/2006/relationships/diagramColors" Target="../diagrams/colors12.xml"/><Relationship Id="rId24" Type="http://schemas.openxmlformats.org/officeDocument/2006/relationships/diagramLayout" Target="../diagrams/layout15.xml"/><Relationship Id="rId32" Type="http://schemas.microsoft.com/office/2007/relationships/diagramDrawing" Target="../diagrams/drawing16.xml"/><Relationship Id="rId37" Type="http://schemas.microsoft.com/office/2007/relationships/diagramDrawing" Target="../diagrams/drawing17.xml"/><Relationship Id="rId40" Type="http://schemas.openxmlformats.org/officeDocument/2006/relationships/diagramQuickStyle" Target="../diagrams/quickStyle18.xml"/><Relationship Id="rId45" Type="http://schemas.openxmlformats.org/officeDocument/2006/relationships/diagramQuickStyle" Target="../diagrams/quickStyle19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23" Type="http://schemas.openxmlformats.org/officeDocument/2006/relationships/diagramData" Target="../diagrams/data15.xml"/><Relationship Id="rId28" Type="http://schemas.openxmlformats.org/officeDocument/2006/relationships/diagramData" Target="../diagrams/data16.xml"/><Relationship Id="rId36" Type="http://schemas.openxmlformats.org/officeDocument/2006/relationships/diagramColors" Target="../diagrams/colors17.xml"/><Relationship Id="rId49" Type="http://schemas.openxmlformats.org/officeDocument/2006/relationships/diagramLayout" Target="../diagrams/layout20.xml"/><Relationship Id="rId10" Type="http://schemas.openxmlformats.org/officeDocument/2006/relationships/diagramQuickStyle" Target="../diagrams/quickStyle12.xml"/><Relationship Id="rId19" Type="http://schemas.openxmlformats.org/officeDocument/2006/relationships/diagramLayout" Target="../diagrams/layout14.xml"/><Relationship Id="rId31" Type="http://schemas.openxmlformats.org/officeDocument/2006/relationships/diagramColors" Target="../diagrams/colors16.xml"/><Relationship Id="rId44" Type="http://schemas.openxmlformats.org/officeDocument/2006/relationships/diagramLayout" Target="../diagrams/layout19.xml"/><Relationship Id="rId52" Type="http://schemas.microsoft.com/office/2007/relationships/diagramDrawing" Target="../diagrams/drawing20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Relationship Id="rId22" Type="http://schemas.microsoft.com/office/2007/relationships/diagramDrawing" Target="../diagrams/drawing14.xml"/><Relationship Id="rId27" Type="http://schemas.microsoft.com/office/2007/relationships/diagramDrawing" Target="../diagrams/drawing15.xml"/><Relationship Id="rId30" Type="http://schemas.openxmlformats.org/officeDocument/2006/relationships/diagramQuickStyle" Target="../diagrams/quickStyle16.xml"/><Relationship Id="rId35" Type="http://schemas.openxmlformats.org/officeDocument/2006/relationships/diagramQuickStyle" Target="../diagrams/quickStyle17.xml"/><Relationship Id="rId43" Type="http://schemas.openxmlformats.org/officeDocument/2006/relationships/diagramData" Target="../diagrams/data19.xml"/><Relationship Id="rId48" Type="http://schemas.openxmlformats.org/officeDocument/2006/relationships/diagramData" Target="../diagrams/data20.xml"/><Relationship Id="rId8" Type="http://schemas.openxmlformats.org/officeDocument/2006/relationships/diagramData" Target="../diagrams/data12.xml"/><Relationship Id="rId51" Type="http://schemas.openxmlformats.org/officeDocument/2006/relationships/diagramColors" Target="../diagrams/colors20.xml"/><Relationship Id="rId3" Type="http://schemas.openxmlformats.org/officeDocument/2006/relationships/diagramData" Target="../diagrams/data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5" Type="http://schemas.openxmlformats.org/officeDocument/2006/relationships/diagramQuickStyle" Target="../diagrams/quickStyle15.xml"/><Relationship Id="rId33" Type="http://schemas.openxmlformats.org/officeDocument/2006/relationships/diagramData" Target="../diagrams/data17.xml"/><Relationship Id="rId38" Type="http://schemas.openxmlformats.org/officeDocument/2006/relationships/diagramData" Target="../diagrams/data18.xml"/><Relationship Id="rId46" Type="http://schemas.openxmlformats.org/officeDocument/2006/relationships/diagramColors" Target="../diagrams/colors19.xml"/><Relationship Id="rId20" Type="http://schemas.openxmlformats.org/officeDocument/2006/relationships/diagramQuickStyle" Target="../diagrams/quickStyle14.xml"/><Relationship Id="rId41" Type="http://schemas.openxmlformats.org/officeDocument/2006/relationships/diagramColors" Target="../diagrams/colors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23.xml"/><Relationship Id="rId18" Type="http://schemas.openxmlformats.org/officeDocument/2006/relationships/diagramData" Target="../diagrams/data24.xml"/><Relationship Id="rId26" Type="http://schemas.openxmlformats.org/officeDocument/2006/relationships/diagramColors" Target="../diagrams/colors25.xml"/><Relationship Id="rId39" Type="http://schemas.openxmlformats.org/officeDocument/2006/relationships/diagramLayout" Target="../diagrams/layout28.xml"/><Relationship Id="rId21" Type="http://schemas.openxmlformats.org/officeDocument/2006/relationships/diagramColors" Target="../diagrams/colors24.xml"/><Relationship Id="rId34" Type="http://schemas.openxmlformats.org/officeDocument/2006/relationships/diagramLayout" Target="../diagrams/layout27.xml"/><Relationship Id="rId42" Type="http://schemas.microsoft.com/office/2007/relationships/diagramDrawing" Target="../diagrams/drawing28.xml"/><Relationship Id="rId47" Type="http://schemas.microsoft.com/office/2007/relationships/diagramDrawing" Target="../diagrams/drawing29.xml"/><Relationship Id="rId50" Type="http://schemas.openxmlformats.org/officeDocument/2006/relationships/diagramQuickStyle" Target="../diagrams/quickStyle30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23.xml"/><Relationship Id="rId29" Type="http://schemas.openxmlformats.org/officeDocument/2006/relationships/diagramLayout" Target="../diagrams/layout26.xml"/><Relationship Id="rId11" Type="http://schemas.openxmlformats.org/officeDocument/2006/relationships/diagramColors" Target="../diagrams/colors22.xml"/><Relationship Id="rId24" Type="http://schemas.openxmlformats.org/officeDocument/2006/relationships/diagramLayout" Target="../diagrams/layout25.xml"/><Relationship Id="rId32" Type="http://schemas.microsoft.com/office/2007/relationships/diagramDrawing" Target="../diagrams/drawing26.xml"/><Relationship Id="rId37" Type="http://schemas.microsoft.com/office/2007/relationships/diagramDrawing" Target="../diagrams/drawing27.xml"/><Relationship Id="rId40" Type="http://schemas.openxmlformats.org/officeDocument/2006/relationships/diagramQuickStyle" Target="../diagrams/quickStyle28.xml"/><Relationship Id="rId45" Type="http://schemas.openxmlformats.org/officeDocument/2006/relationships/diagramQuickStyle" Target="../diagrams/quickStyle29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23" Type="http://schemas.openxmlformats.org/officeDocument/2006/relationships/diagramData" Target="../diagrams/data25.xml"/><Relationship Id="rId28" Type="http://schemas.openxmlformats.org/officeDocument/2006/relationships/diagramData" Target="../diagrams/data26.xml"/><Relationship Id="rId36" Type="http://schemas.openxmlformats.org/officeDocument/2006/relationships/diagramColors" Target="../diagrams/colors27.xml"/><Relationship Id="rId49" Type="http://schemas.openxmlformats.org/officeDocument/2006/relationships/diagramLayout" Target="../diagrams/layout30.xml"/><Relationship Id="rId10" Type="http://schemas.openxmlformats.org/officeDocument/2006/relationships/diagramQuickStyle" Target="../diagrams/quickStyle22.xml"/><Relationship Id="rId19" Type="http://schemas.openxmlformats.org/officeDocument/2006/relationships/diagramLayout" Target="../diagrams/layout24.xml"/><Relationship Id="rId31" Type="http://schemas.openxmlformats.org/officeDocument/2006/relationships/diagramColors" Target="../diagrams/colors26.xml"/><Relationship Id="rId44" Type="http://schemas.openxmlformats.org/officeDocument/2006/relationships/diagramLayout" Target="../diagrams/layout29.xml"/><Relationship Id="rId52" Type="http://schemas.microsoft.com/office/2007/relationships/diagramDrawing" Target="../diagrams/drawing30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Relationship Id="rId22" Type="http://schemas.microsoft.com/office/2007/relationships/diagramDrawing" Target="../diagrams/drawing24.xml"/><Relationship Id="rId27" Type="http://schemas.microsoft.com/office/2007/relationships/diagramDrawing" Target="../diagrams/drawing25.xml"/><Relationship Id="rId30" Type="http://schemas.openxmlformats.org/officeDocument/2006/relationships/diagramQuickStyle" Target="../diagrams/quickStyle26.xml"/><Relationship Id="rId35" Type="http://schemas.openxmlformats.org/officeDocument/2006/relationships/diagramQuickStyle" Target="../diagrams/quickStyle27.xml"/><Relationship Id="rId43" Type="http://schemas.openxmlformats.org/officeDocument/2006/relationships/diagramData" Target="../diagrams/data29.xml"/><Relationship Id="rId48" Type="http://schemas.openxmlformats.org/officeDocument/2006/relationships/diagramData" Target="../diagrams/data30.xml"/><Relationship Id="rId8" Type="http://schemas.openxmlformats.org/officeDocument/2006/relationships/diagramData" Target="../diagrams/data22.xml"/><Relationship Id="rId51" Type="http://schemas.openxmlformats.org/officeDocument/2006/relationships/diagramColors" Target="../diagrams/colors30.xml"/><Relationship Id="rId3" Type="http://schemas.openxmlformats.org/officeDocument/2006/relationships/diagramData" Target="../diagrams/data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5" Type="http://schemas.openxmlformats.org/officeDocument/2006/relationships/diagramQuickStyle" Target="../diagrams/quickStyle25.xml"/><Relationship Id="rId33" Type="http://schemas.openxmlformats.org/officeDocument/2006/relationships/diagramData" Target="../diagrams/data27.xml"/><Relationship Id="rId38" Type="http://schemas.openxmlformats.org/officeDocument/2006/relationships/diagramData" Target="../diagrams/data28.xml"/><Relationship Id="rId46" Type="http://schemas.openxmlformats.org/officeDocument/2006/relationships/diagramColors" Target="../diagrams/colors29.xml"/><Relationship Id="rId20" Type="http://schemas.openxmlformats.org/officeDocument/2006/relationships/diagramQuickStyle" Target="../diagrams/quickStyle24.xml"/><Relationship Id="rId41" Type="http://schemas.openxmlformats.org/officeDocument/2006/relationships/diagramColors" Target="../diagrams/colors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3.xml"/><Relationship Id="rId18" Type="http://schemas.openxmlformats.org/officeDocument/2006/relationships/diagramData" Target="../diagrams/data34.xml"/><Relationship Id="rId26" Type="http://schemas.openxmlformats.org/officeDocument/2006/relationships/diagramColors" Target="../diagrams/colors35.xml"/><Relationship Id="rId39" Type="http://schemas.openxmlformats.org/officeDocument/2006/relationships/diagramLayout" Target="../diagrams/layout38.xml"/><Relationship Id="rId21" Type="http://schemas.openxmlformats.org/officeDocument/2006/relationships/diagramColors" Target="../diagrams/colors34.xml"/><Relationship Id="rId34" Type="http://schemas.openxmlformats.org/officeDocument/2006/relationships/diagramLayout" Target="../diagrams/layout37.xml"/><Relationship Id="rId42" Type="http://schemas.microsoft.com/office/2007/relationships/diagramDrawing" Target="../diagrams/drawing38.xml"/><Relationship Id="rId47" Type="http://schemas.microsoft.com/office/2007/relationships/diagramDrawing" Target="../diagrams/drawing39.xml"/><Relationship Id="rId50" Type="http://schemas.openxmlformats.org/officeDocument/2006/relationships/diagramQuickStyle" Target="../diagrams/quickStyle40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3.xml"/><Relationship Id="rId29" Type="http://schemas.openxmlformats.org/officeDocument/2006/relationships/diagramLayout" Target="../diagrams/layout36.xml"/><Relationship Id="rId11" Type="http://schemas.openxmlformats.org/officeDocument/2006/relationships/diagramColors" Target="../diagrams/colors32.xml"/><Relationship Id="rId24" Type="http://schemas.openxmlformats.org/officeDocument/2006/relationships/diagramLayout" Target="../diagrams/layout35.xml"/><Relationship Id="rId32" Type="http://schemas.microsoft.com/office/2007/relationships/diagramDrawing" Target="../diagrams/drawing36.xml"/><Relationship Id="rId37" Type="http://schemas.microsoft.com/office/2007/relationships/diagramDrawing" Target="../diagrams/drawing37.xml"/><Relationship Id="rId40" Type="http://schemas.openxmlformats.org/officeDocument/2006/relationships/diagramQuickStyle" Target="../diagrams/quickStyle38.xml"/><Relationship Id="rId45" Type="http://schemas.openxmlformats.org/officeDocument/2006/relationships/diagramQuickStyle" Target="../diagrams/quickStyle39.xml"/><Relationship Id="rId5" Type="http://schemas.openxmlformats.org/officeDocument/2006/relationships/diagramQuickStyle" Target="../diagrams/quickStyle31.xml"/><Relationship Id="rId15" Type="http://schemas.openxmlformats.org/officeDocument/2006/relationships/diagramQuickStyle" Target="../diagrams/quickStyle33.xml"/><Relationship Id="rId23" Type="http://schemas.openxmlformats.org/officeDocument/2006/relationships/diagramData" Target="../diagrams/data35.xml"/><Relationship Id="rId28" Type="http://schemas.openxmlformats.org/officeDocument/2006/relationships/diagramData" Target="../diagrams/data36.xml"/><Relationship Id="rId36" Type="http://schemas.openxmlformats.org/officeDocument/2006/relationships/diagramColors" Target="../diagrams/colors37.xml"/><Relationship Id="rId49" Type="http://schemas.openxmlformats.org/officeDocument/2006/relationships/diagramLayout" Target="../diagrams/layout40.xml"/><Relationship Id="rId10" Type="http://schemas.openxmlformats.org/officeDocument/2006/relationships/diagramQuickStyle" Target="../diagrams/quickStyle32.xml"/><Relationship Id="rId19" Type="http://schemas.openxmlformats.org/officeDocument/2006/relationships/diagramLayout" Target="../diagrams/layout34.xml"/><Relationship Id="rId31" Type="http://schemas.openxmlformats.org/officeDocument/2006/relationships/diagramColors" Target="../diagrams/colors36.xml"/><Relationship Id="rId44" Type="http://schemas.openxmlformats.org/officeDocument/2006/relationships/diagramLayout" Target="../diagrams/layout39.xml"/><Relationship Id="rId52" Type="http://schemas.microsoft.com/office/2007/relationships/diagramDrawing" Target="../diagrams/drawing40.xml"/><Relationship Id="rId4" Type="http://schemas.openxmlformats.org/officeDocument/2006/relationships/diagramLayout" Target="../diagrams/layout31.xml"/><Relationship Id="rId9" Type="http://schemas.openxmlformats.org/officeDocument/2006/relationships/diagramLayout" Target="../diagrams/layout32.xml"/><Relationship Id="rId14" Type="http://schemas.openxmlformats.org/officeDocument/2006/relationships/diagramLayout" Target="../diagrams/layout33.xml"/><Relationship Id="rId22" Type="http://schemas.microsoft.com/office/2007/relationships/diagramDrawing" Target="../diagrams/drawing34.xml"/><Relationship Id="rId27" Type="http://schemas.microsoft.com/office/2007/relationships/diagramDrawing" Target="../diagrams/drawing35.xml"/><Relationship Id="rId30" Type="http://schemas.openxmlformats.org/officeDocument/2006/relationships/diagramQuickStyle" Target="../diagrams/quickStyle36.xml"/><Relationship Id="rId35" Type="http://schemas.openxmlformats.org/officeDocument/2006/relationships/diagramQuickStyle" Target="../diagrams/quickStyle37.xml"/><Relationship Id="rId43" Type="http://schemas.openxmlformats.org/officeDocument/2006/relationships/diagramData" Target="../diagrams/data39.xml"/><Relationship Id="rId48" Type="http://schemas.openxmlformats.org/officeDocument/2006/relationships/diagramData" Target="../diagrams/data40.xml"/><Relationship Id="rId8" Type="http://schemas.openxmlformats.org/officeDocument/2006/relationships/diagramData" Target="../diagrams/data32.xml"/><Relationship Id="rId51" Type="http://schemas.openxmlformats.org/officeDocument/2006/relationships/diagramColors" Target="../diagrams/colors40.xml"/><Relationship Id="rId3" Type="http://schemas.openxmlformats.org/officeDocument/2006/relationships/diagramData" Target="../diagrams/data31.xml"/><Relationship Id="rId12" Type="http://schemas.microsoft.com/office/2007/relationships/diagramDrawing" Target="../diagrams/drawing32.xml"/><Relationship Id="rId17" Type="http://schemas.microsoft.com/office/2007/relationships/diagramDrawing" Target="../diagrams/drawing33.xml"/><Relationship Id="rId25" Type="http://schemas.openxmlformats.org/officeDocument/2006/relationships/diagramQuickStyle" Target="../diagrams/quickStyle35.xml"/><Relationship Id="rId33" Type="http://schemas.openxmlformats.org/officeDocument/2006/relationships/diagramData" Target="../diagrams/data37.xml"/><Relationship Id="rId38" Type="http://schemas.openxmlformats.org/officeDocument/2006/relationships/diagramData" Target="../diagrams/data38.xml"/><Relationship Id="rId46" Type="http://schemas.openxmlformats.org/officeDocument/2006/relationships/diagramColors" Target="../diagrams/colors39.xml"/><Relationship Id="rId20" Type="http://schemas.openxmlformats.org/officeDocument/2006/relationships/diagramQuickStyle" Target="../diagrams/quickStyle34.xml"/><Relationship Id="rId41" Type="http://schemas.openxmlformats.org/officeDocument/2006/relationships/diagramColors" Target="../diagrams/colors3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43.xml"/><Relationship Id="rId18" Type="http://schemas.openxmlformats.org/officeDocument/2006/relationships/diagramData" Target="../diagrams/data44.xml"/><Relationship Id="rId26" Type="http://schemas.openxmlformats.org/officeDocument/2006/relationships/diagramColors" Target="../diagrams/colors45.xml"/><Relationship Id="rId39" Type="http://schemas.openxmlformats.org/officeDocument/2006/relationships/diagramLayout" Target="../diagrams/layout48.xml"/><Relationship Id="rId21" Type="http://schemas.openxmlformats.org/officeDocument/2006/relationships/diagramColors" Target="../diagrams/colors44.xml"/><Relationship Id="rId34" Type="http://schemas.openxmlformats.org/officeDocument/2006/relationships/diagramLayout" Target="../diagrams/layout47.xml"/><Relationship Id="rId42" Type="http://schemas.microsoft.com/office/2007/relationships/diagramDrawing" Target="../diagrams/drawing48.xml"/><Relationship Id="rId47" Type="http://schemas.microsoft.com/office/2007/relationships/diagramDrawing" Target="../diagrams/drawing49.xml"/><Relationship Id="rId50" Type="http://schemas.openxmlformats.org/officeDocument/2006/relationships/diagramQuickStyle" Target="../diagrams/quickStyle50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3.xml"/><Relationship Id="rId29" Type="http://schemas.openxmlformats.org/officeDocument/2006/relationships/diagramLayout" Target="../diagrams/layout46.xml"/><Relationship Id="rId11" Type="http://schemas.openxmlformats.org/officeDocument/2006/relationships/diagramColors" Target="../diagrams/colors42.xml"/><Relationship Id="rId24" Type="http://schemas.openxmlformats.org/officeDocument/2006/relationships/diagramLayout" Target="../diagrams/layout45.xml"/><Relationship Id="rId32" Type="http://schemas.microsoft.com/office/2007/relationships/diagramDrawing" Target="../diagrams/drawing46.xml"/><Relationship Id="rId37" Type="http://schemas.microsoft.com/office/2007/relationships/diagramDrawing" Target="../diagrams/drawing47.xml"/><Relationship Id="rId40" Type="http://schemas.openxmlformats.org/officeDocument/2006/relationships/diagramQuickStyle" Target="../diagrams/quickStyle48.xml"/><Relationship Id="rId45" Type="http://schemas.openxmlformats.org/officeDocument/2006/relationships/diagramQuickStyle" Target="../diagrams/quickStyle49.xml"/><Relationship Id="rId5" Type="http://schemas.openxmlformats.org/officeDocument/2006/relationships/diagramQuickStyle" Target="../diagrams/quickStyle41.xml"/><Relationship Id="rId15" Type="http://schemas.openxmlformats.org/officeDocument/2006/relationships/diagramQuickStyle" Target="../diagrams/quickStyle43.xml"/><Relationship Id="rId23" Type="http://schemas.openxmlformats.org/officeDocument/2006/relationships/diagramData" Target="../diagrams/data45.xml"/><Relationship Id="rId28" Type="http://schemas.openxmlformats.org/officeDocument/2006/relationships/diagramData" Target="../diagrams/data46.xml"/><Relationship Id="rId36" Type="http://schemas.openxmlformats.org/officeDocument/2006/relationships/diagramColors" Target="../diagrams/colors47.xml"/><Relationship Id="rId49" Type="http://schemas.openxmlformats.org/officeDocument/2006/relationships/diagramLayout" Target="../diagrams/layout50.xml"/><Relationship Id="rId10" Type="http://schemas.openxmlformats.org/officeDocument/2006/relationships/diagramQuickStyle" Target="../diagrams/quickStyle42.xml"/><Relationship Id="rId19" Type="http://schemas.openxmlformats.org/officeDocument/2006/relationships/diagramLayout" Target="../diagrams/layout44.xml"/><Relationship Id="rId31" Type="http://schemas.openxmlformats.org/officeDocument/2006/relationships/diagramColors" Target="../diagrams/colors46.xml"/><Relationship Id="rId44" Type="http://schemas.openxmlformats.org/officeDocument/2006/relationships/diagramLayout" Target="../diagrams/layout49.xml"/><Relationship Id="rId52" Type="http://schemas.microsoft.com/office/2007/relationships/diagramDrawing" Target="../diagrams/drawing50.xml"/><Relationship Id="rId4" Type="http://schemas.openxmlformats.org/officeDocument/2006/relationships/diagramLayout" Target="../diagrams/layout41.xml"/><Relationship Id="rId9" Type="http://schemas.openxmlformats.org/officeDocument/2006/relationships/diagramLayout" Target="../diagrams/layout42.xml"/><Relationship Id="rId14" Type="http://schemas.openxmlformats.org/officeDocument/2006/relationships/diagramLayout" Target="../diagrams/layout43.xml"/><Relationship Id="rId22" Type="http://schemas.microsoft.com/office/2007/relationships/diagramDrawing" Target="../diagrams/drawing44.xml"/><Relationship Id="rId27" Type="http://schemas.microsoft.com/office/2007/relationships/diagramDrawing" Target="../diagrams/drawing45.xml"/><Relationship Id="rId30" Type="http://schemas.openxmlformats.org/officeDocument/2006/relationships/diagramQuickStyle" Target="../diagrams/quickStyle46.xml"/><Relationship Id="rId35" Type="http://schemas.openxmlformats.org/officeDocument/2006/relationships/diagramQuickStyle" Target="../diagrams/quickStyle47.xml"/><Relationship Id="rId43" Type="http://schemas.openxmlformats.org/officeDocument/2006/relationships/diagramData" Target="../diagrams/data49.xml"/><Relationship Id="rId48" Type="http://schemas.openxmlformats.org/officeDocument/2006/relationships/diagramData" Target="../diagrams/data50.xml"/><Relationship Id="rId8" Type="http://schemas.openxmlformats.org/officeDocument/2006/relationships/diagramData" Target="../diagrams/data42.xml"/><Relationship Id="rId51" Type="http://schemas.openxmlformats.org/officeDocument/2006/relationships/diagramColors" Target="../diagrams/colors50.xml"/><Relationship Id="rId3" Type="http://schemas.openxmlformats.org/officeDocument/2006/relationships/diagramData" Target="../diagrams/data41.xml"/><Relationship Id="rId12" Type="http://schemas.microsoft.com/office/2007/relationships/diagramDrawing" Target="../diagrams/drawing42.xml"/><Relationship Id="rId17" Type="http://schemas.microsoft.com/office/2007/relationships/diagramDrawing" Target="../diagrams/drawing43.xml"/><Relationship Id="rId25" Type="http://schemas.openxmlformats.org/officeDocument/2006/relationships/diagramQuickStyle" Target="../diagrams/quickStyle45.xml"/><Relationship Id="rId33" Type="http://schemas.openxmlformats.org/officeDocument/2006/relationships/diagramData" Target="../diagrams/data47.xml"/><Relationship Id="rId38" Type="http://schemas.openxmlformats.org/officeDocument/2006/relationships/diagramData" Target="../diagrams/data48.xml"/><Relationship Id="rId46" Type="http://schemas.openxmlformats.org/officeDocument/2006/relationships/diagramColors" Target="../diagrams/colors49.xml"/><Relationship Id="rId20" Type="http://schemas.openxmlformats.org/officeDocument/2006/relationships/diagramQuickStyle" Target="../diagrams/quickStyle44.xml"/><Relationship Id="rId41" Type="http://schemas.openxmlformats.org/officeDocument/2006/relationships/diagramColors" Target="../diagrams/colors4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53.xml"/><Relationship Id="rId18" Type="http://schemas.openxmlformats.org/officeDocument/2006/relationships/diagramData" Target="../diagrams/data54.xml"/><Relationship Id="rId26" Type="http://schemas.openxmlformats.org/officeDocument/2006/relationships/diagramColors" Target="../diagrams/colors55.xml"/><Relationship Id="rId39" Type="http://schemas.openxmlformats.org/officeDocument/2006/relationships/diagramLayout" Target="../diagrams/layout58.xml"/><Relationship Id="rId21" Type="http://schemas.openxmlformats.org/officeDocument/2006/relationships/diagramColors" Target="../diagrams/colors54.xml"/><Relationship Id="rId34" Type="http://schemas.openxmlformats.org/officeDocument/2006/relationships/diagramLayout" Target="../diagrams/layout57.xml"/><Relationship Id="rId42" Type="http://schemas.microsoft.com/office/2007/relationships/diagramDrawing" Target="../diagrams/drawing58.xml"/><Relationship Id="rId47" Type="http://schemas.microsoft.com/office/2007/relationships/diagramDrawing" Target="../diagrams/drawing59.xml"/><Relationship Id="rId50" Type="http://schemas.openxmlformats.org/officeDocument/2006/relationships/diagramQuickStyle" Target="../diagrams/quickStyle60.xml"/><Relationship Id="rId7" Type="http://schemas.microsoft.com/office/2007/relationships/diagramDrawing" Target="../diagrams/drawing51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53.xml"/><Relationship Id="rId29" Type="http://schemas.openxmlformats.org/officeDocument/2006/relationships/diagramLayout" Target="../diagrams/layout56.xml"/><Relationship Id="rId11" Type="http://schemas.openxmlformats.org/officeDocument/2006/relationships/diagramColors" Target="../diagrams/colors52.xml"/><Relationship Id="rId24" Type="http://schemas.openxmlformats.org/officeDocument/2006/relationships/diagramLayout" Target="../diagrams/layout55.xml"/><Relationship Id="rId32" Type="http://schemas.microsoft.com/office/2007/relationships/diagramDrawing" Target="../diagrams/drawing56.xml"/><Relationship Id="rId37" Type="http://schemas.microsoft.com/office/2007/relationships/diagramDrawing" Target="../diagrams/drawing57.xml"/><Relationship Id="rId40" Type="http://schemas.openxmlformats.org/officeDocument/2006/relationships/diagramQuickStyle" Target="../diagrams/quickStyle58.xml"/><Relationship Id="rId45" Type="http://schemas.openxmlformats.org/officeDocument/2006/relationships/diagramQuickStyle" Target="../diagrams/quickStyle59.xml"/><Relationship Id="rId5" Type="http://schemas.openxmlformats.org/officeDocument/2006/relationships/diagramQuickStyle" Target="../diagrams/quickStyle51.xml"/><Relationship Id="rId15" Type="http://schemas.openxmlformats.org/officeDocument/2006/relationships/diagramQuickStyle" Target="../diagrams/quickStyle53.xml"/><Relationship Id="rId23" Type="http://schemas.openxmlformats.org/officeDocument/2006/relationships/diagramData" Target="../diagrams/data55.xml"/><Relationship Id="rId28" Type="http://schemas.openxmlformats.org/officeDocument/2006/relationships/diagramData" Target="../diagrams/data56.xml"/><Relationship Id="rId36" Type="http://schemas.openxmlformats.org/officeDocument/2006/relationships/diagramColors" Target="../diagrams/colors57.xml"/><Relationship Id="rId49" Type="http://schemas.openxmlformats.org/officeDocument/2006/relationships/diagramLayout" Target="../diagrams/layout60.xml"/><Relationship Id="rId10" Type="http://schemas.openxmlformats.org/officeDocument/2006/relationships/diagramQuickStyle" Target="../diagrams/quickStyle52.xml"/><Relationship Id="rId19" Type="http://schemas.openxmlformats.org/officeDocument/2006/relationships/diagramLayout" Target="../diagrams/layout54.xml"/><Relationship Id="rId31" Type="http://schemas.openxmlformats.org/officeDocument/2006/relationships/diagramColors" Target="../diagrams/colors56.xml"/><Relationship Id="rId44" Type="http://schemas.openxmlformats.org/officeDocument/2006/relationships/diagramLayout" Target="../diagrams/layout59.xml"/><Relationship Id="rId52" Type="http://schemas.microsoft.com/office/2007/relationships/diagramDrawing" Target="../diagrams/drawing60.xml"/><Relationship Id="rId4" Type="http://schemas.openxmlformats.org/officeDocument/2006/relationships/diagramLayout" Target="../diagrams/layout51.xml"/><Relationship Id="rId9" Type="http://schemas.openxmlformats.org/officeDocument/2006/relationships/diagramLayout" Target="../diagrams/layout52.xml"/><Relationship Id="rId14" Type="http://schemas.openxmlformats.org/officeDocument/2006/relationships/diagramLayout" Target="../diagrams/layout53.xml"/><Relationship Id="rId22" Type="http://schemas.microsoft.com/office/2007/relationships/diagramDrawing" Target="../diagrams/drawing54.xml"/><Relationship Id="rId27" Type="http://schemas.microsoft.com/office/2007/relationships/diagramDrawing" Target="../diagrams/drawing55.xml"/><Relationship Id="rId30" Type="http://schemas.openxmlformats.org/officeDocument/2006/relationships/diagramQuickStyle" Target="../diagrams/quickStyle56.xml"/><Relationship Id="rId35" Type="http://schemas.openxmlformats.org/officeDocument/2006/relationships/diagramQuickStyle" Target="../diagrams/quickStyle57.xml"/><Relationship Id="rId43" Type="http://schemas.openxmlformats.org/officeDocument/2006/relationships/diagramData" Target="../diagrams/data59.xml"/><Relationship Id="rId48" Type="http://schemas.openxmlformats.org/officeDocument/2006/relationships/diagramData" Target="../diagrams/data60.xml"/><Relationship Id="rId8" Type="http://schemas.openxmlformats.org/officeDocument/2006/relationships/diagramData" Target="../diagrams/data52.xml"/><Relationship Id="rId51" Type="http://schemas.openxmlformats.org/officeDocument/2006/relationships/diagramColors" Target="../diagrams/colors60.xml"/><Relationship Id="rId3" Type="http://schemas.openxmlformats.org/officeDocument/2006/relationships/diagramData" Target="../diagrams/data51.xml"/><Relationship Id="rId12" Type="http://schemas.microsoft.com/office/2007/relationships/diagramDrawing" Target="../diagrams/drawing52.xml"/><Relationship Id="rId17" Type="http://schemas.microsoft.com/office/2007/relationships/diagramDrawing" Target="../diagrams/drawing53.xml"/><Relationship Id="rId25" Type="http://schemas.openxmlformats.org/officeDocument/2006/relationships/diagramQuickStyle" Target="../diagrams/quickStyle55.xml"/><Relationship Id="rId33" Type="http://schemas.openxmlformats.org/officeDocument/2006/relationships/diagramData" Target="../diagrams/data57.xml"/><Relationship Id="rId38" Type="http://schemas.openxmlformats.org/officeDocument/2006/relationships/diagramData" Target="../diagrams/data58.xml"/><Relationship Id="rId46" Type="http://schemas.openxmlformats.org/officeDocument/2006/relationships/diagramColors" Target="../diagrams/colors59.xml"/><Relationship Id="rId20" Type="http://schemas.openxmlformats.org/officeDocument/2006/relationships/diagramQuickStyle" Target="../diagrams/quickStyle54.xml"/><Relationship Id="rId41" Type="http://schemas.openxmlformats.org/officeDocument/2006/relationships/diagramColors" Target="../diagrams/colors5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63.xml"/><Relationship Id="rId18" Type="http://schemas.openxmlformats.org/officeDocument/2006/relationships/diagramData" Target="../diagrams/data64.xml"/><Relationship Id="rId26" Type="http://schemas.openxmlformats.org/officeDocument/2006/relationships/diagramColors" Target="../diagrams/colors65.xml"/><Relationship Id="rId39" Type="http://schemas.openxmlformats.org/officeDocument/2006/relationships/diagramLayout" Target="../diagrams/layout68.xml"/><Relationship Id="rId21" Type="http://schemas.openxmlformats.org/officeDocument/2006/relationships/diagramColors" Target="../diagrams/colors64.xml"/><Relationship Id="rId34" Type="http://schemas.openxmlformats.org/officeDocument/2006/relationships/diagramLayout" Target="../diagrams/layout67.xml"/><Relationship Id="rId42" Type="http://schemas.microsoft.com/office/2007/relationships/diagramDrawing" Target="../diagrams/drawing68.xml"/><Relationship Id="rId47" Type="http://schemas.microsoft.com/office/2007/relationships/diagramDrawing" Target="../diagrams/drawing69.xml"/><Relationship Id="rId50" Type="http://schemas.openxmlformats.org/officeDocument/2006/relationships/diagramQuickStyle" Target="../diagrams/quickStyle70.xml"/><Relationship Id="rId7" Type="http://schemas.microsoft.com/office/2007/relationships/diagramDrawing" Target="../diagrams/drawing61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63.xml"/><Relationship Id="rId29" Type="http://schemas.openxmlformats.org/officeDocument/2006/relationships/diagramLayout" Target="../diagrams/layout66.xml"/><Relationship Id="rId11" Type="http://schemas.openxmlformats.org/officeDocument/2006/relationships/diagramColors" Target="../diagrams/colors62.xml"/><Relationship Id="rId24" Type="http://schemas.openxmlformats.org/officeDocument/2006/relationships/diagramLayout" Target="../diagrams/layout65.xml"/><Relationship Id="rId32" Type="http://schemas.microsoft.com/office/2007/relationships/diagramDrawing" Target="../diagrams/drawing66.xml"/><Relationship Id="rId37" Type="http://schemas.microsoft.com/office/2007/relationships/diagramDrawing" Target="../diagrams/drawing67.xml"/><Relationship Id="rId40" Type="http://schemas.openxmlformats.org/officeDocument/2006/relationships/diagramQuickStyle" Target="../diagrams/quickStyle68.xml"/><Relationship Id="rId45" Type="http://schemas.openxmlformats.org/officeDocument/2006/relationships/diagramQuickStyle" Target="../diagrams/quickStyle69.xml"/><Relationship Id="rId5" Type="http://schemas.openxmlformats.org/officeDocument/2006/relationships/diagramQuickStyle" Target="../diagrams/quickStyle61.xml"/><Relationship Id="rId15" Type="http://schemas.openxmlformats.org/officeDocument/2006/relationships/diagramQuickStyle" Target="../diagrams/quickStyle63.xml"/><Relationship Id="rId23" Type="http://schemas.openxmlformats.org/officeDocument/2006/relationships/diagramData" Target="../diagrams/data65.xml"/><Relationship Id="rId28" Type="http://schemas.openxmlformats.org/officeDocument/2006/relationships/diagramData" Target="../diagrams/data66.xml"/><Relationship Id="rId36" Type="http://schemas.openxmlformats.org/officeDocument/2006/relationships/diagramColors" Target="../diagrams/colors67.xml"/><Relationship Id="rId49" Type="http://schemas.openxmlformats.org/officeDocument/2006/relationships/diagramLayout" Target="../diagrams/layout70.xml"/><Relationship Id="rId10" Type="http://schemas.openxmlformats.org/officeDocument/2006/relationships/diagramQuickStyle" Target="../diagrams/quickStyle62.xml"/><Relationship Id="rId19" Type="http://schemas.openxmlformats.org/officeDocument/2006/relationships/diagramLayout" Target="../diagrams/layout64.xml"/><Relationship Id="rId31" Type="http://schemas.openxmlformats.org/officeDocument/2006/relationships/diagramColors" Target="../diagrams/colors66.xml"/><Relationship Id="rId44" Type="http://schemas.openxmlformats.org/officeDocument/2006/relationships/diagramLayout" Target="../diagrams/layout69.xml"/><Relationship Id="rId52" Type="http://schemas.microsoft.com/office/2007/relationships/diagramDrawing" Target="../diagrams/drawing70.xml"/><Relationship Id="rId4" Type="http://schemas.openxmlformats.org/officeDocument/2006/relationships/diagramLayout" Target="../diagrams/layout61.xml"/><Relationship Id="rId9" Type="http://schemas.openxmlformats.org/officeDocument/2006/relationships/diagramLayout" Target="../diagrams/layout62.xml"/><Relationship Id="rId14" Type="http://schemas.openxmlformats.org/officeDocument/2006/relationships/diagramLayout" Target="../diagrams/layout63.xml"/><Relationship Id="rId22" Type="http://schemas.microsoft.com/office/2007/relationships/diagramDrawing" Target="../diagrams/drawing64.xml"/><Relationship Id="rId27" Type="http://schemas.microsoft.com/office/2007/relationships/diagramDrawing" Target="../diagrams/drawing65.xml"/><Relationship Id="rId30" Type="http://schemas.openxmlformats.org/officeDocument/2006/relationships/diagramQuickStyle" Target="../diagrams/quickStyle66.xml"/><Relationship Id="rId35" Type="http://schemas.openxmlformats.org/officeDocument/2006/relationships/diagramQuickStyle" Target="../diagrams/quickStyle67.xml"/><Relationship Id="rId43" Type="http://schemas.openxmlformats.org/officeDocument/2006/relationships/diagramData" Target="../diagrams/data69.xml"/><Relationship Id="rId48" Type="http://schemas.openxmlformats.org/officeDocument/2006/relationships/diagramData" Target="../diagrams/data70.xml"/><Relationship Id="rId8" Type="http://schemas.openxmlformats.org/officeDocument/2006/relationships/diagramData" Target="../diagrams/data62.xml"/><Relationship Id="rId51" Type="http://schemas.openxmlformats.org/officeDocument/2006/relationships/diagramColors" Target="../diagrams/colors70.xml"/><Relationship Id="rId3" Type="http://schemas.openxmlformats.org/officeDocument/2006/relationships/diagramData" Target="../diagrams/data61.xml"/><Relationship Id="rId12" Type="http://schemas.microsoft.com/office/2007/relationships/diagramDrawing" Target="../diagrams/drawing62.xml"/><Relationship Id="rId17" Type="http://schemas.microsoft.com/office/2007/relationships/diagramDrawing" Target="../diagrams/drawing63.xml"/><Relationship Id="rId25" Type="http://schemas.openxmlformats.org/officeDocument/2006/relationships/diagramQuickStyle" Target="../diagrams/quickStyle65.xml"/><Relationship Id="rId33" Type="http://schemas.openxmlformats.org/officeDocument/2006/relationships/diagramData" Target="../diagrams/data67.xml"/><Relationship Id="rId38" Type="http://schemas.openxmlformats.org/officeDocument/2006/relationships/diagramData" Target="../diagrams/data68.xml"/><Relationship Id="rId46" Type="http://schemas.openxmlformats.org/officeDocument/2006/relationships/diagramColors" Target="../diagrams/colors69.xml"/><Relationship Id="rId20" Type="http://schemas.openxmlformats.org/officeDocument/2006/relationships/diagramQuickStyle" Target="../diagrams/quickStyle64.xml"/><Relationship Id="rId41" Type="http://schemas.openxmlformats.org/officeDocument/2006/relationships/diagramColors" Target="../diagrams/colors6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73.xml"/><Relationship Id="rId18" Type="http://schemas.openxmlformats.org/officeDocument/2006/relationships/diagramData" Target="../diagrams/data74.xml"/><Relationship Id="rId26" Type="http://schemas.openxmlformats.org/officeDocument/2006/relationships/diagramColors" Target="../diagrams/colors75.xml"/><Relationship Id="rId39" Type="http://schemas.openxmlformats.org/officeDocument/2006/relationships/diagramLayout" Target="../diagrams/layout78.xml"/><Relationship Id="rId21" Type="http://schemas.openxmlformats.org/officeDocument/2006/relationships/diagramColors" Target="../diagrams/colors74.xml"/><Relationship Id="rId34" Type="http://schemas.openxmlformats.org/officeDocument/2006/relationships/diagramLayout" Target="../diagrams/layout77.xml"/><Relationship Id="rId42" Type="http://schemas.microsoft.com/office/2007/relationships/diagramDrawing" Target="../diagrams/drawing78.xml"/><Relationship Id="rId47" Type="http://schemas.microsoft.com/office/2007/relationships/diagramDrawing" Target="../diagrams/drawing79.xml"/><Relationship Id="rId50" Type="http://schemas.openxmlformats.org/officeDocument/2006/relationships/diagramQuickStyle" Target="../diagrams/quickStyle80.xml"/><Relationship Id="rId7" Type="http://schemas.microsoft.com/office/2007/relationships/diagramDrawing" Target="../diagrams/drawing71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73.xml"/><Relationship Id="rId29" Type="http://schemas.openxmlformats.org/officeDocument/2006/relationships/diagramLayout" Target="../diagrams/layout76.xml"/><Relationship Id="rId11" Type="http://schemas.openxmlformats.org/officeDocument/2006/relationships/diagramColors" Target="../diagrams/colors72.xml"/><Relationship Id="rId24" Type="http://schemas.openxmlformats.org/officeDocument/2006/relationships/diagramLayout" Target="../diagrams/layout75.xml"/><Relationship Id="rId32" Type="http://schemas.microsoft.com/office/2007/relationships/diagramDrawing" Target="../diagrams/drawing76.xml"/><Relationship Id="rId37" Type="http://schemas.microsoft.com/office/2007/relationships/diagramDrawing" Target="../diagrams/drawing77.xml"/><Relationship Id="rId40" Type="http://schemas.openxmlformats.org/officeDocument/2006/relationships/diagramQuickStyle" Target="../diagrams/quickStyle78.xml"/><Relationship Id="rId45" Type="http://schemas.openxmlformats.org/officeDocument/2006/relationships/diagramQuickStyle" Target="../diagrams/quickStyle79.xml"/><Relationship Id="rId5" Type="http://schemas.openxmlformats.org/officeDocument/2006/relationships/diagramQuickStyle" Target="../diagrams/quickStyle71.xml"/><Relationship Id="rId15" Type="http://schemas.openxmlformats.org/officeDocument/2006/relationships/diagramQuickStyle" Target="../diagrams/quickStyle73.xml"/><Relationship Id="rId23" Type="http://schemas.openxmlformats.org/officeDocument/2006/relationships/diagramData" Target="../diagrams/data75.xml"/><Relationship Id="rId28" Type="http://schemas.openxmlformats.org/officeDocument/2006/relationships/diagramData" Target="../diagrams/data76.xml"/><Relationship Id="rId36" Type="http://schemas.openxmlformats.org/officeDocument/2006/relationships/diagramColors" Target="../diagrams/colors77.xml"/><Relationship Id="rId49" Type="http://schemas.openxmlformats.org/officeDocument/2006/relationships/diagramLayout" Target="../diagrams/layout80.xml"/><Relationship Id="rId10" Type="http://schemas.openxmlformats.org/officeDocument/2006/relationships/diagramQuickStyle" Target="../diagrams/quickStyle72.xml"/><Relationship Id="rId19" Type="http://schemas.openxmlformats.org/officeDocument/2006/relationships/diagramLayout" Target="../diagrams/layout74.xml"/><Relationship Id="rId31" Type="http://schemas.openxmlformats.org/officeDocument/2006/relationships/diagramColors" Target="../diagrams/colors76.xml"/><Relationship Id="rId44" Type="http://schemas.openxmlformats.org/officeDocument/2006/relationships/diagramLayout" Target="../diagrams/layout79.xml"/><Relationship Id="rId52" Type="http://schemas.microsoft.com/office/2007/relationships/diagramDrawing" Target="../diagrams/drawing80.xml"/><Relationship Id="rId4" Type="http://schemas.openxmlformats.org/officeDocument/2006/relationships/diagramLayout" Target="../diagrams/layout71.xml"/><Relationship Id="rId9" Type="http://schemas.openxmlformats.org/officeDocument/2006/relationships/diagramLayout" Target="../diagrams/layout72.xml"/><Relationship Id="rId14" Type="http://schemas.openxmlformats.org/officeDocument/2006/relationships/diagramLayout" Target="../diagrams/layout73.xml"/><Relationship Id="rId22" Type="http://schemas.microsoft.com/office/2007/relationships/diagramDrawing" Target="../diagrams/drawing74.xml"/><Relationship Id="rId27" Type="http://schemas.microsoft.com/office/2007/relationships/diagramDrawing" Target="../diagrams/drawing75.xml"/><Relationship Id="rId30" Type="http://schemas.openxmlformats.org/officeDocument/2006/relationships/diagramQuickStyle" Target="../diagrams/quickStyle76.xml"/><Relationship Id="rId35" Type="http://schemas.openxmlformats.org/officeDocument/2006/relationships/diagramQuickStyle" Target="../diagrams/quickStyle77.xml"/><Relationship Id="rId43" Type="http://schemas.openxmlformats.org/officeDocument/2006/relationships/diagramData" Target="../diagrams/data79.xml"/><Relationship Id="rId48" Type="http://schemas.openxmlformats.org/officeDocument/2006/relationships/diagramData" Target="../diagrams/data80.xml"/><Relationship Id="rId8" Type="http://schemas.openxmlformats.org/officeDocument/2006/relationships/diagramData" Target="../diagrams/data72.xml"/><Relationship Id="rId51" Type="http://schemas.openxmlformats.org/officeDocument/2006/relationships/diagramColors" Target="../diagrams/colors80.xml"/><Relationship Id="rId3" Type="http://schemas.openxmlformats.org/officeDocument/2006/relationships/diagramData" Target="../diagrams/data71.xml"/><Relationship Id="rId12" Type="http://schemas.microsoft.com/office/2007/relationships/diagramDrawing" Target="../diagrams/drawing72.xml"/><Relationship Id="rId17" Type="http://schemas.microsoft.com/office/2007/relationships/diagramDrawing" Target="../diagrams/drawing73.xml"/><Relationship Id="rId25" Type="http://schemas.openxmlformats.org/officeDocument/2006/relationships/diagramQuickStyle" Target="../diagrams/quickStyle75.xml"/><Relationship Id="rId33" Type="http://schemas.openxmlformats.org/officeDocument/2006/relationships/diagramData" Target="../diagrams/data77.xml"/><Relationship Id="rId38" Type="http://schemas.openxmlformats.org/officeDocument/2006/relationships/diagramData" Target="../diagrams/data78.xml"/><Relationship Id="rId46" Type="http://schemas.openxmlformats.org/officeDocument/2006/relationships/diagramColors" Target="../diagrams/colors79.xml"/><Relationship Id="rId20" Type="http://schemas.openxmlformats.org/officeDocument/2006/relationships/diagramQuickStyle" Target="../diagrams/quickStyle74.xml"/><Relationship Id="rId41" Type="http://schemas.openxmlformats.org/officeDocument/2006/relationships/diagramColors" Target="../diagrams/colors7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2000">
              <a:schemeClr val="lt1"/>
            </a:gs>
            <a:gs pos="79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Рисунок 69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49" r="9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" r="88754"/>
          <a:stretch/>
        </p:blipFill>
        <p:spPr>
          <a:xfrm>
            <a:off x="112367" y="0"/>
            <a:ext cx="1297021" cy="6858000"/>
          </a:xfrm>
          <a:prstGeom prst="rect">
            <a:avLst/>
          </a:prstGeom>
        </p:spPr>
      </p:pic>
      <p:sp>
        <p:nvSpPr>
          <p:cNvPr id="142" name="Google Shape;142;p28"/>
          <p:cNvSpPr txBox="1">
            <a:spLocks noGrp="1"/>
          </p:cNvSpPr>
          <p:nvPr>
            <p:ph type="ctrTitle"/>
          </p:nvPr>
        </p:nvSpPr>
        <p:spPr>
          <a:xfrm>
            <a:off x="1547933" y="1154331"/>
            <a:ext cx="9494140" cy="302974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ДАННЫХ 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СПУТНИКОВОЙ РАДАРНОЙ ИНТЕРФЕРОМЕТРИИ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ВЫЯВЛЕНИЯ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ДЕФОРМАЦИОННЫХ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ЯВЛЕНИЙ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ЗАСТРОЕННЫХ ТЕРРИТОРИЯХ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Google Shape;143;p28"/>
          <p:cNvSpPr txBox="1">
            <a:spLocks noGrp="1"/>
          </p:cNvSpPr>
          <p:nvPr>
            <p:ph type="subTitle" idx="1"/>
          </p:nvPr>
        </p:nvSpPr>
        <p:spPr>
          <a:xfrm>
            <a:off x="1409388" y="4481852"/>
            <a:ext cx="3924612" cy="63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Булатова Л.И ООО «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Эридан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Назаров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Р.Р. ООО «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Эридан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деформаций в городской застройке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rot="16200000" flipH="1">
            <a:off x="5428185" y="4402948"/>
            <a:ext cx="532066" cy="332509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Соединительная линия уступом 2"/>
          <p:cNvCxnSpPr/>
          <p:nvPr/>
        </p:nvCxnSpPr>
        <p:spPr>
          <a:xfrm rot="5400000">
            <a:off x="3054841" y="4470137"/>
            <a:ext cx="781448" cy="447514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6204049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характеристик ветра в океане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Соединительная линия уступом 3"/>
          <p:cNvCxnSpPr>
            <a:stCxn id="21" idx="1"/>
          </p:cNvCxnSpPr>
          <p:nvPr/>
        </p:nvCxnSpPr>
        <p:spPr>
          <a:xfrm rot="10800000" flipV="1">
            <a:off x="1943910" y="3373113"/>
            <a:ext cx="1190110" cy="859567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906542118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6204049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оползней и вулканов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3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6" y="637307"/>
            <a:ext cx="4813821" cy="5183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Google Shape;142;p28"/>
          <p:cNvSpPr txBox="1">
            <a:spLocks/>
          </p:cNvSpPr>
          <p:nvPr/>
        </p:nvSpPr>
        <p:spPr>
          <a:xfrm>
            <a:off x="5126179" y="137451"/>
            <a:ext cx="6137565" cy="6541531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деформаций в городской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застройке</a:t>
            </a:r>
          </a:p>
          <a:p>
            <a:endPara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Спутниковая радарная интерферометрия позволяет обнаруживать смещения земной поверхности с точностью до нескольких миллиметров. В условиях городской застройки данный метод применяется, как инструмент, для мониторинга просадок грунта, структурных повреждений и повышения безопасности при подземном строительстве.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деформационных явлений в застроенных территориях были выбраны два участка с предполагаемой просадкой грунта: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казанского кремля,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Тетюши. </a:t>
            </a:r>
          </a:p>
        </p:txBody>
      </p:sp>
    </p:spTree>
    <p:extLst>
      <p:ext uri="{BB962C8B-B14F-4D97-AF65-F5344CB8AC3E}">
        <p14:creationId xmlns:p14="http://schemas.microsoft.com/office/powerpoint/2010/main" val="4553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68489" y="5699581"/>
            <a:ext cx="4362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(черная граница</a:t>
            </a:r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 расположение </a:t>
            </a:r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устойчивых отражателей, выявленных на территории казанского </a:t>
            </a:r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кремля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42;p28"/>
          <p:cNvSpPr txBox="1">
            <a:spLocks/>
          </p:cNvSpPr>
          <p:nvPr/>
        </p:nvSpPr>
        <p:spPr>
          <a:xfrm>
            <a:off x="1049140" y="771488"/>
            <a:ext cx="6442363" cy="5241385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Для участка Казанского кремля за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2020-2022 гг. было использовано 53 радарных изображения спутника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Снимки зимних месяцев не были задействованы.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территории, выбранного участка, было получено 718 точек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устойчивых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отражателей —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физическая территория кремля имеет смещения в диапазоне от -4 мм до +4 мм, что говорит о стабильной земной поверхности. Исключением являются две зоны: </a:t>
            </a:r>
            <a:r>
              <a:rPr lang="ru-RU" sz="2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Таницкая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башня и северная «подковная» часть Дворца </a:t>
            </a:r>
            <a:r>
              <a:rPr 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раиса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внешними стенами кремля значительные деформации выявлены в северной части.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477" y="245015"/>
            <a:ext cx="4008103" cy="54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142;p28"/>
          <p:cNvSpPr txBox="1">
            <a:spLocks/>
          </p:cNvSpPr>
          <p:nvPr/>
        </p:nvSpPr>
        <p:spPr>
          <a:xfrm>
            <a:off x="2247328" y="143202"/>
            <a:ext cx="7824927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исследования динамики устойчивых отражателей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1" name="Image3"/>
          <p:cNvPicPr/>
          <p:nvPr/>
        </p:nvPicPr>
        <p:blipFill rotWithShape="1">
          <a:blip r:embed="rId3">
            <a:lum/>
            <a:alphaModFix/>
          </a:blip>
          <a:srcRect r="19662"/>
          <a:stretch/>
        </p:blipFill>
        <p:spPr>
          <a:xfrm>
            <a:off x="3870537" y="3635788"/>
            <a:ext cx="4364183" cy="3061855"/>
          </a:xfrm>
          <a:prstGeom prst="ellipse">
            <a:avLst/>
          </a:prstGeom>
          <a:ln w="63500" cap="rnd">
            <a:solidFill>
              <a:schemeClr val="bg1">
                <a:lumMod val="60000"/>
                <a:lumOff val="40000"/>
              </a:schemeClr>
            </a:solidFill>
            <a:prstDash val="dash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4722107"/>
              </p:ext>
            </p:extLst>
          </p:nvPr>
        </p:nvGraphicFramePr>
        <p:xfrm>
          <a:off x="-1374738" y="3223647"/>
          <a:ext cx="6373092" cy="388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47219163"/>
              </p:ext>
            </p:extLst>
          </p:nvPr>
        </p:nvGraphicFramePr>
        <p:xfrm>
          <a:off x="7135091" y="3057220"/>
          <a:ext cx="6544712" cy="4218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04" name="Google Shape;142;p28"/>
          <p:cNvSpPr txBox="1">
            <a:spLocks/>
          </p:cNvSpPr>
          <p:nvPr/>
        </p:nvSpPr>
        <p:spPr>
          <a:xfrm>
            <a:off x="957207" y="2431602"/>
            <a:ext cx="1709201" cy="833420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Тайницкая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башня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5" name="Google Shape;142;p28"/>
          <p:cNvSpPr txBox="1">
            <a:spLocks/>
          </p:cNvSpPr>
          <p:nvPr/>
        </p:nvSpPr>
        <p:spPr>
          <a:xfrm>
            <a:off x="8751257" y="2417221"/>
            <a:ext cx="3062997" cy="804659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lvl="0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«подковная» часть Дворца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раиса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619117" y="4198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06" name="Google Shape;142;p28"/>
          <p:cNvSpPr txBox="1">
            <a:spLocks/>
          </p:cNvSpPr>
          <p:nvPr/>
        </p:nvSpPr>
        <p:spPr>
          <a:xfrm>
            <a:off x="4215298" y="2402841"/>
            <a:ext cx="3674660" cy="833420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</a:rPr>
              <a:t>Северная часть </a:t>
            </a:r>
            <a:r>
              <a:rPr lang="ru-RU" sz="2000" dirty="0">
                <a:solidFill>
                  <a:schemeClr val="tx1"/>
                </a:solidFill>
              </a:rPr>
              <a:t>территории исследования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42;p28"/>
          <p:cNvSpPr txBox="1">
            <a:spLocks/>
          </p:cNvSpPr>
          <p:nvPr/>
        </p:nvSpPr>
        <p:spPr>
          <a:xfrm>
            <a:off x="9573491" y="2624966"/>
            <a:ext cx="2410691" cy="1754986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Уголковый отражатель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Google Shape;142;p28"/>
          <p:cNvSpPr txBox="1">
            <a:spLocks/>
          </p:cNvSpPr>
          <p:nvPr/>
        </p:nvSpPr>
        <p:spPr>
          <a:xfrm>
            <a:off x="2840182" y="993773"/>
            <a:ext cx="6553200" cy="4658882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Устойчивый отражатель, величина смещения которого находится в диапазоне от 0 до 4 мм по модулю, можно считать уголковым, так как данный диапазон является точностью используемого метода для получения устойчивого </a:t>
            </a:r>
            <a:r>
              <a:rPr lang="ru-RU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отражателя.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устойчивого отражателя,  величина смещения которого находится вне диапазоне от 0 до 4 мм, выявление уголкового отражателя выполняется с применением статистического параметра – коэффициент детерминации (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r2)</a:t>
            </a:r>
            <a:r>
              <a:rPr lang="ru-RU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исследуемых данных, если коэффициент r2 &gt;= 0.9, то устойчивый отражатель можно считать уголковым отражателем</a:t>
            </a:r>
            <a:r>
              <a:rPr lang="ru-RU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Google Shape;142;p28"/>
          <p:cNvSpPr txBox="1">
            <a:spLocks/>
          </p:cNvSpPr>
          <p:nvPr/>
        </p:nvSpPr>
        <p:spPr>
          <a:xfrm>
            <a:off x="235526" y="2624966"/>
            <a:ext cx="2424547" cy="1754986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Устойчивый отражатель</a:t>
            </a:r>
            <a:endParaRPr 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42;p28"/>
          <p:cNvSpPr txBox="1">
            <a:spLocks/>
          </p:cNvSpPr>
          <p:nvPr/>
        </p:nvSpPr>
        <p:spPr>
          <a:xfrm>
            <a:off x="5085837" y="227216"/>
            <a:ext cx="6276108" cy="1232352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200" dirty="0" smtClean="0">
                <a:solidFill>
                  <a:schemeClr val="tx1"/>
                </a:solidFill>
              </a:rPr>
              <a:t>Северная </a:t>
            </a:r>
            <a:r>
              <a:rPr lang="ru-RU" sz="3200" dirty="0">
                <a:solidFill>
                  <a:schemeClr val="tx1"/>
                </a:solidFill>
              </a:rPr>
              <a:t>часть территории </a:t>
            </a:r>
            <a:r>
              <a:rPr lang="ru-RU" sz="3200" dirty="0" smtClean="0">
                <a:solidFill>
                  <a:schemeClr val="tx1"/>
                </a:solidFill>
              </a:rPr>
              <a:t>исследования</a:t>
            </a:r>
          </a:p>
          <a:p>
            <a:endPara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4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5851" y="153806"/>
            <a:ext cx="4320511" cy="2611524"/>
          </a:xfrm>
          <a:prstGeom prst="ellipse">
            <a:avLst/>
          </a:prstGeom>
          <a:ln w="57150" cap="rnd">
            <a:solidFill>
              <a:schemeClr val="bg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944" y="1682605"/>
            <a:ext cx="6721895" cy="336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856329"/>
            <a:ext cx="4524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участок (красная граница) с выявленными отрицательными деформациями, 1 линия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3654" y="5069784"/>
            <a:ext cx="586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величины смещения для 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точки, определенной как уголковый отражатель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69626"/>
              </p:ext>
            </p:extLst>
          </p:nvPr>
        </p:nvGraphicFramePr>
        <p:xfrm>
          <a:off x="263842" y="5562272"/>
          <a:ext cx="4557096" cy="1005402"/>
        </p:xfrm>
        <a:graphic>
          <a:graphicData uri="http://schemas.openxmlformats.org/drawingml/2006/table">
            <a:tbl>
              <a:tblPr>
                <a:solidFill>
                  <a:schemeClr val="accent2"/>
                </a:solidFill>
              </a:tblPr>
              <a:tblGrid>
                <a:gridCol w="1519032">
                  <a:extLst>
                    <a:ext uri="{9D8B030D-6E8A-4147-A177-3AD203B41FA5}">
                      <a16:colId xmlns:a16="http://schemas.microsoft.com/office/drawing/2014/main" val="2812428739"/>
                    </a:ext>
                  </a:extLst>
                </a:gridCol>
                <a:gridCol w="1519032">
                  <a:extLst>
                    <a:ext uri="{9D8B030D-6E8A-4147-A177-3AD203B41FA5}">
                      <a16:colId xmlns:a16="http://schemas.microsoft.com/office/drawing/2014/main" val="3481708815"/>
                    </a:ext>
                  </a:extLst>
                </a:gridCol>
                <a:gridCol w="1519032">
                  <a:extLst>
                    <a:ext uri="{9D8B030D-6E8A-4147-A177-3AD203B41FA5}">
                      <a16:colId xmlns:a16="http://schemas.microsoft.com/office/drawing/2014/main" val="1734272946"/>
                    </a:ext>
                  </a:extLst>
                </a:gridCol>
              </a:tblGrid>
              <a:tr h="335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Смещение, мм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r2</a:t>
                      </a:r>
                      <a:endParaRPr lang="ru-RU" sz="1400" kern="1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33351"/>
                  </a:ext>
                </a:extLst>
              </a:tr>
              <a:tr h="335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 kern="1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0.96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776781"/>
                  </a:ext>
                </a:extLst>
              </a:tr>
              <a:tr h="335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68784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6434" y="4915941"/>
            <a:ext cx="389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характеристик устойчивого отражателя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42;p28"/>
          <p:cNvSpPr txBox="1">
            <a:spLocks/>
          </p:cNvSpPr>
          <p:nvPr/>
        </p:nvSpPr>
        <p:spPr>
          <a:xfrm>
            <a:off x="5085837" y="227216"/>
            <a:ext cx="6276108" cy="1232352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200" dirty="0" smtClean="0">
                <a:solidFill>
                  <a:schemeClr val="tx1"/>
                </a:solidFill>
              </a:rPr>
              <a:t>Северная </a:t>
            </a:r>
            <a:r>
              <a:rPr lang="ru-RU" sz="3200" dirty="0">
                <a:solidFill>
                  <a:schemeClr val="tx1"/>
                </a:solidFill>
              </a:rPr>
              <a:t>часть территории </a:t>
            </a:r>
            <a:r>
              <a:rPr lang="ru-RU" sz="3200" dirty="0" smtClean="0">
                <a:solidFill>
                  <a:schemeClr val="tx1"/>
                </a:solidFill>
              </a:rPr>
              <a:t>исследования</a:t>
            </a:r>
          </a:p>
          <a:p>
            <a:endPara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856329"/>
            <a:ext cx="452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линия первого участка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1471" y="5392949"/>
            <a:ext cx="586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величины смещения для 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точки, определенной как уголковый отражатель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517" y="3807809"/>
            <a:ext cx="389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характеристик устойчивого отражателя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5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1109" y="166260"/>
            <a:ext cx="4387139" cy="2586616"/>
          </a:xfrm>
          <a:prstGeom prst="ellipse">
            <a:avLst/>
          </a:prstGeom>
          <a:ln w="57150" cap="rnd">
            <a:solidFill>
              <a:schemeClr val="bg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254623"/>
              </p:ext>
            </p:extLst>
          </p:nvPr>
        </p:nvGraphicFramePr>
        <p:xfrm>
          <a:off x="92994" y="4454140"/>
          <a:ext cx="4676958" cy="2274570"/>
        </p:xfrm>
        <a:graphic>
          <a:graphicData uri="http://schemas.openxmlformats.org/drawingml/2006/table">
            <a:tbl>
              <a:tblPr/>
              <a:tblGrid>
                <a:gridCol w="1558986">
                  <a:extLst>
                    <a:ext uri="{9D8B030D-6E8A-4147-A177-3AD203B41FA5}">
                      <a16:colId xmlns:a16="http://schemas.microsoft.com/office/drawing/2014/main" val="2095439787"/>
                    </a:ext>
                  </a:extLst>
                </a:gridCol>
                <a:gridCol w="1558986">
                  <a:extLst>
                    <a:ext uri="{9D8B030D-6E8A-4147-A177-3AD203B41FA5}">
                      <a16:colId xmlns:a16="http://schemas.microsoft.com/office/drawing/2014/main" val="3917968686"/>
                    </a:ext>
                  </a:extLst>
                </a:gridCol>
                <a:gridCol w="1558986">
                  <a:extLst>
                    <a:ext uri="{9D8B030D-6E8A-4147-A177-3AD203B41FA5}">
                      <a16:colId xmlns:a16="http://schemas.microsoft.com/office/drawing/2014/main" val="585352140"/>
                    </a:ext>
                  </a:extLst>
                </a:gridCol>
              </a:tblGrid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Смещение, мм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r2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908598"/>
                  </a:ext>
                </a:extLst>
              </a:tr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-6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8544"/>
                  </a:ext>
                </a:extLst>
              </a:tr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56430"/>
                  </a:ext>
                </a:extLst>
              </a:tr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540601"/>
                  </a:ext>
                </a:extLst>
              </a:tr>
              <a:tr h="22884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557734"/>
                  </a:ext>
                </a:extLst>
              </a:tr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25140"/>
                  </a:ext>
                </a:extLst>
              </a:tr>
              <a:tr h="22884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39438"/>
                  </a:ext>
                </a:extLst>
              </a:tr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337055"/>
                  </a:ext>
                </a:extLst>
              </a:tr>
              <a:tr h="228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0.92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220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71" y="1692356"/>
            <a:ext cx="65842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42;p28"/>
          <p:cNvSpPr txBox="1">
            <a:spLocks/>
          </p:cNvSpPr>
          <p:nvPr/>
        </p:nvSpPr>
        <p:spPr>
          <a:xfrm>
            <a:off x="5293653" y="227216"/>
            <a:ext cx="6276108" cy="1232352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200" dirty="0" smtClean="0">
                <a:solidFill>
                  <a:schemeClr val="tx1"/>
                </a:solidFill>
              </a:rPr>
              <a:t>Северная </a:t>
            </a:r>
            <a:r>
              <a:rPr lang="ru-RU" sz="3200" dirty="0">
                <a:solidFill>
                  <a:schemeClr val="tx1"/>
                </a:solidFill>
              </a:rPr>
              <a:t>часть территории </a:t>
            </a:r>
            <a:r>
              <a:rPr lang="ru-RU" sz="3200" dirty="0" smtClean="0">
                <a:solidFill>
                  <a:schemeClr val="tx1"/>
                </a:solidFill>
              </a:rPr>
              <a:t>исследования</a:t>
            </a:r>
          </a:p>
          <a:p>
            <a:endPara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856329"/>
            <a:ext cx="452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линия первого участка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1471" y="5392949"/>
            <a:ext cx="586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величины смещения для 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точки, определенной как уголковый отражатель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630" y="3315968"/>
            <a:ext cx="389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характеристик устойчивого отражателя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9" y="208203"/>
            <a:ext cx="4387139" cy="2502730"/>
          </a:xfrm>
          <a:prstGeom prst="ellipse">
            <a:avLst/>
          </a:prstGeom>
          <a:ln w="57150" cap="rnd">
            <a:solidFill>
              <a:schemeClr val="bg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561558"/>
              </p:ext>
            </p:extLst>
          </p:nvPr>
        </p:nvGraphicFramePr>
        <p:xfrm>
          <a:off x="152400" y="3962299"/>
          <a:ext cx="4848372" cy="2780030"/>
        </p:xfrm>
        <a:graphic>
          <a:graphicData uri="http://schemas.openxmlformats.org/drawingml/2006/table">
            <a:tbl>
              <a:tblPr>
                <a:solidFill>
                  <a:schemeClr val="accent2"/>
                </a:solidFill>
              </a:tblPr>
              <a:tblGrid>
                <a:gridCol w="1616124">
                  <a:extLst>
                    <a:ext uri="{9D8B030D-6E8A-4147-A177-3AD203B41FA5}">
                      <a16:colId xmlns:a16="http://schemas.microsoft.com/office/drawing/2014/main" val="2518354677"/>
                    </a:ext>
                  </a:extLst>
                </a:gridCol>
                <a:gridCol w="1616124">
                  <a:extLst>
                    <a:ext uri="{9D8B030D-6E8A-4147-A177-3AD203B41FA5}">
                      <a16:colId xmlns:a16="http://schemas.microsoft.com/office/drawing/2014/main" val="2523810488"/>
                    </a:ext>
                  </a:extLst>
                </a:gridCol>
                <a:gridCol w="1616124">
                  <a:extLst>
                    <a:ext uri="{9D8B030D-6E8A-4147-A177-3AD203B41FA5}">
                      <a16:colId xmlns:a16="http://schemas.microsoft.com/office/drawing/2014/main" val="1529408903"/>
                    </a:ext>
                  </a:extLst>
                </a:gridCol>
              </a:tblGrid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Смещение, мм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r2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988080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0.65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843632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0.73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712473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0.43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224766"/>
                  </a:ext>
                </a:extLst>
              </a:tr>
              <a:tr h="17928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743724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-7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0.89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567883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-7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0.9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811420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-7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0.89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607685"/>
                  </a:ext>
                </a:extLst>
              </a:tr>
              <a:tr h="17928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973921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804261"/>
                  </a:ext>
                </a:extLst>
              </a:tr>
              <a:tr h="179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0.79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93650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82" y="1692356"/>
            <a:ext cx="65842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применяется спутниковая радарная интерферометрия?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1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42;p28"/>
          <p:cNvSpPr txBox="1">
            <a:spLocks/>
          </p:cNvSpPr>
          <p:nvPr/>
        </p:nvSpPr>
        <p:spPr>
          <a:xfrm>
            <a:off x="7164198" y="2124671"/>
            <a:ext cx="4662827" cy="4501779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algn="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Характер изменения величины смещения у всех уголковых отражателей имеет отрицательный тренд. Данная область подвержена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отрицательным деформациям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со средней скоростью -3 мм/год.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0" name="Google Shape;740;p32"/>
          <p:cNvPicPr preferRelativeResize="0"/>
          <p:nvPr/>
        </p:nvPicPr>
        <p:blipFill rotWithShape="1">
          <a:blip r:embed="rId3">
            <a:alphaModFix/>
          </a:blip>
          <a:srcRect r="41921"/>
          <a:stretch/>
        </p:blipFill>
        <p:spPr>
          <a:xfrm flipH="1">
            <a:off x="-265409" y="-784867"/>
            <a:ext cx="3215801" cy="764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7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98846" y="321905"/>
            <a:ext cx="5733676" cy="3300731"/>
          </a:xfrm>
          <a:prstGeom prst="ellipse">
            <a:avLst/>
          </a:prstGeom>
          <a:ln w="63500" cap="rnd">
            <a:solidFill>
              <a:schemeClr val="bg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147454" y="3729229"/>
            <a:ext cx="421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Точки-уголковые отражатели, определенные для 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первого участка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1569035"/>
              </p:ext>
            </p:extLst>
          </p:nvPr>
        </p:nvGraphicFramePr>
        <p:xfrm>
          <a:off x="6968837" y="1"/>
          <a:ext cx="6690014" cy="400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92246" y="3468628"/>
            <a:ext cx="436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Точка-уголковый отражатель, определенный </a:t>
            </a:r>
            <a:r>
              <a:rPr lang="ru-RU" sz="1600" smtClean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для второго </a:t>
            </a:r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участка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2;p28"/>
          <p:cNvSpPr txBox="1">
            <a:spLocks/>
          </p:cNvSpPr>
          <p:nvPr/>
        </p:nvSpPr>
        <p:spPr>
          <a:xfrm>
            <a:off x="841323" y="145473"/>
            <a:ext cx="6127513" cy="782782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Тайницкая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башня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1383"/>
              </p:ext>
            </p:extLst>
          </p:nvPr>
        </p:nvGraphicFramePr>
        <p:xfrm>
          <a:off x="7539212" y="5241709"/>
          <a:ext cx="4515111" cy="1416050"/>
        </p:xfrm>
        <a:graphic>
          <a:graphicData uri="http://schemas.openxmlformats.org/drawingml/2006/table">
            <a:tbl>
              <a:tblPr>
                <a:solidFill>
                  <a:schemeClr val="accent2"/>
                </a:solidFill>
              </a:tblPr>
              <a:tblGrid>
                <a:gridCol w="1505037">
                  <a:extLst>
                    <a:ext uri="{9D8B030D-6E8A-4147-A177-3AD203B41FA5}">
                      <a16:colId xmlns:a16="http://schemas.microsoft.com/office/drawing/2014/main" val="2926655097"/>
                    </a:ext>
                  </a:extLst>
                </a:gridCol>
                <a:gridCol w="1505037">
                  <a:extLst>
                    <a:ext uri="{9D8B030D-6E8A-4147-A177-3AD203B41FA5}">
                      <a16:colId xmlns:a16="http://schemas.microsoft.com/office/drawing/2014/main" val="109680621"/>
                    </a:ext>
                  </a:extLst>
                </a:gridCol>
                <a:gridCol w="1505037">
                  <a:extLst>
                    <a:ext uri="{9D8B030D-6E8A-4147-A177-3AD203B41FA5}">
                      <a16:colId xmlns:a16="http://schemas.microsoft.com/office/drawing/2014/main" val="1535976449"/>
                    </a:ext>
                  </a:extLst>
                </a:gridCol>
              </a:tblGrid>
              <a:tr h="222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Смещение, мм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r2</a:t>
                      </a:r>
                      <a:endParaRPr lang="ru-RU" sz="1400" kern="1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897754"/>
                  </a:ext>
                </a:extLst>
              </a:tr>
              <a:tr h="222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0.65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853788"/>
                  </a:ext>
                </a:extLst>
              </a:tr>
              <a:tr h="222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0.53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362055"/>
                  </a:ext>
                </a:extLst>
              </a:tr>
              <a:tr h="222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43985"/>
                  </a:ext>
                </a:extLst>
              </a:tr>
              <a:tr h="222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-6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35242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72" y="1211605"/>
            <a:ext cx="6822015" cy="38347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4842" y="5046321"/>
            <a:ext cx="586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величины смещения для 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точки, определенной как уголковый отражатель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6114" y="4656934"/>
            <a:ext cx="403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характеристик устойчивого отражателя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01224006"/>
              </p:ext>
            </p:extLst>
          </p:nvPr>
        </p:nvGraphicFramePr>
        <p:xfrm>
          <a:off x="6499647" y="113204"/>
          <a:ext cx="6774872" cy="255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06044" y="2677397"/>
            <a:ext cx="436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Точки-уголковые отражатели, определенные для третьего участка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2;p28"/>
          <p:cNvSpPr txBox="1">
            <a:spLocks/>
          </p:cNvSpPr>
          <p:nvPr/>
        </p:nvSpPr>
        <p:spPr>
          <a:xfrm>
            <a:off x="974842" y="165159"/>
            <a:ext cx="6210573" cy="1226127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lvl="0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«подковная» часть Дворца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раиса</a:t>
            </a:r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49890" y="5706977"/>
            <a:ext cx="586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величины смещения для 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точки, определенной как уголковый отражатель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69912" y="3639184"/>
            <a:ext cx="403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характеристик устойчивого отражателя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964664"/>
              </p:ext>
            </p:extLst>
          </p:nvPr>
        </p:nvGraphicFramePr>
        <p:xfrm>
          <a:off x="8063346" y="4231988"/>
          <a:ext cx="3621912" cy="2527300"/>
        </p:xfrm>
        <a:graphic>
          <a:graphicData uri="http://schemas.openxmlformats.org/drawingml/2006/table">
            <a:tbl>
              <a:tblPr>
                <a:solidFill>
                  <a:schemeClr val="accent2"/>
                </a:solidFill>
              </a:tblPr>
              <a:tblGrid>
                <a:gridCol w="1207304">
                  <a:extLst>
                    <a:ext uri="{9D8B030D-6E8A-4147-A177-3AD203B41FA5}">
                      <a16:colId xmlns:a16="http://schemas.microsoft.com/office/drawing/2014/main" val="1431798554"/>
                    </a:ext>
                  </a:extLst>
                </a:gridCol>
                <a:gridCol w="1207304">
                  <a:extLst>
                    <a:ext uri="{9D8B030D-6E8A-4147-A177-3AD203B41FA5}">
                      <a16:colId xmlns:a16="http://schemas.microsoft.com/office/drawing/2014/main" val="3619433475"/>
                    </a:ext>
                  </a:extLst>
                </a:gridCol>
                <a:gridCol w="1207304">
                  <a:extLst>
                    <a:ext uri="{9D8B030D-6E8A-4147-A177-3AD203B41FA5}">
                      <a16:colId xmlns:a16="http://schemas.microsoft.com/office/drawing/2014/main" val="298888579"/>
                    </a:ext>
                  </a:extLst>
                </a:gridCol>
              </a:tblGrid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Смещение, мм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r2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222669"/>
                  </a:ext>
                </a:extLst>
              </a:tr>
              <a:tr h="251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492436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0.81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902371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605766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904827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0.62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338632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0.71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80386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113602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0.77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07076"/>
                  </a:ext>
                </a:extLst>
              </a:tr>
              <a:tr h="24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ahoma" panose="020B0604030504040204" pitchFamily="34" charset="0"/>
                        </a:rPr>
                        <a:t>0.86</a:t>
                      </a:r>
                      <a:endParaRPr lang="ru-RU" sz="1200" kern="150">
                        <a:solidFill>
                          <a:srgbClr val="000000"/>
                        </a:solidFill>
                        <a:effectLst/>
                        <a:latin typeface="Liberation Serif"/>
                        <a:ea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126742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72" y="1673053"/>
            <a:ext cx="7004911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68489" y="5699581"/>
            <a:ext cx="4362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(черная граница</a:t>
            </a:r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 расположение </a:t>
            </a:r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устойчивых отражателей, выявленных на </a:t>
            </a:r>
            <a:r>
              <a:rPr lang="ru-RU" sz="16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города Тетюши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42;p28"/>
          <p:cNvSpPr txBox="1">
            <a:spLocks/>
          </p:cNvSpPr>
          <p:nvPr/>
        </p:nvSpPr>
        <p:spPr>
          <a:xfrm>
            <a:off x="1226124" y="826907"/>
            <a:ext cx="6442363" cy="5011220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Для участка города Тетюши за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2020-2022 гг. было использовано 53 радарных изображения спутника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Снимки зимних месяцев не были задействованы. Для территории Тетюши зоной интереса является береговая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линия. На территории,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выбранного участка, было получено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4032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точек </a:t>
            </a:r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устойчивых отражателей.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Береговая линия участка характеризуется стабильной земной поверхностью. По полученным результатам величина смещения для 3991 устойчивого отражателя находится по модулю в диапазоне от 0 до 4 мм. 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12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92245" y="216852"/>
            <a:ext cx="3714563" cy="54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42;p28"/>
          <p:cNvSpPr txBox="1">
            <a:spLocks/>
          </p:cNvSpPr>
          <p:nvPr/>
        </p:nvSpPr>
        <p:spPr>
          <a:xfrm>
            <a:off x="1357746" y="1755772"/>
            <a:ext cx="9760527" cy="4090846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выделенным 3 участкам интереса на </a:t>
            </a:r>
            <a:r>
              <a:rPr lang="ru-RU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казанского кремля, можно заключить, что земная поверхность </a:t>
            </a:r>
            <a:r>
              <a:rPr lang="ru-RU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устойчивой и не подвержена значимым деформационным явлениям. 1 участок интереса является </a:t>
            </a:r>
            <a:r>
              <a:rPr lang="ru-RU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самым нестабильным в данном исследовании. </a:t>
            </a: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область подвержена отрицательным деформациям со средней скоростью -3 мм/год.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смещений устойчивых отражателей для участка береговой </a:t>
            </a:r>
            <a:r>
              <a:rPr lang="ru-RU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линии города Тетюши </a:t>
            </a: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выявила области со значительными </a:t>
            </a:r>
            <a:r>
              <a:rPr lang="ru-RU" sz="2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деформациями. Можно </a:t>
            </a:r>
            <a:r>
              <a:rPr lang="ru-RU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говорить о стабильности застроенной территории, которая расположена вблизи берега.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Google Shape;142;p28"/>
          <p:cNvSpPr txBox="1">
            <a:spLocks/>
          </p:cNvSpPr>
          <p:nvPr/>
        </p:nvSpPr>
        <p:spPr>
          <a:xfrm>
            <a:off x="4242954" y="826617"/>
            <a:ext cx="3692238" cy="766656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76;p48"/>
          <p:cNvPicPr preferRelativeResize="0"/>
          <p:nvPr/>
        </p:nvPicPr>
        <p:blipFill rotWithShape="1">
          <a:blip r:embed="rId3">
            <a:alphaModFix/>
          </a:blip>
          <a:srcRect l="3601" t="9158" r="3106" b="4358"/>
          <a:stretch/>
        </p:blipFill>
        <p:spPr>
          <a:xfrm flipH="1">
            <a:off x="180109" y="4156545"/>
            <a:ext cx="11869683" cy="270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6;p48"/>
          <p:cNvPicPr preferRelativeResize="0"/>
          <p:nvPr/>
        </p:nvPicPr>
        <p:blipFill rotWithShape="1">
          <a:blip r:embed="rId3">
            <a:alphaModFix/>
          </a:blip>
          <a:srcRect l="3601" t="9158" r="3106" b="4358"/>
          <a:stretch/>
        </p:blipFill>
        <p:spPr>
          <a:xfrm rot="10800000" flipH="1">
            <a:off x="180109" y="0"/>
            <a:ext cx="11869683" cy="27014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28"/>
          <p:cNvSpPr txBox="1">
            <a:spLocks/>
          </p:cNvSpPr>
          <p:nvPr/>
        </p:nvSpPr>
        <p:spPr>
          <a:xfrm>
            <a:off x="3067867" y="2820535"/>
            <a:ext cx="6094169" cy="1216930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ледовой обстановки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1856509" y="2244436"/>
            <a:ext cx="1277511" cy="665019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0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Соединительная линия уступом 3"/>
          <p:cNvCxnSpPr/>
          <p:nvPr/>
        </p:nvCxnSpPr>
        <p:spPr>
          <a:xfrm rot="16200000" flipH="1">
            <a:off x="3464325" y="1966024"/>
            <a:ext cx="724002" cy="225065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2444165" y="2457374"/>
            <a:ext cx="6872354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состояния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угодий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землетрясений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 rot="16200000" flipH="1">
            <a:off x="5872544" y="1843029"/>
            <a:ext cx="724003" cy="471055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5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Наблюдение за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морским судном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 rot="5400000">
            <a:off x="7272558" y="1691334"/>
            <a:ext cx="861141" cy="637309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8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наводнений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rot="10800000" flipV="1">
            <a:off x="8850545" y="2230581"/>
            <a:ext cx="1221710" cy="1039089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1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920142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3134020" y="2443057"/>
            <a:ext cx="5716521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лесопользования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8850541" y="3214255"/>
            <a:ext cx="1277132" cy="900545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6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7827738" y="4317185"/>
            <a:ext cx="576396" cy="548526"/>
          </a:xfrm>
          <a:prstGeom prst="bent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15436636"/>
              </p:ext>
            </p:extLst>
          </p:nvPr>
        </p:nvGraphicFramePr>
        <p:xfrm>
          <a:off x="-495128" y="944579"/>
          <a:ext cx="3234514" cy="251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9951933"/>
              </p:ext>
            </p:extLst>
          </p:nvPr>
        </p:nvGraphicFramePr>
        <p:xfrm>
          <a:off x="7044287" y="112472"/>
          <a:ext cx="3379891" cy="2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65048892"/>
              </p:ext>
            </p:extLst>
          </p:nvPr>
        </p:nvGraphicFramePr>
        <p:xfrm>
          <a:off x="1646712" y="-371823"/>
          <a:ext cx="3349908" cy="281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73236835"/>
              </p:ext>
            </p:extLst>
          </p:nvPr>
        </p:nvGraphicFramePr>
        <p:xfrm>
          <a:off x="4313023" y="123129"/>
          <a:ext cx="3289875" cy="159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98780400"/>
              </p:ext>
            </p:extLst>
          </p:nvPr>
        </p:nvGraphicFramePr>
        <p:xfrm>
          <a:off x="9176535" y="799643"/>
          <a:ext cx="3471018" cy="274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175033012"/>
              </p:ext>
            </p:extLst>
          </p:nvPr>
        </p:nvGraphicFramePr>
        <p:xfrm>
          <a:off x="9110147" y="2909455"/>
          <a:ext cx="3636035" cy="32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59999692"/>
              </p:ext>
            </p:extLst>
          </p:nvPr>
        </p:nvGraphicFramePr>
        <p:xfrm>
          <a:off x="-516713" y="3031459"/>
          <a:ext cx="3347194" cy="27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40063991"/>
              </p:ext>
            </p:extLst>
          </p:nvPr>
        </p:nvGraphicFramePr>
        <p:xfrm>
          <a:off x="1412469" y="3803436"/>
          <a:ext cx="3356229" cy="442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69031387"/>
              </p:ext>
            </p:extLst>
          </p:nvPr>
        </p:nvGraphicFramePr>
        <p:xfrm>
          <a:off x="6755049" y="4634837"/>
          <a:ext cx="3471225" cy="212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91112838"/>
              </p:ext>
            </p:extLst>
          </p:nvPr>
        </p:nvGraphicFramePr>
        <p:xfrm>
          <a:off x="3938859" y="4098446"/>
          <a:ext cx="3767708" cy="337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21" name="Google Shape;142;p28"/>
          <p:cNvSpPr txBox="1">
            <a:spLocks/>
          </p:cNvSpPr>
          <p:nvPr/>
        </p:nvSpPr>
        <p:spPr>
          <a:xfrm>
            <a:off x="2670973" y="2443137"/>
            <a:ext cx="6598683" cy="1860113"/>
          </a:xfrm>
          <a:prstGeom prst="rect">
            <a:avLst/>
          </a:prstGeom>
          <a:solidFill>
            <a:srgbClr val="FFFFFF">
              <a:alpha val="13840"/>
            </a:srgbClr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Krona One"/>
              <a:buNone/>
              <a:defRPr sz="2800" b="0" i="0" u="none" strike="noStrike" cap="none">
                <a:solidFill>
                  <a:schemeClr val="accent2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загрязнения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нефтью водной поверхности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ber Optic Network Expansion in Rural Sector Pitch Deck by Slidesgo">
  <a:themeElements>
    <a:clrScheme name="Simple Light">
      <a:dk1>
        <a:srgbClr val="000000"/>
      </a:dk1>
      <a:lt1>
        <a:srgbClr val="001F95"/>
      </a:lt1>
      <a:dk2>
        <a:srgbClr val="00A0EA"/>
      </a:dk2>
      <a:lt2>
        <a:srgbClr val="008080"/>
      </a:lt2>
      <a:accent1>
        <a:srgbClr val="00D7D5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7351</TotalTime>
  <Words>580</Words>
  <Application>Microsoft Office PowerPoint</Application>
  <PresentationFormat>Широкоэкранный</PresentationFormat>
  <Paragraphs>173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Bebas Neue</vt:lpstr>
      <vt:lpstr>Calibri</vt:lpstr>
      <vt:lpstr>Krona One</vt:lpstr>
      <vt:lpstr>Liberation Serif</vt:lpstr>
      <vt:lpstr>Nunito Light</vt:lpstr>
      <vt:lpstr>Poppins</vt:lpstr>
      <vt:lpstr>PT Sans</vt:lpstr>
      <vt:lpstr>Segoe UI</vt:lpstr>
      <vt:lpstr>Tahoma</vt:lpstr>
      <vt:lpstr>Times New Roman</vt:lpstr>
      <vt:lpstr>Fiber Optic Network Expansion in Rural Sector Pitch Deck by Slidesgo</vt:lpstr>
      <vt:lpstr>АНАЛИЗ ДАННЫХ СПУТНИКОВОЙ РАДАРНОЙ ИНТЕРФЕРОМЕТРИИ  ДЛЯ ВЫЯВЛЕНИЯ ДЕФОРМАЦИОННЫХ  ЯВЛЕНИЙ  НА ЗАСТРОЕННЫХ ТЕРРИТОРИЯХ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louisa3481@gmail.com</dc:creator>
  <cp:lastModifiedBy>louisa3481@gmail.com</cp:lastModifiedBy>
  <cp:revision>60</cp:revision>
  <dcterms:created xsi:type="dcterms:W3CDTF">2023-08-16T12:17:25Z</dcterms:created>
  <dcterms:modified xsi:type="dcterms:W3CDTF">2023-08-21T14:49:03Z</dcterms:modified>
</cp:coreProperties>
</file>