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34137600" cy="19202400"/>
  <p:notesSz cx="9144000" cy="6858000"/>
  <p:defaultTextStyle>
    <a:defPPr>
      <a:defRPr lang="ru-RU"/>
    </a:defPPr>
    <a:lvl1pPr marL="0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1pPr>
    <a:lvl2pPr marL="1523985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2pPr>
    <a:lvl3pPr marL="3047970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3pPr>
    <a:lvl4pPr marL="4571954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4pPr>
    <a:lvl5pPr marL="6095939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5pPr>
    <a:lvl6pPr marL="7619924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6pPr>
    <a:lvl7pPr marL="9143909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7pPr>
    <a:lvl8pPr marL="10667893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8pPr>
    <a:lvl9pPr marL="12191878" algn="l" defTabSz="3047970" rtl="0" eaLnBrk="1" latinLnBrk="0" hangingPunct="1">
      <a:defRPr sz="6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4F73-9726-4D95-9638-3FBBFAD516F6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9FDF-18F5-4AE4-9819-4D6F873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1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880" y="768986"/>
            <a:ext cx="30723840" cy="3200400"/>
          </a:xfrm>
          <a:prstGeom prst="rect">
            <a:avLst/>
          </a:prstGeom>
        </p:spPr>
        <p:txBody>
          <a:bodyPr vert="horz" lIns="304797" tIns="152398" rIns="304797" bIns="152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6880" y="4480562"/>
            <a:ext cx="30723840" cy="12672696"/>
          </a:xfrm>
          <a:prstGeom prst="rect">
            <a:avLst/>
          </a:prstGeom>
        </p:spPr>
        <p:txBody>
          <a:bodyPr vert="horz" lIns="304797" tIns="152398" rIns="304797" bIns="152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706880" y="17797781"/>
            <a:ext cx="7965440" cy="1022350"/>
          </a:xfrm>
          <a:prstGeom prst="rect">
            <a:avLst/>
          </a:prstGeom>
        </p:spPr>
        <p:txBody>
          <a:bodyPr vert="horz" lIns="304797" tIns="152398" rIns="304797" bIns="152398" rtlCol="0" anchor="ctr"/>
          <a:lstStyle>
            <a:lvl1pPr algn="l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64F73-9726-4D95-9638-3FBBFAD516F6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663680" y="17797781"/>
            <a:ext cx="10810240" cy="1022350"/>
          </a:xfrm>
          <a:prstGeom prst="rect">
            <a:avLst/>
          </a:prstGeom>
        </p:spPr>
        <p:txBody>
          <a:bodyPr vert="horz" lIns="304797" tIns="152398" rIns="304797" bIns="152398" rtlCol="0" anchor="ctr"/>
          <a:lstStyle>
            <a:lvl1pPr algn="ctr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4465280" y="17797781"/>
            <a:ext cx="7965440" cy="1022350"/>
          </a:xfrm>
          <a:prstGeom prst="rect">
            <a:avLst/>
          </a:prstGeom>
        </p:spPr>
        <p:txBody>
          <a:bodyPr vert="horz" lIns="304797" tIns="152398" rIns="304797" bIns="152398" rtlCol="0" anchor="ctr"/>
          <a:lstStyle>
            <a:lvl1pPr algn="r">
              <a:defRPr sz="4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9FDF-18F5-4AE4-9819-4D6F873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3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3047970" rtl="0" eaLnBrk="1" latinLnBrk="0" hangingPunct="1">
        <a:spcBef>
          <a:spcPct val="0"/>
        </a:spcBef>
        <a:buNone/>
        <a:defRPr sz="1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89" indent="-1142989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1pPr>
      <a:lvl2pPr marL="2476475" indent="-952490" algn="l" defTabSz="3047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9300" kern="1200">
          <a:solidFill>
            <a:schemeClr val="tx1"/>
          </a:solidFill>
          <a:latin typeface="+mn-lt"/>
          <a:ea typeface="+mn-ea"/>
          <a:cs typeface="+mn-cs"/>
        </a:defRPr>
      </a:lvl2pPr>
      <a:lvl3pPr marL="3809962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5333947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7931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»"/>
        <a:defRPr sz="6700" kern="1200">
          <a:solidFill>
            <a:schemeClr val="tx1"/>
          </a:solidFill>
          <a:latin typeface="+mn-lt"/>
          <a:ea typeface="+mn-ea"/>
          <a:cs typeface="+mn-cs"/>
        </a:defRPr>
      </a:lvl5pPr>
      <a:lvl6pPr marL="8381916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6pPr>
      <a:lvl7pPr marL="9905901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7pPr>
      <a:lvl8pPr marL="11429886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8pPr>
      <a:lvl9pPr marL="12953870" indent="-761992" algn="l" defTabSz="3047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6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1pPr>
      <a:lvl2pPr marL="1523985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3047970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571954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095939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619924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9143909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667893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2191878" algn="l" defTabSz="3047970" rtl="0" eaLnBrk="1" latinLnBrk="0" hangingPunct="1"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8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7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0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1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90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51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2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3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4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13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1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8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5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2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3933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6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8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6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8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6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6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90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0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93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5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84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9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3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4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SzPts val="5246"/>
            </a:pPr>
            <a:endParaRPr lang="ru-RU" sz="4896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37600" cy="19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97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abogdanov</dc:creator>
  <cp:lastModifiedBy>abogdanov</cp:lastModifiedBy>
  <cp:revision>1</cp:revision>
  <dcterms:created xsi:type="dcterms:W3CDTF">2024-08-21T13:58:15Z</dcterms:created>
  <dcterms:modified xsi:type="dcterms:W3CDTF">2024-08-21T13:58:15Z</dcterms:modified>
</cp:coreProperties>
</file>