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4" r:id="rId3"/>
    <p:sldId id="258" r:id="rId4"/>
    <p:sldId id="271" r:id="rId5"/>
    <p:sldId id="270" r:id="rId6"/>
    <p:sldId id="273" r:id="rId7"/>
    <p:sldId id="267" r:id="rId8"/>
    <p:sldId id="268" r:id="rId9"/>
    <p:sldId id="272" r:id="rId10"/>
    <p:sldId id="266" r:id="rId11"/>
  </p:sldIdLst>
  <p:sldSz cx="12192000" cy="6858000"/>
  <p:notesSz cx="6858000" cy="9144000"/>
  <p:embeddedFontLst>
    <p:embeddedFont>
      <p:font typeface="Roboto Cn" pitchFamily="2" charset="0"/>
      <p:bold r:id="rId12"/>
    </p:embeddedFont>
    <p:embeddedFont>
      <p:font typeface="Montserrat" panose="00000500000000000000" pitchFamily="2" charset="-52"/>
      <p:regular r:id="rId13"/>
      <p:bold r:id="rId14"/>
      <p:italic r:id="rId15"/>
      <p:boldItalic r:id="rId16"/>
    </p:embeddedFont>
    <p:embeddedFont>
      <p:font typeface="Roboto Condensed SemiBold" panose="02000000000000000000" pitchFamily="2" charset="0"/>
      <p:bold r:id="rId17"/>
      <p:boldItalic r:id="rId18"/>
    </p:embeddedFont>
    <p:embeddedFont>
      <p:font typeface="Roboto" panose="02000000000000000000" pitchFamily="2" charset="0"/>
      <p:regular r:id="rId19"/>
      <p:bold r:id="rId20"/>
      <p:italic r:id="rId21"/>
      <p:boldItalic r:id="rId22"/>
    </p:embeddedFont>
    <p:embeddedFont>
      <p:font typeface="Bahnschrift SemiBold Condensed" panose="020B0502040204020203" pitchFamily="34" charset="0"/>
      <p:bold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Roboto Light" panose="02000000000000000000" pitchFamily="2" charset="0"/>
      <p:regular r:id="rId28"/>
      <p:italic r:id="rId29"/>
    </p:embeddedFont>
    <p:embeddedFont>
      <p:font typeface="Calibri Light" panose="020F0302020204030204" pitchFamily="34" charset="0"/>
      <p:regular r:id="rId30"/>
      <p:italic r:id="rId31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47" userDrawn="1">
          <p15:clr>
            <a:srgbClr val="A4A3A4"/>
          </p15:clr>
        </p15:guide>
        <p15:guide id="4" pos="7333" userDrawn="1">
          <p15:clr>
            <a:srgbClr val="A4A3A4"/>
          </p15:clr>
        </p15:guide>
        <p15:guide id="5" orient="horz" pos="4088" userDrawn="1">
          <p15:clr>
            <a:srgbClr val="A4A3A4"/>
          </p15:clr>
        </p15:guide>
        <p15:guide id="6" orient="horz" pos="232" userDrawn="1">
          <p15:clr>
            <a:srgbClr val="A4A3A4"/>
          </p15:clr>
        </p15:guide>
        <p15:guide id="7" orient="horz" pos="618" userDrawn="1">
          <p15:clr>
            <a:srgbClr val="A4A3A4"/>
          </p15:clr>
        </p15:guide>
        <p15:guide id="8" orient="horz" pos="541" userDrawn="1">
          <p15:clr>
            <a:srgbClr val="A4A3A4"/>
          </p15:clr>
        </p15:guide>
        <p15:guide id="9" orient="horz" pos="104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A4CC"/>
    <a:srgbClr val="17356F"/>
    <a:srgbClr val="00FFFD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2" autoAdjust="0"/>
    <p:restoredTop sz="94660"/>
  </p:normalViewPr>
  <p:slideViewPr>
    <p:cSldViewPr snapToGrid="0">
      <p:cViewPr varScale="1">
        <p:scale>
          <a:sx n="155" d="100"/>
          <a:sy n="155" d="100"/>
        </p:scale>
        <p:origin x="312" y="144"/>
      </p:cViewPr>
      <p:guideLst>
        <p:guide orient="horz" pos="2160"/>
        <p:guide pos="3840"/>
        <p:guide pos="347"/>
        <p:guide pos="7333"/>
        <p:guide orient="horz" pos="4088"/>
        <p:guide orient="horz" pos="232"/>
        <p:guide orient="horz" pos="618"/>
        <p:guide orient="horz" pos="541"/>
        <p:guide orient="horz" pos="1049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3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font" Target="fonts/font2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font" Target="fonts/font19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Лист1!$A$2:$A$7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0</c:v>
                </c:pt>
                <c:pt idx="1">
                  <c:v>150</c:v>
                </c:pt>
                <c:pt idx="2">
                  <c:v>250</c:v>
                </c:pt>
                <c:pt idx="3">
                  <c:v>500</c:v>
                </c:pt>
                <c:pt idx="4">
                  <c:v>1673</c:v>
                </c:pt>
                <c:pt idx="5">
                  <c:v>3454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481-4137-8B7E-F241CCA18E1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Время анализа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Лист1!$A$2:$A$7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1500</c:v>
                </c:pt>
                <c:pt idx="1">
                  <c:v>1500</c:v>
                </c:pt>
                <c:pt idx="2">
                  <c:v>1500</c:v>
                </c:pt>
                <c:pt idx="3">
                  <c:v>1750</c:v>
                </c:pt>
                <c:pt idx="4">
                  <c:v>2250</c:v>
                </c:pt>
                <c:pt idx="5">
                  <c:v>150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481-4137-8B7E-F241CCA18E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94798576"/>
        <c:axId val="1494799408"/>
      </c:lineChart>
      <c:catAx>
        <c:axId val="1494798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>
                    <a:lumMod val="40000"/>
                    <a:lumOff val="6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pPr>
            <a:endParaRPr lang="ru-RU"/>
          </a:p>
        </c:txPr>
        <c:crossAx val="1494799408"/>
        <c:crosses val="autoZero"/>
        <c:auto val="1"/>
        <c:lblAlgn val="ctr"/>
        <c:lblOffset val="100"/>
        <c:noMultiLvlLbl val="0"/>
      </c:catAx>
      <c:valAx>
        <c:axId val="1494799408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  <a:alpha val="2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>
                    <a:lumMod val="40000"/>
                    <a:lumOff val="6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pPr>
            <a:endParaRPr lang="ru-RU"/>
          </a:p>
        </c:txPr>
        <c:crossAx val="1494798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1">
                  <a:lumMod val="40000"/>
                  <a:lumOff val="6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692DA-9E77-4357-B49D-230DCCE28056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644CF-C62C-430E-8AA5-87116A9A5F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808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692DA-9E77-4357-B49D-230DCCE28056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644CF-C62C-430E-8AA5-87116A9A5F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601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692DA-9E77-4357-B49D-230DCCE28056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644CF-C62C-430E-8AA5-87116A9A5F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126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692DA-9E77-4357-B49D-230DCCE28056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644CF-C62C-430E-8AA5-87116A9A5F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447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692DA-9E77-4357-B49D-230DCCE28056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644CF-C62C-430E-8AA5-87116A9A5F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480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692DA-9E77-4357-B49D-230DCCE28056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644CF-C62C-430E-8AA5-87116A9A5F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372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692DA-9E77-4357-B49D-230DCCE28056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644CF-C62C-430E-8AA5-87116A9A5F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76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692DA-9E77-4357-B49D-230DCCE28056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644CF-C62C-430E-8AA5-87116A9A5F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3549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692DA-9E77-4357-B49D-230DCCE28056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644CF-C62C-430E-8AA5-87116A9A5F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940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692DA-9E77-4357-B49D-230DCCE28056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644CF-C62C-430E-8AA5-87116A9A5F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436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692DA-9E77-4357-B49D-230DCCE28056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644CF-C62C-430E-8AA5-87116A9A5F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3295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8692DA-9E77-4357-B49D-230DCCE28056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644CF-C62C-430E-8AA5-87116A9A5F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814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3" Type="http://schemas.openxmlformats.org/officeDocument/2006/relationships/image" Target="../media/image2.png"/><Relationship Id="rId7" Type="http://schemas.openxmlformats.org/officeDocument/2006/relationships/image" Target="../media/image2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22.png"/><Relationship Id="rId4" Type="http://schemas.openxmlformats.org/officeDocument/2006/relationships/image" Target="../media/image5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microsoft.com/office/2007/relationships/hdphoto" Target="../media/hdphoto2.wdp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2.png"/><Relationship Id="rId5" Type="http://schemas.openxmlformats.org/officeDocument/2006/relationships/image" Target="../media/image8.png"/><Relationship Id="rId15" Type="http://schemas.openxmlformats.org/officeDocument/2006/relationships/image" Target="../media/image15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microsoft.com/office/2007/relationships/hdphoto" Target="../media/hdphoto1.wdp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9.png"/><Relationship Id="rId10" Type="http://schemas.openxmlformats.org/officeDocument/2006/relationships/image" Target="../media/image6.png"/><Relationship Id="rId4" Type="http://schemas.openxmlformats.org/officeDocument/2006/relationships/image" Target="../media/image18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Рисунок 314" descr="https://d-russia.ru/wp-content/uploads/2018/11/nsk-vid.jpe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5" t="5469" r="2350" b="1900"/>
          <a:stretch>
            <a:fillRect/>
          </a:stretch>
        </p:blipFill>
        <p:spPr bwMode="auto">
          <a:xfrm>
            <a:off x="1467855" y="165100"/>
            <a:ext cx="9829490" cy="6527800"/>
          </a:xfrm>
          <a:custGeom>
            <a:avLst/>
            <a:gdLst>
              <a:gd name="connsiteX0" fmla="*/ 3341276 w 9829490"/>
              <a:gd name="connsiteY0" fmla="*/ 5997492 h 6527800"/>
              <a:gd name="connsiteX1" fmla="*/ 3584741 w 9829490"/>
              <a:gd name="connsiteY1" fmla="*/ 6119224 h 6527800"/>
              <a:gd name="connsiteX2" fmla="*/ 3541462 w 9829490"/>
              <a:gd name="connsiteY2" fmla="*/ 6159183 h 6527800"/>
              <a:gd name="connsiteX3" fmla="*/ 3462620 w 9829490"/>
              <a:gd name="connsiteY3" fmla="*/ 6194758 h 6527800"/>
              <a:gd name="connsiteX4" fmla="*/ 3374452 w 9829490"/>
              <a:gd name="connsiteY4" fmla="*/ 6139620 h 6527800"/>
              <a:gd name="connsiteX5" fmla="*/ 3324455 w 9829490"/>
              <a:gd name="connsiteY5" fmla="*/ 6098916 h 6527800"/>
              <a:gd name="connsiteX6" fmla="*/ 3114548 w 9829490"/>
              <a:gd name="connsiteY6" fmla="*/ 5884128 h 6527800"/>
              <a:gd name="connsiteX7" fmla="*/ 3331306 w 9829490"/>
              <a:gd name="connsiteY7" fmla="*/ 5992507 h 6527800"/>
              <a:gd name="connsiteX8" fmla="*/ 3303293 w 9829490"/>
              <a:gd name="connsiteY8" fmla="*/ 5981913 h 6527800"/>
              <a:gd name="connsiteX9" fmla="*/ 3277014 w 9829490"/>
              <a:gd name="connsiteY9" fmla="*/ 5993771 h 6527800"/>
              <a:gd name="connsiteX10" fmla="*/ 3248178 w 9829490"/>
              <a:gd name="connsiteY10" fmla="*/ 6070071 h 6527800"/>
              <a:gd name="connsiteX11" fmla="*/ 3195618 w 9829490"/>
              <a:gd name="connsiteY11" fmla="*/ 6093788 h 6527800"/>
              <a:gd name="connsiteX12" fmla="*/ 3183759 w 9829490"/>
              <a:gd name="connsiteY12" fmla="*/ 6067507 h 6527800"/>
              <a:gd name="connsiteX13" fmla="*/ 3104896 w 9829490"/>
              <a:gd name="connsiteY13" fmla="*/ 6103091 h 6527800"/>
              <a:gd name="connsiteX14" fmla="*/ 3126047 w 9829490"/>
              <a:gd name="connsiteY14" fmla="*/ 6220071 h 6527800"/>
              <a:gd name="connsiteX15" fmla="*/ 3137905 w 9829490"/>
              <a:gd name="connsiteY15" fmla="*/ 6246352 h 6527800"/>
              <a:gd name="connsiteX16" fmla="*/ 3228616 w 9829490"/>
              <a:gd name="connsiteY16" fmla="*/ 6237081 h 6527800"/>
              <a:gd name="connsiteX17" fmla="*/ 3240473 w 9829490"/>
              <a:gd name="connsiteY17" fmla="*/ 6263361 h 6527800"/>
              <a:gd name="connsiteX18" fmla="*/ 3109071 w 9829490"/>
              <a:gd name="connsiteY18" fmla="*/ 6322652 h 6527800"/>
              <a:gd name="connsiteX19" fmla="*/ 3170925 w 9829490"/>
              <a:gd name="connsiteY19" fmla="*/ 6389635 h 6527800"/>
              <a:gd name="connsiteX20" fmla="*/ 3156503 w 9829490"/>
              <a:gd name="connsiteY20" fmla="*/ 6427774 h 6527800"/>
              <a:gd name="connsiteX21" fmla="*/ 3118341 w 9829490"/>
              <a:gd name="connsiteY21" fmla="*/ 6413362 h 6527800"/>
              <a:gd name="connsiteX22" fmla="*/ 3089507 w 9829490"/>
              <a:gd name="connsiteY22" fmla="*/ 6489662 h 6527800"/>
              <a:gd name="connsiteX23" fmla="*/ 3075084 w 9829490"/>
              <a:gd name="connsiteY23" fmla="*/ 6527800 h 6527800"/>
              <a:gd name="connsiteX24" fmla="*/ 3063226 w 9829490"/>
              <a:gd name="connsiteY24" fmla="*/ 6501519 h 6527800"/>
              <a:gd name="connsiteX25" fmla="*/ 2975058 w 9829490"/>
              <a:gd name="connsiteY25" fmla="*/ 6446382 h 6527800"/>
              <a:gd name="connsiteX26" fmla="*/ 2963200 w 9829490"/>
              <a:gd name="connsiteY26" fmla="*/ 6420102 h 6527800"/>
              <a:gd name="connsiteX27" fmla="*/ 2786919 w 9829490"/>
              <a:gd name="connsiteY27" fmla="*/ 6309828 h 6527800"/>
              <a:gd name="connsiteX28" fmla="*/ 2736922 w 9829490"/>
              <a:gd name="connsiteY28" fmla="*/ 6269125 h 6527800"/>
              <a:gd name="connsiteX29" fmla="*/ 2610661 w 9829490"/>
              <a:gd name="connsiteY29" fmla="*/ 6199545 h 6527800"/>
              <a:gd name="connsiteX30" fmla="*/ 2562328 w 9829490"/>
              <a:gd name="connsiteY30" fmla="*/ 6160238 h 6527800"/>
              <a:gd name="connsiteX31" fmla="*/ 1682846 w 9829490"/>
              <a:gd name="connsiteY31" fmla="*/ 5194626 h 6527800"/>
              <a:gd name="connsiteX32" fmla="*/ 1718431 w 9829490"/>
              <a:gd name="connsiteY32" fmla="*/ 5273490 h 6527800"/>
              <a:gd name="connsiteX33" fmla="*/ 1744712 w 9829490"/>
              <a:gd name="connsiteY33" fmla="*/ 5261632 h 6527800"/>
              <a:gd name="connsiteX34" fmla="*/ 1766045 w 9829490"/>
              <a:gd name="connsiteY34" fmla="*/ 5235427 h 6527800"/>
              <a:gd name="connsiteX35" fmla="*/ 1766045 w 9829490"/>
              <a:gd name="connsiteY35" fmla="*/ 5611585 h 6527800"/>
              <a:gd name="connsiteX36" fmla="*/ 1681880 w 9829490"/>
              <a:gd name="connsiteY36" fmla="*/ 5543057 h 6527800"/>
              <a:gd name="connsiteX37" fmla="*/ 1670023 w 9829490"/>
              <a:gd name="connsiteY37" fmla="*/ 5516777 h 6527800"/>
              <a:gd name="connsiteX38" fmla="*/ 1631884 w 9829490"/>
              <a:gd name="connsiteY38" fmla="*/ 5502355 h 6527800"/>
              <a:gd name="connsiteX39" fmla="*/ 1548867 w 9829490"/>
              <a:gd name="connsiteY39" fmla="*/ 5318368 h 6527800"/>
              <a:gd name="connsiteX40" fmla="*/ 1510706 w 9829490"/>
              <a:gd name="connsiteY40" fmla="*/ 5303956 h 6527800"/>
              <a:gd name="connsiteX41" fmla="*/ 1486979 w 9829490"/>
              <a:gd name="connsiteY41" fmla="*/ 5251373 h 6527800"/>
              <a:gd name="connsiteX42" fmla="*/ 1501424 w 9829490"/>
              <a:gd name="connsiteY42" fmla="*/ 5213223 h 6527800"/>
              <a:gd name="connsiteX43" fmla="*/ 1527705 w 9829490"/>
              <a:gd name="connsiteY43" fmla="*/ 5201366 h 6527800"/>
              <a:gd name="connsiteX44" fmla="*/ 1565844 w 9829490"/>
              <a:gd name="connsiteY44" fmla="*/ 5215789 h 6527800"/>
              <a:gd name="connsiteX45" fmla="*/ 1592124 w 9829490"/>
              <a:gd name="connsiteY45" fmla="*/ 5203930 h 6527800"/>
              <a:gd name="connsiteX46" fmla="*/ 1603982 w 9829490"/>
              <a:gd name="connsiteY46" fmla="*/ 5230210 h 6527800"/>
              <a:gd name="connsiteX47" fmla="*/ 1630262 w 9829490"/>
              <a:gd name="connsiteY47" fmla="*/ 5218352 h 6527800"/>
              <a:gd name="connsiteX48" fmla="*/ 1642131 w 9829490"/>
              <a:gd name="connsiteY48" fmla="*/ 5244655 h 6527800"/>
              <a:gd name="connsiteX49" fmla="*/ 1668412 w 9829490"/>
              <a:gd name="connsiteY49" fmla="*/ 5232797 h 6527800"/>
              <a:gd name="connsiteX50" fmla="*/ 1656543 w 9829490"/>
              <a:gd name="connsiteY50" fmla="*/ 5206494 h 6527800"/>
              <a:gd name="connsiteX51" fmla="*/ 7737355 w 9829490"/>
              <a:gd name="connsiteY51" fmla="*/ 4708371 h 6527800"/>
              <a:gd name="connsiteX52" fmla="*/ 7878058 w 9829490"/>
              <a:gd name="connsiteY52" fmla="*/ 4778722 h 6527800"/>
              <a:gd name="connsiteX53" fmla="*/ 7866738 w 9829490"/>
              <a:gd name="connsiteY53" fmla="*/ 4808638 h 6527800"/>
              <a:gd name="connsiteX54" fmla="*/ 7799753 w 9829490"/>
              <a:gd name="connsiteY54" fmla="*/ 4870492 h 6527800"/>
              <a:gd name="connsiteX55" fmla="*/ 7759029 w 9829490"/>
              <a:gd name="connsiteY55" fmla="*/ 4920499 h 6527800"/>
              <a:gd name="connsiteX56" fmla="*/ 7730193 w 9829490"/>
              <a:gd name="connsiteY56" fmla="*/ 4996799 h 6527800"/>
              <a:gd name="connsiteX57" fmla="*/ 7751345 w 9829490"/>
              <a:gd name="connsiteY57" fmla="*/ 5113779 h 6527800"/>
              <a:gd name="connsiteX58" fmla="*/ 7763215 w 9829490"/>
              <a:gd name="connsiteY58" fmla="*/ 5140082 h 6527800"/>
              <a:gd name="connsiteX59" fmla="*/ 7681785 w 9829490"/>
              <a:gd name="connsiteY59" fmla="*/ 5240086 h 6527800"/>
              <a:gd name="connsiteX60" fmla="*/ 7731781 w 9829490"/>
              <a:gd name="connsiteY60" fmla="*/ 5280789 h 6527800"/>
              <a:gd name="connsiteX61" fmla="*/ 7650387 w 9829490"/>
              <a:gd name="connsiteY61" fmla="*/ 5380805 h 6527800"/>
              <a:gd name="connsiteX62" fmla="*/ 7609661 w 9829490"/>
              <a:gd name="connsiteY62" fmla="*/ 5430812 h 6527800"/>
              <a:gd name="connsiteX63" fmla="*/ 7659681 w 9829490"/>
              <a:gd name="connsiteY63" fmla="*/ 5471505 h 6527800"/>
              <a:gd name="connsiteX64" fmla="*/ 7554535 w 9829490"/>
              <a:gd name="connsiteY64" fmla="*/ 5518947 h 6527800"/>
              <a:gd name="connsiteX65" fmla="*/ 7463813 w 9829490"/>
              <a:gd name="connsiteY65" fmla="*/ 5528251 h 6527800"/>
              <a:gd name="connsiteX66" fmla="*/ 7401958 w 9829490"/>
              <a:gd name="connsiteY66" fmla="*/ 5461268 h 6527800"/>
              <a:gd name="connsiteX67" fmla="*/ 7249393 w 9829490"/>
              <a:gd name="connsiteY67" fmla="*/ 5403555 h 6527800"/>
              <a:gd name="connsiteX68" fmla="*/ 7251948 w 9829490"/>
              <a:gd name="connsiteY68" fmla="*/ 5339113 h 6527800"/>
              <a:gd name="connsiteX69" fmla="*/ 7201951 w 9829490"/>
              <a:gd name="connsiteY69" fmla="*/ 5298410 h 6527800"/>
              <a:gd name="connsiteX70" fmla="*/ 7104659 w 9829490"/>
              <a:gd name="connsiteY70" fmla="*/ 5316007 h 6527800"/>
              <a:gd name="connsiteX71" fmla="*/ 7104659 w 9829490"/>
              <a:gd name="connsiteY71" fmla="*/ 5024719 h 6527800"/>
              <a:gd name="connsiteX72" fmla="*/ 6416553 w 9829490"/>
              <a:gd name="connsiteY72" fmla="*/ 4708371 h 6527800"/>
              <a:gd name="connsiteX73" fmla="*/ 7049249 w 9829490"/>
              <a:gd name="connsiteY73" fmla="*/ 5024719 h 6527800"/>
              <a:gd name="connsiteX74" fmla="*/ 7049249 w 9829490"/>
              <a:gd name="connsiteY74" fmla="*/ 5306011 h 6527800"/>
              <a:gd name="connsiteX75" fmla="*/ 7008829 w 9829490"/>
              <a:gd name="connsiteY75" fmla="*/ 5290656 h 6527800"/>
              <a:gd name="connsiteX76" fmla="*/ 6944379 w 9829490"/>
              <a:gd name="connsiteY76" fmla="*/ 5288080 h 6527800"/>
              <a:gd name="connsiteX77" fmla="*/ 6891772 w 9829490"/>
              <a:gd name="connsiteY77" fmla="*/ 5311816 h 6527800"/>
              <a:gd name="connsiteX78" fmla="*/ 6853610 w 9829490"/>
              <a:gd name="connsiteY78" fmla="*/ 5297404 h 6527800"/>
              <a:gd name="connsiteX79" fmla="*/ 6791824 w 9829490"/>
              <a:gd name="connsiteY79" fmla="*/ 5230390 h 6527800"/>
              <a:gd name="connsiteX80" fmla="*/ 6744381 w 9829490"/>
              <a:gd name="connsiteY80" fmla="*/ 5125245 h 6527800"/>
              <a:gd name="connsiteX81" fmla="*/ 6796897 w 9829490"/>
              <a:gd name="connsiteY81" fmla="*/ 5101549 h 6527800"/>
              <a:gd name="connsiteX82" fmla="*/ 6837645 w 9829490"/>
              <a:gd name="connsiteY82" fmla="*/ 5051532 h 6527800"/>
              <a:gd name="connsiteX83" fmla="*/ 6813929 w 9829490"/>
              <a:gd name="connsiteY83" fmla="*/ 4998971 h 6527800"/>
              <a:gd name="connsiteX84" fmla="*/ 6828342 w 9829490"/>
              <a:gd name="connsiteY84" fmla="*/ 4960810 h 6527800"/>
              <a:gd name="connsiteX85" fmla="*/ 6790202 w 9829490"/>
              <a:gd name="connsiteY85" fmla="*/ 4946388 h 6527800"/>
              <a:gd name="connsiteX86" fmla="*/ 6711293 w 9829490"/>
              <a:gd name="connsiteY86" fmla="*/ 4981993 h 6527800"/>
              <a:gd name="connsiteX87" fmla="*/ 6635062 w 9829490"/>
              <a:gd name="connsiteY87" fmla="*/ 4953127 h 6527800"/>
              <a:gd name="connsiteX88" fmla="*/ 6582500 w 9829490"/>
              <a:gd name="connsiteY88" fmla="*/ 4976844 h 6527800"/>
              <a:gd name="connsiteX89" fmla="*/ 6546916 w 9829490"/>
              <a:gd name="connsiteY89" fmla="*/ 4897979 h 6527800"/>
              <a:gd name="connsiteX90" fmla="*/ 6549480 w 9829490"/>
              <a:gd name="connsiteY90" fmla="*/ 4833560 h 6527800"/>
              <a:gd name="connsiteX91" fmla="*/ 6435065 w 9829490"/>
              <a:gd name="connsiteY91" fmla="*/ 4790293 h 6527800"/>
              <a:gd name="connsiteX92" fmla="*/ 6411338 w 9829490"/>
              <a:gd name="connsiteY92" fmla="*/ 4737709 h 6527800"/>
              <a:gd name="connsiteX93" fmla="*/ 6332473 w 9829490"/>
              <a:gd name="connsiteY93" fmla="*/ 4773293 h 6527800"/>
              <a:gd name="connsiteX94" fmla="*/ 6290083 w 9829490"/>
              <a:gd name="connsiteY94" fmla="*/ 4771606 h 6527800"/>
              <a:gd name="connsiteX95" fmla="*/ 5095751 w 9829490"/>
              <a:gd name="connsiteY95" fmla="*/ 4708371 h 6527800"/>
              <a:gd name="connsiteX96" fmla="*/ 5386479 w 9829490"/>
              <a:gd name="connsiteY96" fmla="*/ 4853735 h 6527800"/>
              <a:gd name="connsiteX97" fmla="*/ 5358348 w 9829490"/>
              <a:gd name="connsiteY97" fmla="*/ 4928124 h 6527800"/>
              <a:gd name="connsiteX98" fmla="*/ 5305787 w 9829490"/>
              <a:gd name="connsiteY98" fmla="*/ 4951840 h 6527800"/>
              <a:gd name="connsiteX99" fmla="*/ 5265084 w 9829490"/>
              <a:gd name="connsiteY99" fmla="*/ 5001837 h 6527800"/>
              <a:gd name="connsiteX100" fmla="*/ 5212613 w 9829490"/>
              <a:gd name="connsiteY100" fmla="*/ 5025512 h 6527800"/>
              <a:gd name="connsiteX101" fmla="*/ 5174475 w 9829490"/>
              <a:gd name="connsiteY101" fmla="*/ 5011090 h 6527800"/>
              <a:gd name="connsiteX102" fmla="*/ 5150748 w 9829490"/>
              <a:gd name="connsiteY102" fmla="*/ 4958507 h 6527800"/>
              <a:gd name="connsiteX103" fmla="*/ 5098187 w 9829490"/>
              <a:gd name="connsiteY103" fmla="*/ 4982222 h 6527800"/>
              <a:gd name="connsiteX104" fmla="*/ 5057462 w 9829490"/>
              <a:gd name="connsiteY104" fmla="*/ 5032229 h 6527800"/>
              <a:gd name="connsiteX105" fmla="*/ 5093047 w 9829490"/>
              <a:gd name="connsiteY105" fmla="*/ 5111093 h 6527800"/>
              <a:gd name="connsiteX106" fmla="*/ 4973479 w 9829490"/>
              <a:gd name="connsiteY106" fmla="*/ 5196674 h 6527800"/>
              <a:gd name="connsiteX107" fmla="*/ 4880215 w 9829490"/>
              <a:gd name="connsiteY107" fmla="*/ 5270388 h 6527800"/>
              <a:gd name="connsiteX108" fmla="*/ 4903941 w 9829490"/>
              <a:gd name="connsiteY108" fmla="*/ 5322972 h 6527800"/>
              <a:gd name="connsiteX109" fmla="*/ 4889519 w 9829490"/>
              <a:gd name="connsiteY109" fmla="*/ 5361110 h 6527800"/>
              <a:gd name="connsiteX110" fmla="*/ 4822513 w 9829490"/>
              <a:gd name="connsiteY110" fmla="*/ 5422974 h 6527800"/>
              <a:gd name="connsiteX111" fmla="*/ 4784375 w 9829490"/>
              <a:gd name="connsiteY111" fmla="*/ 5408553 h 6527800"/>
              <a:gd name="connsiteX112" fmla="*/ 4731791 w 9829490"/>
              <a:gd name="connsiteY112" fmla="*/ 5432279 h 6527800"/>
              <a:gd name="connsiteX113" fmla="*/ 4691087 w 9829490"/>
              <a:gd name="connsiteY113" fmla="*/ 5482275 h 6527800"/>
              <a:gd name="connsiteX114" fmla="*/ 4662288 w 9829490"/>
              <a:gd name="connsiteY114" fmla="*/ 5558532 h 6527800"/>
              <a:gd name="connsiteX115" fmla="*/ 4621528 w 9829490"/>
              <a:gd name="connsiteY115" fmla="*/ 5608582 h 6527800"/>
              <a:gd name="connsiteX116" fmla="*/ 4595315 w 9829490"/>
              <a:gd name="connsiteY116" fmla="*/ 5620410 h 6527800"/>
              <a:gd name="connsiteX117" fmla="*/ 4554544 w 9829490"/>
              <a:gd name="connsiteY117" fmla="*/ 5670437 h 6527800"/>
              <a:gd name="connsiteX118" fmla="*/ 4475748 w 9829490"/>
              <a:gd name="connsiteY118" fmla="*/ 5705991 h 6527800"/>
              <a:gd name="connsiteX119" fmla="*/ 4463056 w 9829490"/>
              <a:gd name="connsiteY119" fmla="*/ 5695654 h 6527800"/>
              <a:gd name="connsiteX120" fmla="*/ 4463056 w 9829490"/>
              <a:gd name="connsiteY120" fmla="*/ 5024719 h 6527800"/>
              <a:gd name="connsiteX121" fmla="*/ 3774952 w 9829490"/>
              <a:gd name="connsiteY121" fmla="*/ 4708371 h 6527800"/>
              <a:gd name="connsiteX122" fmla="*/ 4407648 w 9829490"/>
              <a:gd name="connsiteY122" fmla="*/ 5024719 h 6527800"/>
              <a:gd name="connsiteX123" fmla="*/ 4407648 w 9829490"/>
              <a:gd name="connsiteY123" fmla="*/ 5664548 h 6527800"/>
              <a:gd name="connsiteX124" fmla="*/ 4361300 w 9829490"/>
              <a:gd name="connsiteY124" fmla="*/ 5662711 h 6527800"/>
              <a:gd name="connsiteX125" fmla="*/ 4373157 w 9829490"/>
              <a:gd name="connsiteY125" fmla="*/ 5688991 h 6527800"/>
              <a:gd name="connsiteX126" fmla="*/ 4306184 w 9829490"/>
              <a:gd name="connsiteY126" fmla="*/ 5750869 h 6527800"/>
              <a:gd name="connsiteX127" fmla="*/ 4189170 w 9829490"/>
              <a:gd name="connsiteY127" fmla="*/ 5772008 h 6527800"/>
              <a:gd name="connsiteX128" fmla="*/ 4139175 w 9829490"/>
              <a:gd name="connsiteY128" fmla="*/ 5731306 h 6527800"/>
              <a:gd name="connsiteX129" fmla="*/ 4110330 w 9829490"/>
              <a:gd name="connsiteY129" fmla="*/ 5807583 h 6527800"/>
              <a:gd name="connsiteX130" fmla="*/ 4072168 w 9829490"/>
              <a:gd name="connsiteY130" fmla="*/ 5793171 h 6527800"/>
              <a:gd name="connsiteX131" fmla="*/ 4034030 w 9829490"/>
              <a:gd name="connsiteY131" fmla="*/ 5778747 h 6527800"/>
              <a:gd name="connsiteX132" fmla="*/ 4007749 w 9829490"/>
              <a:gd name="connsiteY132" fmla="*/ 5790606 h 6527800"/>
              <a:gd name="connsiteX133" fmla="*/ 3890747 w 9829490"/>
              <a:gd name="connsiteY133" fmla="*/ 5811768 h 6527800"/>
              <a:gd name="connsiteX134" fmla="*/ 3812018 w 9829490"/>
              <a:gd name="connsiteY134" fmla="*/ 5847291 h 6527800"/>
              <a:gd name="connsiteX135" fmla="*/ 3771292 w 9829490"/>
              <a:gd name="connsiteY135" fmla="*/ 5897298 h 6527800"/>
              <a:gd name="connsiteX136" fmla="*/ 3756869 w 9829490"/>
              <a:gd name="connsiteY136" fmla="*/ 5935437 h 6527800"/>
              <a:gd name="connsiteX137" fmla="*/ 3766174 w 9829490"/>
              <a:gd name="connsiteY137" fmla="*/ 6026159 h 6527800"/>
              <a:gd name="connsiteX138" fmla="*/ 3751751 w 9829490"/>
              <a:gd name="connsiteY138" fmla="*/ 6064298 h 6527800"/>
              <a:gd name="connsiteX139" fmla="*/ 3672887 w 9829490"/>
              <a:gd name="connsiteY139" fmla="*/ 6099882 h 6527800"/>
              <a:gd name="connsiteX140" fmla="*/ 3617887 w 9829490"/>
              <a:gd name="connsiteY140" fmla="*/ 6097693 h 6527800"/>
              <a:gd name="connsiteX141" fmla="*/ 3142256 w 9829490"/>
              <a:gd name="connsiteY141" fmla="*/ 5859878 h 6527800"/>
              <a:gd name="connsiteX142" fmla="*/ 3142256 w 9829490"/>
              <a:gd name="connsiteY142" fmla="*/ 5024719 h 6527800"/>
              <a:gd name="connsiteX143" fmla="*/ 2454151 w 9829490"/>
              <a:gd name="connsiteY143" fmla="*/ 4708371 h 6527800"/>
              <a:gd name="connsiteX144" fmla="*/ 3086846 w 9829490"/>
              <a:gd name="connsiteY144" fmla="*/ 5024719 h 6527800"/>
              <a:gd name="connsiteX145" fmla="*/ 3086846 w 9829490"/>
              <a:gd name="connsiteY145" fmla="*/ 5859878 h 6527800"/>
              <a:gd name="connsiteX146" fmla="*/ 2544614 w 9829490"/>
              <a:gd name="connsiteY146" fmla="*/ 6130994 h 6527800"/>
              <a:gd name="connsiteX147" fmla="*/ 2510612 w 9829490"/>
              <a:gd name="connsiteY147" fmla="*/ 6118136 h 6527800"/>
              <a:gd name="connsiteX148" fmla="*/ 2498754 w 9829490"/>
              <a:gd name="connsiteY148" fmla="*/ 6091856 h 6527800"/>
              <a:gd name="connsiteX149" fmla="*/ 2472519 w 9829490"/>
              <a:gd name="connsiteY149" fmla="*/ 6103694 h 6527800"/>
              <a:gd name="connsiteX150" fmla="*/ 2322496 w 9829490"/>
              <a:gd name="connsiteY150" fmla="*/ 5981572 h 6527800"/>
              <a:gd name="connsiteX151" fmla="*/ 2284313 w 9829490"/>
              <a:gd name="connsiteY151" fmla="*/ 5967171 h 6527800"/>
              <a:gd name="connsiteX152" fmla="*/ 2184354 w 9829490"/>
              <a:gd name="connsiteY152" fmla="*/ 5885721 h 6527800"/>
              <a:gd name="connsiteX153" fmla="*/ 2108188 w 9829490"/>
              <a:gd name="connsiteY153" fmla="*/ 5856881 h 6527800"/>
              <a:gd name="connsiteX154" fmla="*/ 2096329 w 9829490"/>
              <a:gd name="connsiteY154" fmla="*/ 5830600 h 6527800"/>
              <a:gd name="connsiteX155" fmla="*/ 2020022 w 9829490"/>
              <a:gd name="connsiteY155" fmla="*/ 5801688 h 6527800"/>
              <a:gd name="connsiteX156" fmla="*/ 1870019 w 9829490"/>
              <a:gd name="connsiteY156" fmla="*/ 5679611 h 6527800"/>
              <a:gd name="connsiteX157" fmla="*/ 1831880 w 9829490"/>
              <a:gd name="connsiteY157" fmla="*/ 5665189 h 6527800"/>
              <a:gd name="connsiteX158" fmla="*/ 1821455 w 9829490"/>
              <a:gd name="connsiteY158" fmla="*/ 5656700 h 6527800"/>
              <a:gd name="connsiteX159" fmla="*/ 1821455 w 9829490"/>
              <a:gd name="connsiteY159" fmla="*/ 5173968 h 6527800"/>
              <a:gd name="connsiteX160" fmla="*/ 1826117 w 9829490"/>
              <a:gd name="connsiteY160" fmla="*/ 5161638 h 6527800"/>
              <a:gd name="connsiteX161" fmla="*/ 1821455 w 9829490"/>
              <a:gd name="connsiteY161" fmla="*/ 5151306 h 6527800"/>
              <a:gd name="connsiteX162" fmla="*/ 1821455 w 9829490"/>
              <a:gd name="connsiteY162" fmla="*/ 5132084 h 6527800"/>
              <a:gd name="connsiteX163" fmla="*/ 1866833 w 9829490"/>
              <a:gd name="connsiteY163" fmla="*/ 5111609 h 6527800"/>
              <a:gd name="connsiteX164" fmla="*/ 1895678 w 9829490"/>
              <a:gd name="connsiteY164" fmla="*/ 5035333 h 6527800"/>
              <a:gd name="connsiteX165" fmla="*/ 1878108 w 9829490"/>
              <a:gd name="connsiteY165" fmla="*/ 4996392 h 6527800"/>
              <a:gd name="connsiteX166" fmla="*/ 1133348 w 9829490"/>
              <a:gd name="connsiteY166" fmla="*/ 4708371 h 6527800"/>
              <a:gd name="connsiteX167" fmla="*/ 1566789 w 9829490"/>
              <a:gd name="connsiteY167" fmla="*/ 4925091 h 6527800"/>
              <a:gd name="connsiteX168" fmla="*/ 1564256 w 9829490"/>
              <a:gd name="connsiteY168" fmla="*/ 4931798 h 6527800"/>
              <a:gd name="connsiteX169" fmla="*/ 1511671 w 9829490"/>
              <a:gd name="connsiteY169" fmla="*/ 4955525 h 6527800"/>
              <a:gd name="connsiteX170" fmla="*/ 1382823 w 9829490"/>
              <a:gd name="connsiteY170" fmla="*/ 4950373 h 6527800"/>
              <a:gd name="connsiteX171" fmla="*/ 1344662 w 9829490"/>
              <a:gd name="connsiteY171" fmla="*/ 4935961 h 6527800"/>
              <a:gd name="connsiteX172" fmla="*/ 1294665 w 9829490"/>
              <a:gd name="connsiteY172" fmla="*/ 4895258 h 6527800"/>
              <a:gd name="connsiteX173" fmla="*/ 1268385 w 9829490"/>
              <a:gd name="connsiteY173" fmla="*/ 4907116 h 6527800"/>
              <a:gd name="connsiteX174" fmla="*/ 1280242 w 9829490"/>
              <a:gd name="connsiteY174" fmla="*/ 4933397 h 6527800"/>
              <a:gd name="connsiteX175" fmla="*/ 1265821 w 9829490"/>
              <a:gd name="connsiteY175" fmla="*/ 4971536 h 6527800"/>
              <a:gd name="connsiteX176" fmla="*/ 1251398 w 9829490"/>
              <a:gd name="connsiteY176" fmla="*/ 5009674 h 6527800"/>
              <a:gd name="connsiteX177" fmla="*/ 1263255 w 9829490"/>
              <a:gd name="connsiteY177" fmla="*/ 5035955 h 6527800"/>
              <a:gd name="connsiteX178" fmla="*/ 1289536 w 9829490"/>
              <a:gd name="connsiteY178" fmla="*/ 5024096 h 6527800"/>
              <a:gd name="connsiteX179" fmla="*/ 1301405 w 9829490"/>
              <a:gd name="connsiteY179" fmla="*/ 5050400 h 6527800"/>
              <a:gd name="connsiteX180" fmla="*/ 1143698 w 9829490"/>
              <a:gd name="connsiteY180" fmla="*/ 5121558 h 6527800"/>
              <a:gd name="connsiteX181" fmla="*/ 1050412 w 9829490"/>
              <a:gd name="connsiteY181" fmla="*/ 5195281 h 6527800"/>
              <a:gd name="connsiteX182" fmla="*/ 866426 w 9829490"/>
              <a:gd name="connsiteY182" fmla="*/ 5278299 h 6527800"/>
              <a:gd name="connsiteX183" fmla="*/ 852004 w 9829490"/>
              <a:gd name="connsiteY183" fmla="*/ 5316437 h 6527800"/>
              <a:gd name="connsiteX184" fmla="*/ 799420 w 9829490"/>
              <a:gd name="connsiteY184" fmla="*/ 5340163 h 6527800"/>
              <a:gd name="connsiteX185" fmla="*/ 740120 w 9829490"/>
              <a:gd name="connsiteY185" fmla="*/ 5208738 h 6527800"/>
              <a:gd name="connsiteX186" fmla="*/ 721544 w 9829490"/>
              <a:gd name="connsiteY186" fmla="*/ 5027306 h 6527800"/>
              <a:gd name="connsiteX187" fmla="*/ 726129 w 9829490"/>
              <a:gd name="connsiteY187" fmla="*/ 4911980 h 6527800"/>
              <a:gd name="connsiteX188" fmla="*/ 9718557 w 9829490"/>
              <a:gd name="connsiteY188" fmla="*/ 3532616 h 6527800"/>
              <a:gd name="connsiteX189" fmla="*/ 9815762 w 9829490"/>
              <a:gd name="connsiteY189" fmla="*/ 3581218 h 6527800"/>
              <a:gd name="connsiteX190" fmla="*/ 9654892 w 9829490"/>
              <a:gd name="connsiteY190" fmla="*/ 3653804 h 6527800"/>
              <a:gd name="connsiteX191" fmla="*/ 9587908 w 9829490"/>
              <a:gd name="connsiteY191" fmla="*/ 3715660 h 6527800"/>
              <a:gd name="connsiteX192" fmla="*/ 9494632 w 9829490"/>
              <a:gd name="connsiteY192" fmla="*/ 3789405 h 6527800"/>
              <a:gd name="connsiteX193" fmla="*/ 9427626 w 9829490"/>
              <a:gd name="connsiteY193" fmla="*/ 3851271 h 6527800"/>
              <a:gd name="connsiteX194" fmla="*/ 9372500 w 9829490"/>
              <a:gd name="connsiteY194" fmla="*/ 3939405 h 6527800"/>
              <a:gd name="connsiteX195" fmla="*/ 9329221 w 9829490"/>
              <a:gd name="connsiteY195" fmla="*/ 4053854 h 6527800"/>
              <a:gd name="connsiteX196" fmla="*/ 9274095 w 9829490"/>
              <a:gd name="connsiteY196" fmla="*/ 4141989 h 6527800"/>
              <a:gd name="connsiteX197" fmla="*/ 9250379 w 9829490"/>
              <a:gd name="connsiteY197" fmla="*/ 4089429 h 6527800"/>
              <a:gd name="connsiteX198" fmla="*/ 9197795 w 9829490"/>
              <a:gd name="connsiteY198" fmla="*/ 4113155 h 6527800"/>
              <a:gd name="connsiteX199" fmla="*/ 9085861 w 9829490"/>
              <a:gd name="connsiteY199" fmla="*/ 4070808 h 6527800"/>
              <a:gd name="connsiteX200" fmla="*/ 9085861 w 9829490"/>
              <a:gd name="connsiteY200" fmla="*/ 3848964 h 6527800"/>
              <a:gd name="connsiteX201" fmla="*/ 8397755 w 9829490"/>
              <a:gd name="connsiteY201" fmla="*/ 3532616 h 6527800"/>
              <a:gd name="connsiteX202" fmla="*/ 9030451 w 9829490"/>
              <a:gd name="connsiteY202" fmla="*/ 3848964 h 6527800"/>
              <a:gd name="connsiteX203" fmla="*/ 9030451 w 9829490"/>
              <a:gd name="connsiteY203" fmla="*/ 4118723 h 6527800"/>
              <a:gd name="connsiteX204" fmla="*/ 9016363 w 9829490"/>
              <a:gd name="connsiteY204" fmla="*/ 4131730 h 6527800"/>
              <a:gd name="connsiteX205" fmla="*/ 8923099 w 9829490"/>
              <a:gd name="connsiteY205" fmla="*/ 4205443 h 6527800"/>
              <a:gd name="connsiteX206" fmla="*/ 8882384 w 9829490"/>
              <a:gd name="connsiteY206" fmla="*/ 4255473 h 6527800"/>
              <a:gd name="connsiteX207" fmla="*/ 8777262 w 9829490"/>
              <a:gd name="connsiteY207" fmla="*/ 4302905 h 6527800"/>
              <a:gd name="connsiteX208" fmla="*/ 8727232 w 9829490"/>
              <a:gd name="connsiteY208" fmla="*/ 4262190 h 6527800"/>
              <a:gd name="connsiteX209" fmla="*/ 8490730 w 9829490"/>
              <a:gd name="connsiteY209" fmla="*/ 4368902 h 6527800"/>
              <a:gd name="connsiteX210" fmla="*/ 8400030 w 9829490"/>
              <a:gd name="connsiteY210" fmla="*/ 4378196 h 6527800"/>
              <a:gd name="connsiteX211" fmla="*/ 8397467 w 9829490"/>
              <a:gd name="connsiteY211" fmla="*/ 4442615 h 6527800"/>
              <a:gd name="connsiteX212" fmla="*/ 8433051 w 9829490"/>
              <a:gd name="connsiteY212" fmla="*/ 4521479 h 6527800"/>
              <a:gd name="connsiteX213" fmla="*/ 8404296 w 9829490"/>
              <a:gd name="connsiteY213" fmla="*/ 4597715 h 6527800"/>
              <a:gd name="connsiteX214" fmla="*/ 8363594 w 9829490"/>
              <a:gd name="connsiteY214" fmla="*/ 4647713 h 6527800"/>
              <a:gd name="connsiteX215" fmla="*/ 8287294 w 9829490"/>
              <a:gd name="connsiteY215" fmla="*/ 4618877 h 6527800"/>
              <a:gd name="connsiteX216" fmla="*/ 8237297 w 9829490"/>
              <a:gd name="connsiteY216" fmla="*/ 4578175 h 6527800"/>
              <a:gd name="connsiteX217" fmla="*/ 8213571 w 9829490"/>
              <a:gd name="connsiteY217" fmla="*/ 4525591 h 6527800"/>
              <a:gd name="connsiteX218" fmla="*/ 8175432 w 9829490"/>
              <a:gd name="connsiteY218" fmla="*/ 4511169 h 6527800"/>
              <a:gd name="connsiteX219" fmla="*/ 8084710 w 9829490"/>
              <a:gd name="connsiteY219" fmla="*/ 4520472 h 6527800"/>
              <a:gd name="connsiteX220" fmla="*/ 8017727 w 9829490"/>
              <a:gd name="connsiteY220" fmla="*/ 4582327 h 6527800"/>
              <a:gd name="connsiteX221" fmla="*/ 8015172 w 9829490"/>
              <a:gd name="connsiteY221" fmla="*/ 4646769 h 6527800"/>
              <a:gd name="connsiteX222" fmla="*/ 7895605 w 9829490"/>
              <a:gd name="connsiteY222" fmla="*/ 4732351 h 6527800"/>
              <a:gd name="connsiteX223" fmla="*/ 7890181 w 9829490"/>
              <a:gd name="connsiteY223" fmla="*/ 4746684 h 6527800"/>
              <a:gd name="connsiteX224" fmla="*/ 7765059 w 9829490"/>
              <a:gd name="connsiteY224" fmla="*/ 4684123 h 6527800"/>
              <a:gd name="connsiteX225" fmla="*/ 7765059 w 9829490"/>
              <a:gd name="connsiteY225" fmla="*/ 3848964 h 6527800"/>
              <a:gd name="connsiteX226" fmla="*/ 7076953 w 9829490"/>
              <a:gd name="connsiteY226" fmla="*/ 3532616 h 6527800"/>
              <a:gd name="connsiteX227" fmla="*/ 7709649 w 9829490"/>
              <a:gd name="connsiteY227" fmla="*/ 3848964 h 6527800"/>
              <a:gd name="connsiteX228" fmla="*/ 7709649 w 9829490"/>
              <a:gd name="connsiteY228" fmla="*/ 4684123 h 6527800"/>
              <a:gd name="connsiteX229" fmla="*/ 7076953 w 9829490"/>
              <a:gd name="connsiteY229" fmla="*/ 5000471 h 6527800"/>
              <a:gd name="connsiteX230" fmla="*/ 6444257 w 9829490"/>
              <a:gd name="connsiteY230" fmla="*/ 4684123 h 6527800"/>
              <a:gd name="connsiteX231" fmla="*/ 6444257 w 9829490"/>
              <a:gd name="connsiteY231" fmla="*/ 3848964 h 6527800"/>
              <a:gd name="connsiteX232" fmla="*/ 5756151 w 9829490"/>
              <a:gd name="connsiteY232" fmla="*/ 3532616 h 6527800"/>
              <a:gd name="connsiteX233" fmla="*/ 6388847 w 9829490"/>
              <a:gd name="connsiteY233" fmla="*/ 3848964 h 6527800"/>
              <a:gd name="connsiteX234" fmla="*/ 6388847 w 9829490"/>
              <a:gd name="connsiteY234" fmla="*/ 4684123 h 6527800"/>
              <a:gd name="connsiteX235" fmla="*/ 6248109 w 9829490"/>
              <a:gd name="connsiteY235" fmla="*/ 4754491 h 6527800"/>
              <a:gd name="connsiteX236" fmla="*/ 6218058 w 9829490"/>
              <a:gd name="connsiteY236" fmla="*/ 4730026 h 6527800"/>
              <a:gd name="connsiteX237" fmla="*/ 6179920 w 9829490"/>
              <a:gd name="connsiteY237" fmla="*/ 4715604 h 6527800"/>
              <a:gd name="connsiteX238" fmla="*/ 6062906 w 9829490"/>
              <a:gd name="connsiteY238" fmla="*/ 4736743 h 6527800"/>
              <a:gd name="connsiteX239" fmla="*/ 6051048 w 9829490"/>
              <a:gd name="connsiteY239" fmla="*/ 4710463 h 6527800"/>
              <a:gd name="connsiteX240" fmla="*/ 6053613 w 9829490"/>
              <a:gd name="connsiteY240" fmla="*/ 4646043 h 6527800"/>
              <a:gd name="connsiteX241" fmla="*/ 6041755 w 9829490"/>
              <a:gd name="connsiteY241" fmla="*/ 4619763 h 6527800"/>
              <a:gd name="connsiteX242" fmla="*/ 5965467 w 9829490"/>
              <a:gd name="connsiteY242" fmla="*/ 4590895 h 6527800"/>
              <a:gd name="connsiteX243" fmla="*/ 5865451 w 9829490"/>
              <a:gd name="connsiteY243" fmla="*/ 4509500 h 6527800"/>
              <a:gd name="connsiteX244" fmla="*/ 5829867 w 9829490"/>
              <a:gd name="connsiteY244" fmla="*/ 4430636 h 6527800"/>
              <a:gd name="connsiteX245" fmla="*/ 5832454 w 9829490"/>
              <a:gd name="connsiteY245" fmla="*/ 4366206 h 6527800"/>
              <a:gd name="connsiteX246" fmla="*/ 5768012 w 9829490"/>
              <a:gd name="connsiteY246" fmla="*/ 4363652 h 6527800"/>
              <a:gd name="connsiteX247" fmla="*/ 5727309 w 9829490"/>
              <a:gd name="connsiteY247" fmla="*/ 4413649 h 6527800"/>
              <a:gd name="connsiteX248" fmla="*/ 5712864 w 9829490"/>
              <a:gd name="connsiteY248" fmla="*/ 4451798 h 6527800"/>
              <a:gd name="connsiteX249" fmla="*/ 5760306 w 9829490"/>
              <a:gd name="connsiteY249" fmla="*/ 4556942 h 6527800"/>
              <a:gd name="connsiteX250" fmla="*/ 5602601 w 9829490"/>
              <a:gd name="connsiteY250" fmla="*/ 4628101 h 6527800"/>
              <a:gd name="connsiteX251" fmla="*/ 5588178 w 9829490"/>
              <a:gd name="connsiteY251" fmla="*/ 4666240 h 6527800"/>
              <a:gd name="connsiteX252" fmla="*/ 5523759 w 9829490"/>
              <a:gd name="connsiteY252" fmla="*/ 4663675 h 6527800"/>
              <a:gd name="connsiteX253" fmla="*/ 5468611 w 9829490"/>
              <a:gd name="connsiteY253" fmla="*/ 4751821 h 6527800"/>
              <a:gd name="connsiteX254" fmla="*/ 5504185 w 9829490"/>
              <a:gd name="connsiteY254" fmla="*/ 4830663 h 6527800"/>
              <a:gd name="connsiteX255" fmla="*/ 5458111 w 9829490"/>
              <a:gd name="connsiteY255" fmla="*/ 4851451 h 6527800"/>
              <a:gd name="connsiteX256" fmla="*/ 5123455 w 9829490"/>
              <a:gd name="connsiteY256" fmla="*/ 4684123 h 6527800"/>
              <a:gd name="connsiteX257" fmla="*/ 5123455 w 9829490"/>
              <a:gd name="connsiteY257" fmla="*/ 3848964 h 6527800"/>
              <a:gd name="connsiteX258" fmla="*/ 4435353 w 9829490"/>
              <a:gd name="connsiteY258" fmla="*/ 3532616 h 6527800"/>
              <a:gd name="connsiteX259" fmla="*/ 5068045 w 9829490"/>
              <a:gd name="connsiteY259" fmla="*/ 3848964 h 6527800"/>
              <a:gd name="connsiteX260" fmla="*/ 5068045 w 9829490"/>
              <a:gd name="connsiteY260" fmla="*/ 4684123 h 6527800"/>
              <a:gd name="connsiteX261" fmla="*/ 4435353 w 9829490"/>
              <a:gd name="connsiteY261" fmla="*/ 5000471 h 6527800"/>
              <a:gd name="connsiteX262" fmla="*/ 3802658 w 9829490"/>
              <a:gd name="connsiteY262" fmla="*/ 4684123 h 6527800"/>
              <a:gd name="connsiteX263" fmla="*/ 3802658 w 9829490"/>
              <a:gd name="connsiteY263" fmla="*/ 3848964 h 6527800"/>
              <a:gd name="connsiteX264" fmla="*/ 3114552 w 9829490"/>
              <a:gd name="connsiteY264" fmla="*/ 3532616 h 6527800"/>
              <a:gd name="connsiteX265" fmla="*/ 3747247 w 9829490"/>
              <a:gd name="connsiteY265" fmla="*/ 3848964 h 6527800"/>
              <a:gd name="connsiteX266" fmla="*/ 3747247 w 9829490"/>
              <a:gd name="connsiteY266" fmla="*/ 4684123 h 6527800"/>
              <a:gd name="connsiteX267" fmla="*/ 3114552 w 9829490"/>
              <a:gd name="connsiteY267" fmla="*/ 5000471 h 6527800"/>
              <a:gd name="connsiteX268" fmla="*/ 2481857 w 9829490"/>
              <a:gd name="connsiteY268" fmla="*/ 4684123 h 6527800"/>
              <a:gd name="connsiteX269" fmla="*/ 2481857 w 9829490"/>
              <a:gd name="connsiteY269" fmla="*/ 3848964 h 6527800"/>
              <a:gd name="connsiteX270" fmla="*/ 1793751 w 9829490"/>
              <a:gd name="connsiteY270" fmla="*/ 3532616 h 6527800"/>
              <a:gd name="connsiteX271" fmla="*/ 2426448 w 9829490"/>
              <a:gd name="connsiteY271" fmla="*/ 3848964 h 6527800"/>
              <a:gd name="connsiteX272" fmla="*/ 2426448 w 9829490"/>
              <a:gd name="connsiteY272" fmla="*/ 4684123 h 6527800"/>
              <a:gd name="connsiteX273" fmla="*/ 1908787 w 9829490"/>
              <a:gd name="connsiteY273" fmla="*/ 4942953 h 6527800"/>
              <a:gd name="connsiteX274" fmla="*/ 1912618 w 9829490"/>
              <a:gd name="connsiteY274" fmla="*/ 4932794 h 6527800"/>
              <a:gd name="connsiteX275" fmla="*/ 1865177 w 9829490"/>
              <a:gd name="connsiteY275" fmla="*/ 4827650 h 6527800"/>
              <a:gd name="connsiteX276" fmla="*/ 1812661 w 9829490"/>
              <a:gd name="connsiteY276" fmla="*/ 4851346 h 6527800"/>
              <a:gd name="connsiteX277" fmla="*/ 1800802 w 9829490"/>
              <a:gd name="connsiteY277" fmla="*/ 4825065 h 6527800"/>
              <a:gd name="connsiteX278" fmla="*/ 1932182 w 9829490"/>
              <a:gd name="connsiteY278" fmla="*/ 4765785 h 6527800"/>
              <a:gd name="connsiteX279" fmla="*/ 1961017 w 9829490"/>
              <a:gd name="connsiteY279" fmla="*/ 4689485 h 6527800"/>
              <a:gd name="connsiteX280" fmla="*/ 1934782 w 9829490"/>
              <a:gd name="connsiteY280" fmla="*/ 4701323 h 6527800"/>
              <a:gd name="connsiteX281" fmla="*/ 1922924 w 9829490"/>
              <a:gd name="connsiteY281" fmla="*/ 4675043 h 6527800"/>
              <a:gd name="connsiteX282" fmla="*/ 1870295 w 9829490"/>
              <a:gd name="connsiteY282" fmla="*/ 4698790 h 6527800"/>
              <a:gd name="connsiteX283" fmla="*/ 1855941 w 9829490"/>
              <a:gd name="connsiteY283" fmla="*/ 4736897 h 6527800"/>
              <a:gd name="connsiteX284" fmla="*/ 1750796 w 9829490"/>
              <a:gd name="connsiteY284" fmla="*/ 4784339 h 6527800"/>
              <a:gd name="connsiteX285" fmla="*/ 1736373 w 9829490"/>
              <a:gd name="connsiteY285" fmla="*/ 4822479 h 6527800"/>
              <a:gd name="connsiteX286" fmla="*/ 1721961 w 9829490"/>
              <a:gd name="connsiteY286" fmla="*/ 4860639 h 6527800"/>
              <a:gd name="connsiteX287" fmla="*/ 1707516 w 9829490"/>
              <a:gd name="connsiteY287" fmla="*/ 4898788 h 6527800"/>
              <a:gd name="connsiteX288" fmla="*/ 1681235 w 9829490"/>
              <a:gd name="connsiteY288" fmla="*/ 4910646 h 6527800"/>
              <a:gd name="connsiteX289" fmla="*/ 1669377 w 9829490"/>
              <a:gd name="connsiteY289" fmla="*/ 4884365 h 6527800"/>
              <a:gd name="connsiteX290" fmla="*/ 1616816 w 9829490"/>
              <a:gd name="connsiteY290" fmla="*/ 4908082 h 6527800"/>
              <a:gd name="connsiteX291" fmla="*/ 1584502 w 9829490"/>
              <a:gd name="connsiteY291" fmla="*/ 4895846 h 6527800"/>
              <a:gd name="connsiteX292" fmla="*/ 1161054 w 9829490"/>
              <a:gd name="connsiteY292" fmla="*/ 4684123 h 6527800"/>
              <a:gd name="connsiteX293" fmla="*/ 1161054 w 9829490"/>
              <a:gd name="connsiteY293" fmla="*/ 3848964 h 6527800"/>
              <a:gd name="connsiteX294" fmla="*/ 472948 w 9829490"/>
              <a:gd name="connsiteY294" fmla="*/ 3532616 h 6527800"/>
              <a:gd name="connsiteX295" fmla="*/ 1105645 w 9829490"/>
              <a:gd name="connsiteY295" fmla="*/ 3848964 h 6527800"/>
              <a:gd name="connsiteX296" fmla="*/ 1105645 w 9829490"/>
              <a:gd name="connsiteY296" fmla="*/ 4684123 h 6527800"/>
              <a:gd name="connsiteX297" fmla="*/ 727674 w 9829490"/>
              <a:gd name="connsiteY297" fmla="*/ 4873108 h 6527800"/>
              <a:gd name="connsiteX298" fmla="*/ 729228 w 9829490"/>
              <a:gd name="connsiteY298" fmla="*/ 4834026 h 6527800"/>
              <a:gd name="connsiteX299" fmla="*/ 705511 w 9829490"/>
              <a:gd name="connsiteY299" fmla="*/ 4781465 h 6527800"/>
              <a:gd name="connsiteX300" fmla="*/ 722510 w 9829490"/>
              <a:gd name="connsiteY300" fmla="*/ 4678874 h 6527800"/>
              <a:gd name="connsiteX301" fmla="*/ 710652 w 9829490"/>
              <a:gd name="connsiteY301" fmla="*/ 4652594 h 6527800"/>
              <a:gd name="connsiteX302" fmla="*/ 815774 w 9829490"/>
              <a:gd name="connsiteY302" fmla="*/ 4605162 h 6527800"/>
              <a:gd name="connsiteX303" fmla="*/ 830219 w 9829490"/>
              <a:gd name="connsiteY303" fmla="*/ 4567012 h 6527800"/>
              <a:gd name="connsiteX304" fmla="*/ 820915 w 9829490"/>
              <a:gd name="connsiteY304" fmla="*/ 4476290 h 6527800"/>
              <a:gd name="connsiteX305" fmla="*/ 785341 w 9829490"/>
              <a:gd name="connsiteY305" fmla="*/ 4397448 h 6527800"/>
              <a:gd name="connsiteX306" fmla="*/ 709031 w 9829490"/>
              <a:gd name="connsiteY306" fmla="*/ 4368591 h 6527800"/>
              <a:gd name="connsiteX307" fmla="*/ 711618 w 9829490"/>
              <a:gd name="connsiteY307" fmla="*/ 4304162 h 6527800"/>
              <a:gd name="connsiteX308" fmla="*/ 676043 w 9829490"/>
              <a:gd name="connsiteY308" fmla="*/ 4225320 h 6527800"/>
              <a:gd name="connsiteX309" fmla="*/ 626014 w 9829490"/>
              <a:gd name="connsiteY309" fmla="*/ 4184605 h 6527800"/>
              <a:gd name="connsiteX310" fmla="*/ 576018 w 9829490"/>
              <a:gd name="connsiteY310" fmla="*/ 4143902 h 6527800"/>
              <a:gd name="connsiteX311" fmla="*/ 561595 w 9829490"/>
              <a:gd name="connsiteY311" fmla="*/ 4182040 h 6527800"/>
              <a:gd name="connsiteX312" fmla="*/ 559031 w 9829490"/>
              <a:gd name="connsiteY312" fmla="*/ 4246459 h 6527800"/>
              <a:gd name="connsiteX313" fmla="*/ 476045 w 9829490"/>
              <a:gd name="connsiteY313" fmla="*/ 4062541 h 6527800"/>
              <a:gd name="connsiteX314" fmla="*/ 423460 w 9829490"/>
              <a:gd name="connsiteY314" fmla="*/ 4086267 h 6527800"/>
              <a:gd name="connsiteX315" fmla="*/ 359032 w 9829490"/>
              <a:gd name="connsiteY315" fmla="*/ 4083681 h 6527800"/>
              <a:gd name="connsiteX316" fmla="*/ 332751 w 9829490"/>
              <a:gd name="connsiteY316" fmla="*/ 4095539 h 6527800"/>
              <a:gd name="connsiteX317" fmla="*/ 294613 w 9829490"/>
              <a:gd name="connsiteY317" fmla="*/ 4081117 h 6527800"/>
              <a:gd name="connsiteX318" fmla="*/ 381159 w 9829490"/>
              <a:gd name="connsiteY318" fmla="*/ 3852252 h 6527800"/>
              <a:gd name="connsiteX319" fmla="*/ 345585 w 9829490"/>
              <a:gd name="connsiteY319" fmla="*/ 3773410 h 6527800"/>
              <a:gd name="connsiteX320" fmla="*/ 295578 w 9829490"/>
              <a:gd name="connsiteY320" fmla="*/ 3732685 h 6527800"/>
              <a:gd name="connsiteX321" fmla="*/ 257417 w 9829490"/>
              <a:gd name="connsiteY321" fmla="*/ 3718273 h 6527800"/>
              <a:gd name="connsiteX322" fmla="*/ 231137 w 9829490"/>
              <a:gd name="connsiteY322" fmla="*/ 3730130 h 6527800"/>
              <a:gd name="connsiteX323" fmla="*/ 223663 w 9829490"/>
              <a:gd name="connsiteY323" fmla="*/ 3657258 h 6527800"/>
              <a:gd name="connsiteX324" fmla="*/ 9746263 w 9829490"/>
              <a:gd name="connsiteY324" fmla="*/ 3431680 h 6527800"/>
              <a:gd name="connsiteX325" fmla="*/ 9827021 w 9829490"/>
              <a:gd name="connsiteY325" fmla="*/ 3544507 h 6527800"/>
              <a:gd name="connsiteX326" fmla="*/ 9829490 w 9829490"/>
              <a:gd name="connsiteY326" fmla="*/ 3549979 h 6527800"/>
              <a:gd name="connsiteX327" fmla="*/ 9746263 w 9829490"/>
              <a:gd name="connsiteY327" fmla="*/ 3508366 h 6527800"/>
              <a:gd name="connsiteX328" fmla="*/ 206575 w 9829490"/>
              <a:gd name="connsiteY328" fmla="*/ 2553876 h 6527800"/>
              <a:gd name="connsiteX329" fmla="*/ 445246 w 9829490"/>
              <a:gd name="connsiteY329" fmla="*/ 2673212 h 6527800"/>
              <a:gd name="connsiteX330" fmla="*/ 445246 w 9829490"/>
              <a:gd name="connsiteY330" fmla="*/ 3508366 h 6527800"/>
              <a:gd name="connsiteX331" fmla="*/ 248973 w 9829490"/>
              <a:gd name="connsiteY331" fmla="*/ 3606502 h 6527800"/>
              <a:gd name="connsiteX332" fmla="*/ 250700 w 9829490"/>
              <a:gd name="connsiteY332" fmla="*/ 3563121 h 6527800"/>
              <a:gd name="connsiteX333" fmla="*/ 200703 w 9829490"/>
              <a:gd name="connsiteY333" fmla="*/ 3522418 h 6527800"/>
              <a:gd name="connsiteX334" fmla="*/ 117686 w 9829490"/>
              <a:gd name="connsiteY334" fmla="*/ 3338432 h 6527800"/>
              <a:gd name="connsiteX335" fmla="*/ 91383 w 9829490"/>
              <a:gd name="connsiteY335" fmla="*/ 3350300 h 6527800"/>
              <a:gd name="connsiteX336" fmla="*/ 53234 w 9829490"/>
              <a:gd name="connsiteY336" fmla="*/ 3335855 h 6527800"/>
              <a:gd name="connsiteX337" fmla="*/ 93960 w 9829490"/>
              <a:gd name="connsiteY337" fmla="*/ 3285848 h 6527800"/>
              <a:gd name="connsiteX338" fmla="*/ 108383 w 9829490"/>
              <a:gd name="connsiteY338" fmla="*/ 3247710 h 6527800"/>
              <a:gd name="connsiteX339" fmla="*/ 149035 w 9829490"/>
              <a:gd name="connsiteY339" fmla="*/ 3197600 h 6527800"/>
              <a:gd name="connsiteX340" fmla="*/ 177902 w 9829490"/>
              <a:gd name="connsiteY340" fmla="*/ 3121312 h 6527800"/>
              <a:gd name="connsiteX341" fmla="*/ 283024 w 9829490"/>
              <a:gd name="connsiteY341" fmla="*/ 3073880 h 6527800"/>
              <a:gd name="connsiteX342" fmla="*/ 233027 w 9829490"/>
              <a:gd name="connsiteY342" fmla="*/ 3033177 h 6527800"/>
              <a:gd name="connsiteX343" fmla="*/ 168598 w 9829490"/>
              <a:gd name="connsiteY343" fmla="*/ 3030590 h 6527800"/>
              <a:gd name="connsiteX344" fmla="*/ 130460 w 9829490"/>
              <a:gd name="connsiteY344" fmla="*/ 3016168 h 6527800"/>
              <a:gd name="connsiteX345" fmla="*/ 92298 w 9829490"/>
              <a:gd name="connsiteY345" fmla="*/ 3001755 h 6527800"/>
              <a:gd name="connsiteX346" fmla="*/ 44855 w 9829490"/>
              <a:gd name="connsiteY346" fmla="*/ 2896611 h 6527800"/>
              <a:gd name="connsiteX347" fmla="*/ 59300 w 9829490"/>
              <a:gd name="connsiteY347" fmla="*/ 2858463 h 6527800"/>
              <a:gd name="connsiteX348" fmla="*/ 85581 w 9829490"/>
              <a:gd name="connsiteY348" fmla="*/ 2846603 h 6527800"/>
              <a:gd name="connsiteX349" fmla="*/ 35585 w 9829490"/>
              <a:gd name="connsiteY349" fmla="*/ 2805901 h 6527800"/>
              <a:gd name="connsiteX350" fmla="*/ 0 w 9829490"/>
              <a:gd name="connsiteY350" fmla="*/ 2727037 h 6527800"/>
              <a:gd name="connsiteX351" fmla="*/ 14423 w 9829490"/>
              <a:gd name="connsiteY351" fmla="*/ 2688899 h 6527800"/>
              <a:gd name="connsiteX352" fmla="*/ 40703 w 9829490"/>
              <a:gd name="connsiteY352" fmla="*/ 2677040 h 6527800"/>
              <a:gd name="connsiteX353" fmla="*/ 116980 w 9829490"/>
              <a:gd name="connsiteY353" fmla="*/ 2705884 h 6527800"/>
              <a:gd name="connsiteX354" fmla="*/ 222125 w 9829490"/>
              <a:gd name="connsiteY354" fmla="*/ 2658442 h 6527800"/>
              <a:gd name="connsiteX355" fmla="*/ 236547 w 9829490"/>
              <a:gd name="connsiteY355" fmla="*/ 2620304 h 6527800"/>
              <a:gd name="connsiteX356" fmla="*/ 2454156 w 9829490"/>
              <a:gd name="connsiteY356" fmla="*/ 2356864 h 6527800"/>
              <a:gd name="connsiteX357" fmla="*/ 3086851 w 9829490"/>
              <a:gd name="connsiteY357" fmla="*/ 2673211 h 6527800"/>
              <a:gd name="connsiteX358" fmla="*/ 3086851 w 9829490"/>
              <a:gd name="connsiteY358" fmla="*/ 3508366 h 6527800"/>
              <a:gd name="connsiteX359" fmla="*/ 2454156 w 9829490"/>
              <a:gd name="connsiteY359" fmla="*/ 3824714 h 6527800"/>
              <a:gd name="connsiteX360" fmla="*/ 1821459 w 9829490"/>
              <a:gd name="connsiteY360" fmla="*/ 3508366 h 6527800"/>
              <a:gd name="connsiteX361" fmla="*/ 1821459 w 9829490"/>
              <a:gd name="connsiteY361" fmla="*/ 2673211 h 6527800"/>
              <a:gd name="connsiteX362" fmla="*/ 1133352 w 9829490"/>
              <a:gd name="connsiteY362" fmla="*/ 2356864 h 6527800"/>
              <a:gd name="connsiteX363" fmla="*/ 1766050 w 9829490"/>
              <a:gd name="connsiteY363" fmla="*/ 2673212 h 6527800"/>
              <a:gd name="connsiteX364" fmla="*/ 1766050 w 9829490"/>
              <a:gd name="connsiteY364" fmla="*/ 3508366 h 6527800"/>
              <a:gd name="connsiteX365" fmla="*/ 1133352 w 9829490"/>
              <a:gd name="connsiteY365" fmla="*/ 3824714 h 6527800"/>
              <a:gd name="connsiteX366" fmla="*/ 500655 w 9829490"/>
              <a:gd name="connsiteY366" fmla="*/ 3508366 h 6527800"/>
              <a:gd name="connsiteX367" fmla="*/ 500655 w 9829490"/>
              <a:gd name="connsiteY367" fmla="*/ 2673212 h 6527800"/>
              <a:gd name="connsiteX368" fmla="*/ 9058157 w 9829490"/>
              <a:gd name="connsiteY368" fmla="*/ 2356863 h 6527800"/>
              <a:gd name="connsiteX369" fmla="*/ 9440741 w 9829490"/>
              <a:gd name="connsiteY369" fmla="*/ 2548155 h 6527800"/>
              <a:gd name="connsiteX370" fmla="*/ 9411875 w 9829490"/>
              <a:gd name="connsiteY370" fmla="*/ 2624440 h 6527800"/>
              <a:gd name="connsiteX371" fmla="*/ 9461882 w 9829490"/>
              <a:gd name="connsiteY371" fmla="*/ 2665166 h 6527800"/>
              <a:gd name="connsiteX372" fmla="*/ 9500043 w 9829490"/>
              <a:gd name="connsiteY372" fmla="*/ 2679579 h 6527800"/>
              <a:gd name="connsiteX373" fmla="*/ 9550040 w 9829490"/>
              <a:gd name="connsiteY373" fmla="*/ 2720282 h 6527800"/>
              <a:gd name="connsiteX374" fmla="*/ 9611946 w 9829490"/>
              <a:gd name="connsiteY374" fmla="*/ 2787379 h 6527800"/>
              <a:gd name="connsiteX375" fmla="*/ 9685668 w 9829490"/>
              <a:gd name="connsiteY375" fmla="*/ 2880664 h 6527800"/>
              <a:gd name="connsiteX376" fmla="*/ 9683104 w 9829490"/>
              <a:gd name="connsiteY376" fmla="*/ 2945084 h 6527800"/>
              <a:gd name="connsiteX377" fmla="*/ 9668692 w 9829490"/>
              <a:gd name="connsiteY377" fmla="*/ 2983245 h 6527800"/>
              <a:gd name="connsiteX378" fmla="*/ 9589828 w 9829490"/>
              <a:gd name="connsiteY378" fmla="*/ 3018829 h 6527800"/>
              <a:gd name="connsiteX379" fmla="*/ 9599122 w 9829490"/>
              <a:gd name="connsiteY379" fmla="*/ 3109529 h 6527800"/>
              <a:gd name="connsiteX380" fmla="*/ 9649129 w 9829490"/>
              <a:gd name="connsiteY380" fmla="*/ 3150254 h 6527800"/>
              <a:gd name="connsiteX381" fmla="*/ 9687267 w 9829490"/>
              <a:gd name="connsiteY381" fmla="*/ 3164677 h 6527800"/>
              <a:gd name="connsiteX382" fmla="*/ 9690853 w 9829490"/>
              <a:gd name="connsiteY382" fmla="*/ 3166031 h 6527800"/>
              <a:gd name="connsiteX383" fmla="*/ 9690853 w 9829490"/>
              <a:gd name="connsiteY383" fmla="*/ 3241965 h 6527800"/>
              <a:gd name="connsiteX384" fmla="*/ 9670280 w 9829490"/>
              <a:gd name="connsiteY384" fmla="*/ 3267235 h 6527800"/>
              <a:gd name="connsiteX385" fmla="*/ 9655858 w 9829490"/>
              <a:gd name="connsiteY385" fmla="*/ 3305373 h 6527800"/>
              <a:gd name="connsiteX386" fmla="*/ 9679584 w 9829490"/>
              <a:gd name="connsiteY386" fmla="*/ 3357957 h 6527800"/>
              <a:gd name="connsiteX387" fmla="*/ 9690853 w 9829490"/>
              <a:gd name="connsiteY387" fmla="*/ 3370160 h 6527800"/>
              <a:gd name="connsiteX388" fmla="*/ 9690853 w 9829490"/>
              <a:gd name="connsiteY388" fmla="*/ 3508366 h 6527800"/>
              <a:gd name="connsiteX389" fmla="*/ 9058157 w 9829490"/>
              <a:gd name="connsiteY389" fmla="*/ 3824714 h 6527800"/>
              <a:gd name="connsiteX390" fmla="*/ 8425461 w 9829490"/>
              <a:gd name="connsiteY390" fmla="*/ 3508366 h 6527800"/>
              <a:gd name="connsiteX391" fmla="*/ 8425461 w 9829490"/>
              <a:gd name="connsiteY391" fmla="*/ 2673211 h 6527800"/>
              <a:gd name="connsiteX392" fmla="*/ 7737355 w 9829490"/>
              <a:gd name="connsiteY392" fmla="*/ 2356863 h 6527800"/>
              <a:gd name="connsiteX393" fmla="*/ 8370051 w 9829490"/>
              <a:gd name="connsiteY393" fmla="*/ 2673211 h 6527800"/>
              <a:gd name="connsiteX394" fmla="*/ 8370051 w 9829490"/>
              <a:gd name="connsiteY394" fmla="*/ 3508366 h 6527800"/>
              <a:gd name="connsiteX395" fmla="*/ 7737355 w 9829490"/>
              <a:gd name="connsiteY395" fmla="*/ 3824714 h 6527800"/>
              <a:gd name="connsiteX396" fmla="*/ 7104659 w 9829490"/>
              <a:gd name="connsiteY396" fmla="*/ 3508366 h 6527800"/>
              <a:gd name="connsiteX397" fmla="*/ 7104659 w 9829490"/>
              <a:gd name="connsiteY397" fmla="*/ 2673211 h 6527800"/>
              <a:gd name="connsiteX398" fmla="*/ 6416553 w 9829490"/>
              <a:gd name="connsiteY398" fmla="*/ 2356863 h 6527800"/>
              <a:gd name="connsiteX399" fmla="*/ 7049249 w 9829490"/>
              <a:gd name="connsiteY399" fmla="*/ 2673211 h 6527800"/>
              <a:gd name="connsiteX400" fmla="*/ 7049249 w 9829490"/>
              <a:gd name="connsiteY400" fmla="*/ 3508366 h 6527800"/>
              <a:gd name="connsiteX401" fmla="*/ 6416553 w 9829490"/>
              <a:gd name="connsiteY401" fmla="*/ 3824714 h 6527800"/>
              <a:gd name="connsiteX402" fmla="*/ 5783857 w 9829490"/>
              <a:gd name="connsiteY402" fmla="*/ 3508366 h 6527800"/>
              <a:gd name="connsiteX403" fmla="*/ 5783857 w 9829490"/>
              <a:gd name="connsiteY403" fmla="*/ 2673211 h 6527800"/>
              <a:gd name="connsiteX404" fmla="*/ 5095751 w 9829490"/>
              <a:gd name="connsiteY404" fmla="*/ 2356863 h 6527800"/>
              <a:gd name="connsiteX405" fmla="*/ 5728447 w 9829490"/>
              <a:gd name="connsiteY405" fmla="*/ 2673211 h 6527800"/>
              <a:gd name="connsiteX406" fmla="*/ 5728447 w 9829490"/>
              <a:gd name="connsiteY406" fmla="*/ 3508366 h 6527800"/>
              <a:gd name="connsiteX407" fmla="*/ 5095751 w 9829490"/>
              <a:gd name="connsiteY407" fmla="*/ 3824714 h 6527800"/>
              <a:gd name="connsiteX408" fmla="*/ 4463059 w 9829490"/>
              <a:gd name="connsiteY408" fmla="*/ 3508366 h 6527800"/>
              <a:gd name="connsiteX409" fmla="*/ 4463059 w 9829490"/>
              <a:gd name="connsiteY409" fmla="*/ 2673211 h 6527800"/>
              <a:gd name="connsiteX410" fmla="*/ 3774956 w 9829490"/>
              <a:gd name="connsiteY410" fmla="*/ 2356863 h 6527800"/>
              <a:gd name="connsiteX411" fmla="*/ 4407651 w 9829490"/>
              <a:gd name="connsiteY411" fmla="*/ 2673211 h 6527800"/>
              <a:gd name="connsiteX412" fmla="*/ 4407651 w 9829490"/>
              <a:gd name="connsiteY412" fmla="*/ 3508366 h 6527800"/>
              <a:gd name="connsiteX413" fmla="*/ 3774956 w 9829490"/>
              <a:gd name="connsiteY413" fmla="*/ 3824714 h 6527800"/>
              <a:gd name="connsiteX414" fmla="*/ 3142260 w 9829490"/>
              <a:gd name="connsiteY414" fmla="*/ 3508366 h 6527800"/>
              <a:gd name="connsiteX415" fmla="*/ 3142260 w 9829490"/>
              <a:gd name="connsiteY415" fmla="*/ 2673211 h 6527800"/>
              <a:gd name="connsiteX416" fmla="*/ 9244273 w 9829490"/>
              <a:gd name="connsiteY416" fmla="*/ 1972524 h 6527800"/>
              <a:gd name="connsiteX417" fmla="*/ 9282412 w 9829490"/>
              <a:gd name="connsiteY417" fmla="*/ 1986946 h 6527800"/>
              <a:gd name="connsiteX418" fmla="*/ 9329854 w 9829490"/>
              <a:gd name="connsiteY418" fmla="*/ 2092091 h 6527800"/>
              <a:gd name="connsiteX419" fmla="*/ 9327290 w 9829490"/>
              <a:gd name="connsiteY419" fmla="*/ 2156509 h 6527800"/>
              <a:gd name="connsiteX420" fmla="*/ 9324726 w 9829490"/>
              <a:gd name="connsiteY420" fmla="*/ 2220929 h 6527800"/>
              <a:gd name="connsiteX421" fmla="*/ 9384006 w 9829490"/>
              <a:gd name="connsiteY421" fmla="*/ 2352309 h 6527800"/>
              <a:gd name="connsiteX422" fmla="*/ 9445891 w 9829490"/>
              <a:gd name="connsiteY422" fmla="*/ 2419360 h 6527800"/>
              <a:gd name="connsiteX423" fmla="*/ 9443306 w 9829490"/>
              <a:gd name="connsiteY423" fmla="*/ 2483735 h 6527800"/>
              <a:gd name="connsiteX424" fmla="*/ 9442229 w 9829490"/>
              <a:gd name="connsiteY424" fmla="*/ 2510798 h 6527800"/>
              <a:gd name="connsiteX425" fmla="*/ 9085863 w 9829490"/>
              <a:gd name="connsiteY425" fmla="*/ 2332616 h 6527800"/>
              <a:gd name="connsiteX426" fmla="*/ 9085863 w 9829490"/>
              <a:gd name="connsiteY426" fmla="*/ 2017845 h 6527800"/>
              <a:gd name="connsiteX427" fmla="*/ 9139128 w 9829490"/>
              <a:gd name="connsiteY427" fmla="*/ 2019966 h 6527800"/>
              <a:gd name="connsiteX428" fmla="*/ 9085863 w 9829490"/>
              <a:gd name="connsiteY428" fmla="*/ 1607415 h 6527800"/>
              <a:gd name="connsiteX429" fmla="*/ 9116369 w 9829490"/>
              <a:gd name="connsiteY429" fmla="*/ 1618951 h 6527800"/>
              <a:gd name="connsiteX430" fmla="*/ 9178233 w 9829490"/>
              <a:gd name="connsiteY430" fmla="*/ 1685956 h 6527800"/>
              <a:gd name="connsiteX431" fmla="*/ 9175669 w 9829490"/>
              <a:gd name="connsiteY431" fmla="*/ 1750375 h 6527800"/>
              <a:gd name="connsiteX432" fmla="*/ 9161257 w 9829490"/>
              <a:gd name="connsiteY432" fmla="*/ 1788537 h 6527800"/>
              <a:gd name="connsiteX433" fmla="*/ 9146834 w 9829490"/>
              <a:gd name="connsiteY433" fmla="*/ 1826676 h 6527800"/>
              <a:gd name="connsiteX434" fmla="*/ 9182408 w 9829490"/>
              <a:gd name="connsiteY434" fmla="*/ 1905517 h 6527800"/>
              <a:gd name="connsiteX435" fmla="*/ 9167986 w 9829490"/>
              <a:gd name="connsiteY435" fmla="*/ 1943656 h 6527800"/>
              <a:gd name="connsiteX436" fmla="*/ 9089122 w 9829490"/>
              <a:gd name="connsiteY436" fmla="*/ 1979241 h 6527800"/>
              <a:gd name="connsiteX437" fmla="*/ 9085863 w 9829490"/>
              <a:gd name="connsiteY437" fmla="*/ 1987869 h 6527800"/>
              <a:gd name="connsiteX438" fmla="*/ 664916 w 9829490"/>
              <a:gd name="connsiteY438" fmla="*/ 1277090 h 6527800"/>
              <a:gd name="connsiteX439" fmla="*/ 1105651 w 9829490"/>
              <a:gd name="connsiteY439" fmla="*/ 1497457 h 6527800"/>
              <a:gd name="connsiteX440" fmla="*/ 1105651 w 9829490"/>
              <a:gd name="connsiteY440" fmla="*/ 2332616 h 6527800"/>
              <a:gd name="connsiteX441" fmla="*/ 472954 w 9829490"/>
              <a:gd name="connsiteY441" fmla="*/ 2648964 h 6527800"/>
              <a:gd name="connsiteX442" fmla="*/ 184374 w 9829490"/>
              <a:gd name="connsiteY442" fmla="*/ 2504674 h 6527800"/>
              <a:gd name="connsiteX443" fmla="*/ 165389 w 9829490"/>
              <a:gd name="connsiteY443" fmla="*/ 2462598 h 6527800"/>
              <a:gd name="connsiteX444" fmla="*/ 246817 w 9829490"/>
              <a:gd name="connsiteY444" fmla="*/ 2362594 h 6527800"/>
              <a:gd name="connsiteX445" fmla="*/ 299378 w 9829490"/>
              <a:gd name="connsiteY445" fmla="*/ 2338879 h 6527800"/>
              <a:gd name="connsiteX446" fmla="*/ 342658 w 9829490"/>
              <a:gd name="connsiteY446" fmla="*/ 2224429 h 6527800"/>
              <a:gd name="connsiteX447" fmla="*/ 357080 w 9829490"/>
              <a:gd name="connsiteY447" fmla="*/ 2186291 h 6527800"/>
              <a:gd name="connsiteX448" fmla="*/ 307084 w 9829490"/>
              <a:gd name="connsiteY448" fmla="*/ 2145588 h 6527800"/>
              <a:gd name="connsiteX449" fmla="*/ 412206 w 9829490"/>
              <a:gd name="connsiteY449" fmla="*/ 2098155 h 6527800"/>
              <a:gd name="connsiteX450" fmla="*/ 450344 w 9829490"/>
              <a:gd name="connsiteY450" fmla="*/ 2112578 h 6527800"/>
              <a:gd name="connsiteX451" fmla="*/ 491070 w 9829490"/>
              <a:gd name="connsiteY451" fmla="*/ 2062571 h 6527800"/>
              <a:gd name="connsiteX452" fmla="*/ 531773 w 9829490"/>
              <a:gd name="connsiteY452" fmla="*/ 2012574 h 6527800"/>
              <a:gd name="connsiteX453" fmla="*/ 660565 w 9829490"/>
              <a:gd name="connsiteY453" fmla="*/ 2017724 h 6527800"/>
              <a:gd name="connsiteX454" fmla="*/ 701336 w 9829490"/>
              <a:gd name="connsiteY454" fmla="*/ 1967696 h 6527800"/>
              <a:gd name="connsiteX455" fmla="*/ 741995 w 9829490"/>
              <a:gd name="connsiteY455" fmla="*/ 1917720 h 6527800"/>
              <a:gd name="connsiteX456" fmla="*/ 794556 w 9829490"/>
              <a:gd name="connsiteY456" fmla="*/ 1894003 h 6527800"/>
              <a:gd name="connsiteX457" fmla="*/ 858997 w 9829490"/>
              <a:gd name="connsiteY457" fmla="*/ 1896558 h 6527800"/>
              <a:gd name="connsiteX458" fmla="*/ 935275 w 9829490"/>
              <a:gd name="connsiteY458" fmla="*/ 1925402 h 6527800"/>
              <a:gd name="connsiteX459" fmla="*/ 973414 w 9829490"/>
              <a:gd name="connsiteY459" fmla="*/ 1939825 h 6527800"/>
              <a:gd name="connsiteX460" fmla="*/ 1040419 w 9829490"/>
              <a:gd name="connsiteY460" fmla="*/ 1877960 h 6527800"/>
              <a:gd name="connsiteX461" fmla="*/ 1092980 w 9829490"/>
              <a:gd name="connsiteY461" fmla="*/ 1854244 h 6527800"/>
              <a:gd name="connsiteX462" fmla="*/ 1057406 w 9829490"/>
              <a:gd name="connsiteY462" fmla="*/ 1775402 h 6527800"/>
              <a:gd name="connsiteX463" fmla="*/ 995541 w 9829490"/>
              <a:gd name="connsiteY463" fmla="*/ 1708397 h 6527800"/>
              <a:gd name="connsiteX464" fmla="*/ 919264 w 9829490"/>
              <a:gd name="connsiteY464" fmla="*/ 1679551 h 6527800"/>
              <a:gd name="connsiteX465" fmla="*/ 869267 w 9829490"/>
              <a:gd name="connsiteY465" fmla="*/ 1638848 h 6527800"/>
              <a:gd name="connsiteX466" fmla="*/ 859963 w 9829490"/>
              <a:gd name="connsiteY466" fmla="*/ 1548126 h 6527800"/>
              <a:gd name="connsiteX467" fmla="*/ 862528 w 9829490"/>
              <a:gd name="connsiteY467" fmla="*/ 1483707 h 6527800"/>
              <a:gd name="connsiteX468" fmla="*/ 850669 w 9829490"/>
              <a:gd name="connsiteY468" fmla="*/ 1457427 h 6527800"/>
              <a:gd name="connsiteX469" fmla="*/ 876950 w 9829490"/>
              <a:gd name="connsiteY469" fmla="*/ 1445569 h 6527800"/>
              <a:gd name="connsiteX470" fmla="*/ 891362 w 9829490"/>
              <a:gd name="connsiteY470" fmla="*/ 1407407 h 6527800"/>
              <a:gd name="connsiteX471" fmla="*/ 841366 w 9829490"/>
              <a:gd name="connsiteY471" fmla="*/ 1366704 h 6527800"/>
              <a:gd name="connsiteX472" fmla="*/ 803227 w 9829490"/>
              <a:gd name="connsiteY472" fmla="*/ 1352282 h 6527800"/>
              <a:gd name="connsiteX473" fmla="*/ 776947 w 9829490"/>
              <a:gd name="connsiteY473" fmla="*/ 1364140 h 6527800"/>
              <a:gd name="connsiteX474" fmla="*/ 709940 w 9829490"/>
              <a:gd name="connsiteY474" fmla="*/ 1426005 h 6527800"/>
              <a:gd name="connsiteX475" fmla="*/ 695517 w 9829490"/>
              <a:gd name="connsiteY475" fmla="*/ 1464144 h 6527800"/>
              <a:gd name="connsiteX476" fmla="*/ 631098 w 9829490"/>
              <a:gd name="connsiteY476" fmla="*/ 1461579 h 6527800"/>
              <a:gd name="connsiteX477" fmla="*/ 592938 w 9829490"/>
              <a:gd name="connsiteY477" fmla="*/ 1447167 h 6527800"/>
              <a:gd name="connsiteX478" fmla="*/ 595514 w 9829490"/>
              <a:gd name="connsiteY478" fmla="*/ 1382716 h 6527800"/>
              <a:gd name="connsiteX479" fmla="*/ 609967 w 9829490"/>
              <a:gd name="connsiteY479" fmla="*/ 1344645 h 6527800"/>
              <a:gd name="connsiteX480" fmla="*/ 4435359 w 9829490"/>
              <a:gd name="connsiteY480" fmla="*/ 1181109 h 6527800"/>
              <a:gd name="connsiteX481" fmla="*/ 5068047 w 9829490"/>
              <a:gd name="connsiteY481" fmla="*/ 1497457 h 6527800"/>
              <a:gd name="connsiteX482" fmla="*/ 5068047 w 9829490"/>
              <a:gd name="connsiteY482" fmla="*/ 2332616 h 6527800"/>
              <a:gd name="connsiteX483" fmla="*/ 4435359 w 9829490"/>
              <a:gd name="connsiteY483" fmla="*/ 2648964 h 6527800"/>
              <a:gd name="connsiteX484" fmla="*/ 3802664 w 9829490"/>
              <a:gd name="connsiteY484" fmla="*/ 2332616 h 6527800"/>
              <a:gd name="connsiteX485" fmla="*/ 3802664 w 9829490"/>
              <a:gd name="connsiteY485" fmla="*/ 1497457 h 6527800"/>
              <a:gd name="connsiteX486" fmla="*/ 3114559 w 9829490"/>
              <a:gd name="connsiteY486" fmla="*/ 1181109 h 6527800"/>
              <a:gd name="connsiteX487" fmla="*/ 3747254 w 9829490"/>
              <a:gd name="connsiteY487" fmla="*/ 1497457 h 6527800"/>
              <a:gd name="connsiteX488" fmla="*/ 3747254 w 9829490"/>
              <a:gd name="connsiteY488" fmla="*/ 2332616 h 6527800"/>
              <a:gd name="connsiteX489" fmla="*/ 3114559 w 9829490"/>
              <a:gd name="connsiteY489" fmla="*/ 2648964 h 6527800"/>
              <a:gd name="connsiteX490" fmla="*/ 2481863 w 9829490"/>
              <a:gd name="connsiteY490" fmla="*/ 2332616 h 6527800"/>
              <a:gd name="connsiteX491" fmla="*/ 2481863 w 9829490"/>
              <a:gd name="connsiteY491" fmla="*/ 1497457 h 6527800"/>
              <a:gd name="connsiteX492" fmla="*/ 1793758 w 9829490"/>
              <a:gd name="connsiteY492" fmla="*/ 1181109 h 6527800"/>
              <a:gd name="connsiteX493" fmla="*/ 2426454 w 9829490"/>
              <a:gd name="connsiteY493" fmla="*/ 1497457 h 6527800"/>
              <a:gd name="connsiteX494" fmla="*/ 2426454 w 9829490"/>
              <a:gd name="connsiteY494" fmla="*/ 2332616 h 6527800"/>
              <a:gd name="connsiteX495" fmla="*/ 1793758 w 9829490"/>
              <a:gd name="connsiteY495" fmla="*/ 2648964 h 6527800"/>
              <a:gd name="connsiteX496" fmla="*/ 1161061 w 9829490"/>
              <a:gd name="connsiteY496" fmla="*/ 2332616 h 6527800"/>
              <a:gd name="connsiteX497" fmla="*/ 1161061 w 9829490"/>
              <a:gd name="connsiteY497" fmla="*/ 1497457 h 6527800"/>
              <a:gd name="connsiteX498" fmla="*/ 8397757 w 9829490"/>
              <a:gd name="connsiteY498" fmla="*/ 1181108 h 6527800"/>
              <a:gd name="connsiteX499" fmla="*/ 8884688 w 9829490"/>
              <a:gd name="connsiteY499" fmla="*/ 1424573 h 6527800"/>
              <a:gd name="connsiteX500" fmla="*/ 8878210 w 9829490"/>
              <a:gd name="connsiteY500" fmla="*/ 1441704 h 6527800"/>
              <a:gd name="connsiteX501" fmla="*/ 8928207 w 9829490"/>
              <a:gd name="connsiteY501" fmla="*/ 1482407 h 6527800"/>
              <a:gd name="connsiteX502" fmla="*/ 8978226 w 9829490"/>
              <a:gd name="connsiteY502" fmla="*/ 1523100 h 6527800"/>
              <a:gd name="connsiteX503" fmla="*/ 9001952 w 9829490"/>
              <a:gd name="connsiteY503" fmla="*/ 1575683 h 6527800"/>
              <a:gd name="connsiteX504" fmla="*/ 9030453 w 9829490"/>
              <a:gd name="connsiteY504" fmla="*/ 1586461 h 6527800"/>
              <a:gd name="connsiteX505" fmla="*/ 9030453 w 9829490"/>
              <a:gd name="connsiteY505" fmla="*/ 2332616 h 6527800"/>
              <a:gd name="connsiteX506" fmla="*/ 8397757 w 9829490"/>
              <a:gd name="connsiteY506" fmla="*/ 2648964 h 6527800"/>
              <a:gd name="connsiteX507" fmla="*/ 7765061 w 9829490"/>
              <a:gd name="connsiteY507" fmla="*/ 2332616 h 6527800"/>
              <a:gd name="connsiteX508" fmla="*/ 7765061 w 9829490"/>
              <a:gd name="connsiteY508" fmla="*/ 1754157 h 6527800"/>
              <a:gd name="connsiteX509" fmla="*/ 7782066 w 9829490"/>
              <a:gd name="connsiteY509" fmla="*/ 1746484 h 6527800"/>
              <a:gd name="connsiteX510" fmla="*/ 7832063 w 9829490"/>
              <a:gd name="connsiteY510" fmla="*/ 1787187 h 6527800"/>
              <a:gd name="connsiteX511" fmla="*/ 7910927 w 9829490"/>
              <a:gd name="connsiteY511" fmla="*/ 1751603 h 6527800"/>
              <a:gd name="connsiteX512" fmla="*/ 7975345 w 9829490"/>
              <a:gd name="connsiteY512" fmla="*/ 1754167 h 6527800"/>
              <a:gd name="connsiteX513" fmla="*/ 8001627 w 9829490"/>
              <a:gd name="connsiteY513" fmla="*/ 1742308 h 6527800"/>
              <a:gd name="connsiteX514" fmla="*/ 8004213 w 9829490"/>
              <a:gd name="connsiteY514" fmla="*/ 1677879 h 6527800"/>
              <a:gd name="connsiteX515" fmla="*/ 8006777 w 9829490"/>
              <a:gd name="connsiteY515" fmla="*/ 1613461 h 6527800"/>
              <a:gd name="connsiteX516" fmla="*/ 8073751 w 9829490"/>
              <a:gd name="connsiteY516" fmla="*/ 1551583 h 6527800"/>
              <a:gd name="connsiteX517" fmla="*/ 8117040 w 9829490"/>
              <a:gd name="connsiteY517" fmla="*/ 1437157 h 6527800"/>
              <a:gd name="connsiteX518" fmla="*/ 8119605 w 9829490"/>
              <a:gd name="connsiteY518" fmla="*/ 1372738 h 6527800"/>
              <a:gd name="connsiteX519" fmla="*/ 8160298 w 9829490"/>
              <a:gd name="connsiteY519" fmla="*/ 1322718 h 6527800"/>
              <a:gd name="connsiteX520" fmla="*/ 8170977 w 9829490"/>
              <a:gd name="connsiteY520" fmla="*/ 1294498 h 6527800"/>
              <a:gd name="connsiteX521" fmla="*/ 7076955 w 9829490"/>
              <a:gd name="connsiteY521" fmla="*/ 1181108 h 6527800"/>
              <a:gd name="connsiteX522" fmla="*/ 7701783 w 9829490"/>
              <a:gd name="connsiteY522" fmla="*/ 1493522 h 6527800"/>
              <a:gd name="connsiteX523" fmla="*/ 7701603 w 9829490"/>
              <a:gd name="connsiteY523" fmla="*/ 1498056 h 6527800"/>
              <a:gd name="connsiteX524" fmla="*/ 7672769 w 9829490"/>
              <a:gd name="connsiteY524" fmla="*/ 1574355 h 6527800"/>
              <a:gd name="connsiteX525" fmla="*/ 7696485 w 9829490"/>
              <a:gd name="connsiteY525" fmla="*/ 1626917 h 6527800"/>
              <a:gd name="connsiteX526" fmla="*/ 7682063 w 9829490"/>
              <a:gd name="connsiteY526" fmla="*/ 1665055 h 6527800"/>
              <a:gd name="connsiteX527" fmla="*/ 7615124 w 9829490"/>
              <a:gd name="connsiteY527" fmla="*/ 1726889 h 6527800"/>
              <a:gd name="connsiteX528" fmla="*/ 7653263 w 9829490"/>
              <a:gd name="connsiteY528" fmla="*/ 1741312 h 6527800"/>
              <a:gd name="connsiteX529" fmla="*/ 7703225 w 9829490"/>
              <a:gd name="connsiteY529" fmla="*/ 1782059 h 6527800"/>
              <a:gd name="connsiteX530" fmla="*/ 7709651 w 9829490"/>
              <a:gd name="connsiteY530" fmla="*/ 1779159 h 6527800"/>
              <a:gd name="connsiteX531" fmla="*/ 7709651 w 9829490"/>
              <a:gd name="connsiteY531" fmla="*/ 2332616 h 6527800"/>
              <a:gd name="connsiteX532" fmla="*/ 7076955 w 9829490"/>
              <a:gd name="connsiteY532" fmla="*/ 2648964 h 6527800"/>
              <a:gd name="connsiteX533" fmla="*/ 6444259 w 9829490"/>
              <a:gd name="connsiteY533" fmla="*/ 2332616 h 6527800"/>
              <a:gd name="connsiteX534" fmla="*/ 6444259 w 9829490"/>
              <a:gd name="connsiteY534" fmla="*/ 1497456 h 6527800"/>
              <a:gd name="connsiteX535" fmla="*/ 5756153 w 9829490"/>
              <a:gd name="connsiteY535" fmla="*/ 1181108 h 6527800"/>
              <a:gd name="connsiteX536" fmla="*/ 6388849 w 9829490"/>
              <a:gd name="connsiteY536" fmla="*/ 1497457 h 6527800"/>
              <a:gd name="connsiteX537" fmla="*/ 6388849 w 9829490"/>
              <a:gd name="connsiteY537" fmla="*/ 2332616 h 6527800"/>
              <a:gd name="connsiteX538" fmla="*/ 5756153 w 9829490"/>
              <a:gd name="connsiteY538" fmla="*/ 2648964 h 6527800"/>
              <a:gd name="connsiteX539" fmla="*/ 5123457 w 9829490"/>
              <a:gd name="connsiteY539" fmla="*/ 2332616 h 6527800"/>
              <a:gd name="connsiteX540" fmla="*/ 5123457 w 9829490"/>
              <a:gd name="connsiteY540" fmla="*/ 1497457 h 6527800"/>
              <a:gd name="connsiteX541" fmla="*/ 8370051 w 9829490"/>
              <a:gd name="connsiteY541" fmla="*/ 1069921 h 6527800"/>
              <a:gd name="connsiteX542" fmla="*/ 8370051 w 9829490"/>
              <a:gd name="connsiteY542" fmla="*/ 1156861 h 6527800"/>
              <a:gd name="connsiteX543" fmla="*/ 8188758 w 9829490"/>
              <a:gd name="connsiteY543" fmla="*/ 1247507 h 6527800"/>
              <a:gd name="connsiteX544" fmla="*/ 8189165 w 9829490"/>
              <a:gd name="connsiteY544" fmla="*/ 1246431 h 6527800"/>
              <a:gd name="connsiteX545" fmla="*/ 8229868 w 9829490"/>
              <a:gd name="connsiteY545" fmla="*/ 1196434 h 6527800"/>
              <a:gd name="connsiteX546" fmla="*/ 8232433 w 9829490"/>
              <a:gd name="connsiteY546" fmla="*/ 1132015 h 6527800"/>
              <a:gd name="connsiteX547" fmla="*/ 8676592 w 9829490"/>
              <a:gd name="connsiteY547" fmla="*/ 994867 h 6527800"/>
              <a:gd name="connsiteX548" fmla="*/ 8714731 w 9829490"/>
              <a:gd name="connsiteY548" fmla="*/ 1009289 h 6527800"/>
              <a:gd name="connsiteX549" fmla="*/ 8779172 w 9829490"/>
              <a:gd name="connsiteY549" fmla="*/ 1011844 h 6527800"/>
              <a:gd name="connsiteX550" fmla="*/ 8764750 w 9829490"/>
              <a:gd name="connsiteY550" fmla="*/ 1049983 h 6527800"/>
              <a:gd name="connsiteX551" fmla="*/ 8812192 w 9829490"/>
              <a:gd name="connsiteY551" fmla="*/ 1155127 h 6527800"/>
              <a:gd name="connsiteX552" fmla="*/ 8797747 w 9829490"/>
              <a:gd name="connsiteY552" fmla="*/ 1193276 h 6527800"/>
              <a:gd name="connsiteX553" fmla="*/ 8783325 w 9829490"/>
              <a:gd name="connsiteY553" fmla="*/ 1231415 h 6527800"/>
              <a:gd name="connsiteX554" fmla="*/ 8833332 w 9829490"/>
              <a:gd name="connsiteY554" fmla="*/ 1272140 h 6527800"/>
              <a:gd name="connsiteX555" fmla="*/ 8884989 w 9829490"/>
              <a:gd name="connsiteY555" fmla="*/ 1386625 h 6527800"/>
              <a:gd name="connsiteX556" fmla="*/ 8425461 w 9829490"/>
              <a:gd name="connsiteY556" fmla="*/ 1156861 h 6527800"/>
              <a:gd name="connsiteX557" fmla="*/ 8425461 w 9829490"/>
              <a:gd name="connsiteY557" fmla="*/ 1074249 h 6527800"/>
              <a:gd name="connsiteX558" fmla="*/ 8466325 w 9829490"/>
              <a:gd name="connsiteY558" fmla="*/ 1089742 h 6527800"/>
              <a:gd name="connsiteX559" fmla="*/ 8516322 w 9829490"/>
              <a:gd name="connsiteY559" fmla="*/ 1130445 h 6527800"/>
              <a:gd name="connsiteX560" fmla="*/ 8595186 w 9829490"/>
              <a:gd name="connsiteY560" fmla="*/ 1094861 h 6527800"/>
              <a:gd name="connsiteX561" fmla="*/ 8662169 w 9829490"/>
              <a:gd name="connsiteY561" fmla="*/ 1033006 h 6527800"/>
              <a:gd name="connsiteX562" fmla="*/ 5448722 w 9829490"/>
              <a:gd name="connsiteY562" fmla="*/ 711423 h 6527800"/>
              <a:gd name="connsiteX563" fmla="*/ 5486861 w 9829490"/>
              <a:gd name="connsiteY563" fmla="*/ 725846 h 6527800"/>
              <a:gd name="connsiteX564" fmla="*/ 5551280 w 9829490"/>
              <a:gd name="connsiteY564" fmla="*/ 728410 h 6527800"/>
              <a:gd name="connsiteX565" fmla="*/ 5613168 w 9829490"/>
              <a:gd name="connsiteY565" fmla="*/ 795406 h 6527800"/>
              <a:gd name="connsiteX566" fmla="*/ 5663164 w 9829490"/>
              <a:gd name="connsiteY566" fmla="*/ 836109 h 6527800"/>
              <a:gd name="connsiteX567" fmla="*/ 5728447 w 9829490"/>
              <a:gd name="connsiteY567" fmla="*/ 918717 h 6527800"/>
              <a:gd name="connsiteX568" fmla="*/ 5728447 w 9829490"/>
              <a:gd name="connsiteY568" fmla="*/ 1156861 h 6527800"/>
              <a:gd name="connsiteX569" fmla="*/ 5095751 w 9829490"/>
              <a:gd name="connsiteY569" fmla="*/ 1473209 h 6527800"/>
              <a:gd name="connsiteX570" fmla="*/ 4463066 w 9829490"/>
              <a:gd name="connsiteY570" fmla="*/ 1156861 h 6527800"/>
              <a:gd name="connsiteX571" fmla="*/ 4463066 w 9829490"/>
              <a:gd name="connsiteY571" fmla="*/ 770144 h 6527800"/>
              <a:gd name="connsiteX572" fmla="*/ 4701010 w 9829490"/>
              <a:gd name="connsiteY572" fmla="*/ 1017170 h 6527800"/>
              <a:gd name="connsiteX573" fmla="*/ 4844293 w 9829490"/>
              <a:gd name="connsiteY573" fmla="*/ 984150 h 6527800"/>
              <a:gd name="connsiteX574" fmla="*/ 7049249 w 9829490"/>
              <a:gd name="connsiteY574" fmla="*/ 635927 h 6527800"/>
              <a:gd name="connsiteX575" fmla="*/ 7049249 w 9829490"/>
              <a:gd name="connsiteY575" fmla="*/ 1156861 h 6527800"/>
              <a:gd name="connsiteX576" fmla="*/ 6416553 w 9829490"/>
              <a:gd name="connsiteY576" fmla="*/ 1473209 h 6527800"/>
              <a:gd name="connsiteX577" fmla="*/ 5783857 w 9829490"/>
              <a:gd name="connsiteY577" fmla="*/ 1156861 h 6527800"/>
              <a:gd name="connsiteX578" fmla="*/ 5783857 w 9829490"/>
              <a:gd name="connsiteY578" fmla="*/ 958774 h 6527800"/>
              <a:gd name="connsiteX579" fmla="*/ 5825023 w 9829490"/>
              <a:gd name="connsiteY579" fmla="*/ 984521 h 6527800"/>
              <a:gd name="connsiteX580" fmla="*/ 5910626 w 9829490"/>
              <a:gd name="connsiteY580" fmla="*/ 1104078 h 6527800"/>
              <a:gd name="connsiteX581" fmla="*/ 6092048 w 9829490"/>
              <a:gd name="connsiteY581" fmla="*/ 1085481 h 6527800"/>
              <a:gd name="connsiteX582" fmla="*/ 6226038 w 9829490"/>
              <a:gd name="connsiteY582" fmla="*/ 961761 h 6527800"/>
              <a:gd name="connsiteX583" fmla="*/ 6278599 w 9829490"/>
              <a:gd name="connsiteY583" fmla="*/ 938045 h 6527800"/>
              <a:gd name="connsiteX584" fmla="*/ 6369321 w 9829490"/>
              <a:gd name="connsiteY584" fmla="*/ 928740 h 6527800"/>
              <a:gd name="connsiteX585" fmla="*/ 6868606 w 9829490"/>
              <a:gd name="connsiteY585" fmla="*/ 703458 h 6527800"/>
              <a:gd name="connsiteX586" fmla="*/ 6933025 w 9829490"/>
              <a:gd name="connsiteY586" fmla="*/ 706022 h 6527800"/>
              <a:gd name="connsiteX587" fmla="*/ 7011843 w 9829490"/>
              <a:gd name="connsiteY587" fmla="*/ 670458 h 6527800"/>
              <a:gd name="connsiteX588" fmla="*/ 7049249 w 9829490"/>
              <a:gd name="connsiteY588" fmla="*/ 524241 h 6527800"/>
              <a:gd name="connsiteX589" fmla="*/ 7049249 w 9829490"/>
              <a:gd name="connsiteY589" fmla="*/ 542932 h 6527800"/>
              <a:gd name="connsiteX590" fmla="*/ 7043297 w 9829490"/>
              <a:gd name="connsiteY590" fmla="*/ 529741 h 6527800"/>
              <a:gd name="connsiteX591" fmla="*/ 7267955 w 9829490"/>
              <a:gd name="connsiteY591" fmla="*/ 396715 h 6527800"/>
              <a:gd name="connsiteX592" fmla="*/ 7317961 w 9829490"/>
              <a:gd name="connsiteY592" fmla="*/ 437441 h 6527800"/>
              <a:gd name="connsiteX593" fmla="*/ 7353535 w 9829490"/>
              <a:gd name="connsiteY593" fmla="*/ 516282 h 6527800"/>
              <a:gd name="connsiteX594" fmla="*/ 7429823 w 9829490"/>
              <a:gd name="connsiteY594" fmla="*/ 545150 h 6527800"/>
              <a:gd name="connsiteX595" fmla="*/ 7427258 w 9829490"/>
              <a:gd name="connsiteY595" fmla="*/ 609569 h 6527800"/>
              <a:gd name="connsiteX596" fmla="*/ 7412835 w 9829490"/>
              <a:gd name="connsiteY596" fmla="*/ 647707 h 6527800"/>
              <a:gd name="connsiteX597" fmla="*/ 7360253 w 9829490"/>
              <a:gd name="connsiteY597" fmla="*/ 671434 h 6527800"/>
              <a:gd name="connsiteX598" fmla="*/ 7357667 w 9829490"/>
              <a:gd name="connsiteY598" fmla="*/ 735807 h 6527800"/>
              <a:gd name="connsiteX599" fmla="*/ 7393273 w 9829490"/>
              <a:gd name="connsiteY599" fmla="*/ 814717 h 6527800"/>
              <a:gd name="connsiteX600" fmla="*/ 7326289 w 9829490"/>
              <a:gd name="connsiteY600" fmla="*/ 876572 h 6527800"/>
              <a:gd name="connsiteX601" fmla="*/ 7349984 w 9829490"/>
              <a:gd name="connsiteY601" fmla="*/ 929088 h 6527800"/>
              <a:gd name="connsiteX602" fmla="*/ 7388123 w 9829490"/>
              <a:gd name="connsiteY602" fmla="*/ 943510 h 6527800"/>
              <a:gd name="connsiteX603" fmla="*/ 7452553 w 9829490"/>
              <a:gd name="connsiteY603" fmla="*/ 946097 h 6527800"/>
              <a:gd name="connsiteX604" fmla="*/ 7449989 w 9829490"/>
              <a:gd name="connsiteY604" fmla="*/ 1010516 h 6527800"/>
              <a:gd name="connsiteX605" fmla="*/ 7447425 w 9829490"/>
              <a:gd name="connsiteY605" fmla="*/ 1074935 h 6527800"/>
              <a:gd name="connsiteX606" fmla="*/ 7497431 w 9829490"/>
              <a:gd name="connsiteY606" fmla="*/ 1115661 h 6527800"/>
              <a:gd name="connsiteX607" fmla="*/ 7549992 w 9829490"/>
              <a:gd name="connsiteY607" fmla="*/ 1091944 h 6527800"/>
              <a:gd name="connsiteX608" fmla="*/ 7573709 w 9829490"/>
              <a:gd name="connsiteY608" fmla="*/ 1144505 h 6527800"/>
              <a:gd name="connsiteX609" fmla="*/ 7571143 w 9829490"/>
              <a:gd name="connsiteY609" fmla="*/ 1208925 h 6527800"/>
              <a:gd name="connsiteX610" fmla="*/ 7642303 w 9829490"/>
              <a:gd name="connsiteY610" fmla="*/ 1366631 h 6527800"/>
              <a:gd name="connsiteX611" fmla="*/ 7704167 w 9829490"/>
              <a:gd name="connsiteY611" fmla="*/ 1433637 h 6527800"/>
              <a:gd name="connsiteX612" fmla="*/ 7703270 w 9829490"/>
              <a:gd name="connsiteY612" fmla="*/ 1456166 h 6527800"/>
              <a:gd name="connsiteX613" fmla="*/ 7104659 w 9829490"/>
              <a:gd name="connsiteY613" fmla="*/ 1156861 h 6527800"/>
              <a:gd name="connsiteX614" fmla="*/ 7104659 w 9829490"/>
              <a:gd name="connsiteY614" fmla="*/ 473039 h 6527800"/>
              <a:gd name="connsiteX615" fmla="*/ 7110248 w 9829490"/>
              <a:gd name="connsiteY615" fmla="*/ 467874 h 6527800"/>
              <a:gd name="connsiteX616" fmla="*/ 7148397 w 9829490"/>
              <a:gd name="connsiteY616" fmla="*/ 482319 h 6527800"/>
              <a:gd name="connsiteX617" fmla="*/ 7227239 w 9829490"/>
              <a:gd name="connsiteY617" fmla="*/ 446744 h 6527800"/>
              <a:gd name="connsiteX618" fmla="*/ 7241651 w 9829490"/>
              <a:gd name="connsiteY618" fmla="*/ 408584 h 6527800"/>
              <a:gd name="connsiteX619" fmla="*/ 3440785 w 9829490"/>
              <a:gd name="connsiteY619" fmla="*/ 172440 h 6527800"/>
              <a:gd name="connsiteX620" fmla="*/ 3533951 w 9829490"/>
              <a:gd name="connsiteY620" fmla="*/ 183353 h 6527800"/>
              <a:gd name="connsiteX621" fmla="*/ 3689073 w 9829490"/>
              <a:gd name="connsiteY621" fmla="*/ 176569 h 6527800"/>
              <a:gd name="connsiteX622" fmla="*/ 3865376 w 9829490"/>
              <a:gd name="connsiteY622" fmla="*/ 286832 h 6527800"/>
              <a:gd name="connsiteX623" fmla="*/ 3967934 w 9829490"/>
              <a:gd name="connsiteY623" fmla="*/ 303818 h 6527800"/>
              <a:gd name="connsiteX624" fmla="*/ 4120521 w 9829490"/>
              <a:gd name="connsiteY624" fmla="*/ 361520 h 6527800"/>
              <a:gd name="connsiteX625" fmla="*/ 4244241 w 9829490"/>
              <a:gd name="connsiteY625" fmla="*/ 495510 h 6527800"/>
              <a:gd name="connsiteX626" fmla="*/ 4403535 w 9829490"/>
              <a:gd name="connsiteY626" fmla="*/ 708341 h 6527800"/>
              <a:gd name="connsiteX627" fmla="*/ 4407655 w 9829490"/>
              <a:gd name="connsiteY627" fmla="*/ 712618 h 6527800"/>
              <a:gd name="connsiteX628" fmla="*/ 4407655 w 9829490"/>
              <a:gd name="connsiteY628" fmla="*/ 1156861 h 6527800"/>
              <a:gd name="connsiteX629" fmla="*/ 3774959 w 9829490"/>
              <a:gd name="connsiteY629" fmla="*/ 1473209 h 6527800"/>
              <a:gd name="connsiteX630" fmla="*/ 3142263 w 9829490"/>
              <a:gd name="connsiteY630" fmla="*/ 1156861 h 6527800"/>
              <a:gd name="connsiteX631" fmla="*/ 3142263 w 9829490"/>
              <a:gd name="connsiteY631" fmla="*/ 321701 h 6527800"/>
              <a:gd name="connsiteX632" fmla="*/ 2218457 w 9829490"/>
              <a:gd name="connsiteY632" fmla="*/ 79761 h 6527800"/>
              <a:gd name="connsiteX633" fmla="*/ 1793761 w 9829490"/>
              <a:gd name="connsiteY633" fmla="*/ 292109 h 6527800"/>
              <a:gd name="connsiteX634" fmla="*/ 1454736 w 9829490"/>
              <a:gd name="connsiteY634" fmla="*/ 122596 h 6527800"/>
              <a:gd name="connsiteX635" fmla="*/ 1484246 w 9829490"/>
              <a:gd name="connsiteY635" fmla="*/ 127480 h 6527800"/>
              <a:gd name="connsiteX636" fmla="*/ 1730097 w 9829490"/>
              <a:gd name="connsiteY636" fmla="*/ 111469 h 6527800"/>
              <a:gd name="connsiteX637" fmla="*/ 2131113 w 9829490"/>
              <a:gd name="connsiteY637" fmla="*/ 88709 h 6527800"/>
              <a:gd name="connsiteX638" fmla="*/ 763831 w 9829490"/>
              <a:gd name="connsiteY638" fmla="*/ 73050 h 6527800"/>
              <a:gd name="connsiteX639" fmla="*/ 840108 w 9829490"/>
              <a:gd name="connsiteY639" fmla="*/ 101894 h 6527800"/>
              <a:gd name="connsiteX640" fmla="*/ 852403 w 9829490"/>
              <a:gd name="connsiteY640" fmla="*/ 102386 h 6527800"/>
              <a:gd name="connsiteX641" fmla="*/ 779044 w 9829490"/>
              <a:gd name="connsiteY641" fmla="*/ 139065 h 6527800"/>
              <a:gd name="connsiteX642" fmla="*/ 1258842 w 9829490"/>
              <a:gd name="connsiteY642" fmla="*/ 68096 h 6527800"/>
              <a:gd name="connsiteX643" fmla="*/ 1766053 w 9829490"/>
              <a:gd name="connsiteY643" fmla="*/ 321702 h 6527800"/>
              <a:gd name="connsiteX644" fmla="*/ 1766053 w 9829490"/>
              <a:gd name="connsiteY644" fmla="*/ 1156861 h 6527800"/>
              <a:gd name="connsiteX645" fmla="*/ 1133356 w 9829490"/>
              <a:gd name="connsiteY645" fmla="*/ 1473209 h 6527800"/>
              <a:gd name="connsiteX646" fmla="*/ 686947 w 9829490"/>
              <a:gd name="connsiteY646" fmla="*/ 1250005 h 6527800"/>
              <a:gd name="connsiteX647" fmla="*/ 691365 w 9829490"/>
              <a:gd name="connsiteY647" fmla="*/ 1244573 h 6527800"/>
              <a:gd name="connsiteX648" fmla="*/ 717646 w 9829490"/>
              <a:gd name="connsiteY648" fmla="*/ 1232715 h 6527800"/>
              <a:gd name="connsiteX649" fmla="*/ 760903 w 9829490"/>
              <a:gd name="connsiteY649" fmla="*/ 1118276 h 6527800"/>
              <a:gd name="connsiteX650" fmla="*/ 799072 w 9829490"/>
              <a:gd name="connsiteY650" fmla="*/ 1132767 h 6527800"/>
              <a:gd name="connsiteX651" fmla="*/ 851655 w 9829490"/>
              <a:gd name="connsiteY651" fmla="*/ 1109040 h 6527800"/>
              <a:gd name="connsiteX652" fmla="*/ 892328 w 9829490"/>
              <a:gd name="connsiteY652" fmla="*/ 1058975 h 6527800"/>
              <a:gd name="connsiteX653" fmla="*/ 947497 w 9829490"/>
              <a:gd name="connsiteY653" fmla="*/ 970875 h 6527800"/>
              <a:gd name="connsiteX654" fmla="*/ 938203 w 9829490"/>
              <a:gd name="connsiteY654" fmla="*/ 880175 h 6527800"/>
              <a:gd name="connsiteX655" fmla="*/ 928899 w 9829490"/>
              <a:gd name="connsiteY655" fmla="*/ 789453 h 6527800"/>
              <a:gd name="connsiteX656" fmla="*/ 945886 w 9829490"/>
              <a:gd name="connsiteY656" fmla="*/ 686896 h 6527800"/>
              <a:gd name="connsiteX657" fmla="*/ 936605 w 9829490"/>
              <a:gd name="connsiteY657" fmla="*/ 596163 h 6527800"/>
              <a:gd name="connsiteX658" fmla="*/ 886585 w 9829490"/>
              <a:gd name="connsiteY658" fmla="*/ 555471 h 6527800"/>
              <a:gd name="connsiteX659" fmla="*/ 836588 w 9829490"/>
              <a:gd name="connsiteY659" fmla="*/ 514768 h 6527800"/>
              <a:gd name="connsiteX660" fmla="*/ 841730 w 9829490"/>
              <a:gd name="connsiteY660" fmla="*/ 385897 h 6527800"/>
              <a:gd name="connsiteX661" fmla="*/ 796851 w 9829490"/>
              <a:gd name="connsiteY661" fmla="*/ 216333 h 6527800"/>
              <a:gd name="connsiteX662" fmla="*/ 788022 w 9829490"/>
              <a:gd name="connsiteY662" fmla="*/ 178020 h 6527800"/>
              <a:gd name="connsiteX663" fmla="*/ 938181 w 9829490"/>
              <a:gd name="connsiteY663" fmla="*/ 102941 h 6527800"/>
              <a:gd name="connsiteX664" fmla="*/ 1059537 w 9829490"/>
              <a:gd name="connsiteY664" fmla="*/ 97669 h 6527800"/>
              <a:gd name="connsiteX665" fmla="*/ 1176518 w 9829490"/>
              <a:gd name="connsiteY665" fmla="*/ 76517 h 6527800"/>
              <a:gd name="connsiteX666" fmla="*/ 2533849 w 9829490"/>
              <a:gd name="connsiteY666" fmla="*/ 45198 h 6527800"/>
              <a:gd name="connsiteX667" fmla="*/ 3086854 w 9829490"/>
              <a:gd name="connsiteY667" fmla="*/ 321702 h 6527800"/>
              <a:gd name="connsiteX668" fmla="*/ 3086854 w 9829490"/>
              <a:gd name="connsiteY668" fmla="*/ 1156861 h 6527800"/>
              <a:gd name="connsiteX669" fmla="*/ 2454160 w 9829490"/>
              <a:gd name="connsiteY669" fmla="*/ 1473209 h 6527800"/>
              <a:gd name="connsiteX670" fmla="*/ 1821463 w 9829490"/>
              <a:gd name="connsiteY670" fmla="*/ 1156861 h 6527800"/>
              <a:gd name="connsiteX671" fmla="*/ 1821463 w 9829490"/>
              <a:gd name="connsiteY671" fmla="*/ 321702 h 6527800"/>
              <a:gd name="connsiteX672" fmla="*/ 2327736 w 9829490"/>
              <a:gd name="connsiteY672" fmla="*/ 68565 h 6527800"/>
              <a:gd name="connsiteX673" fmla="*/ 2493888 w 9829490"/>
              <a:gd name="connsiteY673" fmla="*/ 51544 h 6527800"/>
              <a:gd name="connsiteX674" fmla="*/ 2818490 w 9829490"/>
              <a:gd name="connsiteY674" fmla="*/ 0 h 6527800"/>
              <a:gd name="connsiteX675" fmla="*/ 2856653 w 9829490"/>
              <a:gd name="connsiteY675" fmla="*/ 14412 h 6527800"/>
              <a:gd name="connsiteX676" fmla="*/ 2892236 w 9829490"/>
              <a:gd name="connsiteY676" fmla="*/ 93276 h 6527800"/>
              <a:gd name="connsiteX677" fmla="*/ 2930375 w 9829490"/>
              <a:gd name="connsiteY677" fmla="*/ 107699 h 6527800"/>
              <a:gd name="connsiteX678" fmla="*/ 2994794 w 9829490"/>
              <a:gd name="connsiteY678" fmla="*/ 110263 h 6527800"/>
              <a:gd name="connsiteX679" fmla="*/ 3173662 w 9829490"/>
              <a:gd name="connsiteY679" fmla="*/ 156107 h 6527800"/>
              <a:gd name="connsiteX680" fmla="*/ 3366942 w 9829490"/>
              <a:gd name="connsiteY680" fmla="*/ 163790 h 6527800"/>
              <a:gd name="connsiteX681" fmla="*/ 3370389 w 9829490"/>
              <a:gd name="connsiteY681" fmla="*/ 164194 h 6527800"/>
              <a:gd name="connsiteX682" fmla="*/ 3114559 w 9829490"/>
              <a:gd name="connsiteY682" fmla="*/ 292109 h 6527800"/>
              <a:gd name="connsiteX683" fmla="*/ 2599798 w 9829490"/>
              <a:gd name="connsiteY683" fmla="*/ 34726 h 652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</a:cxnLst>
            <a:rect l="l" t="t" r="r" b="b"/>
            <a:pathLst>
              <a:path w="9829490" h="6527800">
                <a:moveTo>
                  <a:pt x="3341276" y="5997492"/>
                </a:moveTo>
                <a:lnTo>
                  <a:pt x="3584741" y="6119224"/>
                </a:lnTo>
                <a:lnTo>
                  <a:pt x="3541462" y="6159183"/>
                </a:lnTo>
                <a:lnTo>
                  <a:pt x="3462620" y="6194758"/>
                </a:lnTo>
                <a:lnTo>
                  <a:pt x="3374452" y="6139620"/>
                </a:lnTo>
                <a:lnTo>
                  <a:pt x="3324455" y="6098916"/>
                </a:lnTo>
                <a:close/>
                <a:moveTo>
                  <a:pt x="3114548" y="5884128"/>
                </a:moveTo>
                <a:lnTo>
                  <a:pt x="3331306" y="5992507"/>
                </a:lnTo>
                <a:lnTo>
                  <a:pt x="3303293" y="5981913"/>
                </a:lnTo>
                <a:lnTo>
                  <a:pt x="3277014" y="5993771"/>
                </a:lnTo>
                <a:lnTo>
                  <a:pt x="3248178" y="6070071"/>
                </a:lnTo>
                <a:lnTo>
                  <a:pt x="3195618" y="6093788"/>
                </a:lnTo>
                <a:lnTo>
                  <a:pt x="3183759" y="6067507"/>
                </a:lnTo>
                <a:lnTo>
                  <a:pt x="3104896" y="6103091"/>
                </a:lnTo>
                <a:lnTo>
                  <a:pt x="3126047" y="6220071"/>
                </a:lnTo>
                <a:lnTo>
                  <a:pt x="3137905" y="6246352"/>
                </a:lnTo>
                <a:lnTo>
                  <a:pt x="3228616" y="6237081"/>
                </a:lnTo>
                <a:lnTo>
                  <a:pt x="3240473" y="6263361"/>
                </a:lnTo>
                <a:lnTo>
                  <a:pt x="3109071" y="6322652"/>
                </a:lnTo>
                <a:lnTo>
                  <a:pt x="3170925" y="6389635"/>
                </a:lnTo>
                <a:lnTo>
                  <a:pt x="3156503" y="6427774"/>
                </a:lnTo>
                <a:lnTo>
                  <a:pt x="3118341" y="6413362"/>
                </a:lnTo>
                <a:lnTo>
                  <a:pt x="3089507" y="6489662"/>
                </a:lnTo>
                <a:lnTo>
                  <a:pt x="3075084" y="6527800"/>
                </a:lnTo>
                <a:lnTo>
                  <a:pt x="3063226" y="6501519"/>
                </a:lnTo>
                <a:lnTo>
                  <a:pt x="2975058" y="6446382"/>
                </a:lnTo>
                <a:lnTo>
                  <a:pt x="2963200" y="6420102"/>
                </a:lnTo>
                <a:lnTo>
                  <a:pt x="2786919" y="6309828"/>
                </a:lnTo>
                <a:lnTo>
                  <a:pt x="2736922" y="6269125"/>
                </a:lnTo>
                <a:lnTo>
                  <a:pt x="2610661" y="6199545"/>
                </a:lnTo>
                <a:lnTo>
                  <a:pt x="2562328" y="6160238"/>
                </a:lnTo>
                <a:close/>
                <a:moveTo>
                  <a:pt x="1682846" y="5194626"/>
                </a:moveTo>
                <a:lnTo>
                  <a:pt x="1718431" y="5273490"/>
                </a:lnTo>
                <a:lnTo>
                  <a:pt x="1744712" y="5261632"/>
                </a:lnTo>
                <a:lnTo>
                  <a:pt x="1766045" y="5235427"/>
                </a:lnTo>
                <a:lnTo>
                  <a:pt x="1766045" y="5611585"/>
                </a:lnTo>
                <a:lnTo>
                  <a:pt x="1681880" y="5543057"/>
                </a:lnTo>
                <a:lnTo>
                  <a:pt x="1670023" y="5516777"/>
                </a:lnTo>
                <a:lnTo>
                  <a:pt x="1631884" y="5502355"/>
                </a:lnTo>
                <a:lnTo>
                  <a:pt x="1548867" y="5318368"/>
                </a:lnTo>
                <a:lnTo>
                  <a:pt x="1510706" y="5303956"/>
                </a:lnTo>
                <a:lnTo>
                  <a:pt x="1486979" y="5251373"/>
                </a:lnTo>
                <a:lnTo>
                  <a:pt x="1501424" y="5213223"/>
                </a:lnTo>
                <a:lnTo>
                  <a:pt x="1527705" y="5201366"/>
                </a:lnTo>
                <a:lnTo>
                  <a:pt x="1565844" y="5215789"/>
                </a:lnTo>
                <a:lnTo>
                  <a:pt x="1592124" y="5203930"/>
                </a:lnTo>
                <a:lnTo>
                  <a:pt x="1603982" y="5230210"/>
                </a:lnTo>
                <a:lnTo>
                  <a:pt x="1630262" y="5218352"/>
                </a:lnTo>
                <a:lnTo>
                  <a:pt x="1642131" y="5244655"/>
                </a:lnTo>
                <a:lnTo>
                  <a:pt x="1668412" y="5232797"/>
                </a:lnTo>
                <a:lnTo>
                  <a:pt x="1656543" y="5206494"/>
                </a:lnTo>
                <a:close/>
                <a:moveTo>
                  <a:pt x="7737355" y="4708371"/>
                </a:moveTo>
                <a:lnTo>
                  <a:pt x="7878058" y="4778722"/>
                </a:lnTo>
                <a:lnTo>
                  <a:pt x="7866738" y="4808638"/>
                </a:lnTo>
                <a:lnTo>
                  <a:pt x="7799753" y="4870492"/>
                </a:lnTo>
                <a:lnTo>
                  <a:pt x="7759029" y="4920499"/>
                </a:lnTo>
                <a:lnTo>
                  <a:pt x="7730193" y="4996799"/>
                </a:lnTo>
                <a:lnTo>
                  <a:pt x="7751345" y="5113779"/>
                </a:lnTo>
                <a:lnTo>
                  <a:pt x="7763215" y="5140082"/>
                </a:lnTo>
                <a:lnTo>
                  <a:pt x="7681785" y="5240086"/>
                </a:lnTo>
                <a:lnTo>
                  <a:pt x="7731781" y="5280789"/>
                </a:lnTo>
                <a:lnTo>
                  <a:pt x="7650387" y="5380805"/>
                </a:lnTo>
                <a:lnTo>
                  <a:pt x="7609661" y="5430812"/>
                </a:lnTo>
                <a:lnTo>
                  <a:pt x="7659681" y="5471505"/>
                </a:lnTo>
                <a:lnTo>
                  <a:pt x="7554535" y="5518947"/>
                </a:lnTo>
                <a:lnTo>
                  <a:pt x="7463813" y="5528251"/>
                </a:lnTo>
                <a:lnTo>
                  <a:pt x="7401958" y="5461268"/>
                </a:lnTo>
                <a:lnTo>
                  <a:pt x="7249393" y="5403555"/>
                </a:lnTo>
                <a:lnTo>
                  <a:pt x="7251948" y="5339113"/>
                </a:lnTo>
                <a:lnTo>
                  <a:pt x="7201951" y="5298410"/>
                </a:lnTo>
                <a:lnTo>
                  <a:pt x="7104659" y="5316007"/>
                </a:lnTo>
                <a:lnTo>
                  <a:pt x="7104659" y="5024719"/>
                </a:lnTo>
                <a:close/>
                <a:moveTo>
                  <a:pt x="6416553" y="4708371"/>
                </a:moveTo>
                <a:lnTo>
                  <a:pt x="7049249" y="5024719"/>
                </a:lnTo>
                <a:lnTo>
                  <a:pt x="7049249" y="5306011"/>
                </a:lnTo>
                <a:lnTo>
                  <a:pt x="7008829" y="5290656"/>
                </a:lnTo>
                <a:lnTo>
                  <a:pt x="6944379" y="5288080"/>
                </a:lnTo>
                <a:lnTo>
                  <a:pt x="6891772" y="5311816"/>
                </a:lnTo>
                <a:lnTo>
                  <a:pt x="6853610" y="5297404"/>
                </a:lnTo>
                <a:lnTo>
                  <a:pt x="6791824" y="5230390"/>
                </a:lnTo>
                <a:lnTo>
                  <a:pt x="6744381" y="5125245"/>
                </a:lnTo>
                <a:lnTo>
                  <a:pt x="6796897" y="5101549"/>
                </a:lnTo>
                <a:lnTo>
                  <a:pt x="6837645" y="5051532"/>
                </a:lnTo>
                <a:lnTo>
                  <a:pt x="6813929" y="4998971"/>
                </a:lnTo>
                <a:lnTo>
                  <a:pt x="6828342" y="4960810"/>
                </a:lnTo>
                <a:lnTo>
                  <a:pt x="6790202" y="4946388"/>
                </a:lnTo>
                <a:lnTo>
                  <a:pt x="6711293" y="4981993"/>
                </a:lnTo>
                <a:lnTo>
                  <a:pt x="6635062" y="4953127"/>
                </a:lnTo>
                <a:lnTo>
                  <a:pt x="6582500" y="4976844"/>
                </a:lnTo>
                <a:lnTo>
                  <a:pt x="6546916" y="4897979"/>
                </a:lnTo>
                <a:lnTo>
                  <a:pt x="6549480" y="4833560"/>
                </a:lnTo>
                <a:lnTo>
                  <a:pt x="6435065" y="4790293"/>
                </a:lnTo>
                <a:lnTo>
                  <a:pt x="6411338" y="4737709"/>
                </a:lnTo>
                <a:lnTo>
                  <a:pt x="6332473" y="4773293"/>
                </a:lnTo>
                <a:lnTo>
                  <a:pt x="6290083" y="4771606"/>
                </a:lnTo>
                <a:close/>
                <a:moveTo>
                  <a:pt x="5095751" y="4708371"/>
                </a:moveTo>
                <a:lnTo>
                  <a:pt x="5386479" y="4853735"/>
                </a:lnTo>
                <a:lnTo>
                  <a:pt x="5358348" y="4928124"/>
                </a:lnTo>
                <a:lnTo>
                  <a:pt x="5305787" y="4951840"/>
                </a:lnTo>
                <a:lnTo>
                  <a:pt x="5265084" y="5001837"/>
                </a:lnTo>
                <a:lnTo>
                  <a:pt x="5212613" y="5025512"/>
                </a:lnTo>
                <a:lnTo>
                  <a:pt x="5174475" y="5011090"/>
                </a:lnTo>
                <a:lnTo>
                  <a:pt x="5150748" y="4958507"/>
                </a:lnTo>
                <a:lnTo>
                  <a:pt x="5098187" y="4982222"/>
                </a:lnTo>
                <a:lnTo>
                  <a:pt x="5057462" y="5032229"/>
                </a:lnTo>
                <a:lnTo>
                  <a:pt x="5093047" y="5111093"/>
                </a:lnTo>
                <a:lnTo>
                  <a:pt x="4973479" y="5196674"/>
                </a:lnTo>
                <a:lnTo>
                  <a:pt x="4880215" y="5270388"/>
                </a:lnTo>
                <a:lnTo>
                  <a:pt x="4903941" y="5322972"/>
                </a:lnTo>
                <a:lnTo>
                  <a:pt x="4889519" y="5361110"/>
                </a:lnTo>
                <a:lnTo>
                  <a:pt x="4822513" y="5422974"/>
                </a:lnTo>
                <a:lnTo>
                  <a:pt x="4784375" y="5408553"/>
                </a:lnTo>
                <a:lnTo>
                  <a:pt x="4731791" y="5432279"/>
                </a:lnTo>
                <a:lnTo>
                  <a:pt x="4691087" y="5482275"/>
                </a:lnTo>
                <a:lnTo>
                  <a:pt x="4662288" y="5558532"/>
                </a:lnTo>
                <a:lnTo>
                  <a:pt x="4621528" y="5608582"/>
                </a:lnTo>
                <a:lnTo>
                  <a:pt x="4595315" y="5620410"/>
                </a:lnTo>
                <a:lnTo>
                  <a:pt x="4554544" y="5670437"/>
                </a:lnTo>
                <a:lnTo>
                  <a:pt x="4475748" y="5705991"/>
                </a:lnTo>
                <a:lnTo>
                  <a:pt x="4463056" y="5695654"/>
                </a:lnTo>
                <a:lnTo>
                  <a:pt x="4463056" y="5024719"/>
                </a:lnTo>
                <a:close/>
                <a:moveTo>
                  <a:pt x="3774952" y="4708371"/>
                </a:moveTo>
                <a:lnTo>
                  <a:pt x="4407648" y="5024719"/>
                </a:lnTo>
                <a:lnTo>
                  <a:pt x="4407648" y="5664548"/>
                </a:lnTo>
                <a:lnTo>
                  <a:pt x="4361300" y="5662711"/>
                </a:lnTo>
                <a:lnTo>
                  <a:pt x="4373157" y="5688991"/>
                </a:lnTo>
                <a:lnTo>
                  <a:pt x="4306184" y="5750869"/>
                </a:lnTo>
                <a:lnTo>
                  <a:pt x="4189170" y="5772008"/>
                </a:lnTo>
                <a:lnTo>
                  <a:pt x="4139175" y="5731306"/>
                </a:lnTo>
                <a:lnTo>
                  <a:pt x="4110330" y="5807583"/>
                </a:lnTo>
                <a:lnTo>
                  <a:pt x="4072168" y="5793171"/>
                </a:lnTo>
                <a:lnTo>
                  <a:pt x="4034030" y="5778747"/>
                </a:lnTo>
                <a:lnTo>
                  <a:pt x="4007749" y="5790606"/>
                </a:lnTo>
                <a:lnTo>
                  <a:pt x="3890747" y="5811768"/>
                </a:lnTo>
                <a:lnTo>
                  <a:pt x="3812018" y="5847291"/>
                </a:lnTo>
                <a:lnTo>
                  <a:pt x="3771292" y="5897298"/>
                </a:lnTo>
                <a:lnTo>
                  <a:pt x="3756869" y="5935437"/>
                </a:lnTo>
                <a:lnTo>
                  <a:pt x="3766174" y="6026159"/>
                </a:lnTo>
                <a:lnTo>
                  <a:pt x="3751751" y="6064298"/>
                </a:lnTo>
                <a:lnTo>
                  <a:pt x="3672887" y="6099882"/>
                </a:lnTo>
                <a:lnTo>
                  <a:pt x="3617887" y="6097693"/>
                </a:lnTo>
                <a:lnTo>
                  <a:pt x="3142256" y="5859878"/>
                </a:lnTo>
                <a:lnTo>
                  <a:pt x="3142256" y="5024719"/>
                </a:lnTo>
                <a:close/>
                <a:moveTo>
                  <a:pt x="2454151" y="4708371"/>
                </a:moveTo>
                <a:lnTo>
                  <a:pt x="3086846" y="5024719"/>
                </a:lnTo>
                <a:lnTo>
                  <a:pt x="3086846" y="5859878"/>
                </a:lnTo>
                <a:lnTo>
                  <a:pt x="2544614" y="6130994"/>
                </a:lnTo>
                <a:lnTo>
                  <a:pt x="2510612" y="6118136"/>
                </a:lnTo>
                <a:lnTo>
                  <a:pt x="2498754" y="6091856"/>
                </a:lnTo>
                <a:lnTo>
                  <a:pt x="2472519" y="6103694"/>
                </a:lnTo>
                <a:lnTo>
                  <a:pt x="2322496" y="5981572"/>
                </a:lnTo>
                <a:lnTo>
                  <a:pt x="2284313" y="5967171"/>
                </a:lnTo>
                <a:lnTo>
                  <a:pt x="2184354" y="5885721"/>
                </a:lnTo>
                <a:lnTo>
                  <a:pt x="2108188" y="5856881"/>
                </a:lnTo>
                <a:lnTo>
                  <a:pt x="2096329" y="5830600"/>
                </a:lnTo>
                <a:lnTo>
                  <a:pt x="2020022" y="5801688"/>
                </a:lnTo>
                <a:lnTo>
                  <a:pt x="1870019" y="5679611"/>
                </a:lnTo>
                <a:lnTo>
                  <a:pt x="1831880" y="5665189"/>
                </a:lnTo>
                <a:lnTo>
                  <a:pt x="1821455" y="5656700"/>
                </a:lnTo>
                <a:lnTo>
                  <a:pt x="1821455" y="5173968"/>
                </a:lnTo>
                <a:lnTo>
                  <a:pt x="1826117" y="5161638"/>
                </a:lnTo>
                <a:lnTo>
                  <a:pt x="1821455" y="5151306"/>
                </a:lnTo>
                <a:lnTo>
                  <a:pt x="1821455" y="5132084"/>
                </a:lnTo>
                <a:lnTo>
                  <a:pt x="1866833" y="5111609"/>
                </a:lnTo>
                <a:lnTo>
                  <a:pt x="1895678" y="5035333"/>
                </a:lnTo>
                <a:lnTo>
                  <a:pt x="1878108" y="4996392"/>
                </a:lnTo>
                <a:close/>
                <a:moveTo>
                  <a:pt x="1133348" y="4708371"/>
                </a:moveTo>
                <a:lnTo>
                  <a:pt x="1566789" y="4925091"/>
                </a:lnTo>
                <a:lnTo>
                  <a:pt x="1564256" y="4931798"/>
                </a:lnTo>
                <a:lnTo>
                  <a:pt x="1511671" y="4955525"/>
                </a:lnTo>
                <a:lnTo>
                  <a:pt x="1382823" y="4950373"/>
                </a:lnTo>
                <a:lnTo>
                  <a:pt x="1344662" y="4935961"/>
                </a:lnTo>
                <a:lnTo>
                  <a:pt x="1294665" y="4895258"/>
                </a:lnTo>
                <a:lnTo>
                  <a:pt x="1268385" y="4907116"/>
                </a:lnTo>
                <a:lnTo>
                  <a:pt x="1280242" y="4933397"/>
                </a:lnTo>
                <a:lnTo>
                  <a:pt x="1265821" y="4971536"/>
                </a:lnTo>
                <a:lnTo>
                  <a:pt x="1251398" y="5009674"/>
                </a:lnTo>
                <a:lnTo>
                  <a:pt x="1263255" y="5035955"/>
                </a:lnTo>
                <a:lnTo>
                  <a:pt x="1289536" y="5024096"/>
                </a:lnTo>
                <a:lnTo>
                  <a:pt x="1301405" y="5050400"/>
                </a:lnTo>
                <a:lnTo>
                  <a:pt x="1143698" y="5121558"/>
                </a:lnTo>
                <a:lnTo>
                  <a:pt x="1050412" y="5195281"/>
                </a:lnTo>
                <a:lnTo>
                  <a:pt x="866426" y="5278299"/>
                </a:lnTo>
                <a:lnTo>
                  <a:pt x="852004" y="5316437"/>
                </a:lnTo>
                <a:lnTo>
                  <a:pt x="799420" y="5340163"/>
                </a:lnTo>
                <a:lnTo>
                  <a:pt x="740120" y="5208738"/>
                </a:lnTo>
                <a:lnTo>
                  <a:pt x="721544" y="5027306"/>
                </a:lnTo>
                <a:lnTo>
                  <a:pt x="726129" y="4911980"/>
                </a:lnTo>
                <a:close/>
                <a:moveTo>
                  <a:pt x="9718557" y="3532616"/>
                </a:moveTo>
                <a:lnTo>
                  <a:pt x="9815762" y="3581218"/>
                </a:lnTo>
                <a:lnTo>
                  <a:pt x="9654892" y="3653804"/>
                </a:lnTo>
                <a:lnTo>
                  <a:pt x="9587908" y="3715660"/>
                </a:lnTo>
                <a:lnTo>
                  <a:pt x="9494632" y="3789405"/>
                </a:lnTo>
                <a:lnTo>
                  <a:pt x="9427626" y="3851271"/>
                </a:lnTo>
                <a:lnTo>
                  <a:pt x="9372500" y="3939405"/>
                </a:lnTo>
                <a:lnTo>
                  <a:pt x="9329221" y="4053854"/>
                </a:lnTo>
                <a:lnTo>
                  <a:pt x="9274095" y="4141989"/>
                </a:lnTo>
                <a:lnTo>
                  <a:pt x="9250379" y="4089429"/>
                </a:lnTo>
                <a:lnTo>
                  <a:pt x="9197795" y="4113155"/>
                </a:lnTo>
                <a:lnTo>
                  <a:pt x="9085861" y="4070808"/>
                </a:lnTo>
                <a:lnTo>
                  <a:pt x="9085861" y="3848964"/>
                </a:lnTo>
                <a:close/>
                <a:moveTo>
                  <a:pt x="8397755" y="3532616"/>
                </a:moveTo>
                <a:lnTo>
                  <a:pt x="9030451" y="3848964"/>
                </a:lnTo>
                <a:lnTo>
                  <a:pt x="9030451" y="4118723"/>
                </a:lnTo>
                <a:lnTo>
                  <a:pt x="9016363" y="4131730"/>
                </a:lnTo>
                <a:lnTo>
                  <a:pt x="8923099" y="4205443"/>
                </a:lnTo>
                <a:lnTo>
                  <a:pt x="8882384" y="4255473"/>
                </a:lnTo>
                <a:lnTo>
                  <a:pt x="8777262" y="4302905"/>
                </a:lnTo>
                <a:lnTo>
                  <a:pt x="8727232" y="4262190"/>
                </a:lnTo>
                <a:lnTo>
                  <a:pt x="8490730" y="4368902"/>
                </a:lnTo>
                <a:lnTo>
                  <a:pt x="8400030" y="4378196"/>
                </a:lnTo>
                <a:lnTo>
                  <a:pt x="8397467" y="4442615"/>
                </a:lnTo>
                <a:lnTo>
                  <a:pt x="8433051" y="4521479"/>
                </a:lnTo>
                <a:lnTo>
                  <a:pt x="8404296" y="4597715"/>
                </a:lnTo>
                <a:lnTo>
                  <a:pt x="8363594" y="4647713"/>
                </a:lnTo>
                <a:lnTo>
                  <a:pt x="8287294" y="4618877"/>
                </a:lnTo>
                <a:lnTo>
                  <a:pt x="8237297" y="4578175"/>
                </a:lnTo>
                <a:lnTo>
                  <a:pt x="8213571" y="4525591"/>
                </a:lnTo>
                <a:lnTo>
                  <a:pt x="8175432" y="4511169"/>
                </a:lnTo>
                <a:lnTo>
                  <a:pt x="8084710" y="4520472"/>
                </a:lnTo>
                <a:lnTo>
                  <a:pt x="8017727" y="4582327"/>
                </a:lnTo>
                <a:lnTo>
                  <a:pt x="8015172" y="4646769"/>
                </a:lnTo>
                <a:lnTo>
                  <a:pt x="7895605" y="4732351"/>
                </a:lnTo>
                <a:lnTo>
                  <a:pt x="7890181" y="4746684"/>
                </a:lnTo>
                <a:lnTo>
                  <a:pt x="7765059" y="4684123"/>
                </a:lnTo>
                <a:lnTo>
                  <a:pt x="7765059" y="3848964"/>
                </a:lnTo>
                <a:close/>
                <a:moveTo>
                  <a:pt x="7076953" y="3532616"/>
                </a:moveTo>
                <a:lnTo>
                  <a:pt x="7709649" y="3848964"/>
                </a:lnTo>
                <a:lnTo>
                  <a:pt x="7709649" y="4684123"/>
                </a:lnTo>
                <a:lnTo>
                  <a:pt x="7076953" y="5000471"/>
                </a:lnTo>
                <a:lnTo>
                  <a:pt x="6444257" y="4684123"/>
                </a:lnTo>
                <a:lnTo>
                  <a:pt x="6444257" y="3848964"/>
                </a:lnTo>
                <a:close/>
                <a:moveTo>
                  <a:pt x="5756151" y="3532616"/>
                </a:moveTo>
                <a:lnTo>
                  <a:pt x="6388847" y="3848964"/>
                </a:lnTo>
                <a:lnTo>
                  <a:pt x="6388847" y="4684123"/>
                </a:lnTo>
                <a:lnTo>
                  <a:pt x="6248109" y="4754491"/>
                </a:lnTo>
                <a:lnTo>
                  <a:pt x="6218058" y="4730026"/>
                </a:lnTo>
                <a:lnTo>
                  <a:pt x="6179920" y="4715604"/>
                </a:lnTo>
                <a:lnTo>
                  <a:pt x="6062906" y="4736743"/>
                </a:lnTo>
                <a:lnTo>
                  <a:pt x="6051048" y="4710463"/>
                </a:lnTo>
                <a:lnTo>
                  <a:pt x="6053613" y="4646043"/>
                </a:lnTo>
                <a:lnTo>
                  <a:pt x="6041755" y="4619763"/>
                </a:lnTo>
                <a:lnTo>
                  <a:pt x="5965467" y="4590895"/>
                </a:lnTo>
                <a:lnTo>
                  <a:pt x="5865451" y="4509500"/>
                </a:lnTo>
                <a:lnTo>
                  <a:pt x="5829867" y="4430636"/>
                </a:lnTo>
                <a:lnTo>
                  <a:pt x="5832454" y="4366206"/>
                </a:lnTo>
                <a:lnTo>
                  <a:pt x="5768012" y="4363652"/>
                </a:lnTo>
                <a:lnTo>
                  <a:pt x="5727309" y="4413649"/>
                </a:lnTo>
                <a:lnTo>
                  <a:pt x="5712864" y="4451798"/>
                </a:lnTo>
                <a:lnTo>
                  <a:pt x="5760306" y="4556942"/>
                </a:lnTo>
                <a:lnTo>
                  <a:pt x="5602601" y="4628101"/>
                </a:lnTo>
                <a:lnTo>
                  <a:pt x="5588178" y="4666240"/>
                </a:lnTo>
                <a:lnTo>
                  <a:pt x="5523759" y="4663675"/>
                </a:lnTo>
                <a:lnTo>
                  <a:pt x="5468611" y="4751821"/>
                </a:lnTo>
                <a:lnTo>
                  <a:pt x="5504185" y="4830663"/>
                </a:lnTo>
                <a:lnTo>
                  <a:pt x="5458111" y="4851451"/>
                </a:lnTo>
                <a:lnTo>
                  <a:pt x="5123455" y="4684123"/>
                </a:lnTo>
                <a:lnTo>
                  <a:pt x="5123455" y="3848964"/>
                </a:lnTo>
                <a:close/>
                <a:moveTo>
                  <a:pt x="4435353" y="3532616"/>
                </a:moveTo>
                <a:lnTo>
                  <a:pt x="5068045" y="3848964"/>
                </a:lnTo>
                <a:lnTo>
                  <a:pt x="5068045" y="4684123"/>
                </a:lnTo>
                <a:lnTo>
                  <a:pt x="4435353" y="5000471"/>
                </a:lnTo>
                <a:lnTo>
                  <a:pt x="3802658" y="4684123"/>
                </a:lnTo>
                <a:lnTo>
                  <a:pt x="3802658" y="3848964"/>
                </a:lnTo>
                <a:close/>
                <a:moveTo>
                  <a:pt x="3114552" y="3532616"/>
                </a:moveTo>
                <a:lnTo>
                  <a:pt x="3747247" y="3848964"/>
                </a:lnTo>
                <a:lnTo>
                  <a:pt x="3747247" y="4684123"/>
                </a:lnTo>
                <a:lnTo>
                  <a:pt x="3114552" y="5000471"/>
                </a:lnTo>
                <a:lnTo>
                  <a:pt x="2481857" y="4684123"/>
                </a:lnTo>
                <a:lnTo>
                  <a:pt x="2481857" y="3848964"/>
                </a:lnTo>
                <a:close/>
                <a:moveTo>
                  <a:pt x="1793751" y="3532616"/>
                </a:moveTo>
                <a:lnTo>
                  <a:pt x="2426448" y="3848964"/>
                </a:lnTo>
                <a:lnTo>
                  <a:pt x="2426448" y="4684123"/>
                </a:lnTo>
                <a:lnTo>
                  <a:pt x="1908787" y="4942953"/>
                </a:lnTo>
                <a:lnTo>
                  <a:pt x="1912618" y="4932794"/>
                </a:lnTo>
                <a:lnTo>
                  <a:pt x="1865177" y="4827650"/>
                </a:lnTo>
                <a:lnTo>
                  <a:pt x="1812661" y="4851346"/>
                </a:lnTo>
                <a:lnTo>
                  <a:pt x="1800802" y="4825065"/>
                </a:lnTo>
                <a:lnTo>
                  <a:pt x="1932182" y="4765785"/>
                </a:lnTo>
                <a:lnTo>
                  <a:pt x="1961017" y="4689485"/>
                </a:lnTo>
                <a:lnTo>
                  <a:pt x="1934782" y="4701323"/>
                </a:lnTo>
                <a:lnTo>
                  <a:pt x="1922924" y="4675043"/>
                </a:lnTo>
                <a:lnTo>
                  <a:pt x="1870295" y="4698790"/>
                </a:lnTo>
                <a:lnTo>
                  <a:pt x="1855941" y="4736897"/>
                </a:lnTo>
                <a:lnTo>
                  <a:pt x="1750796" y="4784339"/>
                </a:lnTo>
                <a:lnTo>
                  <a:pt x="1736373" y="4822479"/>
                </a:lnTo>
                <a:lnTo>
                  <a:pt x="1721961" y="4860639"/>
                </a:lnTo>
                <a:lnTo>
                  <a:pt x="1707516" y="4898788"/>
                </a:lnTo>
                <a:lnTo>
                  <a:pt x="1681235" y="4910646"/>
                </a:lnTo>
                <a:lnTo>
                  <a:pt x="1669377" y="4884365"/>
                </a:lnTo>
                <a:lnTo>
                  <a:pt x="1616816" y="4908082"/>
                </a:lnTo>
                <a:lnTo>
                  <a:pt x="1584502" y="4895846"/>
                </a:lnTo>
                <a:lnTo>
                  <a:pt x="1161054" y="4684123"/>
                </a:lnTo>
                <a:lnTo>
                  <a:pt x="1161054" y="3848964"/>
                </a:lnTo>
                <a:close/>
                <a:moveTo>
                  <a:pt x="472948" y="3532616"/>
                </a:moveTo>
                <a:lnTo>
                  <a:pt x="1105645" y="3848964"/>
                </a:lnTo>
                <a:lnTo>
                  <a:pt x="1105645" y="4684123"/>
                </a:lnTo>
                <a:lnTo>
                  <a:pt x="727674" y="4873108"/>
                </a:lnTo>
                <a:lnTo>
                  <a:pt x="729228" y="4834026"/>
                </a:lnTo>
                <a:lnTo>
                  <a:pt x="705511" y="4781465"/>
                </a:lnTo>
                <a:lnTo>
                  <a:pt x="722510" y="4678874"/>
                </a:lnTo>
                <a:lnTo>
                  <a:pt x="710652" y="4652594"/>
                </a:lnTo>
                <a:lnTo>
                  <a:pt x="815774" y="4605162"/>
                </a:lnTo>
                <a:lnTo>
                  <a:pt x="830219" y="4567012"/>
                </a:lnTo>
                <a:lnTo>
                  <a:pt x="820915" y="4476290"/>
                </a:lnTo>
                <a:lnTo>
                  <a:pt x="785341" y="4397448"/>
                </a:lnTo>
                <a:lnTo>
                  <a:pt x="709031" y="4368591"/>
                </a:lnTo>
                <a:lnTo>
                  <a:pt x="711618" y="4304162"/>
                </a:lnTo>
                <a:lnTo>
                  <a:pt x="676043" y="4225320"/>
                </a:lnTo>
                <a:lnTo>
                  <a:pt x="626014" y="4184605"/>
                </a:lnTo>
                <a:lnTo>
                  <a:pt x="576018" y="4143902"/>
                </a:lnTo>
                <a:lnTo>
                  <a:pt x="561595" y="4182040"/>
                </a:lnTo>
                <a:lnTo>
                  <a:pt x="559031" y="4246459"/>
                </a:lnTo>
                <a:lnTo>
                  <a:pt x="476045" y="4062541"/>
                </a:lnTo>
                <a:lnTo>
                  <a:pt x="423460" y="4086267"/>
                </a:lnTo>
                <a:lnTo>
                  <a:pt x="359032" y="4083681"/>
                </a:lnTo>
                <a:lnTo>
                  <a:pt x="332751" y="4095539"/>
                </a:lnTo>
                <a:lnTo>
                  <a:pt x="294613" y="4081117"/>
                </a:lnTo>
                <a:lnTo>
                  <a:pt x="381159" y="3852252"/>
                </a:lnTo>
                <a:lnTo>
                  <a:pt x="345585" y="3773410"/>
                </a:lnTo>
                <a:lnTo>
                  <a:pt x="295578" y="3732685"/>
                </a:lnTo>
                <a:lnTo>
                  <a:pt x="257417" y="3718273"/>
                </a:lnTo>
                <a:lnTo>
                  <a:pt x="231137" y="3730130"/>
                </a:lnTo>
                <a:lnTo>
                  <a:pt x="223663" y="3657258"/>
                </a:lnTo>
                <a:close/>
                <a:moveTo>
                  <a:pt x="9746263" y="3431680"/>
                </a:moveTo>
                <a:lnTo>
                  <a:pt x="9827021" y="3544507"/>
                </a:lnTo>
                <a:lnTo>
                  <a:pt x="9829490" y="3549979"/>
                </a:lnTo>
                <a:lnTo>
                  <a:pt x="9746263" y="3508366"/>
                </a:lnTo>
                <a:close/>
                <a:moveTo>
                  <a:pt x="206575" y="2553876"/>
                </a:moveTo>
                <a:lnTo>
                  <a:pt x="445246" y="2673212"/>
                </a:lnTo>
                <a:lnTo>
                  <a:pt x="445246" y="3508366"/>
                </a:lnTo>
                <a:lnTo>
                  <a:pt x="248973" y="3606502"/>
                </a:lnTo>
                <a:lnTo>
                  <a:pt x="250700" y="3563121"/>
                </a:lnTo>
                <a:lnTo>
                  <a:pt x="200703" y="3522418"/>
                </a:lnTo>
                <a:lnTo>
                  <a:pt x="117686" y="3338432"/>
                </a:lnTo>
                <a:lnTo>
                  <a:pt x="91383" y="3350300"/>
                </a:lnTo>
                <a:lnTo>
                  <a:pt x="53234" y="3335855"/>
                </a:lnTo>
                <a:lnTo>
                  <a:pt x="93960" y="3285848"/>
                </a:lnTo>
                <a:lnTo>
                  <a:pt x="108383" y="3247710"/>
                </a:lnTo>
                <a:lnTo>
                  <a:pt x="149035" y="3197600"/>
                </a:lnTo>
                <a:lnTo>
                  <a:pt x="177902" y="3121312"/>
                </a:lnTo>
                <a:lnTo>
                  <a:pt x="283024" y="3073880"/>
                </a:lnTo>
                <a:lnTo>
                  <a:pt x="233027" y="3033177"/>
                </a:lnTo>
                <a:lnTo>
                  <a:pt x="168598" y="3030590"/>
                </a:lnTo>
                <a:lnTo>
                  <a:pt x="130460" y="3016168"/>
                </a:lnTo>
                <a:lnTo>
                  <a:pt x="92298" y="3001755"/>
                </a:lnTo>
                <a:lnTo>
                  <a:pt x="44855" y="2896611"/>
                </a:lnTo>
                <a:lnTo>
                  <a:pt x="59300" y="2858463"/>
                </a:lnTo>
                <a:lnTo>
                  <a:pt x="85581" y="2846603"/>
                </a:lnTo>
                <a:lnTo>
                  <a:pt x="35585" y="2805901"/>
                </a:lnTo>
                <a:lnTo>
                  <a:pt x="0" y="2727037"/>
                </a:lnTo>
                <a:lnTo>
                  <a:pt x="14423" y="2688899"/>
                </a:lnTo>
                <a:lnTo>
                  <a:pt x="40703" y="2677040"/>
                </a:lnTo>
                <a:lnTo>
                  <a:pt x="116980" y="2705884"/>
                </a:lnTo>
                <a:lnTo>
                  <a:pt x="222125" y="2658442"/>
                </a:lnTo>
                <a:lnTo>
                  <a:pt x="236547" y="2620304"/>
                </a:lnTo>
                <a:close/>
                <a:moveTo>
                  <a:pt x="2454156" y="2356864"/>
                </a:moveTo>
                <a:lnTo>
                  <a:pt x="3086851" y="2673211"/>
                </a:lnTo>
                <a:lnTo>
                  <a:pt x="3086851" y="3508366"/>
                </a:lnTo>
                <a:lnTo>
                  <a:pt x="2454156" y="3824714"/>
                </a:lnTo>
                <a:lnTo>
                  <a:pt x="1821459" y="3508366"/>
                </a:lnTo>
                <a:lnTo>
                  <a:pt x="1821459" y="2673211"/>
                </a:lnTo>
                <a:close/>
                <a:moveTo>
                  <a:pt x="1133352" y="2356864"/>
                </a:moveTo>
                <a:lnTo>
                  <a:pt x="1766050" y="2673212"/>
                </a:lnTo>
                <a:lnTo>
                  <a:pt x="1766050" y="3508366"/>
                </a:lnTo>
                <a:lnTo>
                  <a:pt x="1133352" y="3824714"/>
                </a:lnTo>
                <a:lnTo>
                  <a:pt x="500655" y="3508366"/>
                </a:lnTo>
                <a:lnTo>
                  <a:pt x="500655" y="2673212"/>
                </a:lnTo>
                <a:close/>
                <a:moveTo>
                  <a:pt x="9058157" y="2356863"/>
                </a:moveTo>
                <a:lnTo>
                  <a:pt x="9440741" y="2548155"/>
                </a:lnTo>
                <a:lnTo>
                  <a:pt x="9411875" y="2624440"/>
                </a:lnTo>
                <a:lnTo>
                  <a:pt x="9461882" y="2665166"/>
                </a:lnTo>
                <a:lnTo>
                  <a:pt x="9500043" y="2679579"/>
                </a:lnTo>
                <a:lnTo>
                  <a:pt x="9550040" y="2720282"/>
                </a:lnTo>
                <a:lnTo>
                  <a:pt x="9611946" y="2787379"/>
                </a:lnTo>
                <a:lnTo>
                  <a:pt x="9685668" y="2880664"/>
                </a:lnTo>
                <a:lnTo>
                  <a:pt x="9683104" y="2945084"/>
                </a:lnTo>
                <a:lnTo>
                  <a:pt x="9668692" y="2983245"/>
                </a:lnTo>
                <a:lnTo>
                  <a:pt x="9589828" y="3018829"/>
                </a:lnTo>
                <a:lnTo>
                  <a:pt x="9599122" y="3109529"/>
                </a:lnTo>
                <a:lnTo>
                  <a:pt x="9649129" y="3150254"/>
                </a:lnTo>
                <a:lnTo>
                  <a:pt x="9687267" y="3164677"/>
                </a:lnTo>
                <a:lnTo>
                  <a:pt x="9690853" y="3166031"/>
                </a:lnTo>
                <a:lnTo>
                  <a:pt x="9690853" y="3241965"/>
                </a:lnTo>
                <a:lnTo>
                  <a:pt x="9670280" y="3267235"/>
                </a:lnTo>
                <a:lnTo>
                  <a:pt x="9655858" y="3305373"/>
                </a:lnTo>
                <a:lnTo>
                  <a:pt x="9679584" y="3357957"/>
                </a:lnTo>
                <a:lnTo>
                  <a:pt x="9690853" y="3370160"/>
                </a:lnTo>
                <a:lnTo>
                  <a:pt x="9690853" y="3508366"/>
                </a:lnTo>
                <a:lnTo>
                  <a:pt x="9058157" y="3824714"/>
                </a:lnTo>
                <a:lnTo>
                  <a:pt x="8425461" y="3508366"/>
                </a:lnTo>
                <a:lnTo>
                  <a:pt x="8425461" y="2673211"/>
                </a:lnTo>
                <a:close/>
                <a:moveTo>
                  <a:pt x="7737355" y="2356863"/>
                </a:moveTo>
                <a:lnTo>
                  <a:pt x="8370051" y="2673211"/>
                </a:lnTo>
                <a:lnTo>
                  <a:pt x="8370051" y="3508366"/>
                </a:lnTo>
                <a:lnTo>
                  <a:pt x="7737355" y="3824714"/>
                </a:lnTo>
                <a:lnTo>
                  <a:pt x="7104659" y="3508366"/>
                </a:lnTo>
                <a:lnTo>
                  <a:pt x="7104659" y="2673211"/>
                </a:lnTo>
                <a:close/>
                <a:moveTo>
                  <a:pt x="6416553" y="2356863"/>
                </a:moveTo>
                <a:lnTo>
                  <a:pt x="7049249" y="2673211"/>
                </a:lnTo>
                <a:lnTo>
                  <a:pt x="7049249" y="3508366"/>
                </a:lnTo>
                <a:lnTo>
                  <a:pt x="6416553" y="3824714"/>
                </a:lnTo>
                <a:lnTo>
                  <a:pt x="5783857" y="3508366"/>
                </a:lnTo>
                <a:lnTo>
                  <a:pt x="5783857" y="2673211"/>
                </a:lnTo>
                <a:close/>
                <a:moveTo>
                  <a:pt x="5095751" y="2356863"/>
                </a:moveTo>
                <a:lnTo>
                  <a:pt x="5728447" y="2673211"/>
                </a:lnTo>
                <a:lnTo>
                  <a:pt x="5728447" y="3508366"/>
                </a:lnTo>
                <a:lnTo>
                  <a:pt x="5095751" y="3824714"/>
                </a:lnTo>
                <a:lnTo>
                  <a:pt x="4463059" y="3508366"/>
                </a:lnTo>
                <a:lnTo>
                  <a:pt x="4463059" y="2673211"/>
                </a:lnTo>
                <a:close/>
                <a:moveTo>
                  <a:pt x="3774956" y="2356863"/>
                </a:moveTo>
                <a:lnTo>
                  <a:pt x="4407651" y="2673211"/>
                </a:lnTo>
                <a:lnTo>
                  <a:pt x="4407651" y="3508366"/>
                </a:lnTo>
                <a:lnTo>
                  <a:pt x="3774956" y="3824714"/>
                </a:lnTo>
                <a:lnTo>
                  <a:pt x="3142260" y="3508366"/>
                </a:lnTo>
                <a:lnTo>
                  <a:pt x="3142260" y="2673211"/>
                </a:lnTo>
                <a:close/>
                <a:moveTo>
                  <a:pt x="9244273" y="1972524"/>
                </a:moveTo>
                <a:lnTo>
                  <a:pt x="9282412" y="1986946"/>
                </a:lnTo>
                <a:lnTo>
                  <a:pt x="9329854" y="2092091"/>
                </a:lnTo>
                <a:lnTo>
                  <a:pt x="9327290" y="2156509"/>
                </a:lnTo>
                <a:lnTo>
                  <a:pt x="9324726" y="2220929"/>
                </a:lnTo>
                <a:lnTo>
                  <a:pt x="9384006" y="2352309"/>
                </a:lnTo>
                <a:lnTo>
                  <a:pt x="9445891" y="2419360"/>
                </a:lnTo>
                <a:lnTo>
                  <a:pt x="9443306" y="2483735"/>
                </a:lnTo>
                <a:lnTo>
                  <a:pt x="9442229" y="2510798"/>
                </a:lnTo>
                <a:lnTo>
                  <a:pt x="9085863" y="2332616"/>
                </a:lnTo>
                <a:lnTo>
                  <a:pt x="9085863" y="2017845"/>
                </a:lnTo>
                <a:lnTo>
                  <a:pt x="9139128" y="2019966"/>
                </a:lnTo>
                <a:close/>
                <a:moveTo>
                  <a:pt x="9085863" y="1607415"/>
                </a:moveTo>
                <a:lnTo>
                  <a:pt x="9116369" y="1618951"/>
                </a:lnTo>
                <a:lnTo>
                  <a:pt x="9178233" y="1685956"/>
                </a:lnTo>
                <a:lnTo>
                  <a:pt x="9175669" y="1750375"/>
                </a:lnTo>
                <a:lnTo>
                  <a:pt x="9161257" y="1788537"/>
                </a:lnTo>
                <a:lnTo>
                  <a:pt x="9146834" y="1826676"/>
                </a:lnTo>
                <a:lnTo>
                  <a:pt x="9182408" y="1905517"/>
                </a:lnTo>
                <a:lnTo>
                  <a:pt x="9167986" y="1943656"/>
                </a:lnTo>
                <a:lnTo>
                  <a:pt x="9089122" y="1979241"/>
                </a:lnTo>
                <a:lnTo>
                  <a:pt x="9085863" y="1987869"/>
                </a:lnTo>
                <a:close/>
                <a:moveTo>
                  <a:pt x="664916" y="1277090"/>
                </a:moveTo>
                <a:lnTo>
                  <a:pt x="1105651" y="1497457"/>
                </a:lnTo>
                <a:lnTo>
                  <a:pt x="1105651" y="2332616"/>
                </a:lnTo>
                <a:lnTo>
                  <a:pt x="472954" y="2648964"/>
                </a:lnTo>
                <a:lnTo>
                  <a:pt x="184374" y="2504674"/>
                </a:lnTo>
                <a:lnTo>
                  <a:pt x="165389" y="2462598"/>
                </a:lnTo>
                <a:lnTo>
                  <a:pt x="246817" y="2362594"/>
                </a:lnTo>
                <a:lnTo>
                  <a:pt x="299378" y="2338879"/>
                </a:lnTo>
                <a:lnTo>
                  <a:pt x="342658" y="2224429"/>
                </a:lnTo>
                <a:lnTo>
                  <a:pt x="357080" y="2186291"/>
                </a:lnTo>
                <a:lnTo>
                  <a:pt x="307084" y="2145588"/>
                </a:lnTo>
                <a:lnTo>
                  <a:pt x="412206" y="2098155"/>
                </a:lnTo>
                <a:lnTo>
                  <a:pt x="450344" y="2112578"/>
                </a:lnTo>
                <a:lnTo>
                  <a:pt x="491070" y="2062571"/>
                </a:lnTo>
                <a:lnTo>
                  <a:pt x="531773" y="2012574"/>
                </a:lnTo>
                <a:lnTo>
                  <a:pt x="660565" y="2017724"/>
                </a:lnTo>
                <a:lnTo>
                  <a:pt x="701336" y="1967696"/>
                </a:lnTo>
                <a:lnTo>
                  <a:pt x="741995" y="1917720"/>
                </a:lnTo>
                <a:lnTo>
                  <a:pt x="794556" y="1894003"/>
                </a:lnTo>
                <a:lnTo>
                  <a:pt x="858997" y="1896558"/>
                </a:lnTo>
                <a:lnTo>
                  <a:pt x="935275" y="1925402"/>
                </a:lnTo>
                <a:lnTo>
                  <a:pt x="973414" y="1939825"/>
                </a:lnTo>
                <a:lnTo>
                  <a:pt x="1040419" y="1877960"/>
                </a:lnTo>
                <a:lnTo>
                  <a:pt x="1092980" y="1854244"/>
                </a:lnTo>
                <a:lnTo>
                  <a:pt x="1057406" y="1775402"/>
                </a:lnTo>
                <a:lnTo>
                  <a:pt x="995541" y="1708397"/>
                </a:lnTo>
                <a:lnTo>
                  <a:pt x="919264" y="1679551"/>
                </a:lnTo>
                <a:lnTo>
                  <a:pt x="869267" y="1638848"/>
                </a:lnTo>
                <a:lnTo>
                  <a:pt x="859963" y="1548126"/>
                </a:lnTo>
                <a:lnTo>
                  <a:pt x="862528" y="1483707"/>
                </a:lnTo>
                <a:lnTo>
                  <a:pt x="850669" y="1457427"/>
                </a:lnTo>
                <a:lnTo>
                  <a:pt x="876950" y="1445569"/>
                </a:lnTo>
                <a:lnTo>
                  <a:pt x="891362" y="1407407"/>
                </a:lnTo>
                <a:lnTo>
                  <a:pt x="841366" y="1366704"/>
                </a:lnTo>
                <a:lnTo>
                  <a:pt x="803227" y="1352282"/>
                </a:lnTo>
                <a:lnTo>
                  <a:pt x="776947" y="1364140"/>
                </a:lnTo>
                <a:lnTo>
                  <a:pt x="709940" y="1426005"/>
                </a:lnTo>
                <a:lnTo>
                  <a:pt x="695517" y="1464144"/>
                </a:lnTo>
                <a:lnTo>
                  <a:pt x="631098" y="1461579"/>
                </a:lnTo>
                <a:lnTo>
                  <a:pt x="592938" y="1447167"/>
                </a:lnTo>
                <a:lnTo>
                  <a:pt x="595514" y="1382716"/>
                </a:lnTo>
                <a:lnTo>
                  <a:pt x="609967" y="1344645"/>
                </a:lnTo>
                <a:close/>
                <a:moveTo>
                  <a:pt x="4435359" y="1181109"/>
                </a:moveTo>
                <a:lnTo>
                  <a:pt x="5068047" y="1497457"/>
                </a:lnTo>
                <a:lnTo>
                  <a:pt x="5068047" y="2332616"/>
                </a:lnTo>
                <a:lnTo>
                  <a:pt x="4435359" y="2648964"/>
                </a:lnTo>
                <a:lnTo>
                  <a:pt x="3802664" y="2332616"/>
                </a:lnTo>
                <a:lnTo>
                  <a:pt x="3802664" y="1497457"/>
                </a:lnTo>
                <a:close/>
                <a:moveTo>
                  <a:pt x="3114559" y="1181109"/>
                </a:moveTo>
                <a:lnTo>
                  <a:pt x="3747254" y="1497457"/>
                </a:lnTo>
                <a:lnTo>
                  <a:pt x="3747254" y="2332616"/>
                </a:lnTo>
                <a:lnTo>
                  <a:pt x="3114559" y="2648964"/>
                </a:lnTo>
                <a:lnTo>
                  <a:pt x="2481863" y="2332616"/>
                </a:lnTo>
                <a:lnTo>
                  <a:pt x="2481863" y="1497457"/>
                </a:lnTo>
                <a:close/>
                <a:moveTo>
                  <a:pt x="1793758" y="1181109"/>
                </a:moveTo>
                <a:lnTo>
                  <a:pt x="2426454" y="1497457"/>
                </a:lnTo>
                <a:lnTo>
                  <a:pt x="2426454" y="2332616"/>
                </a:lnTo>
                <a:lnTo>
                  <a:pt x="1793758" y="2648964"/>
                </a:lnTo>
                <a:lnTo>
                  <a:pt x="1161061" y="2332616"/>
                </a:lnTo>
                <a:lnTo>
                  <a:pt x="1161061" y="1497457"/>
                </a:lnTo>
                <a:close/>
                <a:moveTo>
                  <a:pt x="8397757" y="1181108"/>
                </a:moveTo>
                <a:lnTo>
                  <a:pt x="8884688" y="1424573"/>
                </a:lnTo>
                <a:lnTo>
                  <a:pt x="8878210" y="1441704"/>
                </a:lnTo>
                <a:lnTo>
                  <a:pt x="8928207" y="1482407"/>
                </a:lnTo>
                <a:lnTo>
                  <a:pt x="8978226" y="1523100"/>
                </a:lnTo>
                <a:lnTo>
                  <a:pt x="9001952" y="1575683"/>
                </a:lnTo>
                <a:lnTo>
                  <a:pt x="9030453" y="1586461"/>
                </a:lnTo>
                <a:lnTo>
                  <a:pt x="9030453" y="2332616"/>
                </a:lnTo>
                <a:lnTo>
                  <a:pt x="8397757" y="2648964"/>
                </a:lnTo>
                <a:lnTo>
                  <a:pt x="7765061" y="2332616"/>
                </a:lnTo>
                <a:lnTo>
                  <a:pt x="7765061" y="1754157"/>
                </a:lnTo>
                <a:lnTo>
                  <a:pt x="7782066" y="1746484"/>
                </a:lnTo>
                <a:lnTo>
                  <a:pt x="7832063" y="1787187"/>
                </a:lnTo>
                <a:lnTo>
                  <a:pt x="7910927" y="1751603"/>
                </a:lnTo>
                <a:lnTo>
                  <a:pt x="7975345" y="1754167"/>
                </a:lnTo>
                <a:lnTo>
                  <a:pt x="8001627" y="1742308"/>
                </a:lnTo>
                <a:lnTo>
                  <a:pt x="8004213" y="1677879"/>
                </a:lnTo>
                <a:lnTo>
                  <a:pt x="8006777" y="1613461"/>
                </a:lnTo>
                <a:lnTo>
                  <a:pt x="8073751" y="1551583"/>
                </a:lnTo>
                <a:lnTo>
                  <a:pt x="8117040" y="1437157"/>
                </a:lnTo>
                <a:lnTo>
                  <a:pt x="8119605" y="1372738"/>
                </a:lnTo>
                <a:lnTo>
                  <a:pt x="8160298" y="1322718"/>
                </a:lnTo>
                <a:lnTo>
                  <a:pt x="8170977" y="1294498"/>
                </a:lnTo>
                <a:close/>
                <a:moveTo>
                  <a:pt x="7076955" y="1181108"/>
                </a:moveTo>
                <a:lnTo>
                  <a:pt x="7701783" y="1493522"/>
                </a:lnTo>
                <a:lnTo>
                  <a:pt x="7701603" y="1498056"/>
                </a:lnTo>
                <a:lnTo>
                  <a:pt x="7672769" y="1574355"/>
                </a:lnTo>
                <a:lnTo>
                  <a:pt x="7696485" y="1626917"/>
                </a:lnTo>
                <a:lnTo>
                  <a:pt x="7682063" y="1665055"/>
                </a:lnTo>
                <a:lnTo>
                  <a:pt x="7615124" y="1726889"/>
                </a:lnTo>
                <a:lnTo>
                  <a:pt x="7653263" y="1741312"/>
                </a:lnTo>
                <a:lnTo>
                  <a:pt x="7703225" y="1782059"/>
                </a:lnTo>
                <a:lnTo>
                  <a:pt x="7709651" y="1779159"/>
                </a:lnTo>
                <a:lnTo>
                  <a:pt x="7709651" y="2332616"/>
                </a:lnTo>
                <a:lnTo>
                  <a:pt x="7076955" y="2648964"/>
                </a:lnTo>
                <a:lnTo>
                  <a:pt x="6444259" y="2332616"/>
                </a:lnTo>
                <a:lnTo>
                  <a:pt x="6444259" y="1497456"/>
                </a:lnTo>
                <a:close/>
                <a:moveTo>
                  <a:pt x="5756153" y="1181108"/>
                </a:moveTo>
                <a:lnTo>
                  <a:pt x="6388849" y="1497457"/>
                </a:lnTo>
                <a:lnTo>
                  <a:pt x="6388849" y="2332616"/>
                </a:lnTo>
                <a:lnTo>
                  <a:pt x="5756153" y="2648964"/>
                </a:lnTo>
                <a:lnTo>
                  <a:pt x="5123457" y="2332616"/>
                </a:lnTo>
                <a:lnTo>
                  <a:pt x="5123457" y="1497457"/>
                </a:lnTo>
                <a:close/>
                <a:moveTo>
                  <a:pt x="8370051" y="1069921"/>
                </a:moveTo>
                <a:lnTo>
                  <a:pt x="8370051" y="1156861"/>
                </a:lnTo>
                <a:lnTo>
                  <a:pt x="8188758" y="1247507"/>
                </a:lnTo>
                <a:lnTo>
                  <a:pt x="8189165" y="1246431"/>
                </a:lnTo>
                <a:lnTo>
                  <a:pt x="8229868" y="1196434"/>
                </a:lnTo>
                <a:lnTo>
                  <a:pt x="8232433" y="1132015"/>
                </a:lnTo>
                <a:close/>
                <a:moveTo>
                  <a:pt x="8676592" y="994867"/>
                </a:moveTo>
                <a:lnTo>
                  <a:pt x="8714731" y="1009289"/>
                </a:lnTo>
                <a:lnTo>
                  <a:pt x="8779172" y="1011844"/>
                </a:lnTo>
                <a:lnTo>
                  <a:pt x="8764750" y="1049983"/>
                </a:lnTo>
                <a:lnTo>
                  <a:pt x="8812192" y="1155127"/>
                </a:lnTo>
                <a:lnTo>
                  <a:pt x="8797747" y="1193276"/>
                </a:lnTo>
                <a:lnTo>
                  <a:pt x="8783325" y="1231415"/>
                </a:lnTo>
                <a:lnTo>
                  <a:pt x="8833332" y="1272140"/>
                </a:lnTo>
                <a:lnTo>
                  <a:pt x="8884989" y="1386625"/>
                </a:lnTo>
                <a:lnTo>
                  <a:pt x="8425461" y="1156861"/>
                </a:lnTo>
                <a:lnTo>
                  <a:pt x="8425461" y="1074249"/>
                </a:lnTo>
                <a:lnTo>
                  <a:pt x="8466325" y="1089742"/>
                </a:lnTo>
                <a:lnTo>
                  <a:pt x="8516322" y="1130445"/>
                </a:lnTo>
                <a:lnTo>
                  <a:pt x="8595186" y="1094861"/>
                </a:lnTo>
                <a:lnTo>
                  <a:pt x="8662169" y="1033006"/>
                </a:lnTo>
                <a:close/>
                <a:moveTo>
                  <a:pt x="5448722" y="711423"/>
                </a:moveTo>
                <a:lnTo>
                  <a:pt x="5486861" y="725846"/>
                </a:lnTo>
                <a:lnTo>
                  <a:pt x="5551280" y="728410"/>
                </a:lnTo>
                <a:lnTo>
                  <a:pt x="5613168" y="795406"/>
                </a:lnTo>
                <a:lnTo>
                  <a:pt x="5663164" y="836109"/>
                </a:lnTo>
                <a:lnTo>
                  <a:pt x="5728447" y="918717"/>
                </a:lnTo>
                <a:lnTo>
                  <a:pt x="5728447" y="1156861"/>
                </a:lnTo>
                <a:lnTo>
                  <a:pt x="5095751" y="1473209"/>
                </a:lnTo>
                <a:lnTo>
                  <a:pt x="4463066" y="1156861"/>
                </a:lnTo>
                <a:lnTo>
                  <a:pt x="4463066" y="770144"/>
                </a:lnTo>
                <a:lnTo>
                  <a:pt x="4701010" y="1017170"/>
                </a:lnTo>
                <a:lnTo>
                  <a:pt x="4844293" y="984150"/>
                </a:lnTo>
                <a:close/>
                <a:moveTo>
                  <a:pt x="7049249" y="635927"/>
                </a:moveTo>
                <a:lnTo>
                  <a:pt x="7049249" y="1156861"/>
                </a:lnTo>
                <a:lnTo>
                  <a:pt x="6416553" y="1473209"/>
                </a:lnTo>
                <a:lnTo>
                  <a:pt x="5783857" y="1156861"/>
                </a:lnTo>
                <a:lnTo>
                  <a:pt x="5783857" y="958774"/>
                </a:lnTo>
                <a:lnTo>
                  <a:pt x="5825023" y="984521"/>
                </a:lnTo>
                <a:lnTo>
                  <a:pt x="5910626" y="1104078"/>
                </a:lnTo>
                <a:lnTo>
                  <a:pt x="6092048" y="1085481"/>
                </a:lnTo>
                <a:lnTo>
                  <a:pt x="6226038" y="961761"/>
                </a:lnTo>
                <a:lnTo>
                  <a:pt x="6278599" y="938045"/>
                </a:lnTo>
                <a:lnTo>
                  <a:pt x="6369321" y="928740"/>
                </a:lnTo>
                <a:lnTo>
                  <a:pt x="6868606" y="703458"/>
                </a:lnTo>
                <a:lnTo>
                  <a:pt x="6933025" y="706022"/>
                </a:lnTo>
                <a:lnTo>
                  <a:pt x="7011843" y="670458"/>
                </a:lnTo>
                <a:close/>
                <a:moveTo>
                  <a:pt x="7049249" y="524241"/>
                </a:moveTo>
                <a:lnTo>
                  <a:pt x="7049249" y="542932"/>
                </a:lnTo>
                <a:lnTo>
                  <a:pt x="7043297" y="529741"/>
                </a:lnTo>
                <a:close/>
                <a:moveTo>
                  <a:pt x="7267955" y="396715"/>
                </a:moveTo>
                <a:lnTo>
                  <a:pt x="7317961" y="437441"/>
                </a:lnTo>
                <a:lnTo>
                  <a:pt x="7353535" y="516282"/>
                </a:lnTo>
                <a:lnTo>
                  <a:pt x="7429823" y="545150"/>
                </a:lnTo>
                <a:lnTo>
                  <a:pt x="7427258" y="609569"/>
                </a:lnTo>
                <a:lnTo>
                  <a:pt x="7412835" y="647707"/>
                </a:lnTo>
                <a:lnTo>
                  <a:pt x="7360253" y="671434"/>
                </a:lnTo>
                <a:lnTo>
                  <a:pt x="7357667" y="735807"/>
                </a:lnTo>
                <a:lnTo>
                  <a:pt x="7393273" y="814717"/>
                </a:lnTo>
                <a:lnTo>
                  <a:pt x="7326289" y="876572"/>
                </a:lnTo>
                <a:lnTo>
                  <a:pt x="7349984" y="929088"/>
                </a:lnTo>
                <a:lnTo>
                  <a:pt x="7388123" y="943510"/>
                </a:lnTo>
                <a:lnTo>
                  <a:pt x="7452553" y="946097"/>
                </a:lnTo>
                <a:lnTo>
                  <a:pt x="7449989" y="1010516"/>
                </a:lnTo>
                <a:lnTo>
                  <a:pt x="7447425" y="1074935"/>
                </a:lnTo>
                <a:lnTo>
                  <a:pt x="7497431" y="1115661"/>
                </a:lnTo>
                <a:lnTo>
                  <a:pt x="7549992" y="1091944"/>
                </a:lnTo>
                <a:lnTo>
                  <a:pt x="7573709" y="1144505"/>
                </a:lnTo>
                <a:lnTo>
                  <a:pt x="7571143" y="1208925"/>
                </a:lnTo>
                <a:lnTo>
                  <a:pt x="7642303" y="1366631"/>
                </a:lnTo>
                <a:lnTo>
                  <a:pt x="7704167" y="1433637"/>
                </a:lnTo>
                <a:lnTo>
                  <a:pt x="7703270" y="1456166"/>
                </a:lnTo>
                <a:lnTo>
                  <a:pt x="7104659" y="1156861"/>
                </a:lnTo>
                <a:lnTo>
                  <a:pt x="7104659" y="473039"/>
                </a:lnTo>
                <a:lnTo>
                  <a:pt x="7110248" y="467874"/>
                </a:lnTo>
                <a:lnTo>
                  <a:pt x="7148397" y="482319"/>
                </a:lnTo>
                <a:lnTo>
                  <a:pt x="7227239" y="446744"/>
                </a:lnTo>
                <a:lnTo>
                  <a:pt x="7241651" y="408584"/>
                </a:lnTo>
                <a:close/>
                <a:moveTo>
                  <a:pt x="3440785" y="172440"/>
                </a:moveTo>
                <a:lnTo>
                  <a:pt x="3533951" y="183353"/>
                </a:lnTo>
                <a:lnTo>
                  <a:pt x="3689073" y="176569"/>
                </a:lnTo>
                <a:lnTo>
                  <a:pt x="3865376" y="286832"/>
                </a:lnTo>
                <a:lnTo>
                  <a:pt x="3967934" y="303818"/>
                </a:lnTo>
                <a:lnTo>
                  <a:pt x="4120521" y="361520"/>
                </a:lnTo>
                <a:lnTo>
                  <a:pt x="4244241" y="495510"/>
                </a:lnTo>
                <a:lnTo>
                  <a:pt x="4403535" y="708341"/>
                </a:lnTo>
                <a:lnTo>
                  <a:pt x="4407655" y="712618"/>
                </a:lnTo>
                <a:lnTo>
                  <a:pt x="4407655" y="1156861"/>
                </a:lnTo>
                <a:lnTo>
                  <a:pt x="3774959" y="1473209"/>
                </a:lnTo>
                <a:lnTo>
                  <a:pt x="3142263" y="1156861"/>
                </a:lnTo>
                <a:lnTo>
                  <a:pt x="3142263" y="321701"/>
                </a:lnTo>
                <a:close/>
                <a:moveTo>
                  <a:pt x="2218457" y="79761"/>
                </a:moveTo>
                <a:lnTo>
                  <a:pt x="1793761" y="292109"/>
                </a:lnTo>
                <a:lnTo>
                  <a:pt x="1454736" y="122596"/>
                </a:lnTo>
                <a:lnTo>
                  <a:pt x="1484246" y="127480"/>
                </a:lnTo>
                <a:lnTo>
                  <a:pt x="1730097" y="111469"/>
                </a:lnTo>
                <a:lnTo>
                  <a:pt x="2131113" y="88709"/>
                </a:lnTo>
                <a:close/>
                <a:moveTo>
                  <a:pt x="763831" y="73050"/>
                </a:moveTo>
                <a:lnTo>
                  <a:pt x="840108" y="101894"/>
                </a:lnTo>
                <a:lnTo>
                  <a:pt x="852403" y="102386"/>
                </a:lnTo>
                <a:lnTo>
                  <a:pt x="779044" y="139065"/>
                </a:lnTo>
                <a:close/>
                <a:moveTo>
                  <a:pt x="1258842" y="68096"/>
                </a:moveTo>
                <a:lnTo>
                  <a:pt x="1766053" y="321702"/>
                </a:lnTo>
                <a:lnTo>
                  <a:pt x="1766053" y="1156861"/>
                </a:lnTo>
                <a:lnTo>
                  <a:pt x="1133356" y="1473209"/>
                </a:lnTo>
                <a:lnTo>
                  <a:pt x="686947" y="1250005"/>
                </a:lnTo>
                <a:lnTo>
                  <a:pt x="691365" y="1244573"/>
                </a:lnTo>
                <a:lnTo>
                  <a:pt x="717646" y="1232715"/>
                </a:lnTo>
                <a:lnTo>
                  <a:pt x="760903" y="1118276"/>
                </a:lnTo>
                <a:lnTo>
                  <a:pt x="799072" y="1132767"/>
                </a:lnTo>
                <a:lnTo>
                  <a:pt x="851655" y="1109040"/>
                </a:lnTo>
                <a:lnTo>
                  <a:pt x="892328" y="1058975"/>
                </a:lnTo>
                <a:lnTo>
                  <a:pt x="947497" y="970875"/>
                </a:lnTo>
                <a:lnTo>
                  <a:pt x="938203" y="880175"/>
                </a:lnTo>
                <a:lnTo>
                  <a:pt x="928899" y="789453"/>
                </a:lnTo>
                <a:lnTo>
                  <a:pt x="945886" y="686896"/>
                </a:lnTo>
                <a:lnTo>
                  <a:pt x="936605" y="596163"/>
                </a:lnTo>
                <a:lnTo>
                  <a:pt x="886585" y="555471"/>
                </a:lnTo>
                <a:lnTo>
                  <a:pt x="836588" y="514768"/>
                </a:lnTo>
                <a:lnTo>
                  <a:pt x="841730" y="385897"/>
                </a:lnTo>
                <a:lnTo>
                  <a:pt x="796851" y="216333"/>
                </a:lnTo>
                <a:lnTo>
                  <a:pt x="788022" y="178020"/>
                </a:lnTo>
                <a:lnTo>
                  <a:pt x="938181" y="102941"/>
                </a:lnTo>
                <a:lnTo>
                  <a:pt x="1059537" y="97669"/>
                </a:lnTo>
                <a:lnTo>
                  <a:pt x="1176518" y="76517"/>
                </a:lnTo>
                <a:close/>
                <a:moveTo>
                  <a:pt x="2533849" y="45198"/>
                </a:moveTo>
                <a:lnTo>
                  <a:pt x="3086854" y="321702"/>
                </a:lnTo>
                <a:lnTo>
                  <a:pt x="3086854" y="1156861"/>
                </a:lnTo>
                <a:lnTo>
                  <a:pt x="2454160" y="1473209"/>
                </a:lnTo>
                <a:lnTo>
                  <a:pt x="1821463" y="1156861"/>
                </a:lnTo>
                <a:lnTo>
                  <a:pt x="1821463" y="321702"/>
                </a:lnTo>
                <a:lnTo>
                  <a:pt x="2327736" y="68565"/>
                </a:lnTo>
                <a:lnTo>
                  <a:pt x="2493888" y="51544"/>
                </a:lnTo>
                <a:close/>
                <a:moveTo>
                  <a:pt x="2818490" y="0"/>
                </a:moveTo>
                <a:lnTo>
                  <a:pt x="2856653" y="14412"/>
                </a:lnTo>
                <a:lnTo>
                  <a:pt x="2892236" y="93276"/>
                </a:lnTo>
                <a:lnTo>
                  <a:pt x="2930375" y="107699"/>
                </a:lnTo>
                <a:lnTo>
                  <a:pt x="2994794" y="110263"/>
                </a:lnTo>
                <a:lnTo>
                  <a:pt x="3173662" y="156107"/>
                </a:lnTo>
                <a:lnTo>
                  <a:pt x="3366942" y="163790"/>
                </a:lnTo>
                <a:lnTo>
                  <a:pt x="3370389" y="164194"/>
                </a:lnTo>
                <a:lnTo>
                  <a:pt x="3114559" y="292109"/>
                </a:lnTo>
                <a:lnTo>
                  <a:pt x="2599798" y="3472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oogle Shape;83;p1">
            <a:extLst>
              <a:ext uri="{FF2B5EF4-FFF2-40B4-BE49-F238E27FC236}">
                <a16:creationId xmlns:a16="http://schemas.microsoft.com/office/drawing/2014/main" id="{28D8317B-5A8E-8544-0D97-5DEDE7924CA7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863" y="368300"/>
            <a:ext cx="1355531" cy="346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B892DBB-83A1-46D4-932D-BDCE64D1226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34"/>
          <a:stretch/>
        </p:blipFill>
        <p:spPr>
          <a:xfrm>
            <a:off x="4516859" y="-199130"/>
            <a:ext cx="6858000" cy="6567633"/>
          </a:xfrm>
          <a:prstGeom prst="rect">
            <a:avLst/>
          </a:prstGeom>
        </p:spPr>
      </p:pic>
      <p:sp>
        <p:nvSpPr>
          <p:cNvPr id="5" name="Google Shape;79;p1">
            <a:extLst>
              <a:ext uri="{FF2B5EF4-FFF2-40B4-BE49-F238E27FC236}">
                <a16:creationId xmlns:a16="http://schemas.microsoft.com/office/drawing/2014/main" id="{47ACBFB5-6D1B-FFDA-536C-D4C42C2A2B1A}"/>
              </a:ext>
            </a:extLst>
          </p:cNvPr>
          <p:cNvSpPr/>
          <p:nvPr/>
        </p:nvSpPr>
        <p:spPr>
          <a:xfrm>
            <a:off x="528899" y="1181494"/>
            <a:ext cx="9420454" cy="1538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tabLst>
                <a:tab pos="606029" algn="l"/>
              </a:tabLst>
            </a:pPr>
            <a:r>
              <a:rPr lang="ru-RU" sz="5000" b="1" dirty="0">
                <a:solidFill>
                  <a:schemeClr val="lt1"/>
                </a:solidFill>
                <a:latin typeface="Roboto Cn" pitchFamily="2" charset="0"/>
                <a:ea typeface="Roboto Cn" pitchFamily="2" charset="0"/>
              </a:rPr>
              <a:t>Региональная геоинформационная система Новосибирской области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9F4664-D8CF-4BF4-A10F-F21D7C88DAF5}"/>
              </a:ext>
            </a:extLst>
          </p:cNvPr>
          <p:cNvSpPr txBox="1"/>
          <p:nvPr/>
        </p:nvSpPr>
        <p:spPr>
          <a:xfrm>
            <a:off x="444137" y="4110999"/>
            <a:ext cx="1001373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606029" algn="l"/>
              </a:tabLst>
            </a:pPr>
            <a:r>
              <a:rPr lang="ru-RU" sz="28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Практический опыт применения геоинформационных технологий для решения задач органов государственной власти и местного самоуправления Новосибирской области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8919272-BF86-4FBB-B6C2-52F3F22080C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7868" y="371249"/>
            <a:ext cx="1183270" cy="1474990"/>
          </a:xfrm>
          <a:prstGeom prst="rect">
            <a:avLst/>
          </a:prstGeom>
          <a:effectLst>
            <a:outerShdw blurRad="101600" dist="12700" dir="5400000" sx="103000" sy="103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370E8732-9BED-4563-B8E9-9E2E9780B954}"/>
              </a:ext>
            </a:extLst>
          </p:cNvPr>
          <p:cNvGrpSpPr/>
          <p:nvPr/>
        </p:nvGrpSpPr>
        <p:grpSpPr>
          <a:xfrm>
            <a:off x="-211478" y="6469899"/>
            <a:ext cx="10558801" cy="108000"/>
            <a:chOff x="-211480" y="6460877"/>
            <a:chExt cx="10558801" cy="108000"/>
          </a:xfrm>
          <a:solidFill>
            <a:schemeClr val="bg1"/>
          </a:solidFill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4EB62B8C-F396-4EAA-AE7A-A467BC192BCD}"/>
                </a:ext>
              </a:extLst>
            </p:cNvPr>
            <p:cNvSpPr/>
            <p:nvPr/>
          </p:nvSpPr>
          <p:spPr>
            <a:xfrm flipV="1">
              <a:off x="-211480" y="6504716"/>
              <a:ext cx="10455564" cy="36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/>
              <a:endParaRPr lang="ru-RU" sz="1400">
                <a:solidFill>
                  <a:srgbClr val="0342A0"/>
                </a:solidFill>
                <a:latin typeface="Calibri"/>
              </a:endParaRPr>
            </a:p>
          </p:txBody>
        </p:sp>
        <p:sp>
          <p:nvSpPr>
            <p:cNvPr id="11" name="Круг: прозрачная заливка 10">
              <a:extLst>
                <a:ext uri="{FF2B5EF4-FFF2-40B4-BE49-F238E27FC236}">
                  <a16:creationId xmlns:a16="http://schemas.microsoft.com/office/drawing/2014/main" id="{14A61537-9170-46C5-8B0A-EA1F541F52F1}"/>
                </a:ext>
              </a:extLst>
            </p:cNvPr>
            <p:cNvSpPr/>
            <p:nvPr/>
          </p:nvSpPr>
          <p:spPr>
            <a:xfrm>
              <a:off x="10239321" y="6460877"/>
              <a:ext cx="108000" cy="108000"/>
            </a:xfrm>
            <a:prstGeom prst="donu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/>
              <a:endParaRPr lang="ru-RU" sz="1400" dirty="0">
                <a:solidFill>
                  <a:srgbClr val="6D6E71"/>
                </a:solidFill>
                <a:latin typeface="Calibri"/>
              </a:endParaRPr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DF7D99FE-B43A-4492-99D5-4C5E81D726F3}"/>
              </a:ext>
            </a:extLst>
          </p:cNvPr>
          <p:cNvGrpSpPr/>
          <p:nvPr/>
        </p:nvGrpSpPr>
        <p:grpSpPr>
          <a:xfrm>
            <a:off x="11664673" y="6469718"/>
            <a:ext cx="817840" cy="108000"/>
            <a:chOff x="6989687" y="5109639"/>
            <a:chExt cx="817840" cy="108000"/>
          </a:xfrm>
          <a:solidFill>
            <a:schemeClr val="bg1"/>
          </a:solidFill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0FBB9C14-E7DE-4A5E-AD45-321ECB19AA7F}"/>
                </a:ext>
              </a:extLst>
            </p:cNvPr>
            <p:cNvSpPr/>
            <p:nvPr/>
          </p:nvSpPr>
          <p:spPr>
            <a:xfrm flipH="1" flipV="1">
              <a:off x="7087527" y="5150719"/>
              <a:ext cx="720000" cy="36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/>
              <a:endParaRPr lang="ru-RU" sz="140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4" name="Круг: прозрачная заливка 13">
              <a:extLst>
                <a:ext uri="{FF2B5EF4-FFF2-40B4-BE49-F238E27FC236}">
                  <a16:creationId xmlns:a16="http://schemas.microsoft.com/office/drawing/2014/main" id="{395B1AD7-615E-4D0C-99EE-A236F12AC8D0}"/>
                </a:ext>
              </a:extLst>
            </p:cNvPr>
            <p:cNvSpPr/>
            <p:nvPr/>
          </p:nvSpPr>
          <p:spPr>
            <a:xfrm flipH="1">
              <a:off x="6989687" y="5109639"/>
              <a:ext cx="108000" cy="108000"/>
            </a:xfrm>
            <a:prstGeom prst="donu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/>
              <a:endParaRPr lang="ru-RU" sz="1400" dirty="0">
                <a:solidFill>
                  <a:srgbClr val="6D6E71"/>
                </a:solidFill>
                <a:latin typeface="Calibri"/>
              </a:endParaRPr>
            </a:p>
          </p:txBody>
        </p:sp>
      </p:grp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56CED56-D78D-4A6B-8319-AA05FF2F9649}"/>
              </a:ext>
            </a:extLst>
          </p:cNvPr>
          <p:cNvPicPr>
            <a:picLocks noChangeAspect="1"/>
          </p:cNvPicPr>
          <p:nvPr/>
        </p:nvPicPr>
        <p:blipFill>
          <a:blip r:embed="rId6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0441" y="6467535"/>
            <a:ext cx="1051112" cy="110367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9B9BA8E4-3A43-4BEE-8476-78E0CA09FEF3}"/>
              </a:ext>
            </a:extLst>
          </p:cNvPr>
          <p:cNvSpPr/>
          <p:nvPr/>
        </p:nvSpPr>
        <p:spPr>
          <a:xfrm>
            <a:off x="11826874" y="6522718"/>
            <a:ext cx="2696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40"/>
            <a:fld id="{77864BE9-EC80-4B43-9076-6CF2A18BBDF9}" type="slidenum">
              <a:rPr lang="ru-RU" sz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pPr defTabSz="1219140"/>
              <a:t>1</a:t>
            </a:fld>
            <a:endParaRPr lang="ru-RU" sz="12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39F4664-D8CF-4BF4-A10F-F21D7C88DAF5}"/>
              </a:ext>
            </a:extLst>
          </p:cNvPr>
          <p:cNvSpPr txBox="1"/>
          <p:nvPr/>
        </p:nvSpPr>
        <p:spPr>
          <a:xfrm>
            <a:off x="458016" y="5999498"/>
            <a:ext cx="100137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606029" algn="l"/>
              </a:tabLst>
            </a:pPr>
            <a:r>
              <a:rPr lang="ru-RU" sz="280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Докладчики: Афонин Ф.К., Скляров Д.Ф.</a:t>
            </a:r>
            <a:endParaRPr lang="ru-RU" sz="2800" dirty="0">
              <a:solidFill>
                <a:schemeClr val="accent5">
                  <a:lumMod val="40000"/>
                  <a:lumOff val="6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12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https://d-russia.ru/wp-content/uploads/2018/11/nsk-vid.jpeg">
            <a:extLst>
              <a:ext uri="{FF2B5EF4-FFF2-40B4-BE49-F238E27FC236}">
                <a16:creationId xmlns:a16="http://schemas.microsoft.com/office/drawing/2014/main" id="{93377A59-AC91-4631-94A9-F7959DE93E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5" t="5469" r="2350" b="1900"/>
          <a:stretch>
            <a:fillRect/>
          </a:stretch>
        </p:blipFill>
        <p:spPr bwMode="auto">
          <a:xfrm>
            <a:off x="1467855" y="165100"/>
            <a:ext cx="9829490" cy="6527800"/>
          </a:xfrm>
          <a:custGeom>
            <a:avLst/>
            <a:gdLst>
              <a:gd name="connsiteX0" fmla="*/ 3341276 w 9829490"/>
              <a:gd name="connsiteY0" fmla="*/ 5997492 h 6527800"/>
              <a:gd name="connsiteX1" fmla="*/ 3584741 w 9829490"/>
              <a:gd name="connsiteY1" fmla="*/ 6119224 h 6527800"/>
              <a:gd name="connsiteX2" fmla="*/ 3541462 w 9829490"/>
              <a:gd name="connsiteY2" fmla="*/ 6159183 h 6527800"/>
              <a:gd name="connsiteX3" fmla="*/ 3462620 w 9829490"/>
              <a:gd name="connsiteY3" fmla="*/ 6194758 h 6527800"/>
              <a:gd name="connsiteX4" fmla="*/ 3374452 w 9829490"/>
              <a:gd name="connsiteY4" fmla="*/ 6139620 h 6527800"/>
              <a:gd name="connsiteX5" fmla="*/ 3324455 w 9829490"/>
              <a:gd name="connsiteY5" fmla="*/ 6098916 h 6527800"/>
              <a:gd name="connsiteX6" fmla="*/ 3114548 w 9829490"/>
              <a:gd name="connsiteY6" fmla="*/ 5884128 h 6527800"/>
              <a:gd name="connsiteX7" fmla="*/ 3331306 w 9829490"/>
              <a:gd name="connsiteY7" fmla="*/ 5992507 h 6527800"/>
              <a:gd name="connsiteX8" fmla="*/ 3303293 w 9829490"/>
              <a:gd name="connsiteY8" fmla="*/ 5981913 h 6527800"/>
              <a:gd name="connsiteX9" fmla="*/ 3277014 w 9829490"/>
              <a:gd name="connsiteY9" fmla="*/ 5993771 h 6527800"/>
              <a:gd name="connsiteX10" fmla="*/ 3248178 w 9829490"/>
              <a:gd name="connsiteY10" fmla="*/ 6070071 h 6527800"/>
              <a:gd name="connsiteX11" fmla="*/ 3195618 w 9829490"/>
              <a:gd name="connsiteY11" fmla="*/ 6093788 h 6527800"/>
              <a:gd name="connsiteX12" fmla="*/ 3183759 w 9829490"/>
              <a:gd name="connsiteY12" fmla="*/ 6067507 h 6527800"/>
              <a:gd name="connsiteX13" fmla="*/ 3104896 w 9829490"/>
              <a:gd name="connsiteY13" fmla="*/ 6103091 h 6527800"/>
              <a:gd name="connsiteX14" fmla="*/ 3126047 w 9829490"/>
              <a:gd name="connsiteY14" fmla="*/ 6220071 h 6527800"/>
              <a:gd name="connsiteX15" fmla="*/ 3137905 w 9829490"/>
              <a:gd name="connsiteY15" fmla="*/ 6246352 h 6527800"/>
              <a:gd name="connsiteX16" fmla="*/ 3228616 w 9829490"/>
              <a:gd name="connsiteY16" fmla="*/ 6237081 h 6527800"/>
              <a:gd name="connsiteX17" fmla="*/ 3240473 w 9829490"/>
              <a:gd name="connsiteY17" fmla="*/ 6263361 h 6527800"/>
              <a:gd name="connsiteX18" fmla="*/ 3109071 w 9829490"/>
              <a:gd name="connsiteY18" fmla="*/ 6322652 h 6527800"/>
              <a:gd name="connsiteX19" fmla="*/ 3170925 w 9829490"/>
              <a:gd name="connsiteY19" fmla="*/ 6389635 h 6527800"/>
              <a:gd name="connsiteX20" fmla="*/ 3156503 w 9829490"/>
              <a:gd name="connsiteY20" fmla="*/ 6427774 h 6527800"/>
              <a:gd name="connsiteX21" fmla="*/ 3118341 w 9829490"/>
              <a:gd name="connsiteY21" fmla="*/ 6413362 h 6527800"/>
              <a:gd name="connsiteX22" fmla="*/ 3089507 w 9829490"/>
              <a:gd name="connsiteY22" fmla="*/ 6489662 h 6527800"/>
              <a:gd name="connsiteX23" fmla="*/ 3075084 w 9829490"/>
              <a:gd name="connsiteY23" fmla="*/ 6527800 h 6527800"/>
              <a:gd name="connsiteX24" fmla="*/ 3063226 w 9829490"/>
              <a:gd name="connsiteY24" fmla="*/ 6501519 h 6527800"/>
              <a:gd name="connsiteX25" fmla="*/ 2975058 w 9829490"/>
              <a:gd name="connsiteY25" fmla="*/ 6446382 h 6527800"/>
              <a:gd name="connsiteX26" fmla="*/ 2963200 w 9829490"/>
              <a:gd name="connsiteY26" fmla="*/ 6420102 h 6527800"/>
              <a:gd name="connsiteX27" fmla="*/ 2786919 w 9829490"/>
              <a:gd name="connsiteY27" fmla="*/ 6309828 h 6527800"/>
              <a:gd name="connsiteX28" fmla="*/ 2736922 w 9829490"/>
              <a:gd name="connsiteY28" fmla="*/ 6269125 h 6527800"/>
              <a:gd name="connsiteX29" fmla="*/ 2610661 w 9829490"/>
              <a:gd name="connsiteY29" fmla="*/ 6199545 h 6527800"/>
              <a:gd name="connsiteX30" fmla="*/ 2562328 w 9829490"/>
              <a:gd name="connsiteY30" fmla="*/ 6160238 h 6527800"/>
              <a:gd name="connsiteX31" fmla="*/ 1682846 w 9829490"/>
              <a:gd name="connsiteY31" fmla="*/ 5194626 h 6527800"/>
              <a:gd name="connsiteX32" fmla="*/ 1718431 w 9829490"/>
              <a:gd name="connsiteY32" fmla="*/ 5273490 h 6527800"/>
              <a:gd name="connsiteX33" fmla="*/ 1744712 w 9829490"/>
              <a:gd name="connsiteY33" fmla="*/ 5261632 h 6527800"/>
              <a:gd name="connsiteX34" fmla="*/ 1766045 w 9829490"/>
              <a:gd name="connsiteY34" fmla="*/ 5235427 h 6527800"/>
              <a:gd name="connsiteX35" fmla="*/ 1766045 w 9829490"/>
              <a:gd name="connsiteY35" fmla="*/ 5611585 h 6527800"/>
              <a:gd name="connsiteX36" fmla="*/ 1681880 w 9829490"/>
              <a:gd name="connsiteY36" fmla="*/ 5543057 h 6527800"/>
              <a:gd name="connsiteX37" fmla="*/ 1670023 w 9829490"/>
              <a:gd name="connsiteY37" fmla="*/ 5516777 h 6527800"/>
              <a:gd name="connsiteX38" fmla="*/ 1631884 w 9829490"/>
              <a:gd name="connsiteY38" fmla="*/ 5502355 h 6527800"/>
              <a:gd name="connsiteX39" fmla="*/ 1548867 w 9829490"/>
              <a:gd name="connsiteY39" fmla="*/ 5318368 h 6527800"/>
              <a:gd name="connsiteX40" fmla="*/ 1510706 w 9829490"/>
              <a:gd name="connsiteY40" fmla="*/ 5303956 h 6527800"/>
              <a:gd name="connsiteX41" fmla="*/ 1486979 w 9829490"/>
              <a:gd name="connsiteY41" fmla="*/ 5251373 h 6527800"/>
              <a:gd name="connsiteX42" fmla="*/ 1501424 w 9829490"/>
              <a:gd name="connsiteY42" fmla="*/ 5213223 h 6527800"/>
              <a:gd name="connsiteX43" fmla="*/ 1527705 w 9829490"/>
              <a:gd name="connsiteY43" fmla="*/ 5201366 h 6527800"/>
              <a:gd name="connsiteX44" fmla="*/ 1565844 w 9829490"/>
              <a:gd name="connsiteY44" fmla="*/ 5215789 h 6527800"/>
              <a:gd name="connsiteX45" fmla="*/ 1592124 w 9829490"/>
              <a:gd name="connsiteY45" fmla="*/ 5203930 h 6527800"/>
              <a:gd name="connsiteX46" fmla="*/ 1603982 w 9829490"/>
              <a:gd name="connsiteY46" fmla="*/ 5230210 h 6527800"/>
              <a:gd name="connsiteX47" fmla="*/ 1630262 w 9829490"/>
              <a:gd name="connsiteY47" fmla="*/ 5218352 h 6527800"/>
              <a:gd name="connsiteX48" fmla="*/ 1642131 w 9829490"/>
              <a:gd name="connsiteY48" fmla="*/ 5244655 h 6527800"/>
              <a:gd name="connsiteX49" fmla="*/ 1668412 w 9829490"/>
              <a:gd name="connsiteY49" fmla="*/ 5232797 h 6527800"/>
              <a:gd name="connsiteX50" fmla="*/ 1656543 w 9829490"/>
              <a:gd name="connsiteY50" fmla="*/ 5206494 h 6527800"/>
              <a:gd name="connsiteX51" fmla="*/ 7737355 w 9829490"/>
              <a:gd name="connsiteY51" fmla="*/ 4708371 h 6527800"/>
              <a:gd name="connsiteX52" fmla="*/ 7878058 w 9829490"/>
              <a:gd name="connsiteY52" fmla="*/ 4778722 h 6527800"/>
              <a:gd name="connsiteX53" fmla="*/ 7866738 w 9829490"/>
              <a:gd name="connsiteY53" fmla="*/ 4808638 h 6527800"/>
              <a:gd name="connsiteX54" fmla="*/ 7799753 w 9829490"/>
              <a:gd name="connsiteY54" fmla="*/ 4870492 h 6527800"/>
              <a:gd name="connsiteX55" fmla="*/ 7759029 w 9829490"/>
              <a:gd name="connsiteY55" fmla="*/ 4920499 h 6527800"/>
              <a:gd name="connsiteX56" fmla="*/ 7730193 w 9829490"/>
              <a:gd name="connsiteY56" fmla="*/ 4996799 h 6527800"/>
              <a:gd name="connsiteX57" fmla="*/ 7751345 w 9829490"/>
              <a:gd name="connsiteY57" fmla="*/ 5113779 h 6527800"/>
              <a:gd name="connsiteX58" fmla="*/ 7763215 w 9829490"/>
              <a:gd name="connsiteY58" fmla="*/ 5140082 h 6527800"/>
              <a:gd name="connsiteX59" fmla="*/ 7681785 w 9829490"/>
              <a:gd name="connsiteY59" fmla="*/ 5240086 h 6527800"/>
              <a:gd name="connsiteX60" fmla="*/ 7731781 w 9829490"/>
              <a:gd name="connsiteY60" fmla="*/ 5280789 h 6527800"/>
              <a:gd name="connsiteX61" fmla="*/ 7650387 w 9829490"/>
              <a:gd name="connsiteY61" fmla="*/ 5380805 h 6527800"/>
              <a:gd name="connsiteX62" fmla="*/ 7609661 w 9829490"/>
              <a:gd name="connsiteY62" fmla="*/ 5430812 h 6527800"/>
              <a:gd name="connsiteX63" fmla="*/ 7659681 w 9829490"/>
              <a:gd name="connsiteY63" fmla="*/ 5471505 h 6527800"/>
              <a:gd name="connsiteX64" fmla="*/ 7554535 w 9829490"/>
              <a:gd name="connsiteY64" fmla="*/ 5518947 h 6527800"/>
              <a:gd name="connsiteX65" fmla="*/ 7463813 w 9829490"/>
              <a:gd name="connsiteY65" fmla="*/ 5528251 h 6527800"/>
              <a:gd name="connsiteX66" fmla="*/ 7401958 w 9829490"/>
              <a:gd name="connsiteY66" fmla="*/ 5461268 h 6527800"/>
              <a:gd name="connsiteX67" fmla="*/ 7249393 w 9829490"/>
              <a:gd name="connsiteY67" fmla="*/ 5403555 h 6527800"/>
              <a:gd name="connsiteX68" fmla="*/ 7251948 w 9829490"/>
              <a:gd name="connsiteY68" fmla="*/ 5339113 h 6527800"/>
              <a:gd name="connsiteX69" fmla="*/ 7201951 w 9829490"/>
              <a:gd name="connsiteY69" fmla="*/ 5298410 h 6527800"/>
              <a:gd name="connsiteX70" fmla="*/ 7104659 w 9829490"/>
              <a:gd name="connsiteY70" fmla="*/ 5316007 h 6527800"/>
              <a:gd name="connsiteX71" fmla="*/ 7104659 w 9829490"/>
              <a:gd name="connsiteY71" fmla="*/ 5024719 h 6527800"/>
              <a:gd name="connsiteX72" fmla="*/ 6416553 w 9829490"/>
              <a:gd name="connsiteY72" fmla="*/ 4708371 h 6527800"/>
              <a:gd name="connsiteX73" fmla="*/ 7049249 w 9829490"/>
              <a:gd name="connsiteY73" fmla="*/ 5024719 h 6527800"/>
              <a:gd name="connsiteX74" fmla="*/ 7049249 w 9829490"/>
              <a:gd name="connsiteY74" fmla="*/ 5306011 h 6527800"/>
              <a:gd name="connsiteX75" fmla="*/ 7008829 w 9829490"/>
              <a:gd name="connsiteY75" fmla="*/ 5290656 h 6527800"/>
              <a:gd name="connsiteX76" fmla="*/ 6944379 w 9829490"/>
              <a:gd name="connsiteY76" fmla="*/ 5288080 h 6527800"/>
              <a:gd name="connsiteX77" fmla="*/ 6891772 w 9829490"/>
              <a:gd name="connsiteY77" fmla="*/ 5311816 h 6527800"/>
              <a:gd name="connsiteX78" fmla="*/ 6853610 w 9829490"/>
              <a:gd name="connsiteY78" fmla="*/ 5297404 h 6527800"/>
              <a:gd name="connsiteX79" fmla="*/ 6791824 w 9829490"/>
              <a:gd name="connsiteY79" fmla="*/ 5230390 h 6527800"/>
              <a:gd name="connsiteX80" fmla="*/ 6744381 w 9829490"/>
              <a:gd name="connsiteY80" fmla="*/ 5125245 h 6527800"/>
              <a:gd name="connsiteX81" fmla="*/ 6796897 w 9829490"/>
              <a:gd name="connsiteY81" fmla="*/ 5101549 h 6527800"/>
              <a:gd name="connsiteX82" fmla="*/ 6837645 w 9829490"/>
              <a:gd name="connsiteY82" fmla="*/ 5051532 h 6527800"/>
              <a:gd name="connsiteX83" fmla="*/ 6813929 w 9829490"/>
              <a:gd name="connsiteY83" fmla="*/ 4998971 h 6527800"/>
              <a:gd name="connsiteX84" fmla="*/ 6828342 w 9829490"/>
              <a:gd name="connsiteY84" fmla="*/ 4960810 h 6527800"/>
              <a:gd name="connsiteX85" fmla="*/ 6790202 w 9829490"/>
              <a:gd name="connsiteY85" fmla="*/ 4946388 h 6527800"/>
              <a:gd name="connsiteX86" fmla="*/ 6711293 w 9829490"/>
              <a:gd name="connsiteY86" fmla="*/ 4981993 h 6527800"/>
              <a:gd name="connsiteX87" fmla="*/ 6635062 w 9829490"/>
              <a:gd name="connsiteY87" fmla="*/ 4953127 h 6527800"/>
              <a:gd name="connsiteX88" fmla="*/ 6582500 w 9829490"/>
              <a:gd name="connsiteY88" fmla="*/ 4976844 h 6527800"/>
              <a:gd name="connsiteX89" fmla="*/ 6546916 w 9829490"/>
              <a:gd name="connsiteY89" fmla="*/ 4897979 h 6527800"/>
              <a:gd name="connsiteX90" fmla="*/ 6549480 w 9829490"/>
              <a:gd name="connsiteY90" fmla="*/ 4833560 h 6527800"/>
              <a:gd name="connsiteX91" fmla="*/ 6435065 w 9829490"/>
              <a:gd name="connsiteY91" fmla="*/ 4790293 h 6527800"/>
              <a:gd name="connsiteX92" fmla="*/ 6411338 w 9829490"/>
              <a:gd name="connsiteY92" fmla="*/ 4737709 h 6527800"/>
              <a:gd name="connsiteX93" fmla="*/ 6332473 w 9829490"/>
              <a:gd name="connsiteY93" fmla="*/ 4773293 h 6527800"/>
              <a:gd name="connsiteX94" fmla="*/ 6290083 w 9829490"/>
              <a:gd name="connsiteY94" fmla="*/ 4771606 h 6527800"/>
              <a:gd name="connsiteX95" fmla="*/ 5095751 w 9829490"/>
              <a:gd name="connsiteY95" fmla="*/ 4708371 h 6527800"/>
              <a:gd name="connsiteX96" fmla="*/ 5386479 w 9829490"/>
              <a:gd name="connsiteY96" fmla="*/ 4853735 h 6527800"/>
              <a:gd name="connsiteX97" fmla="*/ 5358348 w 9829490"/>
              <a:gd name="connsiteY97" fmla="*/ 4928124 h 6527800"/>
              <a:gd name="connsiteX98" fmla="*/ 5305787 w 9829490"/>
              <a:gd name="connsiteY98" fmla="*/ 4951840 h 6527800"/>
              <a:gd name="connsiteX99" fmla="*/ 5265084 w 9829490"/>
              <a:gd name="connsiteY99" fmla="*/ 5001837 h 6527800"/>
              <a:gd name="connsiteX100" fmla="*/ 5212613 w 9829490"/>
              <a:gd name="connsiteY100" fmla="*/ 5025512 h 6527800"/>
              <a:gd name="connsiteX101" fmla="*/ 5174475 w 9829490"/>
              <a:gd name="connsiteY101" fmla="*/ 5011090 h 6527800"/>
              <a:gd name="connsiteX102" fmla="*/ 5150748 w 9829490"/>
              <a:gd name="connsiteY102" fmla="*/ 4958507 h 6527800"/>
              <a:gd name="connsiteX103" fmla="*/ 5098187 w 9829490"/>
              <a:gd name="connsiteY103" fmla="*/ 4982222 h 6527800"/>
              <a:gd name="connsiteX104" fmla="*/ 5057462 w 9829490"/>
              <a:gd name="connsiteY104" fmla="*/ 5032229 h 6527800"/>
              <a:gd name="connsiteX105" fmla="*/ 5093047 w 9829490"/>
              <a:gd name="connsiteY105" fmla="*/ 5111093 h 6527800"/>
              <a:gd name="connsiteX106" fmla="*/ 4973479 w 9829490"/>
              <a:gd name="connsiteY106" fmla="*/ 5196674 h 6527800"/>
              <a:gd name="connsiteX107" fmla="*/ 4880215 w 9829490"/>
              <a:gd name="connsiteY107" fmla="*/ 5270388 h 6527800"/>
              <a:gd name="connsiteX108" fmla="*/ 4903941 w 9829490"/>
              <a:gd name="connsiteY108" fmla="*/ 5322972 h 6527800"/>
              <a:gd name="connsiteX109" fmla="*/ 4889519 w 9829490"/>
              <a:gd name="connsiteY109" fmla="*/ 5361110 h 6527800"/>
              <a:gd name="connsiteX110" fmla="*/ 4822513 w 9829490"/>
              <a:gd name="connsiteY110" fmla="*/ 5422974 h 6527800"/>
              <a:gd name="connsiteX111" fmla="*/ 4784375 w 9829490"/>
              <a:gd name="connsiteY111" fmla="*/ 5408553 h 6527800"/>
              <a:gd name="connsiteX112" fmla="*/ 4731791 w 9829490"/>
              <a:gd name="connsiteY112" fmla="*/ 5432279 h 6527800"/>
              <a:gd name="connsiteX113" fmla="*/ 4691087 w 9829490"/>
              <a:gd name="connsiteY113" fmla="*/ 5482275 h 6527800"/>
              <a:gd name="connsiteX114" fmla="*/ 4662288 w 9829490"/>
              <a:gd name="connsiteY114" fmla="*/ 5558532 h 6527800"/>
              <a:gd name="connsiteX115" fmla="*/ 4621528 w 9829490"/>
              <a:gd name="connsiteY115" fmla="*/ 5608582 h 6527800"/>
              <a:gd name="connsiteX116" fmla="*/ 4595315 w 9829490"/>
              <a:gd name="connsiteY116" fmla="*/ 5620410 h 6527800"/>
              <a:gd name="connsiteX117" fmla="*/ 4554544 w 9829490"/>
              <a:gd name="connsiteY117" fmla="*/ 5670437 h 6527800"/>
              <a:gd name="connsiteX118" fmla="*/ 4475748 w 9829490"/>
              <a:gd name="connsiteY118" fmla="*/ 5705991 h 6527800"/>
              <a:gd name="connsiteX119" fmla="*/ 4463056 w 9829490"/>
              <a:gd name="connsiteY119" fmla="*/ 5695654 h 6527800"/>
              <a:gd name="connsiteX120" fmla="*/ 4463056 w 9829490"/>
              <a:gd name="connsiteY120" fmla="*/ 5024719 h 6527800"/>
              <a:gd name="connsiteX121" fmla="*/ 3774952 w 9829490"/>
              <a:gd name="connsiteY121" fmla="*/ 4708371 h 6527800"/>
              <a:gd name="connsiteX122" fmla="*/ 4407648 w 9829490"/>
              <a:gd name="connsiteY122" fmla="*/ 5024719 h 6527800"/>
              <a:gd name="connsiteX123" fmla="*/ 4407648 w 9829490"/>
              <a:gd name="connsiteY123" fmla="*/ 5664548 h 6527800"/>
              <a:gd name="connsiteX124" fmla="*/ 4361300 w 9829490"/>
              <a:gd name="connsiteY124" fmla="*/ 5662711 h 6527800"/>
              <a:gd name="connsiteX125" fmla="*/ 4373157 w 9829490"/>
              <a:gd name="connsiteY125" fmla="*/ 5688991 h 6527800"/>
              <a:gd name="connsiteX126" fmla="*/ 4306184 w 9829490"/>
              <a:gd name="connsiteY126" fmla="*/ 5750869 h 6527800"/>
              <a:gd name="connsiteX127" fmla="*/ 4189170 w 9829490"/>
              <a:gd name="connsiteY127" fmla="*/ 5772008 h 6527800"/>
              <a:gd name="connsiteX128" fmla="*/ 4139175 w 9829490"/>
              <a:gd name="connsiteY128" fmla="*/ 5731306 h 6527800"/>
              <a:gd name="connsiteX129" fmla="*/ 4110330 w 9829490"/>
              <a:gd name="connsiteY129" fmla="*/ 5807583 h 6527800"/>
              <a:gd name="connsiteX130" fmla="*/ 4072168 w 9829490"/>
              <a:gd name="connsiteY130" fmla="*/ 5793171 h 6527800"/>
              <a:gd name="connsiteX131" fmla="*/ 4034030 w 9829490"/>
              <a:gd name="connsiteY131" fmla="*/ 5778747 h 6527800"/>
              <a:gd name="connsiteX132" fmla="*/ 4007749 w 9829490"/>
              <a:gd name="connsiteY132" fmla="*/ 5790606 h 6527800"/>
              <a:gd name="connsiteX133" fmla="*/ 3890747 w 9829490"/>
              <a:gd name="connsiteY133" fmla="*/ 5811768 h 6527800"/>
              <a:gd name="connsiteX134" fmla="*/ 3812018 w 9829490"/>
              <a:gd name="connsiteY134" fmla="*/ 5847291 h 6527800"/>
              <a:gd name="connsiteX135" fmla="*/ 3771292 w 9829490"/>
              <a:gd name="connsiteY135" fmla="*/ 5897298 h 6527800"/>
              <a:gd name="connsiteX136" fmla="*/ 3756869 w 9829490"/>
              <a:gd name="connsiteY136" fmla="*/ 5935437 h 6527800"/>
              <a:gd name="connsiteX137" fmla="*/ 3766174 w 9829490"/>
              <a:gd name="connsiteY137" fmla="*/ 6026159 h 6527800"/>
              <a:gd name="connsiteX138" fmla="*/ 3751751 w 9829490"/>
              <a:gd name="connsiteY138" fmla="*/ 6064298 h 6527800"/>
              <a:gd name="connsiteX139" fmla="*/ 3672887 w 9829490"/>
              <a:gd name="connsiteY139" fmla="*/ 6099882 h 6527800"/>
              <a:gd name="connsiteX140" fmla="*/ 3617887 w 9829490"/>
              <a:gd name="connsiteY140" fmla="*/ 6097693 h 6527800"/>
              <a:gd name="connsiteX141" fmla="*/ 3142256 w 9829490"/>
              <a:gd name="connsiteY141" fmla="*/ 5859878 h 6527800"/>
              <a:gd name="connsiteX142" fmla="*/ 3142256 w 9829490"/>
              <a:gd name="connsiteY142" fmla="*/ 5024719 h 6527800"/>
              <a:gd name="connsiteX143" fmla="*/ 2454151 w 9829490"/>
              <a:gd name="connsiteY143" fmla="*/ 4708371 h 6527800"/>
              <a:gd name="connsiteX144" fmla="*/ 3086846 w 9829490"/>
              <a:gd name="connsiteY144" fmla="*/ 5024719 h 6527800"/>
              <a:gd name="connsiteX145" fmla="*/ 3086846 w 9829490"/>
              <a:gd name="connsiteY145" fmla="*/ 5859878 h 6527800"/>
              <a:gd name="connsiteX146" fmla="*/ 2544614 w 9829490"/>
              <a:gd name="connsiteY146" fmla="*/ 6130994 h 6527800"/>
              <a:gd name="connsiteX147" fmla="*/ 2510612 w 9829490"/>
              <a:gd name="connsiteY147" fmla="*/ 6118136 h 6527800"/>
              <a:gd name="connsiteX148" fmla="*/ 2498754 w 9829490"/>
              <a:gd name="connsiteY148" fmla="*/ 6091856 h 6527800"/>
              <a:gd name="connsiteX149" fmla="*/ 2472519 w 9829490"/>
              <a:gd name="connsiteY149" fmla="*/ 6103694 h 6527800"/>
              <a:gd name="connsiteX150" fmla="*/ 2322496 w 9829490"/>
              <a:gd name="connsiteY150" fmla="*/ 5981572 h 6527800"/>
              <a:gd name="connsiteX151" fmla="*/ 2284313 w 9829490"/>
              <a:gd name="connsiteY151" fmla="*/ 5967171 h 6527800"/>
              <a:gd name="connsiteX152" fmla="*/ 2184354 w 9829490"/>
              <a:gd name="connsiteY152" fmla="*/ 5885721 h 6527800"/>
              <a:gd name="connsiteX153" fmla="*/ 2108188 w 9829490"/>
              <a:gd name="connsiteY153" fmla="*/ 5856881 h 6527800"/>
              <a:gd name="connsiteX154" fmla="*/ 2096329 w 9829490"/>
              <a:gd name="connsiteY154" fmla="*/ 5830600 h 6527800"/>
              <a:gd name="connsiteX155" fmla="*/ 2020022 w 9829490"/>
              <a:gd name="connsiteY155" fmla="*/ 5801688 h 6527800"/>
              <a:gd name="connsiteX156" fmla="*/ 1870019 w 9829490"/>
              <a:gd name="connsiteY156" fmla="*/ 5679611 h 6527800"/>
              <a:gd name="connsiteX157" fmla="*/ 1831880 w 9829490"/>
              <a:gd name="connsiteY157" fmla="*/ 5665189 h 6527800"/>
              <a:gd name="connsiteX158" fmla="*/ 1821455 w 9829490"/>
              <a:gd name="connsiteY158" fmla="*/ 5656700 h 6527800"/>
              <a:gd name="connsiteX159" fmla="*/ 1821455 w 9829490"/>
              <a:gd name="connsiteY159" fmla="*/ 5173968 h 6527800"/>
              <a:gd name="connsiteX160" fmla="*/ 1826117 w 9829490"/>
              <a:gd name="connsiteY160" fmla="*/ 5161638 h 6527800"/>
              <a:gd name="connsiteX161" fmla="*/ 1821455 w 9829490"/>
              <a:gd name="connsiteY161" fmla="*/ 5151306 h 6527800"/>
              <a:gd name="connsiteX162" fmla="*/ 1821455 w 9829490"/>
              <a:gd name="connsiteY162" fmla="*/ 5132084 h 6527800"/>
              <a:gd name="connsiteX163" fmla="*/ 1866833 w 9829490"/>
              <a:gd name="connsiteY163" fmla="*/ 5111609 h 6527800"/>
              <a:gd name="connsiteX164" fmla="*/ 1895678 w 9829490"/>
              <a:gd name="connsiteY164" fmla="*/ 5035333 h 6527800"/>
              <a:gd name="connsiteX165" fmla="*/ 1878108 w 9829490"/>
              <a:gd name="connsiteY165" fmla="*/ 4996392 h 6527800"/>
              <a:gd name="connsiteX166" fmla="*/ 1133348 w 9829490"/>
              <a:gd name="connsiteY166" fmla="*/ 4708371 h 6527800"/>
              <a:gd name="connsiteX167" fmla="*/ 1566789 w 9829490"/>
              <a:gd name="connsiteY167" fmla="*/ 4925091 h 6527800"/>
              <a:gd name="connsiteX168" fmla="*/ 1564256 w 9829490"/>
              <a:gd name="connsiteY168" fmla="*/ 4931798 h 6527800"/>
              <a:gd name="connsiteX169" fmla="*/ 1511671 w 9829490"/>
              <a:gd name="connsiteY169" fmla="*/ 4955525 h 6527800"/>
              <a:gd name="connsiteX170" fmla="*/ 1382823 w 9829490"/>
              <a:gd name="connsiteY170" fmla="*/ 4950373 h 6527800"/>
              <a:gd name="connsiteX171" fmla="*/ 1344662 w 9829490"/>
              <a:gd name="connsiteY171" fmla="*/ 4935961 h 6527800"/>
              <a:gd name="connsiteX172" fmla="*/ 1294665 w 9829490"/>
              <a:gd name="connsiteY172" fmla="*/ 4895258 h 6527800"/>
              <a:gd name="connsiteX173" fmla="*/ 1268385 w 9829490"/>
              <a:gd name="connsiteY173" fmla="*/ 4907116 h 6527800"/>
              <a:gd name="connsiteX174" fmla="*/ 1280242 w 9829490"/>
              <a:gd name="connsiteY174" fmla="*/ 4933397 h 6527800"/>
              <a:gd name="connsiteX175" fmla="*/ 1265821 w 9829490"/>
              <a:gd name="connsiteY175" fmla="*/ 4971536 h 6527800"/>
              <a:gd name="connsiteX176" fmla="*/ 1251398 w 9829490"/>
              <a:gd name="connsiteY176" fmla="*/ 5009674 h 6527800"/>
              <a:gd name="connsiteX177" fmla="*/ 1263255 w 9829490"/>
              <a:gd name="connsiteY177" fmla="*/ 5035955 h 6527800"/>
              <a:gd name="connsiteX178" fmla="*/ 1289536 w 9829490"/>
              <a:gd name="connsiteY178" fmla="*/ 5024096 h 6527800"/>
              <a:gd name="connsiteX179" fmla="*/ 1301405 w 9829490"/>
              <a:gd name="connsiteY179" fmla="*/ 5050400 h 6527800"/>
              <a:gd name="connsiteX180" fmla="*/ 1143698 w 9829490"/>
              <a:gd name="connsiteY180" fmla="*/ 5121558 h 6527800"/>
              <a:gd name="connsiteX181" fmla="*/ 1050412 w 9829490"/>
              <a:gd name="connsiteY181" fmla="*/ 5195281 h 6527800"/>
              <a:gd name="connsiteX182" fmla="*/ 866426 w 9829490"/>
              <a:gd name="connsiteY182" fmla="*/ 5278299 h 6527800"/>
              <a:gd name="connsiteX183" fmla="*/ 852004 w 9829490"/>
              <a:gd name="connsiteY183" fmla="*/ 5316437 h 6527800"/>
              <a:gd name="connsiteX184" fmla="*/ 799420 w 9829490"/>
              <a:gd name="connsiteY184" fmla="*/ 5340163 h 6527800"/>
              <a:gd name="connsiteX185" fmla="*/ 740120 w 9829490"/>
              <a:gd name="connsiteY185" fmla="*/ 5208738 h 6527800"/>
              <a:gd name="connsiteX186" fmla="*/ 721544 w 9829490"/>
              <a:gd name="connsiteY186" fmla="*/ 5027306 h 6527800"/>
              <a:gd name="connsiteX187" fmla="*/ 726129 w 9829490"/>
              <a:gd name="connsiteY187" fmla="*/ 4911980 h 6527800"/>
              <a:gd name="connsiteX188" fmla="*/ 9718557 w 9829490"/>
              <a:gd name="connsiteY188" fmla="*/ 3532616 h 6527800"/>
              <a:gd name="connsiteX189" fmla="*/ 9815762 w 9829490"/>
              <a:gd name="connsiteY189" fmla="*/ 3581218 h 6527800"/>
              <a:gd name="connsiteX190" fmla="*/ 9654892 w 9829490"/>
              <a:gd name="connsiteY190" fmla="*/ 3653804 h 6527800"/>
              <a:gd name="connsiteX191" fmla="*/ 9587908 w 9829490"/>
              <a:gd name="connsiteY191" fmla="*/ 3715660 h 6527800"/>
              <a:gd name="connsiteX192" fmla="*/ 9494632 w 9829490"/>
              <a:gd name="connsiteY192" fmla="*/ 3789405 h 6527800"/>
              <a:gd name="connsiteX193" fmla="*/ 9427626 w 9829490"/>
              <a:gd name="connsiteY193" fmla="*/ 3851271 h 6527800"/>
              <a:gd name="connsiteX194" fmla="*/ 9372500 w 9829490"/>
              <a:gd name="connsiteY194" fmla="*/ 3939405 h 6527800"/>
              <a:gd name="connsiteX195" fmla="*/ 9329221 w 9829490"/>
              <a:gd name="connsiteY195" fmla="*/ 4053854 h 6527800"/>
              <a:gd name="connsiteX196" fmla="*/ 9274095 w 9829490"/>
              <a:gd name="connsiteY196" fmla="*/ 4141989 h 6527800"/>
              <a:gd name="connsiteX197" fmla="*/ 9250379 w 9829490"/>
              <a:gd name="connsiteY197" fmla="*/ 4089429 h 6527800"/>
              <a:gd name="connsiteX198" fmla="*/ 9197795 w 9829490"/>
              <a:gd name="connsiteY198" fmla="*/ 4113155 h 6527800"/>
              <a:gd name="connsiteX199" fmla="*/ 9085861 w 9829490"/>
              <a:gd name="connsiteY199" fmla="*/ 4070808 h 6527800"/>
              <a:gd name="connsiteX200" fmla="*/ 9085861 w 9829490"/>
              <a:gd name="connsiteY200" fmla="*/ 3848964 h 6527800"/>
              <a:gd name="connsiteX201" fmla="*/ 8397755 w 9829490"/>
              <a:gd name="connsiteY201" fmla="*/ 3532616 h 6527800"/>
              <a:gd name="connsiteX202" fmla="*/ 9030451 w 9829490"/>
              <a:gd name="connsiteY202" fmla="*/ 3848964 h 6527800"/>
              <a:gd name="connsiteX203" fmla="*/ 9030451 w 9829490"/>
              <a:gd name="connsiteY203" fmla="*/ 4118723 h 6527800"/>
              <a:gd name="connsiteX204" fmla="*/ 9016363 w 9829490"/>
              <a:gd name="connsiteY204" fmla="*/ 4131730 h 6527800"/>
              <a:gd name="connsiteX205" fmla="*/ 8923099 w 9829490"/>
              <a:gd name="connsiteY205" fmla="*/ 4205443 h 6527800"/>
              <a:gd name="connsiteX206" fmla="*/ 8882384 w 9829490"/>
              <a:gd name="connsiteY206" fmla="*/ 4255473 h 6527800"/>
              <a:gd name="connsiteX207" fmla="*/ 8777262 w 9829490"/>
              <a:gd name="connsiteY207" fmla="*/ 4302905 h 6527800"/>
              <a:gd name="connsiteX208" fmla="*/ 8727232 w 9829490"/>
              <a:gd name="connsiteY208" fmla="*/ 4262190 h 6527800"/>
              <a:gd name="connsiteX209" fmla="*/ 8490730 w 9829490"/>
              <a:gd name="connsiteY209" fmla="*/ 4368902 h 6527800"/>
              <a:gd name="connsiteX210" fmla="*/ 8400030 w 9829490"/>
              <a:gd name="connsiteY210" fmla="*/ 4378196 h 6527800"/>
              <a:gd name="connsiteX211" fmla="*/ 8397467 w 9829490"/>
              <a:gd name="connsiteY211" fmla="*/ 4442615 h 6527800"/>
              <a:gd name="connsiteX212" fmla="*/ 8433051 w 9829490"/>
              <a:gd name="connsiteY212" fmla="*/ 4521479 h 6527800"/>
              <a:gd name="connsiteX213" fmla="*/ 8404296 w 9829490"/>
              <a:gd name="connsiteY213" fmla="*/ 4597715 h 6527800"/>
              <a:gd name="connsiteX214" fmla="*/ 8363594 w 9829490"/>
              <a:gd name="connsiteY214" fmla="*/ 4647713 h 6527800"/>
              <a:gd name="connsiteX215" fmla="*/ 8287294 w 9829490"/>
              <a:gd name="connsiteY215" fmla="*/ 4618877 h 6527800"/>
              <a:gd name="connsiteX216" fmla="*/ 8237297 w 9829490"/>
              <a:gd name="connsiteY216" fmla="*/ 4578175 h 6527800"/>
              <a:gd name="connsiteX217" fmla="*/ 8213571 w 9829490"/>
              <a:gd name="connsiteY217" fmla="*/ 4525591 h 6527800"/>
              <a:gd name="connsiteX218" fmla="*/ 8175432 w 9829490"/>
              <a:gd name="connsiteY218" fmla="*/ 4511169 h 6527800"/>
              <a:gd name="connsiteX219" fmla="*/ 8084710 w 9829490"/>
              <a:gd name="connsiteY219" fmla="*/ 4520472 h 6527800"/>
              <a:gd name="connsiteX220" fmla="*/ 8017727 w 9829490"/>
              <a:gd name="connsiteY220" fmla="*/ 4582327 h 6527800"/>
              <a:gd name="connsiteX221" fmla="*/ 8015172 w 9829490"/>
              <a:gd name="connsiteY221" fmla="*/ 4646769 h 6527800"/>
              <a:gd name="connsiteX222" fmla="*/ 7895605 w 9829490"/>
              <a:gd name="connsiteY222" fmla="*/ 4732351 h 6527800"/>
              <a:gd name="connsiteX223" fmla="*/ 7890181 w 9829490"/>
              <a:gd name="connsiteY223" fmla="*/ 4746684 h 6527800"/>
              <a:gd name="connsiteX224" fmla="*/ 7765059 w 9829490"/>
              <a:gd name="connsiteY224" fmla="*/ 4684123 h 6527800"/>
              <a:gd name="connsiteX225" fmla="*/ 7765059 w 9829490"/>
              <a:gd name="connsiteY225" fmla="*/ 3848964 h 6527800"/>
              <a:gd name="connsiteX226" fmla="*/ 7076953 w 9829490"/>
              <a:gd name="connsiteY226" fmla="*/ 3532616 h 6527800"/>
              <a:gd name="connsiteX227" fmla="*/ 7709649 w 9829490"/>
              <a:gd name="connsiteY227" fmla="*/ 3848964 h 6527800"/>
              <a:gd name="connsiteX228" fmla="*/ 7709649 w 9829490"/>
              <a:gd name="connsiteY228" fmla="*/ 4684123 h 6527800"/>
              <a:gd name="connsiteX229" fmla="*/ 7076953 w 9829490"/>
              <a:gd name="connsiteY229" fmla="*/ 5000471 h 6527800"/>
              <a:gd name="connsiteX230" fmla="*/ 6444257 w 9829490"/>
              <a:gd name="connsiteY230" fmla="*/ 4684123 h 6527800"/>
              <a:gd name="connsiteX231" fmla="*/ 6444257 w 9829490"/>
              <a:gd name="connsiteY231" fmla="*/ 3848964 h 6527800"/>
              <a:gd name="connsiteX232" fmla="*/ 5756151 w 9829490"/>
              <a:gd name="connsiteY232" fmla="*/ 3532616 h 6527800"/>
              <a:gd name="connsiteX233" fmla="*/ 6388847 w 9829490"/>
              <a:gd name="connsiteY233" fmla="*/ 3848964 h 6527800"/>
              <a:gd name="connsiteX234" fmla="*/ 6388847 w 9829490"/>
              <a:gd name="connsiteY234" fmla="*/ 4684123 h 6527800"/>
              <a:gd name="connsiteX235" fmla="*/ 6248109 w 9829490"/>
              <a:gd name="connsiteY235" fmla="*/ 4754491 h 6527800"/>
              <a:gd name="connsiteX236" fmla="*/ 6218058 w 9829490"/>
              <a:gd name="connsiteY236" fmla="*/ 4730026 h 6527800"/>
              <a:gd name="connsiteX237" fmla="*/ 6179920 w 9829490"/>
              <a:gd name="connsiteY237" fmla="*/ 4715604 h 6527800"/>
              <a:gd name="connsiteX238" fmla="*/ 6062906 w 9829490"/>
              <a:gd name="connsiteY238" fmla="*/ 4736743 h 6527800"/>
              <a:gd name="connsiteX239" fmla="*/ 6051048 w 9829490"/>
              <a:gd name="connsiteY239" fmla="*/ 4710463 h 6527800"/>
              <a:gd name="connsiteX240" fmla="*/ 6053613 w 9829490"/>
              <a:gd name="connsiteY240" fmla="*/ 4646043 h 6527800"/>
              <a:gd name="connsiteX241" fmla="*/ 6041755 w 9829490"/>
              <a:gd name="connsiteY241" fmla="*/ 4619763 h 6527800"/>
              <a:gd name="connsiteX242" fmla="*/ 5965467 w 9829490"/>
              <a:gd name="connsiteY242" fmla="*/ 4590895 h 6527800"/>
              <a:gd name="connsiteX243" fmla="*/ 5865451 w 9829490"/>
              <a:gd name="connsiteY243" fmla="*/ 4509500 h 6527800"/>
              <a:gd name="connsiteX244" fmla="*/ 5829867 w 9829490"/>
              <a:gd name="connsiteY244" fmla="*/ 4430636 h 6527800"/>
              <a:gd name="connsiteX245" fmla="*/ 5832454 w 9829490"/>
              <a:gd name="connsiteY245" fmla="*/ 4366206 h 6527800"/>
              <a:gd name="connsiteX246" fmla="*/ 5768012 w 9829490"/>
              <a:gd name="connsiteY246" fmla="*/ 4363652 h 6527800"/>
              <a:gd name="connsiteX247" fmla="*/ 5727309 w 9829490"/>
              <a:gd name="connsiteY247" fmla="*/ 4413649 h 6527800"/>
              <a:gd name="connsiteX248" fmla="*/ 5712864 w 9829490"/>
              <a:gd name="connsiteY248" fmla="*/ 4451798 h 6527800"/>
              <a:gd name="connsiteX249" fmla="*/ 5760306 w 9829490"/>
              <a:gd name="connsiteY249" fmla="*/ 4556942 h 6527800"/>
              <a:gd name="connsiteX250" fmla="*/ 5602601 w 9829490"/>
              <a:gd name="connsiteY250" fmla="*/ 4628101 h 6527800"/>
              <a:gd name="connsiteX251" fmla="*/ 5588178 w 9829490"/>
              <a:gd name="connsiteY251" fmla="*/ 4666240 h 6527800"/>
              <a:gd name="connsiteX252" fmla="*/ 5523759 w 9829490"/>
              <a:gd name="connsiteY252" fmla="*/ 4663675 h 6527800"/>
              <a:gd name="connsiteX253" fmla="*/ 5468611 w 9829490"/>
              <a:gd name="connsiteY253" fmla="*/ 4751821 h 6527800"/>
              <a:gd name="connsiteX254" fmla="*/ 5504185 w 9829490"/>
              <a:gd name="connsiteY254" fmla="*/ 4830663 h 6527800"/>
              <a:gd name="connsiteX255" fmla="*/ 5458111 w 9829490"/>
              <a:gd name="connsiteY255" fmla="*/ 4851451 h 6527800"/>
              <a:gd name="connsiteX256" fmla="*/ 5123455 w 9829490"/>
              <a:gd name="connsiteY256" fmla="*/ 4684123 h 6527800"/>
              <a:gd name="connsiteX257" fmla="*/ 5123455 w 9829490"/>
              <a:gd name="connsiteY257" fmla="*/ 3848964 h 6527800"/>
              <a:gd name="connsiteX258" fmla="*/ 4435353 w 9829490"/>
              <a:gd name="connsiteY258" fmla="*/ 3532616 h 6527800"/>
              <a:gd name="connsiteX259" fmla="*/ 5068045 w 9829490"/>
              <a:gd name="connsiteY259" fmla="*/ 3848964 h 6527800"/>
              <a:gd name="connsiteX260" fmla="*/ 5068045 w 9829490"/>
              <a:gd name="connsiteY260" fmla="*/ 4684123 h 6527800"/>
              <a:gd name="connsiteX261" fmla="*/ 4435353 w 9829490"/>
              <a:gd name="connsiteY261" fmla="*/ 5000471 h 6527800"/>
              <a:gd name="connsiteX262" fmla="*/ 3802658 w 9829490"/>
              <a:gd name="connsiteY262" fmla="*/ 4684123 h 6527800"/>
              <a:gd name="connsiteX263" fmla="*/ 3802658 w 9829490"/>
              <a:gd name="connsiteY263" fmla="*/ 3848964 h 6527800"/>
              <a:gd name="connsiteX264" fmla="*/ 3114552 w 9829490"/>
              <a:gd name="connsiteY264" fmla="*/ 3532616 h 6527800"/>
              <a:gd name="connsiteX265" fmla="*/ 3747247 w 9829490"/>
              <a:gd name="connsiteY265" fmla="*/ 3848964 h 6527800"/>
              <a:gd name="connsiteX266" fmla="*/ 3747247 w 9829490"/>
              <a:gd name="connsiteY266" fmla="*/ 4684123 h 6527800"/>
              <a:gd name="connsiteX267" fmla="*/ 3114552 w 9829490"/>
              <a:gd name="connsiteY267" fmla="*/ 5000471 h 6527800"/>
              <a:gd name="connsiteX268" fmla="*/ 2481857 w 9829490"/>
              <a:gd name="connsiteY268" fmla="*/ 4684123 h 6527800"/>
              <a:gd name="connsiteX269" fmla="*/ 2481857 w 9829490"/>
              <a:gd name="connsiteY269" fmla="*/ 3848964 h 6527800"/>
              <a:gd name="connsiteX270" fmla="*/ 1793751 w 9829490"/>
              <a:gd name="connsiteY270" fmla="*/ 3532616 h 6527800"/>
              <a:gd name="connsiteX271" fmla="*/ 2426448 w 9829490"/>
              <a:gd name="connsiteY271" fmla="*/ 3848964 h 6527800"/>
              <a:gd name="connsiteX272" fmla="*/ 2426448 w 9829490"/>
              <a:gd name="connsiteY272" fmla="*/ 4684123 h 6527800"/>
              <a:gd name="connsiteX273" fmla="*/ 1908787 w 9829490"/>
              <a:gd name="connsiteY273" fmla="*/ 4942953 h 6527800"/>
              <a:gd name="connsiteX274" fmla="*/ 1912618 w 9829490"/>
              <a:gd name="connsiteY274" fmla="*/ 4932794 h 6527800"/>
              <a:gd name="connsiteX275" fmla="*/ 1865177 w 9829490"/>
              <a:gd name="connsiteY275" fmla="*/ 4827650 h 6527800"/>
              <a:gd name="connsiteX276" fmla="*/ 1812661 w 9829490"/>
              <a:gd name="connsiteY276" fmla="*/ 4851346 h 6527800"/>
              <a:gd name="connsiteX277" fmla="*/ 1800802 w 9829490"/>
              <a:gd name="connsiteY277" fmla="*/ 4825065 h 6527800"/>
              <a:gd name="connsiteX278" fmla="*/ 1932182 w 9829490"/>
              <a:gd name="connsiteY278" fmla="*/ 4765785 h 6527800"/>
              <a:gd name="connsiteX279" fmla="*/ 1961017 w 9829490"/>
              <a:gd name="connsiteY279" fmla="*/ 4689485 h 6527800"/>
              <a:gd name="connsiteX280" fmla="*/ 1934782 w 9829490"/>
              <a:gd name="connsiteY280" fmla="*/ 4701323 h 6527800"/>
              <a:gd name="connsiteX281" fmla="*/ 1922924 w 9829490"/>
              <a:gd name="connsiteY281" fmla="*/ 4675043 h 6527800"/>
              <a:gd name="connsiteX282" fmla="*/ 1870295 w 9829490"/>
              <a:gd name="connsiteY282" fmla="*/ 4698790 h 6527800"/>
              <a:gd name="connsiteX283" fmla="*/ 1855941 w 9829490"/>
              <a:gd name="connsiteY283" fmla="*/ 4736897 h 6527800"/>
              <a:gd name="connsiteX284" fmla="*/ 1750796 w 9829490"/>
              <a:gd name="connsiteY284" fmla="*/ 4784339 h 6527800"/>
              <a:gd name="connsiteX285" fmla="*/ 1736373 w 9829490"/>
              <a:gd name="connsiteY285" fmla="*/ 4822479 h 6527800"/>
              <a:gd name="connsiteX286" fmla="*/ 1721961 w 9829490"/>
              <a:gd name="connsiteY286" fmla="*/ 4860639 h 6527800"/>
              <a:gd name="connsiteX287" fmla="*/ 1707516 w 9829490"/>
              <a:gd name="connsiteY287" fmla="*/ 4898788 h 6527800"/>
              <a:gd name="connsiteX288" fmla="*/ 1681235 w 9829490"/>
              <a:gd name="connsiteY288" fmla="*/ 4910646 h 6527800"/>
              <a:gd name="connsiteX289" fmla="*/ 1669377 w 9829490"/>
              <a:gd name="connsiteY289" fmla="*/ 4884365 h 6527800"/>
              <a:gd name="connsiteX290" fmla="*/ 1616816 w 9829490"/>
              <a:gd name="connsiteY290" fmla="*/ 4908082 h 6527800"/>
              <a:gd name="connsiteX291" fmla="*/ 1584502 w 9829490"/>
              <a:gd name="connsiteY291" fmla="*/ 4895846 h 6527800"/>
              <a:gd name="connsiteX292" fmla="*/ 1161054 w 9829490"/>
              <a:gd name="connsiteY292" fmla="*/ 4684123 h 6527800"/>
              <a:gd name="connsiteX293" fmla="*/ 1161054 w 9829490"/>
              <a:gd name="connsiteY293" fmla="*/ 3848964 h 6527800"/>
              <a:gd name="connsiteX294" fmla="*/ 472948 w 9829490"/>
              <a:gd name="connsiteY294" fmla="*/ 3532616 h 6527800"/>
              <a:gd name="connsiteX295" fmla="*/ 1105645 w 9829490"/>
              <a:gd name="connsiteY295" fmla="*/ 3848964 h 6527800"/>
              <a:gd name="connsiteX296" fmla="*/ 1105645 w 9829490"/>
              <a:gd name="connsiteY296" fmla="*/ 4684123 h 6527800"/>
              <a:gd name="connsiteX297" fmla="*/ 727674 w 9829490"/>
              <a:gd name="connsiteY297" fmla="*/ 4873108 h 6527800"/>
              <a:gd name="connsiteX298" fmla="*/ 729228 w 9829490"/>
              <a:gd name="connsiteY298" fmla="*/ 4834026 h 6527800"/>
              <a:gd name="connsiteX299" fmla="*/ 705511 w 9829490"/>
              <a:gd name="connsiteY299" fmla="*/ 4781465 h 6527800"/>
              <a:gd name="connsiteX300" fmla="*/ 722510 w 9829490"/>
              <a:gd name="connsiteY300" fmla="*/ 4678874 h 6527800"/>
              <a:gd name="connsiteX301" fmla="*/ 710652 w 9829490"/>
              <a:gd name="connsiteY301" fmla="*/ 4652594 h 6527800"/>
              <a:gd name="connsiteX302" fmla="*/ 815774 w 9829490"/>
              <a:gd name="connsiteY302" fmla="*/ 4605162 h 6527800"/>
              <a:gd name="connsiteX303" fmla="*/ 830219 w 9829490"/>
              <a:gd name="connsiteY303" fmla="*/ 4567012 h 6527800"/>
              <a:gd name="connsiteX304" fmla="*/ 820915 w 9829490"/>
              <a:gd name="connsiteY304" fmla="*/ 4476290 h 6527800"/>
              <a:gd name="connsiteX305" fmla="*/ 785341 w 9829490"/>
              <a:gd name="connsiteY305" fmla="*/ 4397448 h 6527800"/>
              <a:gd name="connsiteX306" fmla="*/ 709031 w 9829490"/>
              <a:gd name="connsiteY306" fmla="*/ 4368591 h 6527800"/>
              <a:gd name="connsiteX307" fmla="*/ 711618 w 9829490"/>
              <a:gd name="connsiteY307" fmla="*/ 4304162 h 6527800"/>
              <a:gd name="connsiteX308" fmla="*/ 676043 w 9829490"/>
              <a:gd name="connsiteY308" fmla="*/ 4225320 h 6527800"/>
              <a:gd name="connsiteX309" fmla="*/ 626014 w 9829490"/>
              <a:gd name="connsiteY309" fmla="*/ 4184605 h 6527800"/>
              <a:gd name="connsiteX310" fmla="*/ 576018 w 9829490"/>
              <a:gd name="connsiteY310" fmla="*/ 4143902 h 6527800"/>
              <a:gd name="connsiteX311" fmla="*/ 561595 w 9829490"/>
              <a:gd name="connsiteY311" fmla="*/ 4182040 h 6527800"/>
              <a:gd name="connsiteX312" fmla="*/ 559031 w 9829490"/>
              <a:gd name="connsiteY312" fmla="*/ 4246459 h 6527800"/>
              <a:gd name="connsiteX313" fmla="*/ 476045 w 9829490"/>
              <a:gd name="connsiteY313" fmla="*/ 4062541 h 6527800"/>
              <a:gd name="connsiteX314" fmla="*/ 423460 w 9829490"/>
              <a:gd name="connsiteY314" fmla="*/ 4086267 h 6527800"/>
              <a:gd name="connsiteX315" fmla="*/ 359032 w 9829490"/>
              <a:gd name="connsiteY315" fmla="*/ 4083681 h 6527800"/>
              <a:gd name="connsiteX316" fmla="*/ 332751 w 9829490"/>
              <a:gd name="connsiteY316" fmla="*/ 4095539 h 6527800"/>
              <a:gd name="connsiteX317" fmla="*/ 294613 w 9829490"/>
              <a:gd name="connsiteY317" fmla="*/ 4081117 h 6527800"/>
              <a:gd name="connsiteX318" fmla="*/ 381159 w 9829490"/>
              <a:gd name="connsiteY318" fmla="*/ 3852252 h 6527800"/>
              <a:gd name="connsiteX319" fmla="*/ 345585 w 9829490"/>
              <a:gd name="connsiteY319" fmla="*/ 3773410 h 6527800"/>
              <a:gd name="connsiteX320" fmla="*/ 295578 w 9829490"/>
              <a:gd name="connsiteY320" fmla="*/ 3732685 h 6527800"/>
              <a:gd name="connsiteX321" fmla="*/ 257417 w 9829490"/>
              <a:gd name="connsiteY321" fmla="*/ 3718273 h 6527800"/>
              <a:gd name="connsiteX322" fmla="*/ 231137 w 9829490"/>
              <a:gd name="connsiteY322" fmla="*/ 3730130 h 6527800"/>
              <a:gd name="connsiteX323" fmla="*/ 223663 w 9829490"/>
              <a:gd name="connsiteY323" fmla="*/ 3657258 h 6527800"/>
              <a:gd name="connsiteX324" fmla="*/ 9746263 w 9829490"/>
              <a:gd name="connsiteY324" fmla="*/ 3431680 h 6527800"/>
              <a:gd name="connsiteX325" fmla="*/ 9827021 w 9829490"/>
              <a:gd name="connsiteY325" fmla="*/ 3544507 h 6527800"/>
              <a:gd name="connsiteX326" fmla="*/ 9829490 w 9829490"/>
              <a:gd name="connsiteY326" fmla="*/ 3549979 h 6527800"/>
              <a:gd name="connsiteX327" fmla="*/ 9746263 w 9829490"/>
              <a:gd name="connsiteY327" fmla="*/ 3508366 h 6527800"/>
              <a:gd name="connsiteX328" fmla="*/ 206575 w 9829490"/>
              <a:gd name="connsiteY328" fmla="*/ 2553876 h 6527800"/>
              <a:gd name="connsiteX329" fmla="*/ 445246 w 9829490"/>
              <a:gd name="connsiteY329" fmla="*/ 2673212 h 6527800"/>
              <a:gd name="connsiteX330" fmla="*/ 445246 w 9829490"/>
              <a:gd name="connsiteY330" fmla="*/ 3508366 h 6527800"/>
              <a:gd name="connsiteX331" fmla="*/ 248973 w 9829490"/>
              <a:gd name="connsiteY331" fmla="*/ 3606502 h 6527800"/>
              <a:gd name="connsiteX332" fmla="*/ 250700 w 9829490"/>
              <a:gd name="connsiteY332" fmla="*/ 3563121 h 6527800"/>
              <a:gd name="connsiteX333" fmla="*/ 200703 w 9829490"/>
              <a:gd name="connsiteY333" fmla="*/ 3522418 h 6527800"/>
              <a:gd name="connsiteX334" fmla="*/ 117686 w 9829490"/>
              <a:gd name="connsiteY334" fmla="*/ 3338432 h 6527800"/>
              <a:gd name="connsiteX335" fmla="*/ 91383 w 9829490"/>
              <a:gd name="connsiteY335" fmla="*/ 3350300 h 6527800"/>
              <a:gd name="connsiteX336" fmla="*/ 53234 w 9829490"/>
              <a:gd name="connsiteY336" fmla="*/ 3335855 h 6527800"/>
              <a:gd name="connsiteX337" fmla="*/ 93960 w 9829490"/>
              <a:gd name="connsiteY337" fmla="*/ 3285848 h 6527800"/>
              <a:gd name="connsiteX338" fmla="*/ 108383 w 9829490"/>
              <a:gd name="connsiteY338" fmla="*/ 3247710 h 6527800"/>
              <a:gd name="connsiteX339" fmla="*/ 149035 w 9829490"/>
              <a:gd name="connsiteY339" fmla="*/ 3197600 h 6527800"/>
              <a:gd name="connsiteX340" fmla="*/ 177902 w 9829490"/>
              <a:gd name="connsiteY340" fmla="*/ 3121312 h 6527800"/>
              <a:gd name="connsiteX341" fmla="*/ 283024 w 9829490"/>
              <a:gd name="connsiteY341" fmla="*/ 3073880 h 6527800"/>
              <a:gd name="connsiteX342" fmla="*/ 233027 w 9829490"/>
              <a:gd name="connsiteY342" fmla="*/ 3033177 h 6527800"/>
              <a:gd name="connsiteX343" fmla="*/ 168598 w 9829490"/>
              <a:gd name="connsiteY343" fmla="*/ 3030590 h 6527800"/>
              <a:gd name="connsiteX344" fmla="*/ 130460 w 9829490"/>
              <a:gd name="connsiteY344" fmla="*/ 3016168 h 6527800"/>
              <a:gd name="connsiteX345" fmla="*/ 92298 w 9829490"/>
              <a:gd name="connsiteY345" fmla="*/ 3001755 h 6527800"/>
              <a:gd name="connsiteX346" fmla="*/ 44855 w 9829490"/>
              <a:gd name="connsiteY346" fmla="*/ 2896611 h 6527800"/>
              <a:gd name="connsiteX347" fmla="*/ 59300 w 9829490"/>
              <a:gd name="connsiteY347" fmla="*/ 2858463 h 6527800"/>
              <a:gd name="connsiteX348" fmla="*/ 85581 w 9829490"/>
              <a:gd name="connsiteY348" fmla="*/ 2846603 h 6527800"/>
              <a:gd name="connsiteX349" fmla="*/ 35585 w 9829490"/>
              <a:gd name="connsiteY349" fmla="*/ 2805901 h 6527800"/>
              <a:gd name="connsiteX350" fmla="*/ 0 w 9829490"/>
              <a:gd name="connsiteY350" fmla="*/ 2727037 h 6527800"/>
              <a:gd name="connsiteX351" fmla="*/ 14423 w 9829490"/>
              <a:gd name="connsiteY351" fmla="*/ 2688899 h 6527800"/>
              <a:gd name="connsiteX352" fmla="*/ 40703 w 9829490"/>
              <a:gd name="connsiteY352" fmla="*/ 2677040 h 6527800"/>
              <a:gd name="connsiteX353" fmla="*/ 116980 w 9829490"/>
              <a:gd name="connsiteY353" fmla="*/ 2705884 h 6527800"/>
              <a:gd name="connsiteX354" fmla="*/ 222125 w 9829490"/>
              <a:gd name="connsiteY354" fmla="*/ 2658442 h 6527800"/>
              <a:gd name="connsiteX355" fmla="*/ 236547 w 9829490"/>
              <a:gd name="connsiteY355" fmla="*/ 2620304 h 6527800"/>
              <a:gd name="connsiteX356" fmla="*/ 2454156 w 9829490"/>
              <a:gd name="connsiteY356" fmla="*/ 2356864 h 6527800"/>
              <a:gd name="connsiteX357" fmla="*/ 3086851 w 9829490"/>
              <a:gd name="connsiteY357" fmla="*/ 2673211 h 6527800"/>
              <a:gd name="connsiteX358" fmla="*/ 3086851 w 9829490"/>
              <a:gd name="connsiteY358" fmla="*/ 3508366 h 6527800"/>
              <a:gd name="connsiteX359" fmla="*/ 2454156 w 9829490"/>
              <a:gd name="connsiteY359" fmla="*/ 3824714 h 6527800"/>
              <a:gd name="connsiteX360" fmla="*/ 1821459 w 9829490"/>
              <a:gd name="connsiteY360" fmla="*/ 3508366 h 6527800"/>
              <a:gd name="connsiteX361" fmla="*/ 1821459 w 9829490"/>
              <a:gd name="connsiteY361" fmla="*/ 2673211 h 6527800"/>
              <a:gd name="connsiteX362" fmla="*/ 1133352 w 9829490"/>
              <a:gd name="connsiteY362" fmla="*/ 2356864 h 6527800"/>
              <a:gd name="connsiteX363" fmla="*/ 1766050 w 9829490"/>
              <a:gd name="connsiteY363" fmla="*/ 2673212 h 6527800"/>
              <a:gd name="connsiteX364" fmla="*/ 1766050 w 9829490"/>
              <a:gd name="connsiteY364" fmla="*/ 3508366 h 6527800"/>
              <a:gd name="connsiteX365" fmla="*/ 1133352 w 9829490"/>
              <a:gd name="connsiteY365" fmla="*/ 3824714 h 6527800"/>
              <a:gd name="connsiteX366" fmla="*/ 500655 w 9829490"/>
              <a:gd name="connsiteY366" fmla="*/ 3508366 h 6527800"/>
              <a:gd name="connsiteX367" fmla="*/ 500655 w 9829490"/>
              <a:gd name="connsiteY367" fmla="*/ 2673212 h 6527800"/>
              <a:gd name="connsiteX368" fmla="*/ 9058157 w 9829490"/>
              <a:gd name="connsiteY368" fmla="*/ 2356863 h 6527800"/>
              <a:gd name="connsiteX369" fmla="*/ 9440741 w 9829490"/>
              <a:gd name="connsiteY369" fmla="*/ 2548155 h 6527800"/>
              <a:gd name="connsiteX370" fmla="*/ 9411875 w 9829490"/>
              <a:gd name="connsiteY370" fmla="*/ 2624440 h 6527800"/>
              <a:gd name="connsiteX371" fmla="*/ 9461882 w 9829490"/>
              <a:gd name="connsiteY371" fmla="*/ 2665166 h 6527800"/>
              <a:gd name="connsiteX372" fmla="*/ 9500043 w 9829490"/>
              <a:gd name="connsiteY372" fmla="*/ 2679579 h 6527800"/>
              <a:gd name="connsiteX373" fmla="*/ 9550040 w 9829490"/>
              <a:gd name="connsiteY373" fmla="*/ 2720282 h 6527800"/>
              <a:gd name="connsiteX374" fmla="*/ 9611946 w 9829490"/>
              <a:gd name="connsiteY374" fmla="*/ 2787379 h 6527800"/>
              <a:gd name="connsiteX375" fmla="*/ 9685668 w 9829490"/>
              <a:gd name="connsiteY375" fmla="*/ 2880664 h 6527800"/>
              <a:gd name="connsiteX376" fmla="*/ 9683104 w 9829490"/>
              <a:gd name="connsiteY376" fmla="*/ 2945084 h 6527800"/>
              <a:gd name="connsiteX377" fmla="*/ 9668692 w 9829490"/>
              <a:gd name="connsiteY377" fmla="*/ 2983245 h 6527800"/>
              <a:gd name="connsiteX378" fmla="*/ 9589828 w 9829490"/>
              <a:gd name="connsiteY378" fmla="*/ 3018829 h 6527800"/>
              <a:gd name="connsiteX379" fmla="*/ 9599122 w 9829490"/>
              <a:gd name="connsiteY379" fmla="*/ 3109529 h 6527800"/>
              <a:gd name="connsiteX380" fmla="*/ 9649129 w 9829490"/>
              <a:gd name="connsiteY380" fmla="*/ 3150254 h 6527800"/>
              <a:gd name="connsiteX381" fmla="*/ 9687267 w 9829490"/>
              <a:gd name="connsiteY381" fmla="*/ 3164677 h 6527800"/>
              <a:gd name="connsiteX382" fmla="*/ 9690853 w 9829490"/>
              <a:gd name="connsiteY382" fmla="*/ 3166031 h 6527800"/>
              <a:gd name="connsiteX383" fmla="*/ 9690853 w 9829490"/>
              <a:gd name="connsiteY383" fmla="*/ 3241965 h 6527800"/>
              <a:gd name="connsiteX384" fmla="*/ 9670280 w 9829490"/>
              <a:gd name="connsiteY384" fmla="*/ 3267235 h 6527800"/>
              <a:gd name="connsiteX385" fmla="*/ 9655858 w 9829490"/>
              <a:gd name="connsiteY385" fmla="*/ 3305373 h 6527800"/>
              <a:gd name="connsiteX386" fmla="*/ 9679584 w 9829490"/>
              <a:gd name="connsiteY386" fmla="*/ 3357957 h 6527800"/>
              <a:gd name="connsiteX387" fmla="*/ 9690853 w 9829490"/>
              <a:gd name="connsiteY387" fmla="*/ 3370160 h 6527800"/>
              <a:gd name="connsiteX388" fmla="*/ 9690853 w 9829490"/>
              <a:gd name="connsiteY388" fmla="*/ 3508366 h 6527800"/>
              <a:gd name="connsiteX389" fmla="*/ 9058157 w 9829490"/>
              <a:gd name="connsiteY389" fmla="*/ 3824714 h 6527800"/>
              <a:gd name="connsiteX390" fmla="*/ 8425461 w 9829490"/>
              <a:gd name="connsiteY390" fmla="*/ 3508366 h 6527800"/>
              <a:gd name="connsiteX391" fmla="*/ 8425461 w 9829490"/>
              <a:gd name="connsiteY391" fmla="*/ 2673211 h 6527800"/>
              <a:gd name="connsiteX392" fmla="*/ 7737355 w 9829490"/>
              <a:gd name="connsiteY392" fmla="*/ 2356863 h 6527800"/>
              <a:gd name="connsiteX393" fmla="*/ 8370051 w 9829490"/>
              <a:gd name="connsiteY393" fmla="*/ 2673211 h 6527800"/>
              <a:gd name="connsiteX394" fmla="*/ 8370051 w 9829490"/>
              <a:gd name="connsiteY394" fmla="*/ 3508366 h 6527800"/>
              <a:gd name="connsiteX395" fmla="*/ 7737355 w 9829490"/>
              <a:gd name="connsiteY395" fmla="*/ 3824714 h 6527800"/>
              <a:gd name="connsiteX396" fmla="*/ 7104659 w 9829490"/>
              <a:gd name="connsiteY396" fmla="*/ 3508366 h 6527800"/>
              <a:gd name="connsiteX397" fmla="*/ 7104659 w 9829490"/>
              <a:gd name="connsiteY397" fmla="*/ 2673211 h 6527800"/>
              <a:gd name="connsiteX398" fmla="*/ 6416553 w 9829490"/>
              <a:gd name="connsiteY398" fmla="*/ 2356863 h 6527800"/>
              <a:gd name="connsiteX399" fmla="*/ 7049249 w 9829490"/>
              <a:gd name="connsiteY399" fmla="*/ 2673211 h 6527800"/>
              <a:gd name="connsiteX400" fmla="*/ 7049249 w 9829490"/>
              <a:gd name="connsiteY400" fmla="*/ 3508366 h 6527800"/>
              <a:gd name="connsiteX401" fmla="*/ 6416553 w 9829490"/>
              <a:gd name="connsiteY401" fmla="*/ 3824714 h 6527800"/>
              <a:gd name="connsiteX402" fmla="*/ 5783857 w 9829490"/>
              <a:gd name="connsiteY402" fmla="*/ 3508366 h 6527800"/>
              <a:gd name="connsiteX403" fmla="*/ 5783857 w 9829490"/>
              <a:gd name="connsiteY403" fmla="*/ 2673211 h 6527800"/>
              <a:gd name="connsiteX404" fmla="*/ 5095751 w 9829490"/>
              <a:gd name="connsiteY404" fmla="*/ 2356863 h 6527800"/>
              <a:gd name="connsiteX405" fmla="*/ 5728447 w 9829490"/>
              <a:gd name="connsiteY405" fmla="*/ 2673211 h 6527800"/>
              <a:gd name="connsiteX406" fmla="*/ 5728447 w 9829490"/>
              <a:gd name="connsiteY406" fmla="*/ 3508366 h 6527800"/>
              <a:gd name="connsiteX407" fmla="*/ 5095751 w 9829490"/>
              <a:gd name="connsiteY407" fmla="*/ 3824714 h 6527800"/>
              <a:gd name="connsiteX408" fmla="*/ 4463059 w 9829490"/>
              <a:gd name="connsiteY408" fmla="*/ 3508366 h 6527800"/>
              <a:gd name="connsiteX409" fmla="*/ 4463059 w 9829490"/>
              <a:gd name="connsiteY409" fmla="*/ 2673211 h 6527800"/>
              <a:gd name="connsiteX410" fmla="*/ 3774956 w 9829490"/>
              <a:gd name="connsiteY410" fmla="*/ 2356863 h 6527800"/>
              <a:gd name="connsiteX411" fmla="*/ 4407651 w 9829490"/>
              <a:gd name="connsiteY411" fmla="*/ 2673211 h 6527800"/>
              <a:gd name="connsiteX412" fmla="*/ 4407651 w 9829490"/>
              <a:gd name="connsiteY412" fmla="*/ 3508366 h 6527800"/>
              <a:gd name="connsiteX413" fmla="*/ 3774956 w 9829490"/>
              <a:gd name="connsiteY413" fmla="*/ 3824714 h 6527800"/>
              <a:gd name="connsiteX414" fmla="*/ 3142260 w 9829490"/>
              <a:gd name="connsiteY414" fmla="*/ 3508366 h 6527800"/>
              <a:gd name="connsiteX415" fmla="*/ 3142260 w 9829490"/>
              <a:gd name="connsiteY415" fmla="*/ 2673211 h 6527800"/>
              <a:gd name="connsiteX416" fmla="*/ 9244273 w 9829490"/>
              <a:gd name="connsiteY416" fmla="*/ 1972524 h 6527800"/>
              <a:gd name="connsiteX417" fmla="*/ 9282412 w 9829490"/>
              <a:gd name="connsiteY417" fmla="*/ 1986946 h 6527800"/>
              <a:gd name="connsiteX418" fmla="*/ 9329854 w 9829490"/>
              <a:gd name="connsiteY418" fmla="*/ 2092091 h 6527800"/>
              <a:gd name="connsiteX419" fmla="*/ 9327290 w 9829490"/>
              <a:gd name="connsiteY419" fmla="*/ 2156509 h 6527800"/>
              <a:gd name="connsiteX420" fmla="*/ 9324726 w 9829490"/>
              <a:gd name="connsiteY420" fmla="*/ 2220929 h 6527800"/>
              <a:gd name="connsiteX421" fmla="*/ 9384006 w 9829490"/>
              <a:gd name="connsiteY421" fmla="*/ 2352309 h 6527800"/>
              <a:gd name="connsiteX422" fmla="*/ 9445891 w 9829490"/>
              <a:gd name="connsiteY422" fmla="*/ 2419360 h 6527800"/>
              <a:gd name="connsiteX423" fmla="*/ 9443306 w 9829490"/>
              <a:gd name="connsiteY423" fmla="*/ 2483735 h 6527800"/>
              <a:gd name="connsiteX424" fmla="*/ 9442229 w 9829490"/>
              <a:gd name="connsiteY424" fmla="*/ 2510798 h 6527800"/>
              <a:gd name="connsiteX425" fmla="*/ 9085863 w 9829490"/>
              <a:gd name="connsiteY425" fmla="*/ 2332616 h 6527800"/>
              <a:gd name="connsiteX426" fmla="*/ 9085863 w 9829490"/>
              <a:gd name="connsiteY426" fmla="*/ 2017845 h 6527800"/>
              <a:gd name="connsiteX427" fmla="*/ 9139128 w 9829490"/>
              <a:gd name="connsiteY427" fmla="*/ 2019966 h 6527800"/>
              <a:gd name="connsiteX428" fmla="*/ 9085863 w 9829490"/>
              <a:gd name="connsiteY428" fmla="*/ 1607415 h 6527800"/>
              <a:gd name="connsiteX429" fmla="*/ 9116369 w 9829490"/>
              <a:gd name="connsiteY429" fmla="*/ 1618951 h 6527800"/>
              <a:gd name="connsiteX430" fmla="*/ 9178233 w 9829490"/>
              <a:gd name="connsiteY430" fmla="*/ 1685956 h 6527800"/>
              <a:gd name="connsiteX431" fmla="*/ 9175669 w 9829490"/>
              <a:gd name="connsiteY431" fmla="*/ 1750375 h 6527800"/>
              <a:gd name="connsiteX432" fmla="*/ 9161257 w 9829490"/>
              <a:gd name="connsiteY432" fmla="*/ 1788537 h 6527800"/>
              <a:gd name="connsiteX433" fmla="*/ 9146834 w 9829490"/>
              <a:gd name="connsiteY433" fmla="*/ 1826676 h 6527800"/>
              <a:gd name="connsiteX434" fmla="*/ 9182408 w 9829490"/>
              <a:gd name="connsiteY434" fmla="*/ 1905517 h 6527800"/>
              <a:gd name="connsiteX435" fmla="*/ 9167986 w 9829490"/>
              <a:gd name="connsiteY435" fmla="*/ 1943656 h 6527800"/>
              <a:gd name="connsiteX436" fmla="*/ 9089122 w 9829490"/>
              <a:gd name="connsiteY436" fmla="*/ 1979241 h 6527800"/>
              <a:gd name="connsiteX437" fmla="*/ 9085863 w 9829490"/>
              <a:gd name="connsiteY437" fmla="*/ 1987869 h 6527800"/>
              <a:gd name="connsiteX438" fmla="*/ 664916 w 9829490"/>
              <a:gd name="connsiteY438" fmla="*/ 1277090 h 6527800"/>
              <a:gd name="connsiteX439" fmla="*/ 1105651 w 9829490"/>
              <a:gd name="connsiteY439" fmla="*/ 1497457 h 6527800"/>
              <a:gd name="connsiteX440" fmla="*/ 1105651 w 9829490"/>
              <a:gd name="connsiteY440" fmla="*/ 2332616 h 6527800"/>
              <a:gd name="connsiteX441" fmla="*/ 472954 w 9829490"/>
              <a:gd name="connsiteY441" fmla="*/ 2648964 h 6527800"/>
              <a:gd name="connsiteX442" fmla="*/ 184374 w 9829490"/>
              <a:gd name="connsiteY442" fmla="*/ 2504674 h 6527800"/>
              <a:gd name="connsiteX443" fmla="*/ 165389 w 9829490"/>
              <a:gd name="connsiteY443" fmla="*/ 2462598 h 6527800"/>
              <a:gd name="connsiteX444" fmla="*/ 246817 w 9829490"/>
              <a:gd name="connsiteY444" fmla="*/ 2362594 h 6527800"/>
              <a:gd name="connsiteX445" fmla="*/ 299378 w 9829490"/>
              <a:gd name="connsiteY445" fmla="*/ 2338879 h 6527800"/>
              <a:gd name="connsiteX446" fmla="*/ 342658 w 9829490"/>
              <a:gd name="connsiteY446" fmla="*/ 2224429 h 6527800"/>
              <a:gd name="connsiteX447" fmla="*/ 357080 w 9829490"/>
              <a:gd name="connsiteY447" fmla="*/ 2186291 h 6527800"/>
              <a:gd name="connsiteX448" fmla="*/ 307084 w 9829490"/>
              <a:gd name="connsiteY448" fmla="*/ 2145588 h 6527800"/>
              <a:gd name="connsiteX449" fmla="*/ 412206 w 9829490"/>
              <a:gd name="connsiteY449" fmla="*/ 2098155 h 6527800"/>
              <a:gd name="connsiteX450" fmla="*/ 450344 w 9829490"/>
              <a:gd name="connsiteY450" fmla="*/ 2112578 h 6527800"/>
              <a:gd name="connsiteX451" fmla="*/ 491070 w 9829490"/>
              <a:gd name="connsiteY451" fmla="*/ 2062571 h 6527800"/>
              <a:gd name="connsiteX452" fmla="*/ 531773 w 9829490"/>
              <a:gd name="connsiteY452" fmla="*/ 2012574 h 6527800"/>
              <a:gd name="connsiteX453" fmla="*/ 660565 w 9829490"/>
              <a:gd name="connsiteY453" fmla="*/ 2017724 h 6527800"/>
              <a:gd name="connsiteX454" fmla="*/ 701336 w 9829490"/>
              <a:gd name="connsiteY454" fmla="*/ 1967696 h 6527800"/>
              <a:gd name="connsiteX455" fmla="*/ 741995 w 9829490"/>
              <a:gd name="connsiteY455" fmla="*/ 1917720 h 6527800"/>
              <a:gd name="connsiteX456" fmla="*/ 794556 w 9829490"/>
              <a:gd name="connsiteY456" fmla="*/ 1894003 h 6527800"/>
              <a:gd name="connsiteX457" fmla="*/ 858997 w 9829490"/>
              <a:gd name="connsiteY457" fmla="*/ 1896558 h 6527800"/>
              <a:gd name="connsiteX458" fmla="*/ 935275 w 9829490"/>
              <a:gd name="connsiteY458" fmla="*/ 1925402 h 6527800"/>
              <a:gd name="connsiteX459" fmla="*/ 973414 w 9829490"/>
              <a:gd name="connsiteY459" fmla="*/ 1939825 h 6527800"/>
              <a:gd name="connsiteX460" fmla="*/ 1040419 w 9829490"/>
              <a:gd name="connsiteY460" fmla="*/ 1877960 h 6527800"/>
              <a:gd name="connsiteX461" fmla="*/ 1092980 w 9829490"/>
              <a:gd name="connsiteY461" fmla="*/ 1854244 h 6527800"/>
              <a:gd name="connsiteX462" fmla="*/ 1057406 w 9829490"/>
              <a:gd name="connsiteY462" fmla="*/ 1775402 h 6527800"/>
              <a:gd name="connsiteX463" fmla="*/ 995541 w 9829490"/>
              <a:gd name="connsiteY463" fmla="*/ 1708397 h 6527800"/>
              <a:gd name="connsiteX464" fmla="*/ 919264 w 9829490"/>
              <a:gd name="connsiteY464" fmla="*/ 1679551 h 6527800"/>
              <a:gd name="connsiteX465" fmla="*/ 869267 w 9829490"/>
              <a:gd name="connsiteY465" fmla="*/ 1638848 h 6527800"/>
              <a:gd name="connsiteX466" fmla="*/ 859963 w 9829490"/>
              <a:gd name="connsiteY466" fmla="*/ 1548126 h 6527800"/>
              <a:gd name="connsiteX467" fmla="*/ 862528 w 9829490"/>
              <a:gd name="connsiteY467" fmla="*/ 1483707 h 6527800"/>
              <a:gd name="connsiteX468" fmla="*/ 850669 w 9829490"/>
              <a:gd name="connsiteY468" fmla="*/ 1457427 h 6527800"/>
              <a:gd name="connsiteX469" fmla="*/ 876950 w 9829490"/>
              <a:gd name="connsiteY469" fmla="*/ 1445569 h 6527800"/>
              <a:gd name="connsiteX470" fmla="*/ 891362 w 9829490"/>
              <a:gd name="connsiteY470" fmla="*/ 1407407 h 6527800"/>
              <a:gd name="connsiteX471" fmla="*/ 841366 w 9829490"/>
              <a:gd name="connsiteY471" fmla="*/ 1366704 h 6527800"/>
              <a:gd name="connsiteX472" fmla="*/ 803227 w 9829490"/>
              <a:gd name="connsiteY472" fmla="*/ 1352282 h 6527800"/>
              <a:gd name="connsiteX473" fmla="*/ 776947 w 9829490"/>
              <a:gd name="connsiteY473" fmla="*/ 1364140 h 6527800"/>
              <a:gd name="connsiteX474" fmla="*/ 709940 w 9829490"/>
              <a:gd name="connsiteY474" fmla="*/ 1426005 h 6527800"/>
              <a:gd name="connsiteX475" fmla="*/ 695517 w 9829490"/>
              <a:gd name="connsiteY475" fmla="*/ 1464144 h 6527800"/>
              <a:gd name="connsiteX476" fmla="*/ 631098 w 9829490"/>
              <a:gd name="connsiteY476" fmla="*/ 1461579 h 6527800"/>
              <a:gd name="connsiteX477" fmla="*/ 592938 w 9829490"/>
              <a:gd name="connsiteY477" fmla="*/ 1447167 h 6527800"/>
              <a:gd name="connsiteX478" fmla="*/ 595514 w 9829490"/>
              <a:gd name="connsiteY478" fmla="*/ 1382716 h 6527800"/>
              <a:gd name="connsiteX479" fmla="*/ 609967 w 9829490"/>
              <a:gd name="connsiteY479" fmla="*/ 1344645 h 6527800"/>
              <a:gd name="connsiteX480" fmla="*/ 4435359 w 9829490"/>
              <a:gd name="connsiteY480" fmla="*/ 1181109 h 6527800"/>
              <a:gd name="connsiteX481" fmla="*/ 5068047 w 9829490"/>
              <a:gd name="connsiteY481" fmla="*/ 1497457 h 6527800"/>
              <a:gd name="connsiteX482" fmla="*/ 5068047 w 9829490"/>
              <a:gd name="connsiteY482" fmla="*/ 2332616 h 6527800"/>
              <a:gd name="connsiteX483" fmla="*/ 4435359 w 9829490"/>
              <a:gd name="connsiteY483" fmla="*/ 2648964 h 6527800"/>
              <a:gd name="connsiteX484" fmla="*/ 3802664 w 9829490"/>
              <a:gd name="connsiteY484" fmla="*/ 2332616 h 6527800"/>
              <a:gd name="connsiteX485" fmla="*/ 3802664 w 9829490"/>
              <a:gd name="connsiteY485" fmla="*/ 1497457 h 6527800"/>
              <a:gd name="connsiteX486" fmla="*/ 3114559 w 9829490"/>
              <a:gd name="connsiteY486" fmla="*/ 1181109 h 6527800"/>
              <a:gd name="connsiteX487" fmla="*/ 3747254 w 9829490"/>
              <a:gd name="connsiteY487" fmla="*/ 1497457 h 6527800"/>
              <a:gd name="connsiteX488" fmla="*/ 3747254 w 9829490"/>
              <a:gd name="connsiteY488" fmla="*/ 2332616 h 6527800"/>
              <a:gd name="connsiteX489" fmla="*/ 3114559 w 9829490"/>
              <a:gd name="connsiteY489" fmla="*/ 2648964 h 6527800"/>
              <a:gd name="connsiteX490" fmla="*/ 2481863 w 9829490"/>
              <a:gd name="connsiteY490" fmla="*/ 2332616 h 6527800"/>
              <a:gd name="connsiteX491" fmla="*/ 2481863 w 9829490"/>
              <a:gd name="connsiteY491" fmla="*/ 1497457 h 6527800"/>
              <a:gd name="connsiteX492" fmla="*/ 1793758 w 9829490"/>
              <a:gd name="connsiteY492" fmla="*/ 1181109 h 6527800"/>
              <a:gd name="connsiteX493" fmla="*/ 2426454 w 9829490"/>
              <a:gd name="connsiteY493" fmla="*/ 1497457 h 6527800"/>
              <a:gd name="connsiteX494" fmla="*/ 2426454 w 9829490"/>
              <a:gd name="connsiteY494" fmla="*/ 2332616 h 6527800"/>
              <a:gd name="connsiteX495" fmla="*/ 1793758 w 9829490"/>
              <a:gd name="connsiteY495" fmla="*/ 2648964 h 6527800"/>
              <a:gd name="connsiteX496" fmla="*/ 1161061 w 9829490"/>
              <a:gd name="connsiteY496" fmla="*/ 2332616 h 6527800"/>
              <a:gd name="connsiteX497" fmla="*/ 1161061 w 9829490"/>
              <a:gd name="connsiteY497" fmla="*/ 1497457 h 6527800"/>
              <a:gd name="connsiteX498" fmla="*/ 8397757 w 9829490"/>
              <a:gd name="connsiteY498" fmla="*/ 1181108 h 6527800"/>
              <a:gd name="connsiteX499" fmla="*/ 8884688 w 9829490"/>
              <a:gd name="connsiteY499" fmla="*/ 1424573 h 6527800"/>
              <a:gd name="connsiteX500" fmla="*/ 8878210 w 9829490"/>
              <a:gd name="connsiteY500" fmla="*/ 1441704 h 6527800"/>
              <a:gd name="connsiteX501" fmla="*/ 8928207 w 9829490"/>
              <a:gd name="connsiteY501" fmla="*/ 1482407 h 6527800"/>
              <a:gd name="connsiteX502" fmla="*/ 8978226 w 9829490"/>
              <a:gd name="connsiteY502" fmla="*/ 1523100 h 6527800"/>
              <a:gd name="connsiteX503" fmla="*/ 9001952 w 9829490"/>
              <a:gd name="connsiteY503" fmla="*/ 1575683 h 6527800"/>
              <a:gd name="connsiteX504" fmla="*/ 9030453 w 9829490"/>
              <a:gd name="connsiteY504" fmla="*/ 1586461 h 6527800"/>
              <a:gd name="connsiteX505" fmla="*/ 9030453 w 9829490"/>
              <a:gd name="connsiteY505" fmla="*/ 2332616 h 6527800"/>
              <a:gd name="connsiteX506" fmla="*/ 8397757 w 9829490"/>
              <a:gd name="connsiteY506" fmla="*/ 2648964 h 6527800"/>
              <a:gd name="connsiteX507" fmla="*/ 7765061 w 9829490"/>
              <a:gd name="connsiteY507" fmla="*/ 2332616 h 6527800"/>
              <a:gd name="connsiteX508" fmla="*/ 7765061 w 9829490"/>
              <a:gd name="connsiteY508" fmla="*/ 1754157 h 6527800"/>
              <a:gd name="connsiteX509" fmla="*/ 7782066 w 9829490"/>
              <a:gd name="connsiteY509" fmla="*/ 1746484 h 6527800"/>
              <a:gd name="connsiteX510" fmla="*/ 7832063 w 9829490"/>
              <a:gd name="connsiteY510" fmla="*/ 1787187 h 6527800"/>
              <a:gd name="connsiteX511" fmla="*/ 7910927 w 9829490"/>
              <a:gd name="connsiteY511" fmla="*/ 1751603 h 6527800"/>
              <a:gd name="connsiteX512" fmla="*/ 7975345 w 9829490"/>
              <a:gd name="connsiteY512" fmla="*/ 1754167 h 6527800"/>
              <a:gd name="connsiteX513" fmla="*/ 8001627 w 9829490"/>
              <a:gd name="connsiteY513" fmla="*/ 1742308 h 6527800"/>
              <a:gd name="connsiteX514" fmla="*/ 8004213 w 9829490"/>
              <a:gd name="connsiteY514" fmla="*/ 1677879 h 6527800"/>
              <a:gd name="connsiteX515" fmla="*/ 8006777 w 9829490"/>
              <a:gd name="connsiteY515" fmla="*/ 1613461 h 6527800"/>
              <a:gd name="connsiteX516" fmla="*/ 8073751 w 9829490"/>
              <a:gd name="connsiteY516" fmla="*/ 1551583 h 6527800"/>
              <a:gd name="connsiteX517" fmla="*/ 8117040 w 9829490"/>
              <a:gd name="connsiteY517" fmla="*/ 1437157 h 6527800"/>
              <a:gd name="connsiteX518" fmla="*/ 8119605 w 9829490"/>
              <a:gd name="connsiteY518" fmla="*/ 1372738 h 6527800"/>
              <a:gd name="connsiteX519" fmla="*/ 8160298 w 9829490"/>
              <a:gd name="connsiteY519" fmla="*/ 1322718 h 6527800"/>
              <a:gd name="connsiteX520" fmla="*/ 8170977 w 9829490"/>
              <a:gd name="connsiteY520" fmla="*/ 1294498 h 6527800"/>
              <a:gd name="connsiteX521" fmla="*/ 7076955 w 9829490"/>
              <a:gd name="connsiteY521" fmla="*/ 1181108 h 6527800"/>
              <a:gd name="connsiteX522" fmla="*/ 7701783 w 9829490"/>
              <a:gd name="connsiteY522" fmla="*/ 1493522 h 6527800"/>
              <a:gd name="connsiteX523" fmla="*/ 7701603 w 9829490"/>
              <a:gd name="connsiteY523" fmla="*/ 1498056 h 6527800"/>
              <a:gd name="connsiteX524" fmla="*/ 7672769 w 9829490"/>
              <a:gd name="connsiteY524" fmla="*/ 1574355 h 6527800"/>
              <a:gd name="connsiteX525" fmla="*/ 7696485 w 9829490"/>
              <a:gd name="connsiteY525" fmla="*/ 1626917 h 6527800"/>
              <a:gd name="connsiteX526" fmla="*/ 7682063 w 9829490"/>
              <a:gd name="connsiteY526" fmla="*/ 1665055 h 6527800"/>
              <a:gd name="connsiteX527" fmla="*/ 7615124 w 9829490"/>
              <a:gd name="connsiteY527" fmla="*/ 1726889 h 6527800"/>
              <a:gd name="connsiteX528" fmla="*/ 7653263 w 9829490"/>
              <a:gd name="connsiteY528" fmla="*/ 1741312 h 6527800"/>
              <a:gd name="connsiteX529" fmla="*/ 7703225 w 9829490"/>
              <a:gd name="connsiteY529" fmla="*/ 1782059 h 6527800"/>
              <a:gd name="connsiteX530" fmla="*/ 7709651 w 9829490"/>
              <a:gd name="connsiteY530" fmla="*/ 1779159 h 6527800"/>
              <a:gd name="connsiteX531" fmla="*/ 7709651 w 9829490"/>
              <a:gd name="connsiteY531" fmla="*/ 2332616 h 6527800"/>
              <a:gd name="connsiteX532" fmla="*/ 7076955 w 9829490"/>
              <a:gd name="connsiteY532" fmla="*/ 2648964 h 6527800"/>
              <a:gd name="connsiteX533" fmla="*/ 6444259 w 9829490"/>
              <a:gd name="connsiteY533" fmla="*/ 2332616 h 6527800"/>
              <a:gd name="connsiteX534" fmla="*/ 6444259 w 9829490"/>
              <a:gd name="connsiteY534" fmla="*/ 1497456 h 6527800"/>
              <a:gd name="connsiteX535" fmla="*/ 5756153 w 9829490"/>
              <a:gd name="connsiteY535" fmla="*/ 1181108 h 6527800"/>
              <a:gd name="connsiteX536" fmla="*/ 6388849 w 9829490"/>
              <a:gd name="connsiteY536" fmla="*/ 1497457 h 6527800"/>
              <a:gd name="connsiteX537" fmla="*/ 6388849 w 9829490"/>
              <a:gd name="connsiteY537" fmla="*/ 2332616 h 6527800"/>
              <a:gd name="connsiteX538" fmla="*/ 5756153 w 9829490"/>
              <a:gd name="connsiteY538" fmla="*/ 2648964 h 6527800"/>
              <a:gd name="connsiteX539" fmla="*/ 5123457 w 9829490"/>
              <a:gd name="connsiteY539" fmla="*/ 2332616 h 6527800"/>
              <a:gd name="connsiteX540" fmla="*/ 5123457 w 9829490"/>
              <a:gd name="connsiteY540" fmla="*/ 1497457 h 6527800"/>
              <a:gd name="connsiteX541" fmla="*/ 8370051 w 9829490"/>
              <a:gd name="connsiteY541" fmla="*/ 1069921 h 6527800"/>
              <a:gd name="connsiteX542" fmla="*/ 8370051 w 9829490"/>
              <a:gd name="connsiteY542" fmla="*/ 1156861 h 6527800"/>
              <a:gd name="connsiteX543" fmla="*/ 8188758 w 9829490"/>
              <a:gd name="connsiteY543" fmla="*/ 1247507 h 6527800"/>
              <a:gd name="connsiteX544" fmla="*/ 8189165 w 9829490"/>
              <a:gd name="connsiteY544" fmla="*/ 1246431 h 6527800"/>
              <a:gd name="connsiteX545" fmla="*/ 8229868 w 9829490"/>
              <a:gd name="connsiteY545" fmla="*/ 1196434 h 6527800"/>
              <a:gd name="connsiteX546" fmla="*/ 8232433 w 9829490"/>
              <a:gd name="connsiteY546" fmla="*/ 1132015 h 6527800"/>
              <a:gd name="connsiteX547" fmla="*/ 8676592 w 9829490"/>
              <a:gd name="connsiteY547" fmla="*/ 994867 h 6527800"/>
              <a:gd name="connsiteX548" fmla="*/ 8714731 w 9829490"/>
              <a:gd name="connsiteY548" fmla="*/ 1009289 h 6527800"/>
              <a:gd name="connsiteX549" fmla="*/ 8779172 w 9829490"/>
              <a:gd name="connsiteY549" fmla="*/ 1011844 h 6527800"/>
              <a:gd name="connsiteX550" fmla="*/ 8764750 w 9829490"/>
              <a:gd name="connsiteY550" fmla="*/ 1049983 h 6527800"/>
              <a:gd name="connsiteX551" fmla="*/ 8812192 w 9829490"/>
              <a:gd name="connsiteY551" fmla="*/ 1155127 h 6527800"/>
              <a:gd name="connsiteX552" fmla="*/ 8797747 w 9829490"/>
              <a:gd name="connsiteY552" fmla="*/ 1193276 h 6527800"/>
              <a:gd name="connsiteX553" fmla="*/ 8783325 w 9829490"/>
              <a:gd name="connsiteY553" fmla="*/ 1231415 h 6527800"/>
              <a:gd name="connsiteX554" fmla="*/ 8833332 w 9829490"/>
              <a:gd name="connsiteY554" fmla="*/ 1272140 h 6527800"/>
              <a:gd name="connsiteX555" fmla="*/ 8884989 w 9829490"/>
              <a:gd name="connsiteY555" fmla="*/ 1386625 h 6527800"/>
              <a:gd name="connsiteX556" fmla="*/ 8425461 w 9829490"/>
              <a:gd name="connsiteY556" fmla="*/ 1156861 h 6527800"/>
              <a:gd name="connsiteX557" fmla="*/ 8425461 w 9829490"/>
              <a:gd name="connsiteY557" fmla="*/ 1074249 h 6527800"/>
              <a:gd name="connsiteX558" fmla="*/ 8466325 w 9829490"/>
              <a:gd name="connsiteY558" fmla="*/ 1089742 h 6527800"/>
              <a:gd name="connsiteX559" fmla="*/ 8516322 w 9829490"/>
              <a:gd name="connsiteY559" fmla="*/ 1130445 h 6527800"/>
              <a:gd name="connsiteX560" fmla="*/ 8595186 w 9829490"/>
              <a:gd name="connsiteY560" fmla="*/ 1094861 h 6527800"/>
              <a:gd name="connsiteX561" fmla="*/ 8662169 w 9829490"/>
              <a:gd name="connsiteY561" fmla="*/ 1033006 h 6527800"/>
              <a:gd name="connsiteX562" fmla="*/ 5448722 w 9829490"/>
              <a:gd name="connsiteY562" fmla="*/ 711423 h 6527800"/>
              <a:gd name="connsiteX563" fmla="*/ 5486861 w 9829490"/>
              <a:gd name="connsiteY563" fmla="*/ 725846 h 6527800"/>
              <a:gd name="connsiteX564" fmla="*/ 5551280 w 9829490"/>
              <a:gd name="connsiteY564" fmla="*/ 728410 h 6527800"/>
              <a:gd name="connsiteX565" fmla="*/ 5613168 w 9829490"/>
              <a:gd name="connsiteY565" fmla="*/ 795406 h 6527800"/>
              <a:gd name="connsiteX566" fmla="*/ 5663164 w 9829490"/>
              <a:gd name="connsiteY566" fmla="*/ 836109 h 6527800"/>
              <a:gd name="connsiteX567" fmla="*/ 5728447 w 9829490"/>
              <a:gd name="connsiteY567" fmla="*/ 918717 h 6527800"/>
              <a:gd name="connsiteX568" fmla="*/ 5728447 w 9829490"/>
              <a:gd name="connsiteY568" fmla="*/ 1156861 h 6527800"/>
              <a:gd name="connsiteX569" fmla="*/ 5095751 w 9829490"/>
              <a:gd name="connsiteY569" fmla="*/ 1473209 h 6527800"/>
              <a:gd name="connsiteX570" fmla="*/ 4463066 w 9829490"/>
              <a:gd name="connsiteY570" fmla="*/ 1156861 h 6527800"/>
              <a:gd name="connsiteX571" fmla="*/ 4463066 w 9829490"/>
              <a:gd name="connsiteY571" fmla="*/ 770144 h 6527800"/>
              <a:gd name="connsiteX572" fmla="*/ 4701010 w 9829490"/>
              <a:gd name="connsiteY572" fmla="*/ 1017170 h 6527800"/>
              <a:gd name="connsiteX573" fmla="*/ 4844293 w 9829490"/>
              <a:gd name="connsiteY573" fmla="*/ 984150 h 6527800"/>
              <a:gd name="connsiteX574" fmla="*/ 7049249 w 9829490"/>
              <a:gd name="connsiteY574" fmla="*/ 635927 h 6527800"/>
              <a:gd name="connsiteX575" fmla="*/ 7049249 w 9829490"/>
              <a:gd name="connsiteY575" fmla="*/ 1156861 h 6527800"/>
              <a:gd name="connsiteX576" fmla="*/ 6416553 w 9829490"/>
              <a:gd name="connsiteY576" fmla="*/ 1473209 h 6527800"/>
              <a:gd name="connsiteX577" fmla="*/ 5783857 w 9829490"/>
              <a:gd name="connsiteY577" fmla="*/ 1156861 h 6527800"/>
              <a:gd name="connsiteX578" fmla="*/ 5783857 w 9829490"/>
              <a:gd name="connsiteY578" fmla="*/ 958774 h 6527800"/>
              <a:gd name="connsiteX579" fmla="*/ 5825023 w 9829490"/>
              <a:gd name="connsiteY579" fmla="*/ 984521 h 6527800"/>
              <a:gd name="connsiteX580" fmla="*/ 5910626 w 9829490"/>
              <a:gd name="connsiteY580" fmla="*/ 1104078 h 6527800"/>
              <a:gd name="connsiteX581" fmla="*/ 6092048 w 9829490"/>
              <a:gd name="connsiteY581" fmla="*/ 1085481 h 6527800"/>
              <a:gd name="connsiteX582" fmla="*/ 6226038 w 9829490"/>
              <a:gd name="connsiteY582" fmla="*/ 961761 h 6527800"/>
              <a:gd name="connsiteX583" fmla="*/ 6278599 w 9829490"/>
              <a:gd name="connsiteY583" fmla="*/ 938045 h 6527800"/>
              <a:gd name="connsiteX584" fmla="*/ 6369321 w 9829490"/>
              <a:gd name="connsiteY584" fmla="*/ 928740 h 6527800"/>
              <a:gd name="connsiteX585" fmla="*/ 6868606 w 9829490"/>
              <a:gd name="connsiteY585" fmla="*/ 703458 h 6527800"/>
              <a:gd name="connsiteX586" fmla="*/ 6933025 w 9829490"/>
              <a:gd name="connsiteY586" fmla="*/ 706022 h 6527800"/>
              <a:gd name="connsiteX587" fmla="*/ 7011843 w 9829490"/>
              <a:gd name="connsiteY587" fmla="*/ 670458 h 6527800"/>
              <a:gd name="connsiteX588" fmla="*/ 7049249 w 9829490"/>
              <a:gd name="connsiteY588" fmla="*/ 524241 h 6527800"/>
              <a:gd name="connsiteX589" fmla="*/ 7049249 w 9829490"/>
              <a:gd name="connsiteY589" fmla="*/ 542932 h 6527800"/>
              <a:gd name="connsiteX590" fmla="*/ 7043297 w 9829490"/>
              <a:gd name="connsiteY590" fmla="*/ 529741 h 6527800"/>
              <a:gd name="connsiteX591" fmla="*/ 7267955 w 9829490"/>
              <a:gd name="connsiteY591" fmla="*/ 396715 h 6527800"/>
              <a:gd name="connsiteX592" fmla="*/ 7317961 w 9829490"/>
              <a:gd name="connsiteY592" fmla="*/ 437441 h 6527800"/>
              <a:gd name="connsiteX593" fmla="*/ 7353535 w 9829490"/>
              <a:gd name="connsiteY593" fmla="*/ 516282 h 6527800"/>
              <a:gd name="connsiteX594" fmla="*/ 7429823 w 9829490"/>
              <a:gd name="connsiteY594" fmla="*/ 545150 h 6527800"/>
              <a:gd name="connsiteX595" fmla="*/ 7427258 w 9829490"/>
              <a:gd name="connsiteY595" fmla="*/ 609569 h 6527800"/>
              <a:gd name="connsiteX596" fmla="*/ 7412835 w 9829490"/>
              <a:gd name="connsiteY596" fmla="*/ 647707 h 6527800"/>
              <a:gd name="connsiteX597" fmla="*/ 7360253 w 9829490"/>
              <a:gd name="connsiteY597" fmla="*/ 671434 h 6527800"/>
              <a:gd name="connsiteX598" fmla="*/ 7357667 w 9829490"/>
              <a:gd name="connsiteY598" fmla="*/ 735807 h 6527800"/>
              <a:gd name="connsiteX599" fmla="*/ 7393273 w 9829490"/>
              <a:gd name="connsiteY599" fmla="*/ 814717 h 6527800"/>
              <a:gd name="connsiteX600" fmla="*/ 7326289 w 9829490"/>
              <a:gd name="connsiteY600" fmla="*/ 876572 h 6527800"/>
              <a:gd name="connsiteX601" fmla="*/ 7349984 w 9829490"/>
              <a:gd name="connsiteY601" fmla="*/ 929088 h 6527800"/>
              <a:gd name="connsiteX602" fmla="*/ 7388123 w 9829490"/>
              <a:gd name="connsiteY602" fmla="*/ 943510 h 6527800"/>
              <a:gd name="connsiteX603" fmla="*/ 7452553 w 9829490"/>
              <a:gd name="connsiteY603" fmla="*/ 946097 h 6527800"/>
              <a:gd name="connsiteX604" fmla="*/ 7449989 w 9829490"/>
              <a:gd name="connsiteY604" fmla="*/ 1010516 h 6527800"/>
              <a:gd name="connsiteX605" fmla="*/ 7447425 w 9829490"/>
              <a:gd name="connsiteY605" fmla="*/ 1074935 h 6527800"/>
              <a:gd name="connsiteX606" fmla="*/ 7497431 w 9829490"/>
              <a:gd name="connsiteY606" fmla="*/ 1115661 h 6527800"/>
              <a:gd name="connsiteX607" fmla="*/ 7549992 w 9829490"/>
              <a:gd name="connsiteY607" fmla="*/ 1091944 h 6527800"/>
              <a:gd name="connsiteX608" fmla="*/ 7573709 w 9829490"/>
              <a:gd name="connsiteY608" fmla="*/ 1144505 h 6527800"/>
              <a:gd name="connsiteX609" fmla="*/ 7571143 w 9829490"/>
              <a:gd name="connsiteY609" fmla="*/ 1208925 h 6527800"/>
              <a:gd name="connsiteX610" fmla="*/ 7642303 w 9829490"/>
              <a:gd name="connsiteY610" fmla="*/ 1366631 h 6527800"/>
              <a:gd name="connsiteX611" fmla="*/ 7704167 w 9829490"/>
              <a:gd name="connsiteY611" fmla="*/ 1433637 h 6527800"/>
              <a:gd name="connsiteX612" fmla="*/ 7703270 w 9829490"/>
              <a:gd name="connsiteY612" fmla="*/ 1456166 h 6527800"/>
              <a:gd name="connsiteX613" fmla="*/ 7104659 w 9829490"/>
              <a:gd name="connsiteY613" fmla="*/ 1156861 h 6527800"/>
              <a:gd name="connsiteX614" fmla="*/ 7104659 w 9829490"/>
              <a:gd name="connsiteY614" fmla="*/ 473039 h 6527800"/>
              <a:gd name="connsiteX615" fmla="*/ 7110248 w 9829490"/>
              <a:gd name="connsiteY615" fmla="*/ 467874 h 6527800"/>
              <a:gd name="connsiteX616" fmla="*/ 7148397 w 9829490"/>
              <a:gd name="connsiteY616" fmla="*/ 482319 h 6527800"/>
              <a:gd name="connsiteX617" fmla="*/ 7227239 w 9829490"/>
              <a:gd name="connsiteY617" fmla="*/ 446744 h 6527800"/>
              <a:gd name="connsiteX618" fmla="*/ 7241651 w 9829490"/>
              <a:gd name="connsiteY618" fmla="*/ 408584 h 6527800"/>
              <a:gd name="connsiteX619" fmla="*/ 3440785 w 9829490"/>
              <a:gd name="connsiteY619" fmla="*/ 172440 h 6527800"/>
              <a:gd name="connsiteX620" fmla="*/ 3533951 w 9829490"/>
              <a:gd name="connsiteY620" fmla="*/ 183353 h 6527800"/>
              <a:gd name="connsiteX621" fmla="*/ 3689073 w 9829490"/>
              <a:gd name="connsiteY621" fmla="*/ 176569 h 6527800"/>
              <a:gd name="connsiteX622" fmla="*/ 3865376 w 9829490"/>
              <a:gd name="connsiteY622" fmla="*/ 286832 h 6527800"/>
              <a:gd name="connsiteX623" fmla="*/ 3967934 w 9829490"/>
              <a:gd name="connsiteY623" fmla="*/ 303818 h 6527800"/>
              <a:gd name="connsiteX624" fmla="*/ 4120521 w 9829490"/>
              <a:gd name="connsiteY624" fmla="*/ 361520 h 6527800"/>
              <a:gd name="connsiteX625" fmla="*/ 4244241 w 9829490"/>
              <a:gd name="connsiteY625" fmla="*/ 495510 h 6527800"/>
              <a:gd name="connsiteX626" fmla="*/ 4403535 w 9829490"/>
              <a:gd name="connsiteY626" fmla="*/ 708341 h 6527800"/>
              <a:gd name="connsiteX627" fmla="*/ 4407655 w 9829490"/>
              <a:gd name="connsiteY627" fmla="*/ 712618 h 6527800"/>
              <a:gd name="connsiteX628" fmla="*/ 4407655 w 9829490"/>
              <a:gd name="connsiteY628" fmla="*/ 1156861 h 6527800"/>
              <a:gd name="connsiteX629" fmla="*/ 3774959 w 9829490"/>
              <a:gd name="connsiteY629" fmla="*/ 1473209 h 6527800"/>
              <a:gd name="connsiteX630" fmla="*/ 3142263 w 9829490"/>
              <a:gd name="connsiteY630" fmla="*/ 1156861 h 6527800"/>
              <a:gd name="connsiteX631" fmla="*/ 3142263 w 9829490"/>
              <a:gd name="connsiteY631" fmla="*/ 321701 h 6527800"/>
              <a:gd name="connsiteX632" fmla="*/ 2218457 w 9829490"/>
              <a:gd name="connsiteY632" fmla="*/ 79761 h 6527800"/>
              <a:gd name="connsiteX633" fmla="*/ 1793761 w 9829490"/>
              <a:gd name="connsiteY633" fmla="*/ 292109 h 6527800"/>
              <a:gd name="connsiteX634" fmla="*/ 1454736 w 9829490"/>
              <a:gd name="connsiteY634" fmla="*/ 122596 h 6527800"/>
              <a:gd name="connsiteX635" fmla="*/ 1484246 w 9829490"/>
              <a:gd name="connsiteY635" fmla="*/ 127480 h 6527800"/>
              <a:gd name="connsiteX636" fmla="*/ 1730097 w 9829490"/>
              <a:gd name="connsiteY636" fmla="*/ 111469 h 6527800"/>
              <a:gd name="connsiteX637" fmla="*/ 2131113 w 9829490"/>
              <a:gd name="connsiteY637" fmla="*/ 88709 h 6527800"/>
              <a:gd name="connsiteX638" fmla="*/ 763831 w 9829490"/>
              <a:gd name="connsiteY638" fmla="*/ 73050 h 6527800"/>
              <a:gd name="connsiteX639" fmla="*/ 840108 w 9829490"/>
              <a:gd name="connsiteY639" fmla="*/ 101894 h 6527800"/>
              <a:gd name="connsiteX640" fmla="*/ 852403 w 9829490"/>
              <a:gd name="connsiteY640" fmla="*/ 102386 h 6527800"/>
              <a:gd name="connsiteX641" fmla="*/ 779044 w 9829490"/>
              <a:gd name="connsiteY641" fmla="*/ 139065 h 6527800"/>
              <a:gd name="connsiteX642" fmla="*/ 1258842 w 9829490"/>
              <a:gd name="connsiteY642" fmla="*/ 68096 h 6527800"/>
              <a:gd name="connsiteX643" fmla="*/ 1766053 w 9829490"/>
              <a:gd name="connsiteY643" fmla="*/ 321702 h 6527800"/>
              <a:gd name="connsiteX644" fmla="*/ 1766053 w 9829490"/>
              <a:gd name="connsiteY644" fmla="*/ 1156861 h 6527800"/>
              <a:gd name="connsiteX645" fmla="*/ 1133356 w 9829490"/>
              <a:gd name="connsiteY645" fmla="*/ 1473209 h 6527800"/>
              <a:gd name="connsiteX646" fmla="*/ 686947 w 9829490"/>
              <a:gd name="connsiteY646" fmla="*/ 1250005 h 6527800"/>
              <a:gd name="connsiteX647" fmla="*/ 691365 w 9829490"/>
              <a:gd name="connsiteY647" fmla="*/ 1244573 h 6527800"/>
              <a:gd name="connsiteX648" fmla="*/ 717646 w 9829490"/>
              <a:gd name="connsiteY648" fmla="*/ 1232715 h 6527800"/>
              <a:gd name="connsiteX649" fmla="*/ 760903 w 9829490"/>
              <a:gd name="connsiteY649" fmla="*/ 1118276 h 6527800"/>
              <a:gd name="connsiteX650" fmla="*/ 799072 w 9829490"/>
              <a:gd name="connsiteY650" fmla="*/ 1132767 h 6527800"/>
              <a:gd name="connsiteX651" fmla="*/ 851655 w 9829490"/>
              <a:gd name="connsiteY651" fmla="*/ 1109040 h 6527800"/>
              <a:gd name="connsiteX652" fmla="*/ 892328 w 9829490"/>
              <a:gd name="connsiteY652" fmla="*/ 1058975 h 6527800"/>
              <a:gd name="connsiteX653" fmla="*/ 947497 w 9829490"/>
              <a:gd name="connsiteY653" fmla="*/ 970875 h 6527800"/>
              <a:gd name="connsiteX654" fmla="*/ 938203 w 9829490"/>
              <a:gd name="connsiteY654" fmla="*/ 880175 h 6527800"/>
              <a:gd name="connsiteX655" fmla="*/ 928899 w 9829490"/>
              <a:gd name="connsiteY655" fmla="*/ 789453 h 6527800"/>
              <a:gd name="connsiteX656" fmla="*/ 945886 w 9829490"/>
              <a:gd name="connsiteY656" fmla="*/ 686896 h 6527800"/>
              <a:gd name="connsiteX657" fmla="*/ 936605 w 9829490"/>
              <a:gd name="connsiteY657" fmla="*/ 596163 h 6527800"/>
              <a:gd name="connsiteX658" fmla="*/ 886585 w 9829490"/>
              <a:gd name="connsiteY658" fmla="*/ 555471 h 6527800"/>
              <a:gd name="connsiteX659" fmla="*/ 836588 w 9829490"/>
              <a:gd name="connsiteY659" fmla="*/ 514768 h 6527800"/>
              <a:gd name="connsiteX660" fmla="*/ 841730 w 9829490"/>
              <a:gd name="connsiteY660" fmla="*/ 385897 h 6527800"/>
              <a:gd name="connsiteX661" fmla="*/ 796851 w 9829490"/>
              <a:gd name="connsiteY661" fmla="*/ 216333 h 6527800"/>
              <a:gd name="connsiteX662" fmla="*/ 788022 w 9829490"/>
              <a:gd name="connsiteY662" fmla="*/ 178020 h 6527800"/>
              <a:gd name="connsiteX663" fmla="*/ 938181 w 9829490"/>
              <a:gd name="connsiteY663" fmla="*/ 102941 h 6527800"/>
              <a:gd name="connsiteX664" fmla="*/ 1059537 w 9829490"/>
              <a:gd name="connsiteY664" fmla="*/ 97669 h 6527800"/>
              <a:gd name="connsiteX665" fmla="*/ 1176518 w 9829490"/>
              <a:gd name="connsiteY665" fmla="*/ 76517 h 6527800"/>
              <a:gd name="connsiteX666" fmla="*/ 2533849 w 9829490"/>
              <a:gd name="connsiteY666" fmla="*/ 45198 h 6527800"/>
              <a:gd name="connsiteX667" fmla="*/ 3086854 w 9829490"/>
              <a:gd name="connsiteY667" fmla="*/ 321702 h 6527800"/>
              <a:gd name="connsiteX668" fmla="*/ 3086854 w 9829490"/>
              <a:gd name="connsiteY668" fmla="*/ 1156861 h 6527800"/>
              <a:gd name="connsiteX669" fmla="*/ 2454160 w 9829490"/>
              <a:gd name="connsiteY669" fmla="*/ 1473209 h 6527800"/>
              <a:gd name="connsiteX670" fmla="*/ 1821463 w 9829490"/>
              <a:gd name="connsiteY670" fmla="*/ 1156861 h 6527800"/>
              <a:gd name="connsiteX671" fmla="*/ 1821463 w 9829490"/>
              <a:gd name="connsiteY671" fmla="*/ 321702 h 6527800"/>
              <a:gd name="connsiteX672" fmla="*/ 2327736 w 9829490"/>
              <a:gd name="connsiteY672" fmla="*/ 68565 h 6527800"/>
              <a:gd name="connsiteX673" fmla="*/ 2493888 w 9829490"/>
              <a:gd name="connsiteY673" fmla="*/ 51544 h 6527800"/>
              <a:gd name="connsiteX674" fmla="*/ 2818490 w 9829490"/>
              <a:gd name="connsiteY674" fmla="*/ 0 h 6527800"/>
              <a:gd name="connsiteX675" fmla="*/ 2856653 w 9829490"/>
              <a:gd name="connsiteY675" fmla="*/ 14412 h 6527800"/>
              <a:gd name="connsiteX676" fmla="*/ 2892236 w 9829490"/>
              <a:gd name="connsiteY676" fmla="*/ 93276 h 6527800"/>
              <a:gd name="connsiteX677" fmla="*/ 2930375 w 9829490"/>
              <a:gd name="connsiteY677" fmla="*/ 107699 h 6527800"/>
              <a:gd name="connsiteX678" fmla="*/ 2994794 w 9829490"/>
              <a:gd name="connsiteY678" fmla="*/ 110263 h 6527800"/>
              <a:gd name="connsiteX679" fmla="*/ 3173662 w 9829490"/>
              <a:gd name="connsiteY679" fmla="*/ 156107 h 6527800"/>
              <a:gd name="connsiteX680" fmla="*/ 3366942 w 9829490"/>
              <a:gd name="connsiteY680" fmla="*/ 163790 h 6527800"/>
              <a:gd name="connsiteX681" fmla="*/ 3370389 w 9829490"/>
              <a:gd name="connsiteY681" fmla="*/ 164194 h 6527800"/>
              <a:gd name="connsiteX682" fmla="*/ 3114559 w 9829490"/>
              <a:gd name="connsiteY682" fmla="*/ 292109 h 6527800"/>
              <a:gd name="connsiteX683" fmla="*/ 2599798 w 9829490"/>
              <a:gd name="connsiteY683" fmla="*/ 34726 h 652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</a:cxnLst>
            <a:rect l="l" t="t" r="r" b="b"/>
            <a:pathLst>
              <a:path w="9829490" h="6527800">
                <a:moveTo>
                  <a:pt x="3341276" y="5997492"/>
                </a:moveTo>
                <a:lnTo>
                  <a:pt x="3584741" y="6119224"/>
                </a:lnTo>
                <a:lnTo>
                  <a:pt x="3541462" y="6159183"/>
                </a:lnTo>
                <a:lnTo>
                  <a:pt x="3462620" y="6194758"/>
                </a:lnTo>
                <a:lnTo>
                  <a:pt x="3374452" y="6139620"/>
                </a:lnTo>
                <a:lnTo>
                  <a:pt x="3324455" y="6098916"/>
                </a:lnTo>
                <a:close/>
                <a:moveTo>
                  <a:pt x="3114548" y="5884128"/>
                </a:moveTo>
                <a:lnTo>
                  <a:pt x="3331306" y="5992507"/>
                </a:lnTo>
                <a:lnTo>
                  <a:pt x="3303293" y="5981913"/>
                </a:lnTo>
                <a:lnTo>
                  <a:pt x="3277014" y="5993771"/>
                </a:lnTo>
                <a:lnTo>
                  <a:pt x="3248178" y="6070071"/>
                </a:lnTo>
                <a:lnTo>
                  <a:pt x="3195618" y="6093788"/>
                </a:lnTo>
                <a:lnTo>
                  <a:pt x="3183759" y="6067507"/>
                </a:lnTo>
                <a:lnTo>
                  <a:pt x="3104896" y="6103091"/>
                </a:lnTo>
                <a:lnTo>
                  <a:pt x="3126047" y="6220071"/>
                </a:lnTo>
                <a:lnTo>
                  <a:pt x="3137905" y="6246352"/>
                </a:lnTo>
                <a:lnTo>
                  <a:pt x="3228616" y="6237081"/>
                </a:lnTo>
                <a:lnTo>
                  <a:pt x="3240473" y="6263361"/>
                </a:lnTo>
                <a:lnTo>
                  <a:pt x="3109071" y="6322652"/>
                </a:lnTo>
                <a:lnTo>
                  <a:pt x="3170925" y="6389635"/>
                </a:lnTo>
                <a:lnTo>
                  <a:pt x="3156503" y="6427774"/>
                </a:lnTo>
                <a:lnTo>
                  <a:pt x="3118341" y="6413362"/>
                </a:lnTo>
                <a:lnTo>
                  <a:pt x="3089507" y="6489662"/>
                </a:lnTo>
                <a:lnTo>
                  <a:pt x="3075084" y="6527800"/>
                </a:lnTo>
                <a:lnTo>
                  <a:pt x="3063226" y="6501519"/>
                </a:lnTo>
                <a:lnTo>
                  <a:pt x="2975058" y="6446382"/>
                </a:lnTo>
                <a:lnTo>
                  <a:pt x="2963200" y="6420102"/>
                </a:lnTo>
                <a:lnTo>
                  <a:pt x="2786919" y="6309828"/>
                </a:lnTo>
                <a:lnTo>
                  <a:pt x="2736922" y="6269125"/>
                </a:lnTo>
                <a:lnTo>
                  <a:pt x="2610661" y="6199545"/>
                </a:lnTo>
                <a:lnTo>
                  <a:pt x="2562328" y="6160238"/>
                </a:lnTo>
                <a:close/>
                <a:moveTo>
                  <a:pt x="1682846" y="5194626"/>
                </a:moveTo>
                <a:lnTo>
                  <a:pt x="1718431" y="5273490"/>
                </a:lnTo>
                <a:lnTo>
                  <a:pt x="1744712" y="5261632"/>
                </a:lnTo>
                <a:lnTo>
                  <a:pt x="1766045" y="5235427"/>
                </a:lnTo>
                <a:lnTo>
                  <a:pt x="1766045" y="5611585"/>
                </a:lnTo>
                <a:lnTo>
                  <a:pt x="1681880" y="5543057"/>
                </a:lnTo>
                <a:lnTo>
                  <a:pt x="1670023" y="5516777"/>
                </a:lnTo>
                <a:lnTo>
                  <a:pt x="1631884" y="5502355"/>
                </a:lnTo>
                <a:lnTo>
                  <a:pt x="1548867" y="5318368"/>
                </a:lnTo>
                <a:lnTo>
                  <a:pt x="1510706" y="5303956"/>
                </a:lnTo>
                <a:lnTo>
                  <a:pt x="1486979" y="5251373"/>
                </a:lnTo>
                <a:lnTo>
                  <a:pt x="1501424" y="5213223"/>
                </a:lnTo>
                <a:lnTo>
                  <a:pt x="1527705" y="5201366"/>
                </a:lnTo>
                <a:lnTo>
                  <a:pt x="1565844" y="5215789"/>
                </a:lnTo>
                <a:lnTo>
                  <a:pt x="1592124" y="5203930"/>
                </a:lnTo>
                <a:lnTo>
                  <a:pt x="1603982" y="5230210"/>
                </a:lnTo>
                <a:lnTo>
                  <a:pt x="1630262" y="5218352"/>
                </a:lnTo>
                <a:lnTo>
                  <a:pt x="1642131" y="5244655"/>
                </a:lnTo>
                <a:lnTo>
                  <a:pt x="1668412" y="5232797"/>
                </a:lnTo>
                <a:lnTo>
                  <a:pt x="1656543" y="5206494"/>
                </a:lnTo>
                <a:close/>
                <a:moveTo>
                  <a:pt x="7737355" y="4708371"/>
                </a:moveTo>
                <a:lnTo>
                  <a:pt x="7878058" y="4778722"/>
                </a:lnTo>
                <a:lnTo>
                  <a:pt x="7866738" y="4808638"/>
                </a:lnTo>
                <a:lnTo>
                  <a:pt x="7799753" y="4870492"/>
                </a:lnTo>
                <a:lnTo>
                  <a:pt x="7759029" y="4920499"/>
                </a:lnTo>
                <a:lnTo>
                  <a:pt x="7730193" y="4996799"/>
                </a:lnTo>
                <a:lnTo>
                  <a:pt x="7751345" y="5113779"/>
                </a:lnTo>
                <a:lnTo>
                  <a:pt x="7763215" y="5140082"/>
                </a:lnTo>
                <a:lnTo>
                  <a:pt x="7681785" y="5240086"/>
                </a:lnTo>
                <a:lnTo>
                  <a:pt x="7731781" y="5280789"/>
                </a:lnTo>
                <a:lnTo>
                  <a:pt x="7650387" y="5380805"/>
                </a:lnTo>
                <a:lnTo>
                  <a:pt x="7609661" y="5430812"/>
                </a:lnTo>
                <a:lnTo>
                  <a:pt x="7659681" y="5471505"/>
                </a:lnTo>
                <a:lnTo>
                  <a:pt x="7554535" y="5518947"/>
                </a:lnTo>
                <a:lnTo>
                  <a:pt x="7463813" y="5528251"/>
                </a:lnTo>
                <a:lnTo>
                  <a:pt x="7401958" y="5461268"/>
                </a:lnTo>
                <a:lnTo>
                  <a:pt x="7249393" y="5403555"/>
                </a:lnTo>
                <a:lnTo>
                  <a:pt x="7251948" y="5339113"/>
                </a:lnTo>
                <a:lnTo>
                  <a:pt x="7201951" y="5298410"/>
                </a:lnTo>
                <a:lnTo>
                  <a:pt x="7104659" y="5316007"/>
                </a:lnTo>
                <a:lnTo>
                  <a:pt x="7104659" y="5024719"/>
                </a:lnTo>
                <a:close/>
                <a:moveTo>
                  <a:pt x="6416553" y="4708371"/>
                </a:moveTo>
                <a:lnTo>
                  <a:pt x="7049249" y="5024719"/>
                </a:lnTo>
                <a:lnTo>
                  <a:pt x="7049249" y="5306011"/>
                </a:lnTo>
                <a:lnTo>
                  <a:pt x="7008829" y="5290656"/>
                </a:lnTo>
                <a:lnTo>
                  <a:pt x="6944379" y="5288080"/>
                </a:lnTo>
                <a:lnTo>
                  <a:pt x="6891772" y="5311816"/>
                </a:lnTo>
                <a:lnTo>
                  <a:pt x="6853610" y="5297404"/>
                </a:lnTo>
                <a:lnTo>
                  <a:pt x="6791824" y="5230390"/>
                </a:lnTo>
                <a:lnTo>
                  <a:pt x="6744381" y="5125245"/>
                </a:lnTo>
                <a:lnTo>
                  <a:pt x="6796897" y="5101549"/>
                </a:lnTo>
                <a:lnTo>
                  <a:pt x="6837645" y="5051532"/>
                </a:lnTo>
                <a:lnTo>
                  <a:pt x="6813929" y="4998971"/>
                </a:lnTo>
                <a:lnTo>
                  <a:pt x="6828342" y="4960810"/>
                </a:lnTo>
                <a:lnTo>
                  <a:pt x="6790202" y="4946388"/>
                </a:lnTo>
                <a:lnTo>
                  <a:pt x="6711293" y="4981993"/>
                </a:lnTo>
                <a:lnTo>
                  <a:pt x="6635062" y="4953127"/>
                </a:lnTo>
                <a:lnTo>
                  <a:pt x="6582500" y="4976844"/>
                </a:lnTo>
                <a:lnTo>
                  <a:pt x="6546916" y="4897979"/>
                </a:lnTo>
                <a:lnTo>
                  <a:pt x="6549480" y="4833560"/>
                </a:lnTo>
                <a:lnTo>
                  <a:pt x="6435065" y="4790293"/>
                </a:lnTo>
                <a:lnTo>
                  <a:pt x="6411338" y="4737709"/>
                </a:lnTo>
                <a:lnTo>
                  <a:pt x="6332473" y="4773293"/>
                </a:lnTo>
                <a:lnTo>
                  <a:pt x="6290083" y="4771606"/>
                </a:lnTo>
                <a:close/>
                <a:moveTo>
                  <a:pt x="5095751" y="4708371"/>
                </a:moveTo>
                <a:lnTo>
                  <a:pt x="5386479" y="4853735"/>
                </a:lnTo>
                <a:lnTo>
                  <a:pt x="5358348" y="4928124"/>
                </a:lnTo>
                <a:lnTo>
                  <a:pt x="5305787" y="4951840"/>
                </a:lnTo>
                <a:lnTo>
                  <a:pt x="5265084" y="5001837"/>
                </a:lnTo>
                <a:lnTo>
                  <a:pt x="5212613" y="5025512"/>
                </a:lnTo>
                <a:lnTo>
                  <a:pt x="5174475" y="5011090"/>
                </a:lnTo>
                <a:lnTo>
                  <a:pt x="5150748" y="4958507"/>
                </a:lnTo>
                <a:lnTo>
                  <a:pt x="5098187" y="4982222"/>
                </a:lnTo>
                <a:lnTo>
                  <a:pt x="5057462" y="5032229"/>
                </a:lnTo>
                <a:lnTo>
                  <a:pt x="5093047" y="5111093"/>
                </a:lnTo>
                <a:lnTo>
                  <a:pt x="4973479" y="5196674"/>
                </a:lnTo>
                <a:lnTo>
                  <a:pt x="4880215" y="5270388"/>
                </a:lnTo>
                <a:lnTo>
                  <a:pt x="4903941" y="5322972"/>
                </a:lnTo>
                <a:lnTo>
                  <a:pt x="4889519" y="5361110"/>
                </a:lnTo>
                <a:lnTo>
                  <a:pt x="4822513" y="5422974"/>
                </a:lnTo>
                <a:lnTo>
                  <a:pt x="4784375" y="5408553"/>
                </a:lnTo>
                <a:lnTo>
                  <a:pt x="4731791" y="5432279"/>
                </a:lnTo>
                <a:lnTo>
                  <a:pt x="4691087" y="5482275"/>
                </a:lnTo>
                <a:lnTo>
                  <a:pt x="4662288" y="5558532"/>
                </a:lnTo>
                <a:lnTo>
                  <a:pt x="4621528" y="5608582"/>
                </a:lnTo>
                <a:lnTo>
                  <a:pt x="4595315" y="5620410"/>
                </a:lnTo>
                <a:lnTo>
                  <a:pt x="4554544" y="5670437"/>
                </a:lnTo>
                <a:lnTo>
                  <a:pt x="4475748" y="5705991"/>
                </a:lnTo>
                <a:lnTo>
                  <a:pt x="4463056" y="5695654"/>
                </a:lnTo>
                <a:lnTo>
                  <a:pt x="4463056" y="5024719"/>
                </a:lnTo>
                <a:close/>
                <a:moveTo>
                  <a:pt x="3774952" y="4708371"/>
                </a:moveTo>
                <a:lnTo>
                  <a:pt x="4407648" y="5024719"/>
                </a:lnTo>
                <a:lnTo>
                  <a:pt x="4407648" y="5664548"/>
                </a:lnTo>
                <a:lnTo>
                  <a:pt x="4361300" y="5662711"/>
                </a:lnTo>
                <a:lnTo>
                  <a:pt x="4373157" y="5688991"/>
                </a:lnTo>
                <a:lnTo>
                  <a:pt x="4306184" y="5750869"/>
                </a:lnTo>
                <a:lnTo>
                  <a:pt x="4189170" y="5772008"/>
                </a:lnTo>
                <a:lnTo>
                  <a:pt x="4139175" y="5731306"/>
                </a:lnTo>
                <a:lnTo>
                  <a:pt x="4110330" y="5807583"/>
                </a:lnTo>
                <a:lnTo>
                  <a:pt x="4072168" y="5793171"/>
                </a:lnTo>
                <a:lnTo>
                  <a:pt x="4034030" y="5778747"/>
                </a:lnTo>
                <a:lnTo>
                  <a:pt x="4007749" y="5790606"/>
                </a:lnTo>
                <a:lnTo>
                  <a:pt x="3890747" y="5811768"/>
                </a:lnTo>
                <a:lnTo>
                  <a:pt x="3812018" y="5847291"/>
                </a:lnTo>
                <a:lnTo>
                  <a:pt x="3771292" y="5897298"/>
                </a:lnTo>
                <a:lnTo>
                  <a:pt x="3756869" y="5935437"/>
                </a:lnTo>
                <a:lnTo>
                  <a:pt x="3766174" y="6026159"/>
                </a:lnTo>
                <a:lnTo>
                  <a:pt x="3751751" y="6064298"/>
                </a:lnTo>
                <a:lnTo>
                  <a:pt x="3672887" y="6099882"/>
                </a:lnTo>
                <a:lnTo>
                  <a:pt x="3617887" y="6097693"/>
                </a:lnTo>
                <a:lnTo>
                  <a:pt x="3142256" y="5859878"/>
                </a:lnTo>
                <a:lnTo>
                  <a:pt x="3142256" y="5024719"/>
                </a:lnTo>
                <a:close/>
                <a:moveTo>
                  <a:pt x="2454151" y="4708371"/>
                </a:moveTo>
                <a:lnTo>
                  <a:pt x="3086846" y="5024719"/>
                </a:lnTo>
                <a:lnTo>
                  <a:pt x="3086846" y="5859878"/>
                </a:lnTo>
                <a:lnTo>
                  <a:pt x="2544614" y="6130994"/>
                </a:lnTo>
                <a:lnTo>
                  <a:pt x="2510612" y="6118136"/>
                </a:lnTo>
                <a:lnTo>
                  <a:pt x="2498754" y="6091856"/>
                </a:lnTo>
                <a:lnTo>
                  <a:pt x="2472519" y="6103694"/>
                </a:lnTo>
                <a:lnTo>
                  <a:pt x="2322496" y="5981572"/>
                </a:lnTo>
                <a:lnTo>
                  <a:pt x="2284313" y="5967171"/>
                </a:lnTo>
                <a:lnTo>
                  <a:pt x="2184354" y="5885721"/>
                </a:lnTo>
                <a:lnTo>
                  <a:pt x="2108188" y="5856881"/>
                </a:lnTo>
                <a:lnTo>
                  <a:pt x="2096329" y="5830600"/>
                </a:lnTo>
                <a:lnTo>
                  <a:pt x="2020022" y="5801688"/>
                </a:lnTo>
                <a:lnTo>
                  <a:pt x="1870019" y="5679611"/>
                </a:lnTo>
                <a:lnTo>
                  <a:pt x="1831880" y="5665189"/>
                </a:lnTo>
                <a:lnTo>
                  <a:pt x="1821455" y="5656700"/>
                </a:lnTo>
                <a:lnTo>
                  <a:pt x="1821455" y="5173968"/>
                </a:lnTo>
                <a:lnTo>
                  <a:pt x="1826117" y="5161638"/>
                </a:lnTo>
                <a:lnTo>
                  <a:pt x="1821455" y="5151306"/>
                </a:lnTo>
                <a:lnTo>
                  <a:pt x="1821455" y="5132084"/>
                </a:lnTo>
                <a:lnTo>
                  <a:pt x="1866833" y="5111609"/>
                </a:lnTo>
                <a:lnTo>
                  <a:pt x="1895678" y="5035333"/>
                </a:lnTo>
                <a:lnTo>
                  <a:pt x="1878108" y="4996392"/>
                </a:lnTo>
                <a:close/>
                <a:moveTo>
                  <a:pt x="1133348" y="4708371"/>
                </a:moveTo>
                <a:lnTo>
                  <a:pt x="1566789" y="4925091"/>
                </a:lnTo>
                <a:lnTo>
                  <a:pt x="1564256" y="4931798"/>
                </a:lnTo>
                <a:lnTo>
                  <a:pt x="1511671" y="4955525"/>
                </a:lnTo>
                <a:lnTo>
                  <a:pt x="1382823" y="4950373"/>
                </a:lnTo>
                <a:lnTo>
                  <a:pt x="1344662" y="4935961"/>
                </a:lnTo>
                <a:lnTo>
                  <a:pt x="1294665" y="4895258"/>
                </a:lnTo>
                <a:lnTo>
                  <a:pt x="1268385" y="4907116"/>
                </a:lnTo>
                <a:lnTo>
                  <a:pt x="1280242" y="4933397"/>
                </a:lnTo>
                <a:lnTo>
                  <a:pt x="1265821" y="4971536"/>
                </a:lnTo>
                <a:lnTo>
                  <a:pt x="1251398" y="5009674"/>
                </a:lnTo>
                <a:lnTo>
                  <a:pt x="1263255" y="5035955"/>
                </a:lnTo>
                <a:lnTo>
                  <a:pt x="1289536" y="5024096"/>
                </a:lnTo>
                <a:lnTo>
                  <a:pt x="1301405" y="5050400"/>
                </a:lnTo>
                <a:lnTo>
                  <a:pt x="1143698" y="5121558"/>
                </a:lnTo>
                <a:lnTo>
                  <a:pt x="1050412" y="5195281"/>
                </a:lnTo>
                <a:lnTo>
                  <a:pt x="866426" y="5278299"/>
                </a:lnTo>
                <a:lnTo>
                  <a:pt x="852004" y="5316437"/>
                </a:lnTo>
                <a:lnTo>
                  <a:pt x="799420" y="5340163"/>
                </a:lnTo>
                <a:lnTo>
                  <a:pt x="740120" y="5208738"/>
                </a:lnTo>
                <a:lnTo>
                  <a:pt x="721544" y="5027306"/>
                </a:lnTo>
                <a:lnTo>
                  <a:pt x="726129" y="4911980"/>
                </a:lnTo>
                <a:close/>
                <a:moveTo>
                  <a:pt x="9718557" y="3532616"/>
                </a:moveTo>
                <a:lnTo>
                  <a:pt x="9815762" y="3581218"/>
                </a:lnTo>
                <a:lnTo>
                  <a:pt x="9654892" y="3653804"/>
                </a:lnTo>
                <a:lnTo>
                  <a:pt x="9587908" y="3715660"/>
                </a:lnTo>
                <a:lnTo>
                  <a:pt x="9494632" y="3789405"/>
                </a:lnTo>
                <a:lnTo>
                  <a:pt x="9427626" y="3851271"/>
                </a:lnTo>
                <a:lnTo>
                  <a:pt x="9372500" y="3939405"/>
                </a:lnTo>
                <a:lnTo>
                  <a:pt x="9329221" y="4053854"/>
                </a:lnTo>
                <a:lnTo>
                  <a:pt x="9274095" y="4141989"/>
                </a:lnTo>
                <a:lnTo>
                  <a:pt x="9250379" y="4089429"/>
                </a:lnTo>
                <a:lnTo>
                  <a:pt x="9197795" y="4113155"/>
                </a:lnTo>
                <a:lnTo>
                  <a:pt x="9085861" y="4070808"/>
                </a:lnTo>
                <a:lnTo>
                  <a:pt x="9085861" y="3848964"/>
                </a:lnTo>
                <a:close/>
                <a:moveTo>
                  <a:pt x="8397755" y="3532616"/>
                </a:moveTo>
                <a:lnTo>
                  <a:pt x="9030451" y="3848964"/>
                </a:lnTo>
                <a:lnTo>
                  <a:pt x="9030451" y="4118723"/>
                </a:lnTo>
                <a:lnTo>
                  <a:pt x="9016363" y="4131730"/>
                </a:lnTo>
                <a:lnTo>
                  <a:pt x="8923099" y="4205443"/>
                </a:lnTo>
                <a:lnTo>
                  <a:pt x="8882384" y="4255473"/>
                </a:lnTo>
                <a:lnTo>
                  <a:pt x="8777262" y="4302905"/>
                </a:lnTo>
                <a:lnTo>
                  <a:pt x="8727232" y="4262190"/>
                </a:lnTo>
                <a:lnTo>
                  <a:pt x="8490730" y="4368902"/>
                </a:lnTo>
                <a:lnTo>
                  <a:pt x="8400030" y="4378196"/>
                </a:lnTo>
                <a:lnTo>
                  <a:pt x="8397467" y="4442615"/>
                </a:lnTo>
                <a:lnTo>
                  <a:pt x="8433051" y="4521479"/>
                </a:lnTo>
                <a:lnTo>
                  <a:pt x="8404296" y="4597715"/>
                </a:lnTo>
                <a:lnTo>
                  <a:pt x="8363594" y="4647713"/>
                </a:lnTo>
                <a:lnTo>
                  <a:pt x="8287294" y="4618877"/>
                </a:lnTo>
                <a:lnTo>
                  <a:pt x="8237297" y="4578175"/>
                </a:lnTo>
                <a:lnTo>
                  <a:pt x="8213571" y="4525591"/>
                </a:lnTo>
                <a:lnTo>
                  <a:pt x="8175432" y="4511169"/>
                </a:lnTo>
                <a:lnTo>
                  <a:pt x="8084710" y="4520472"/>
                </a:lnTo>
                <a:lnTo>
                  <a:pt x="8017727" y="4582327"/>
                </a:lnTo>
                <a:lnTo>
                  <a:pt x="8015172" y="4646769"/>
                </a:lnTo>
                <a:lnTo>
                  <a:pt x="7895605" y="4732351"/>
                </a:lnTo>
                <a:lnTo>
                  <a:pt x="7890181" y="4746684"/>
                </a:lnTo>
                <a:lnTo>
                  <a:pt x="7765059" y="4684123"/>
                </a:lnTo>
                <a:lnTo>
                  <a:pt x="7765059" y="3848964"/>
                </a:lnTo>
                <a:close/>
                <a:moveTo>
                  <a:pt x="7076953" y="3532616"/>
                </a:moveTo>
                <a:lnTo>
                  <a:pt x="7709649" y="3848964"/>
                </a:lnTo>
                <a:lnTo>
                  <a:pt x="7709649" y="4684123"/>
                </a:lnTo>
                <a:lnTo>
                  <a:pt x="7076953" y="5000471"/>
                </a:lnTo>
                <a:lnTo>
                  <a:pt x="6444257" y="4684123"/>
                </a:lnTo>
                <a:lnTo>
                  <a:pt x="6444257" y="3848964"/>
                </a:lnTo>
                <a:close/>
                <a:moveTo>
                  <a:pt x="5756151" y="3532616"/>
                </a:moveTo>
                <a:lnTo>
                  <a:pt x="6388847" y="3848964"/>
                </a:lnTo>
                <a:lnTo>
                  <a:pt x="6388847" y="4684123"/>
                </a:lnTo>
                <a:lnTo>
                  <a:pt x="6248109" y="4754491"/>
                </a:lnTo>
                <a:lnTo>
                  <a:pt x="6218058" y="4730026"/>
                </a:lnTo>
                <a:lnTo>
                  <a:pt x="6179920" y="4715604"/>
                </a:lnTo>
                <a:lnTo>
                  <a:pt x="6062906" y="4736743"/>
                </a:lnTo>
                <a:lnTo>
                  <a:pt x="6051048" y="4710463"/>
                </a:lnTo>
                <a:lnTo>
                  <a:pt x="6053613" y="4646043"/>
                </a:lnTo>
                <a:lnTo>
                  <a:pt x="6041755" y="4619763"/>
                </a:lnTo>
                <a:lnTo>
                  <a:pt x="5965467" y="4590895"/>
                </a:lnTo>
                <a:lnTo>
                  <a:pt x="5865451" y="4509500"/>
                </a:lnTo>
                <a:lnTo>
                  <a:pt x="5829867" y="4430636"/>
                </a:lnTo>
                <a:lnTo>
                  <a:pt x="5832454" y="4366206"/>
                </a:lnTo>
                <a:lnTo>
                  <a:pt x="5768012" y="4363652"/>
                </a:lnTo>
                <a:lnTo>
                  <a:pt x="5727309" y="4413649"/>
                </a:lnTo>
                <a:lnTo>
                  <a:pt x="5712864" y="4451798"/>
                </a:lnTo>
                <a:lnTo>
                  <a:pt x="5760306" y="4556942"/>
                </a:lnTo>
                <a:lnTo>
                  <a:pt x="5602601" y="4628101"/>
                </a:lnTo>
                <a:lnTo>
                  <a:pt x="5588178" y="4666240"/>
                </a:lnTo>
                <a:lnTo>
                  <a:pt x="5523759" y="4663675"/>
                </a:lnTo>
                <a:lnTo>
                  <a:pt x="5468611" y="4751821"/>
                </a:lnTo>
                <a:lnTo>
                  <a:pt x="5504185" y="4830663"/>
                </a:lnTo>
                <a:lnTo>
                  <a:pt x="5458111" y="4851451"/>
                </a:lnTo>
                <a:lnTo>
                  <a:pt x="5123455" y="4684123"/>
                </a:lnTo>
                <a:lnTo>
                  <a:pt x="5123455" y="3848964"/>
                </a:lnTo>
                <a:close/>
                <a:moveTo>
                  <a:pt x="4435353" y="3532616"/>
                </a:moveTo>
                <a:lnTo>
                  <a:pt x="5068045" y="3848964"/>
                </a:lnTo>
                <a:lnTo>
                  <a:pt x="5068045" y="4684123"/>
                </a:lnTo>
                <a:lnTo>
                  <a:pt x="4435353" y="5000471"/>
                </a:lnTo>
                <a:lnTo>
                  <a:pt x="3802658" y="4684123"/>
                </a:lnTo>
                <a:lnTo>
                  <a:pt x="3802658" y="3848964"/>
                </a:lnTo>
                <a:close/>
                <a:moveTo>
                  <a:pt x="3114552" y="3532616"/>
                </a:moveTo>
                <a:lnTo>
                  <a:pt x="3747247" y="3848964"/>
                </a:lnTo>
                <a:lnTo>
                  <a:pt x="3747247" y="4684123"/>
                </a:lnTo>
                <a:lnTo>
                  <a:pt x="3114552" y="5000471"/>
                </a:lnTo>
                <a:lnTo>
                  <a:pt x="2481857" y="4684123"/>
                </a:lnTo>
                <a:lnTo>
                  <a:pt x="2481857" y="3848964"/>
                </a:lnTo>
                <a:close/>
                <a:moveTo>
                  <a:pt x="1793751" y="3532616"/>
                </a:moveTo>
                <a:lnTo>
                  <a:pt x="2426448" y="3848964"/>
                </a:lnTo>
                <a:lnTo>
                  <a:pt x="2426448" y="4684123"/>
                </a:lnTo>
                <a:lnTo>
                  <a:pt x="1908787" y="4942953"/>
                </a:lnTo>
                <a:lnTo>
                  <a:pt x="1912618" y="4932794"/>
                </a:lnTo>
                <a:lnTo>
                  <a:pt x="1865177" y="4827650"/>
                </a:lnTo>
                <a:lnTo>
                  <a:pt x="1812661" y="4851346"/>
                </a:lnTo>
                <a:lnTo>
                  <a:pt x="1800802" y="4825065"/>
                </a:lnTo>
                <a:lnTo>
                  <a:pt x="1932182" y="4765785"/>
                </a:lnTo>
                <a:lnTo>
                  <a:pt x="1961017" y="4689485"/>
                </a:lnTo>
                <a:lnTo>
                  <a:pt x="1934782" y="4701323"/>
                </a:lnTo>
                <a:lnTo>
                  <a:pt x="1922924" y="4675043"/>
                </a:lnTo>
                <a:lnTo>
                  <a:pt x="1870295" y="4698790"/>
                </a:lnTo>
                <a:lnTo>
                  <a:pt x="1855941" y="4736897"/>
                </a:lnTo>
                <a:lnTo>
                  <a:pt x="1750796" y="4784339"/>
                </a:lnTo>
                <a:lnTo>
                  <a:pt x="1736373" y="4822479"/>
                </a:lnTo>
                <a:lnTo>
                  <a:pt x="1721961" y="4860639"/>
                </a:lnTo>
                <a:lnTo>
                  <a:pt x="1707516" y="4898788"/>
                </a:lnTo>
                <a:lnTo>
                  <a:pt x="1681235" y="4910646"/>
                </a:lnTo>
                <a:lnTo>
                  <a:pt x="1669377" y="4884365"/>
                </a:lnTo>
                <a:lnTo>
                  <a:pt x="1616816" y="4908082"/>
                </a:lnTo>
                <a:lnTo>
                  <a:pt x="1584502" y="4895846"/>
                </a:lnTo>
                <a:lnTo>
                  <a:pt x="1161054" y="4684123"/>
                </a:lnTo>
                <a:lnTo>
                  <a:pt x="1161054" y="3848964"/>
                </a:lnTo>
                <a:close/>
                <a:moveTo>
                  <a:pt x="472948" y="3532616"/>
                </a:moveTo>
                <a:lnTo>
                  <a:pt x="1105645" y="3848964"/>
                </a:lnTo>
                <a:lnTo>
                  <a:pt x="1105645" y="4684123"/>
                </a:lnTo>
                <a:lnTo>
                  <a:pt x="727674" y="4873108"/>
                </a:lnTo>
                <a:lnTo>
                  <a:pt x="729228" y="4834026"/>
                </a:lnTo>
                <a:lnTo>
                  <a:pt x="705511" y="4781465"/>
                </a:lnTo>
                <a:lnTo>
                  <a:pt x="722510" y="4678874"/>
                </a:lnTo>
                <a:lnTo>
                  <a:pt x="710652" y="4652594"/>
                </a:lnTo>
                <a:lnTo>
                  <a:pt x="815774" y="4605162"/>
                </a:lnTo>
                <a:lnTo>
                  <a:pt x="830219" y="4567012"/>
                </a:lnTo>
                <a:lnTo>
                  <a:pt x="820915" y="4476290"/>
                </a:lnTo>
                <a:lnTo>
                  <a:pt x="785341" y="4397448"/>
                </a:lnTo>
                <a:lnTo>
                  <a:pt x="709031" y="4368591"/>
                </a:lnTo>
                <a:lnTo>
                  <a:pt x="711618" y="4304162"/>
                </a:lnTo>
                <a:lnTo>
                  <a:pt x="676043" y="4225320"/>
                </a:lnTo>
                <a:lnTo>
                  <a:pt x="626014" y="4184605"/>
                </a:lnTo>
                <a:lnTo>
                  <a:pt x="576018" y="4143902"/>
                </a:lnTo>
                <a:lnTo>
                  <a:pt x="561595" y="4182040"/>
                </a:lnTo>
                <a:lnTo>
                  <a:pt x="559031" y="4246459"/>
                </a:lnTo>
                <a:lnTo>
                  <a:pt x="476045" y="4062541"/>
                </a:lnTo>
                <a:lnTo>
                  <a:pt x="423460" y="4086267"/>
                </a:lnTo>
                <a:lnTo>
                  <a:pt x="359032" y="4083681"/>
                </a:lnTo>
                <a:lnTo>
                  <a:pt x="332751" y="4095539"/>
                </a:lnTo>
                <a:lnTo>
                  <a:pt x="294613" y="4081117"/>
                </a:lnTo>
                <a:lnTo>
                  <a:pt x="381159" y="3852252"/>
                </a:lnTo>
                <a:lnTo>
                  <a:pt x="345585" y="3773410"/>
                </a:lnTo>
                <a:lnTo>
                  <a:pt x="295578" y="3732685"/>
                </a:lnTo>
                <a:lnTo>
                  <a:pt x="257417" y="3718273"/>
                </a:lnTo>
                <a:lnTo>
                  <a:pt x="231137" y="3730130"/>
                </a:lnTo>
                <a:lnTo>
                  <a:pt x="223663" y="3657258"/>
                </a:lnTo>
                <a:close/>
                <a:moveTo>
                  <a:pt x="9746263" y="3431680"/>
                </a:moveTo>
                <a:lnTo>
                  <a:pt x="9827021" y="3544507"/>
                </a:lnTo>
                <a:lnTo>
                  <a:pt x="9829490" y="3549979"/>
                </a:lnTo>
                <a:lnTo>
                  <a:pt x="9746263" y="3508366"/>
                </a:lnTo>
                <a:close/>
                <a:moveTo>
                  <a:pt x="206575" y="2553876"/>
                </a:moveTo>
                <a:lnTo>
                  <a:pt x="445246" y="2673212"/>
                </a:lnTo>
                <a:lnTo>
                  <a:pt x="445246" y="3508366"/>
                </a:lnTo>
                <a:lnTo>
                  <a:pt x="248973" y="3606502"/>
                </a:lnTo>
                <a:lnTo>
                  <a:pt x="250700" y="3563121"/>
                </a:lnTo>
                <a:lnTo>
                  <a:pt x="200703" y="3522418"/>
                </a:lnTo>
                <a:lnTo>
                  <a:pt x="117686" y="3338432"/>
                </a:lnTo>
                <a:lnTo>
                  <a:pt x="91383" y="3350300"/>
                </a:lnTo>
                <a:lnTo>
                  <a:pt x="53234" y="3335855"/>
                </a:lnTo>
                <a:lnTo>
                  <a:pt x="93960" y="3285848"/>
                </a:lnTo>
                <a:lnTo>
                  <a:pt x="108383" y="3247710"/>
                </a:lnTo>
                <a:lnTo>
                  <a:pt x="149035" y="3197600"/>
                </a:lnTo>
                <a:lnTo>
                  <a:pt x="177902" y="3121312"/>
                </a:lnTo>
                <a:lnTo>
                  <a:pt x="283024" y="3073880"/>
                </a:lnTo>
                <a:lnTo>
                  <a:pt x="233027" y="3033177"/>
                </a:lnTo>
                <a:lnTo>
                  <a:pt x="168598" y="3030590"/>
                </a:lnTo>
                <a:lnTo>
                  <a:pt x="130460" y="3016168"/>
                </a:lnTo>
                <a:lnTo>
                  <a:pt x="92298" y="3001755"/>
                </a:lnTo>
                <a:lnTo>
                  <a:pt x="44855" y="2896611"/>
                </a:lnTo>
                <a:lnTo>
                  <a:pt x="59300" y="2858463"/>
                </a:lnTo>
                <a:lnTo>
                  <a:pt x="85581" y="2846603"/>
                </a:lnTo>
                <a:lnTo>
                  <a:pt x="35585" y="2805901"/>
                </a:lnTo>
                <a:lnTo>
                  <a:pt x="0" y="2727037"/>
                </a:lnTo>
                <a:lnTo>
                  <a:pt x="14423" y="2688899"/>
                </a:lnTo>
                <a:lnTo>
                  <a:pt x="40703" y="2677040"/>
                </a:lnTo>
                <a:lnTo>
                  <a:pt x="116980" y="2705884"/>
                </a:lnTo>
                <a:lnTo>
                  <a:pt x="222125" y="2658442"/>
                </a:lnTo>
                <a:lnTo>
                  <a:pt x="236547" y="2620304"/>
                </a:lnTo>
                <a:close/>
                <a:moveTo>
                  <a:pt x="2454156" y="2356864"/>
                </a:moveTo>
                <a:lnTo>
                  <a:pt x="3086851" y="2673211"/>
                </a:lnTo>
                <a:lnTo>
                  <a:pt x="3086851" y="3508366"/>
                </a:lnTo>
                <a:lnTo>
                  <a:pt x="2454156" y="3824714"/>
                </a:lnTo>
                <a:lnTo>
                  <a:pt x="1821459" y="3508366"/>
                </a:lnTo>
                <a:lnTo>
                  <a:pt x="1821459" y="2673211"/>
                </a:lnTo>
                <a:close/>
                <a:moveTo>
                  <a:pt x="1133352" y="2356864"/>
                </a:moveTo>
                <a:lnTo>
                  <a:pt x="1766050" y="2673212"/>
                </a:lnTo>
                <a:lnTo>
                  <a:pt x="1766050" y="3508366"/>
                </a:lnTo>
                <a:lnTo>
                  <a:pt x="1133352" y="3824714"/>
                </a:lnTo>
                <a:lnTo>
                  <a:pt x="500655" y="3508366"/>
                </a:lnTo>
                <a:lnTo>
                  <a:pt x="500655" y="2673212"/>
                </a:lnTo>
                <a:close/>
                <a:moveTo>
                  <a:pt x="9058157" y="2356863"/>
                </a:moveTo>
                <a:lnTo>
                  <a:pt x="9440741" y="2548155"/>
                </a:lnTo>
                <a:lnTo>
                  <a:pt x="9411875" y="2624440"/>
                </a:lnTo>
                <a:lnTo>
                  <a:pt x="9461882" y="2665166"/>
                </a:lnTo>
                <a:lnTo>
                  <a:pt x="9500043" y="2679579"/>
                </a:lnTo>
                <a:lnTo>
                  <a:pt x="9550040" y="2720282"/>
                </a:lnTo>
                <a:lnTo>
                  <a:pt x="9611946" y="2787379"/>
                </a:lnTo>
                <a:lnTo>
                  <a:pt x="9685668" y="2880664"/>
                </a:lnTo>
                <a:lnTo>
                  <a:pt x="9683104" y="2945084"/>
                </a:lnTo>
                <a:lnTo>
                  <a:pt x="9668692" y="2983245"/>
                </a:lnTo>
                <a:lnTo>
                  <a:pt x="9589828" y="3018829"/>
                </a:lnTo>
                <a:lnTo>
                  <a:pt x="9599122" y="3109529"/>
                </a:lnTo>
                <a:lnTo>
                  <a:pt x="9649129" y="3150254"/>
                </a:lnTo>
                <a:lnTo>
                  <a:pt x="9687267" y="3164677"/>
                </a:lnTo>
                <a:lnTo>
                  <a:pt x="9690853" y="3166031"/>
                </a:lnTo>
                <a:lnTo>
                  <a:pt x="9690853" y="3241965"/>
                </a:lnTo>
                <a:lnTo>
                  <a:pt x="9670280" y="3267235"/>
                </a:lnTo>
                <a:lnTo>
                  <a:pt x="9655858" y="3305373"/>
                </a:lnTo>
                <a:lnTo>
                  <a:pt x="9679584" y="3357957"/>
                </a:lnTo>
                <a:lnTo>
                  <a:pt x="9690853" y="3370160"/>
                </a:lnTo>
                <a:lnTo>
                  <a:pt x="9690853" y="3508366"/>
                </a:lnTo>
                <a:lnTo>
                  <a:pt x="9058157" y="3824714"/>
                </a:lnTo>
                <a:lnTo>
                  <a:pt x="8425461" y="3508366"/>
                </a:lnTo>
                <a:lnTo>
                  <a:pt x="8425461" y="2673211"/>
                </a:lnTo>
                <a:close/>
                <a:moveTo>
                  <a:pt x="7737355" y="2356863"/>
                </a:moveTo>
                <a:lnTo>
                  <a:pt x="8370051" y="2673211"/>
                </a:lnTo>
                <a:lnTo>
                  <a:pt x="8370051" y="3508366"/>
                </a:lnTo>
                <a:lnTo>
                  <a:pt x="7737355" y="3824714"/>
                </a:lnTo>
                <a:lnTo>
                  <a:pt x="7104659" y="3508366"/>
                </a:lnTo>
                <a:lnTo>
                  <a:pt x="7104659" y="2673211"/>
                </a:lnTo>
                <a:close/>
                <a:moveTo>
                  <a:pt x="6416553" y="2356863"/>
                </a:moveTo>
                <a:lnTo>
                  <a:pt x="7049249" y="2673211"/>
                </a:lnTo>
                <a:lnTo>
                  <a:pt x="7049249" y="3508366"/>
                </a:lnTo>
                <a:lnTo>
                  <a:pt x="6416553" y="3824714"/>
                </a:lnTo>
                <a:lnTo>
                  <a:pt x="5783857" y="3508366"/>
                </a:lnTo>
                <a:lnTo>
                  <a:pt x="5783857" y="2673211"/>
                </a:lnTo>
                <a:close/>
                <a:moveTo>
                  <a:pt x="5095751" y="2356863"/>
                </a:moveTo>
                <a:lnTo>
                  <a:pt x="5728447" y="2673211"/>
                </a:lnTo>
                <a:lnTo>
                  <a:pt x="5728447" y="3508366"/>
                </a:lnTo>
                <a:lnTo>
                  <a:pt x="5095751" y="3824714"/>
                </a:lnTo>
                <a:lnTo>
                  <a:pt x="4463059" y="3508366"/>
                </a:lnTo>
                <a:lnTo>
                  <a:pt x="4463059" y="2673211"/>
                </a:lnTo>
                <a:close/>
                <a:moveTo>
                  <a:pt x="3774956" y="2356863"/>
                </a:moveTo>
                <a:lnTo>
                  <a:pt x="4407651" y="2673211"/>
                </a:lnTo>
                <a:lnTo>
                  <a:pt x="4407651" y="3508366"/>
                </a:lnTo>
                <a:lnTo>
                  <a:pt x="3774956" y="3824714"/>
                </a:lnTo>
                <a:lnTo>
                  <a:pt x="3142260" y="3508366"/>
                </a:lnTo>
                <a:lnTo>
                  <a:pt x="3142260" y="2673211"/>
                </a:lnTo>
                <a:close/>
                <a:moveTo>
                  <a:pt x="9244273" y="1972524"/>
                </a:moveTo>
                <a:lnTo>
                  <a:pt x="9282412" y="1986946"/>
                </a:lnTo>
                <a:lnTo>
                  <a:pt x="9329854" y="2092091"/>
                </a:lnTo>
                <a:lnTo>
                  <a:pt x="9327290" y="2156509"/>
                </a:lnTo>
                <a:lnTo>
                  <a:pt x="9324726" y="2220929"/>
                </a:lnTo>
                <a:lnTo>
                  <a:pt x="9384006" y="2352309"/>
                </a:lnTo>
                <a:lnTo>
                  <a:pt x="9445891" y="2419360"/>
                </a:lnTo>
                <a:lnTo>
                  <a:pt x="9443306" y="2483735"/>
                </a:lnTo>
                <a:lnTo>
                  <a:pt x="9442229" y="2510798"/>
                </a:lnTo>
                <a:lnTo>
                  <a:pt x="9085863" y="2332616"/>
                </a:lnTo>
                <a:lnTo>
                  <a:pt x="9085863" y="2017845"/>
                </a:lnTo>
                <a:lnTo>
                  <a:pt x="9139128" y="2019966"/>
                </a:lnTo>
                <a:close/>
                <a:moveTo>
                  <a:pt x="9085863" y="1607415"/>
                </a:moveTo>
                <a:lnTo>
                  <a:pt x="9116369" y="1618951"/>
                </a:lnTo>
                <a:lnTo>
                  <a:pt x="9178233" y="1685956"/>
                </a:lnTo>
                <a:lnTo>
                  <a:pt x="9175669" y="1750375"/>
                </a:lnTo>
                <a:lnTo>
                  <a:pt x="9161257" y="1788537"/>
                </a:lnTo>
                <a:lnTo>
                  <a:pt x="9146834" y="1826676"/>
                </a:lnTo>
                <a:lnTo>
                  <a:pt x="9182408" y="1905517"/>
                </a:lnTo>
                <a:lnTo>
                  <a:pt x="9167986" y="1943656"/>
                </a:lnTo>
                <a:lnTo>
                  <a:pt x="9089122" y="1979241"/>
                </a:lnTo>
                <a:lnTo>
                  <a:pt x="9085863" y="1987869"/>
                </a:lnTo>
                <a:close/>
                <a:moveTo>
                  <a:pt x="664916" y="1277090"/>
                </a:moveTo>
                <a:lnTo>
                  <a:pt x="1105651" y="1497457"/>
                </a:lnTo>
                <a:lnTo>
                  <a:pt x="1105651" y="2332616"/>
                </a:lnTo>
                <a:lnTo>
                  <a:pt x="472954" y="2648964"/>
                </a:lnTo>
                <a:lnTo>
                  <a:pt x="184374" y="2504674"/>
                </a:lnTo>
                <a:lnTo>
                  <a:pt x="165389" y="2462598"/>
                </a:lnTo>
                <a:lnTo>
                  <a:pt x="246817" y="2362594"/>
                </a:lnTo>
                <a:lnTo>
                  <a:pt x="299378" y="2338879"/>
                </a:lnTo>
                <a:lnTo>
                  <a:pt x="342658" y="2224429"/>
                </a:lnTo>
                <a:lnTo>
                  <a:pt x="357080" y="2186291"/>
                </a:lnTo>
                <a:lnTo>
                  <a:pt x="307084" y="2145588"/>
                </a:lnTo>
                <a:lnTo>
                  <a:pt x="412206" y="2098155"/>
                </a:lnTo>
                <a:lnTo>
                  <a:pt x="450344" y="2112578"/>
                </a:lnTo>
                <a:lnTo>
                  <a:pt x="491070" y="2062571"/>
                </a:lnTo>
                <a:lnTo>
                  <a:pt x="531773" y="2012574"/>
                </a:lnTo>
                <a:lnTo>
                  <a:pt x="660565" y="2017724"/>
                </a:lnTo>
                <a:lnTo>
                  <a:pt x="701336" y="1967696"/>
                </a:lnTo>
                <a:lnTo>
                  <a:pt x="741995" y="1917720"/>
                </a:lnTo>
                <a:lnTo>
                  <a:pt x="794556" y="1894003"/>
                </a:lnTo>
                <a:lnTo>
                  <a:pt x="858997" y="1896558"/>
                </a:lnTo>
                <a:lnTo>
                  <a:pt x="935275" y="1925402"/>
                </a:lnTo>
                <a:lnTo>
                  <a:pt x="973414" y="1939825"/>
                </a:lnTo>
                <a:lnTo>
                  <a:pt x="1040419" y="1877960"/>
                </a:lnTo>
                <a:lnTo>
                  <a:pt x="1092980" y="1854244"/>
                </a:lnTo>
                <a:lnTo>
                  <a:pt x="1057406" y="1775402"/>
                </a:lnTo>
                <a:lnTo>
                  <a:pt x="995541" y="1708397"/>
                </a:lnTo>
                <a:lnTo>
                  <a:pt x="919264" y="1679551"/>
                </a:lnTo>
                <a:lnTo>
                  <a:pt x="869267" y="1638848"/>
                </a:lnTo>
                <a:lnTo>
                  <a:pt x="859963" y="1548126"/>
                </a:lnTo>
                <a:lnTo>
                  <a:pt x="862528" y="1483707"/>
                </a:lnTo>
                <a:lnTo>
                  <a:pt x="850669" y="1457427"/>
                </a:lnTo>
                <a:lnTo>
                  <a:pt x="876950" y="1445569"/>
                </a:lnTo>
                <a:lnTo>
                  <a:pt x="891362" y="1407407"/>
                </a:lnTo>
                <a:lnTo>
                  <a:pt x="841366" y="1366704"/>
                </a:lnTo>
                <a:lnTo>
                  <a:pt x="803227" y="1352282"/>
                </a:lnTo>
                <a:lnTo>
                  <a:pt x="776947" y="1364140"/>
                </a:lnTo>
                <a:lnTo>
                  <a:pt x="709940" y="1426005"/>
                </a:lnTo>
                <a:lnTo>
                  <a:pt x="695517" y="1464144"/>
                </a:lnTo>
                <a:lnTo>
                  <a:pt x="631098" y="1461579"/>
                </a:lnTo>
                <a:lnTo>
                  <a:pt x="592938" y="1447167"/>
                </a:lnTo>
                <a:lnTo>
                  <a:pt x="595514" y="1382716"/>
                </a:lnTo>
                <a:lnTo>
                  <a:pt x="609967" y="1344645"/>
                </a:lnTo>
                <a:close/>
                <a:moveTo>
                  <a:pt x="4435359" y="1181109"/>
                </a:moveTo>
                <a:lnTo>
                  <a:pt x="5068047" y="1497457"/>
                </a:lnTo>
                <a:lnTo>
                  <a:pt x="5068047" y="2332616"/>
                </a:lnTo>
                <a:lnTo>
                  <a:pt x="4435359" y="2648964"/>
                </a:lnTo>
                <a:lnTo>
                  <a:pt x="3802664" y="2332616"/>
                </a:lnTo>
                <a:lnTo>
                  <a:pt x="3802664" y="1497457"/>
                </a:lnTo>
                <a:close/>
                <a:moveTo>
                  <a:pt x="3114559" y="1181109"/>
                </a:moveTo>
                <a:lnTo>
                  <a:pt x="3747254" y="1497457"/>
                </a:lnTo>
                <a:lnTo>
                  <a:pt x="3747254" y="2332616"/>
                </a:lnTo>
                <a:lnTo>
                  <a:pt x="3114559" y="2648964"/>
                </a:lnTo>
                <a:lnTo>
                  <a:pt x="2481863" y="2332616"/>
                </a:lnTo>
                <a:lnTo>
                  <a:pt x="2481863" y="1497457"/>
                </a:lnTo>
                <a:close/>
                <a:moveTo>
                  <a:pt x="1793758" y="1181109"/>
                </a:moveTo>
                <a:lnTo>
                  <a:pt x="2426454" y="1497457"/>
                </a:lnTo>
                <a:lnTo>
                  <a:pt x="2426454" y="2332616"/>
                </a:lnTo>
                <a:lnTo>
                  <a:pt x="1793758" y="2648964"/>
                </a:lnTo>
                <a:lnTo>
                  <a:pt x="1161061" y="2332616"/>
                </a:lnTo>
                <a:lnTo>
                  <a:pt x="1161061" y="1497457"/>
                </a:lnTo>
                <a:close/>
                <a:moveTo>
                  <a:pt x="8397757" y="1181108"/>
                </a:moveTo>
                <a:lnTo>
                  <a:pt x="8884688" y="1424573"/>
                </a:lnTo>
                <a:lnTo>
                  <a:pt x="8878210" y="1441704"/>
                </a:lnTo>
                <a:lnTo>
                  <a:pt x="8928207" y="1482407"/>
                </a:lnTo>
                <a:lnTo>
                  <a:pt x="8978226" y="1523100"/>
                </a:lnTo>
                <a:lnTo>
                  <a:pt x="9001952" y="1575683"/>
                </a:lnTo>
                <a:lnTo>
                  <a:pt x="9030453" y="1586461"/>
                </a:lnTo>
                <a:lnTo>
                  <a:pt x="9030453" y="2332616"/>
                </a:lnTo>
                <a:lnTo>
                  <a:pt x="8397757" y="2648964"/>
                </a:lnTo>
                <a:lnTo>
                  <a:pt x="7765061" y="2332616"/>
                </a:lnTo>
                <a:lnTo>
                  <a:pt x="7765061" y="1754157"/>
                </a:lnTo>
                <a:lnTo>
                  <a:pt x="7782066" y="1746484"/>
                </a:lnTo>
                <a:lnTo>
                  <a:pt x="7832063" y="1787187"/>
                </a:lnTo>
                <a:lnTo>
                  <a:pt x="7910927" y="1751603"/>
                </a:lnTo>
                <a:lnTo>
                  <a:pt x="7975345" y="1754167"/>
                </a:lnTo>
                <a:lnTo>
                  <a:pt x="8001627" y="1742308"/>
                </a:lnTo>
                <a:lnTo>
                  <a:pt x="8004213" y="1677879"/>
                </a:lnTo>
                <a:lnTo>
                  <a:pt x="8006777" y="1613461"/>
                </a:lnTo>
                <a:lnTo>
                  <a:pt x="8073751" y="1551583"/>
                </a:lnTo>
                <a:lnTo>
                  <a:pt x="8117040" y="1437157"/>
                </a:lnTo>
                <a:lnTo>
                  <a:pt x="8119605" y="1372738"/>
                </a:lnTo>
                <a:lnTo>
                  <a:pt x="8160298" y="1322718"/>
                </a:lnTo>
                <a:lnTo>
                  <a:pt x="8170977" y="1294498"/>
                </a:lnTo>
                <a:close/>
                <a:moveTo>
                  <a:pt x="7076955" y="1181108"/>
                </a:moveTo>
                <a:lnTo>
                  <a:pt x="7701783" y="1493522"/>
                </a:lnTo>
                <a:lnTo>
                  <a:pt x="7701603" y="1498056"/>
                </a:lnTo>
                <a:lnTo>
                  <a:pt x="7672769" y="1574355"/>
                </a:lnTo>
                <a:lnTo>
                  <a:pt x="7696485" y="1626917"/>
                </a:lnTo>
                <a:lnTo>
                  <a:pt x="7682063" y="1665055"/>
                </a:lnTo>
                <a:lnTo>
                  <a:pt x="7615124" y="1726889"/>
                </a:lnTo>
                <a:lnTo>
                  <a:pt x="7653263" y="1741312"/>
                </a:lnTo>
                <a:lnTo>
                  <a:pt x="7703225" y="1782059"/>
                </a:lnTo>
                <a:lnTo>
                  <a:pt x="7709651" y="1779159"/>
                </a:lnTo>
                <a:lnTo>
                  <a:pt x="7709651" y="2332616"/>
                </a:lnTo>
                <a:lnTo>
                  <a:pt x="7076955" y="2648964"/>
                </a:lnTo>
                <a:lnTo>
                  <a:pt x="6444259" y="2332616"/>
                </a:lnTo>
                <a:lnTo>
                  <a:pt x="6444259" y="1497456"/>
                </a:lnTo>
                <a:close/>
                <a:moveTo>
                  <a:pt x="5756153" y="1181108"/>
                </a:moveTo>
                <a:lnTo>
                  <a:pt x="6388849" y="1497457"/>
                </a:lnTo>
                <a:lnTo>
                  <a:pt x="6388849" y="2332616"/>
                </a:lnTo>
                <a:lnTo>
                  <a:pt x="5756153" y="2648964"/>
                </a:lnTo>
                <a:lnTo>
                  <a:pt x="5123457" y="2332616"/>
                </a:lnTo>
                <a:lnTo>
                  <a:pt x="5123457" y="1497457"/>
                </a:lnTo>
                <a:close/>
                <a:moveTo>
                  <a:pt x="8370051" y="1069921"/>
                </a:moveTo>
                <a:lnTo>
                  <a:pt x="8370051" y="1156861"/>
                </a:lnTo>
                <a:lnTo>
                  <a:pt x="8188758" y="1247507"/>
                </a:lnTo>
                <a:lnTo>
                  <a:pt x="8189165" y="1246431"/>
                </a:lnTo>
                <a:lnTo>
                  <a:pt x="8229868" y="1196434"/>
                </a:lnTo>
                <a:lnTo>
                  <a:pt x="8232433" y="1132015"/>
                </a:lnTo>
                <a:close/>
                <a:moveTo>
                  <a:pt x="8676592" y="994867"/>
                </a:moveTo>
                <a:lnTo>
                  <a:pt x="8714731" y="1009289"/>
                </a:lnTo>
                <a:lnTo>
                  <a:pt x="8779172" y="1011844"/>
                </a:lnTo>
                <a:lnTo>
                  <a:pt x="8764750" y="1049983"/>
                </a:lnTo>
                <a:lnTo>
                  <a:pt x="8812192" y="1155127"/>
                </a:lnTo>
                <a:lnTo>
                  <a:pt x="8797747" y="1193276"/>
                </a:lnTo>
                <a:lnTo>
                  <a:pt x="8783325" y="1231415"/>
                </a:lnTo>
                <a:lnTo>
                  <a:pt x="8833332" y="1272140"/>
                </a:lnTo>
                <a:lnTo>
                  <a:pt x="8884989" y="1386625"/>
                </a:lnTo>
                <a:lnTo>
                  <a:pt x="8425461" y="1156861"/>
                </a:lnTo>
                <a:lnTo>
                  <a:pt x="8425461" y="1074249"/>
                </a:lnTo>
                <a:lnTo>
                  <a:pt x="8466325" y="1089742"/>
                </a:lnTo>
                <a:lnTo>
                  <a:pt x="8516322" y="1130445"/>
                </a:lnTo>
                <a:lnTo>
                  <a:pt x="8595186" y="1094861"/>
                </a:lnTo>
                <a:lnTo>
                  <a:pt x="8662169" y="1033006"/>
                </a:lnTo>
                <a:close/>
                <a:moveTo>
                  <a:pt x="5448722" y="711423"/>
                </a:moveTo>
                <a:lnTo>
                  <a:pt x="5486861" y="725846"/>
                </a:lnTo>
                <a:lnTo>
                  <a:pt x="5551280" y="728410"/>
                </a:lnTo>
                <a:lnTo>
                  <a:pt x="5613168" y="795406"/>
                </a:lnTo>
                <a:lnTo>
                  <a:pt x="5663164" y="836109"/>
                </a:lnTo>
                <a:lnTo>
                  <a:pt x="5728447" y="918717"/>
                </a:lnTo>
                <a:lnTo>
                  <a:pt x="5728447" y="1156861"/>
                </a:lnTo>
                <a:lnTo>
                  <a:pt x="5095751" y="1473209"/>
                </a:lnTo>
                <a:lnTo>
                  <a:pt x="4463066" y="1156861"/>
                </a:lnTo>
                <a:lnTo>
                  <a:pt x="4463066" y="770144"/>
                </a:lnTo>
                <a:lnTo>
                  <a:pt x="4701010" y="1017170"/>
                </a:lnTo>
                <a:lnTo>
                  <a:pt x="4844293" y="984150"/>
                </a:lnTo>
                <a:close/>
                <a:moveTo>
                  <a:pt x="7049249" y="635927"/>
                </a:moveTo>
                <a:lnTo>
                  <a:pt x="7049249" y="1156861"/>
                </a:lnTo>
                <a:lnTo>
                  <a:pt x="6416553" y="1473209"/>
                </a:lnTo>
                <a:lnTo>
                  <a:pt x="5783857" y="1156861"/>
                </a:lnTo>
                <a:lnTo>
                  <a:pt x="5783857" y="958774"/>
                </a:lnTo>
                <a:lnTo>
                  <a:pt x="5825023" y="984521"/>
                </a:lnTo>
                <a:lnTo>
                  <a:pt x="5910626" y="1104078"/>
                </a:lnTo>
                <a:lnTo>
                  <a:pt x="6092048" y="1085481"/>
                </a:lnTo>
                <a:lnTo>
                  <a:pt x="6226038" y="961761"/>
                </a:lnTo>
                <a:lnTo>
                  <a:pt x="6278599" y="938045"/>
                </a:lnTo>
                <a:lnTo>
                  <a:pt x="6369321" y="928740"/>
                </a:lnTo>
                <a:lnTo>
                  <a:pt x="6868606" y="703458"/>
                </a:lnTo>
                <a:lnTo>
                  <a:pt x="6933025" y="706022"/>
                </a:lnTo>
                <a:lnTo>
                  <a:pt x="7011843" y="670458"/>
                </a:lnTo>
                <a:close/>
                <a:moveTo>
                  <a:pt x="7049249" y="524241"/>
                </a:moveTo>
                <a:lnTo>
                  <a:pt x="7049249" y="542932"/>
                </a:lnTo>
                <a:lnTo>
                  <a:pt x="7043297" y="529741"/>
                </a:lnTo>
                <a:close/>
                <a:moveTo>
                  <a:pt x="7267955" y="396715"/>
                </a:moveTo>
                <a:lnTo>
                  <a:pt x="7317961" y="437441"/>
                </a:lnTo>
                <a:lnTo>
                  <a:pt x="7353535" y="516282"/>
                </a:lnTo>
                <a:lnTo>
                  <a:pt x="7429823" y="545150"/>
                </a:lnTo>
                <a:lnTo>
                  <a:pt x="7427258" y="609569"/>
                </a:lnTo>
                <a:lnTo>
                  <a:pt x="7412835" y="647707"/>
                </a:lnTo>
                <a:lnTo>
                  <a:pt x="7360253" y="671434"/>
                </a:lnTo>
                <a:lnTo>
                  <a:pt x="7357667" y="735807"/>
                </a:lnTo>
                <a:lnTo>
                  <a:pt x="7393273" y="814717"/>
                </a:lnTo>
                <a:lnTo>
                  <a:pt x="7326289" y="876572"/>
                </a:lnTo>
                <a:lnTo>
                  <a:pt x="7349984" y="929088"/>
                </a:lnTo>
                <a:lnTo>
                  <a:pt x="7388123" y="943510"/>
                </a:lnTo>
                <a:lnTo>
                  <a:pt x="7452553" y="946097"/>
                </a:lnTo>
                <a:lnTo>
                  <a:pt x="7449989" y="1010516"/>
                </a:lnTo>
                <a:lnTo>
                  <a:pt x="7447425" y="1074935"/>
                </a:lnTo>
                <a:lnTo>
                  <a:pt x="7497431" y="1115661"/>
                </a:lnTo>
                <a:lnTo>
                  <a:pt x="7549992" y="1091944"/>
                </a:lnTo>
                <a:lnTo>
                  <a:pt x="7573709" y="1144505"/>
                </a:lnTo>
                <a:lnTo>
                  <a:pt x="7571143" y="1208925"/>
                </a:lnTo>
                <a:lnTo>
                  <a:pt x="7642303" y="1366631"/>
                </a:lnTo>
                <a:lnTo>
                  <a:pt x="7704167" y="1433637"/>
                </a:lnTo>
                <a:lnTo>
                  <a:pt x="7703270" y="1456166"/>
                </a:lnTo>
                <a:lnTo>
                  <a:pt x="7104659" y="1156861"/>
                </a:lnTo>
                <a:lnTo>
                  <a:pt x="7104659" y="473039"/>
                </a:lnTo>
                <a:lnTo>
                  <a:pt x="7110248" y="467874"/>
                </a:lnTo>
                <a:lnTo>
                  <a:pt x="7148397" y="482319"/>
                </a:lnTo>
                <a:lnTo>
                  <a:pt x="7227239" y="446744"/>
                </a:lnTo>
                <a:lnTo>
                  <a:pt x="7241651" y="408584"/>
                </a:lnTo>
                <a:close/>
                <a:moveTo>
                  <a:pt x="3440785" y="172440"/>
                </a:moveTo>
                <a:lnTo>
                  <a:pt x="3533951" y="183353"/>
                </a:lnTo>
                <a:lnTo>
                  <a:pt x="3689073" y="176569"/>
                </a:lnTo>
                <a:lnTo>
                  <a:pt x="3865376" y="286832"/>
                </a:lnTo>
                <a:lnTo>
                  <a:pt x="3967934" y="303818"/>
                </a:lnTo>
                <a:lnTo>
                  <a:pt x="4120521" y="361520"/>
                </a:lnTo>
                <a:lnTo>
                  <a:pt x="4244241" y="495510"/>
                </a:lnTo>
                <a:lnTo>
                  <a:pt x="4403535" y="708341"/>
                </a:lnTo>
                <a:lnTo>
                  <a:pt x="4407655" y="712618"/>
                </a:lnTo>
                <a:lnTo>
                  <a:pt x="4407655" y="1156861"/>
                </a:lnTo>
                <a:lnTo>
                  <a:pt x="3774959" y="1473209"/>
                </a:lnTo>
                <a:lnTo>
                  <a:pt x="3142263" y="1156861"/>
                </a:lnTo>
                <a:lnTo>
                  <a:pt x="3142263" y="321701"/>
                </a:lnTo>
                <a:close/>
                <a:moveTo>
                  <a:pt x="2218457" y="79761"/>
                </a:moveTo>
                <a:lnTo>
                  <a:pt x="1793761" y="292109"/>
                </a:lnTo>
                <a:lnTo>
                  <a:pt x="1454736" y="122596"/>
                </a:lnTo>
                <a:lnTo>
                  <a:pt x="1484246" y="127480"/>
                </a:lnTo>
                <a:lnTo>
                  <a:pt x="1730097" y="111469"/>
                </a:lnTo>
                <a:lnTo>
                  <a:pt x="2131113" y="88709"/>
                </a:lnTo>
                <a:close/>
                <a:moveTo>
                  <a:pt x="763831" y="73050"/>
                </a:moveTo>
                <a:lnTo>
                  <a:pt x="840108" y="101894"/>
                </a:lnTo>
                <a:lnTo>
                  <a:pt x="852403" y="102386"/>
                </a:lnTo>
                <a:lnTo>
                  <a:pt x="779044" y="139065"/>
                </a:lnTo>
                <a:close/>
                <a:moveTo>
                  <a:pt x="1258842" y="68096"/>
                </a:moveTo>
                <a:lnTo>
                  <a:pt x="1766053" y="321702"/>
                </a:lnTo>
                <a:lnTo>
                  <a:pt x="1766053" y="1156861"/>
                </a:lnTo>
                <a:lnTo>
                  <a:pt x="1133356" y="1473209"/>
                </a:lnTo>
                <a:lnTo>
                  <a:pt x="686947" y="1250005"/>
                </a:lnTo>
                <a:lnTo>
                  <a:pt x="691365" y="1244573"/>
                </a:lnTo>
                <a:lnTo>
                  <a:pt x="717646" y="1232715"/>
                </a:lnTo>
                <a:lnTo>
                  <a:pt x="760903" y="1118276"/>
                </a:lnTo>
                <a:lnTo>
                  <a:pt x="799072" y="1132767"/>
                </a:lnTo>
                <a:lnTo>
                  <a:pt x="851655" y="1109040"/>
                </a:lnTo>
                <a:lnTo>
                  <a:pt x="892328" y="1058975"/>
                </a:lnTo>
                <a:lnTo>
                  <a:pt x="947497" y="970875"/>
                </a:lnTo>
                <a:lnTo>
                  <a:pt x="938203" y="880175"/>
                </a:lnTo>
                <a:lnTo>
                  <a:pt x="928899" y="789453"/>
                </a:lnTo>
                <a:lnTo>
                  <a:pt x="945886" y="686896"/>
                </a:lnTo>
                <a:lnTo>
                  <a:pt x="936605" y="596163"/>
                </a:lnTo>
                <a:lnTo>
                  <a:pt x="886585" y="555471"/>
                </a:lnTo>
                <a:lnTo>
                  <a:pt x="836588" y="514768"/>
                </a:lnTo>
                <a:lnTo>
                  <a:pt x="841730" y="385897"/>
                </a:lnTo>
                <a:lnTo>
                  <a:pt x="796851" y="216333"/>
                </a:lnTo>
                <a:lnTo>
                  <a:pt x="788022" y="178020"/>
                </a:lnTo>
                <a:lnTo>
                  <a:pt x="938181" y="102941"/>
                </a:lnTo>
                <a:lnTo>
                  <a:pt x="1059537" y="97669"/>
                </a:lnTo>
                <a:lnTo>
                  <a:pt x="1176518" y="76517"/>
                </a:lnTo>
                <a:close/>
                <a:moveTo>
                  <a:pt x="2533849" y="45198"/>
                </a:moveTo>
                <a:lnTo>
                  <a:pt x="3086854" y="321702"/>
                </a:lnTo>
                <a:lnTo>
                  <a:pt x="3086854" y="1156861"/>
                </a:lnTo>
                <a:lnTo>
                  <a:pt x="2454160" y="1473209"/>
                </a:lnTo>
                <a:lnTo>
                  <a:pt x="1821463" y="1156861"/>
                </a:lnTo>
                <a:lnTo>
                  <a:pt x="1821463" y="321702"/>
                </a:lnTo>
                <a:lnTo>
                  <a:pt x="2327736" y="68565"/>
                </a:lnTo>
                <a:lnTo>
                  <a:pt x="2493888" y="51544"/>
                </a:lnTo>
                <a:close/>
                <a:moveTo>
                  <a:pt x="2818490" y="0"/>
                </a:moveTo>
                <a:lnTo>
                  <a:pt x="2856653" y="14412"/>
                </a:lnTo>
                <a:lnTo>
                  <a:pt x="2892236" y="93276"/>
                </a:lnTo>
                <a:lnTo>
                  <a:pt x="2930375" y="107699"/>
                </a:lnTo>
                <a:lnTo>
                  <a:pt x="2994794" y="110263"/>
                </a:lnTo>
                <a:lnTo>
                  <a:pt x="3173662" y="156107"/>
                </a:lnTo>
                <a:lnTo>
                  <a:pt x="3366942" y="163790"/>
                </a:lnTo>
                <a:lnTo>
                  <a:pt x="3370389" y="164194"/>
                </a:lnTo>
                <a:lnTo>
                  <a:pt x="3114559" y="292109"/>
                </a:lnTo>
                <a:lnTo>
                  <a:pt x="2599798" y="3472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oogle Shape;83;p1">
            <a:extLst>
              <a:ext uri="{FF2B5EF4-FFF2-40B4-BE49-F238E27FC236}">
                <a16:creationId xmlns:a16="http://schemas.microsoft.com/office/drawing/2014/main" id="{28D8317B-5A8E-8544-0D97-5DEDE7924CA7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863" y="368300"/>
            <a:ext cx="1355531" cy="3466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370E8732-9BED-4563-B8E9-9E2E9780B954}"/>
              </a:ext>
            </a:extLst>
          </p:cNvPr>
          <p:cNvGrpSpPr/>
          <p:nvPr/>
        </p:nvGrpSpPr>
        <p:grpSpPr>
          <a:xfrm>
            <a:off x="-211478" y="6469899"/>
            <a:ext cx="10558801" cy="108000"/>
            <a:chOff x="-211480" y="6460877"/>
            <a:chExt cx="10558801" cy="108000"/>
          </a:xfrm>
          <a:solidFill>
            <a:schemeClr val="bg1"/>
          </a:solidFill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4EB62B8C-F396-4EAA-AE7A-A467BC192BCD}"/>
                </a:ext>
              </a:extLst>
            </p:cNvPr>
            <p:cNvSpPr/>
            <p:nvPr/>
          </p:nvSpPr>
          <p:spPr>
            <a:xfrm flipV="1">
              <a:off x="-211480" y="6504716"/>
              <a:ext cx="10455564" cy="36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/>
              <a:endParaRPr lang="ru-RU" sz="1400">
                <a:solidFill>
                  <a:srgbClr val="0342A0"/>
                </a:solidFill>
                <a:latin typeface="Calibri"/>
              </a:endParaRPr>
            </a:p>
          </p:txBody>
        </p:sp>
        <p:sp>
          <p:nvSpPr>
            <p:cNvPr id="11" name="Круг: прозрачная заливка 10">
              <a:extLst>
                <a:ext uri="{FF2B5EF4-FFF2-40B4-BE49-F238E27FC236}">
                  <a16:creationId xmlns:a16="http://schemas.microsoft.com/office/drawing/2014/main" id="{14A61537-9170-46C5-8B0A-EA1F541F52F1}"/>
                </a:ext>
              </a:extLst>
            </p:cNvPr>
            <p:cNvSpPr/>
            <p:nvPr/>
          </p:nvSpPr>
          <p:spPr>
            <a:xfrm>
              <a:off x="10239321" y="6460877"/>
              <a:ext cx="108000" cy="108000"/>
            </a:xfrm>
            <a:prstGeom prst="donu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/>
              <a:endParaRPr lang="ru-RU" sz="1400" dirty="0">
                <a:solidFill>
                  <a:srgbClr val="6D6E71"/>
                </a:solidFill>
                <a:latin typeface="Calibri"/>
              </a:endParaRPr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DF7D99FE-B43A-4492-99D5-4C5E81D726F3}"/>
              </a:ext>
            </a:extLst>
          </p:cNvPr>
          <p:cNvGrpSpPr/>
          <p:nvPr/>
        </p:nvGrpSpPr>
        <p:grpSpPr>
          <a:xfrm>
            <a:off x="11664673" y="6469718"/>
            <a:ext cx="817840" cy="108000"/>
            <a:chOff x="6989687" y="5109639"/>
            <a:chExt cx="817840" cy="108000"/>
          </a:xfrm>
          <a:solidFill>
            <a:schemeClr val="bg1"/>
          </a:solidFill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0FBB9C14-E7DE-4A5E-AD45-321ECB19AA7F}"/>
                </a:ext>
              </a:extLst>
            </p:cNvPr>
            <p:cNvSpPr/>
            <p:nvPr/>
          </p:nvSpPr>
          <p:spPr>
            <a:xfrm flipH="1" flipV="1">
              <a:off x="7087527" y="5150719"/>
              <a:ext cx="720000" cy="36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/>
              <a:endParaRPr lang="ru-RU" sz="140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4" name="Круг: прозрачная заливка 13">
              <a:extLst>
                <a:ext uri="{FF2B5EF4-FFF2-40B4-BE49-F238E27FC236}">
                  <a16:creationId xmlns:a16="http://schemas.microsoft.com/office/drawing/2014/main" id="{395B1AD7-615E-4D0C-99EE-A236F12AC8D0}"/>
                </a:ext>
              </a:extLst>
            </p:cNvPr>
            <p:cNvSpPr/>
            <p:nvPr/>
          </p:nvSpPr>
          <p:spPr>
            <a:xfrm flipH="1">
              <a:off x="6989687" y="5109639"/>
              <a:ext cx="108000" cy="108000"/>
            </a:xfrm>
            <a:prstGeom prst="donu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/>
              <a:endParaRPr lang="ru-RU" sz="1400" dirty="0">
                <a:solidFill>
                  <a:srgbClr val="6D6E71"/>
                </a:solidFill>
                <a:latin typeface="Calibri"/>
              </a:endParaRPr>
            </a:p>
          </p:txBody>
        </p:sp>
      </p:grp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56CED56-D78D-4A6B-8319-AA05FF2F9649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0441" y="6467535"/>
            <a:ext cx="1051112" cy="110367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9B9BA8E4-3A43-4BEE-8476-78E0CA09FEF3}"/>
              </a:ext>
            </a:extLst>
          </p:cNvPr>
          <p:cNvSpPr/>
          <p:nvPr/>
        </p:nvSpPr>
        <p:spPr>
          <a:xfrm>
            <a:off x="11826874" y="6522718"/>
            <a:ext cx="22634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40"/>
            <a:fld id="{77864BE9-EC80-4B43-9076-6CF2A18BBDF9}" type="slidenum">
              <a:rPr lang="ru-RU" sz="1200">
                <a:solidFill>
                  <a:schemeClr val="bg1"/>
                </a:solidFill>
                <a:latin typeface="Bahnschrift SemiBold Condensed" panose="020B0502040204020203" pitchFamily="34" charset="0"/>
              </a:rPr>
              <a:pPr defTabSz="1219140"/>
              <a:t>10</a:t>
            </a:fld>
            <a:endParaRPr lang="ru-RU" sz="1200" dirty="0">
              <a:solidFill>
                <a:schemeClr val="bg1"/>
              </a:solidFill>
              <a:latin typeface="Bahnschrift SemiBold Condensed" panose="020B0502040204020203" pitchFamily="34" charset="0"/>
            </a:endParaRP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BD307B5A-0A4A-4573-A7E5-F29AC0406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6603" y="2246532"/>
            <a:ext cx="15621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4">
            <a:extLst>
              <a:ext uri="{FF2B5EF4-FFF2-40B4-BE49-F238E27FC236}">
                <a16:creationId xmlns:a16="http://schemas.microsoft.com/office/drawing/2014/main" id="{FBDF6317-324E-4C99-BAF1-A4E846DA7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593" y="2246532"/>
            <a:ext cx="15621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6">
            <a:extLst>
              <a:ext uri="{FF2B5EF4-FFF2-40B4-BE49-F238E27FC236}">
                <a16:creationId xmlns:a16="http://schemas.microsoft.com/office/drawing/2014/main" id="{A37D430B-FF1A-43C0-9D90-5C4A9C305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996" y="2235829"/>
            <a:ext cx="15621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B0DBE0D-F9C4-4718-90E2-ECD0562880F5}"/>
              </a:ext>
            </a:extLst>
          </p:cNvPr>
          <p:cNvSpPr txBox="1"/>
          <p:nvPr/>
        </p:nvSpPr>
        <p:spPr>
          <a:xfrm>
            <a:off x="4428464" y="1782439"/>
            <a:ext cx="896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Roboto Cn" pitchFamily="2" charset="0"/>
                <a:ea typeface="Roboto Cn" pitchFamily="2" charset="0"/>
              </a:rPr>
              <a:t>Android</a:t>
            </a:r>
            <a:endParaRPr lang="ru-RU" dirty="0">
              <a:solidFill>
                <a:schemeClr val="bg1"/>
              </a:solidFill>
              <a:latin typeface="Roboto Cn" pitchFamily="2" charset="0"/>
              <a:ea typeface="Roboto C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F4B0FC-DFFE-43D4-97EB-C0FAFA05440A}"/>
              </a:ext>
            </a:extLst>
          </p:cNvPr>
          <p:cNvSpPr txBox="1"/>
          <p:nvPr/>
        </p:nvSpPr>
        <p:spPr>
          <a:xfrm>
            <a:off x="2258221" y="1776605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Roboto Cn" pitchFamily="2" charset="0"/>
                <a:ea typeface="Roboto Cn" pitchFamily="2" charset="0"/>
              </a:rPr>
              <a:t>iOS</a:t>
            </a:r>
            <a:endParaRPr lang="ru-RU" dirty="0">
              <a:solidFill>
                <a:schemeClr val="bg1"/>
              </a:solidFill>
              <a:latin typeface="Roboto Cn" pitchFamily="2" charset="0"/>
              <a:ea typeface="Roboto C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C5A8AB-B5CB-4375-8B7B-B8388CCB67C8}"/>
              </a:ext>
            </a:extLst>
          </p:cNvPr>
          <p:cNvSpPr txBox="1"/>
          <p:nvPr/>
        </p:nvSpPr>
        <p:spPr>
          <a:xfrm>
            <a:off x="2074241" y="1110219"/>
            <a:ext cx="3538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Roboto Cn" pitchFamily="2" charset="0"/>
                <a:ea typeface="Roboto Cn" pitchFamily="2" charset="0"/>
              </a:rPr>
              <a:t>Ссылки на мобильное приложение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525A8C5-9AB1-499C-9CF2-C62F9DC53FD7}"/>
              </a:ext>
            </a:extLst>
          </p:cNvPr>
          <p:cNvSpPr txBox="1"/>
          <p:nvPr/>
        </p:nvSpPr>
        <p:spPr>
          <a:xfrm>
            <a:off x="986583" y="1385551"/>
            <a:ext cx="6026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>
                <a:solidFill>
                  <a:schemeClr val="bg1"/>
                </a:solidFill>
                <a:latin typeface="Bahnschrift SemiCondensed" panose="020B0502040204020203" pitchFamily="34" charset="0"/>
              </a:defRPr>
            </a:lvl1pPr>
          </a:lstStyle>
          <a:p>
            <a:r>
              <a:rPr lang="ru-RU" dirty="0">
                <a:latin typeface="Roboto Cn" pitchFamily="2" charset="0"/>
                <a:ea typeface="Roboto Cn" pitchFamily="2" charset="0"/>
              </a:rPr>
              <a:t>Мобильное приложение, доступно для скачивания в </a:t>
            </a:r>
            <a:r>
              <a:rPr lang="en-US" dirty="0" err="1">
                <a:solidFill>
                  <a:srgbClr val="00FFFD"/>
                </a:solidFill>
                <a:latin typeface="Roboto Cn" pitchFamily="2" charset="0"/>
                <a:ea typeface="Roboto Cn" pitchFamily="2" charset="0"/>
              </a:rPr>
              <a:t>RuStore</a:t>
            </a:r>
            <a:endParaRPr lang="ru-RU" dirty="0">
              <a:solidFill>
                <a:srgbClr val="00FFFD"/>
              </a:solidFill>
              <a:latin typeface="Roboto Cn" pitchFamily="2" charset="0"/>
              <a:ea typeface="Roboto Cn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E442BA1-1211-4ECA-84D0-2CF51831A724}"/>
              </a:ext>
            </a:extLst>
          </p:cNvPr>
          <p:cNvSpPr txBox="1"/>
          <p:nvPr/>
        </p:nvSpPr>
        <p:spPr>
          <a:xfrm>
            <a:off x="7906672" y="1385551"/>
            <a:ext cx="35268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Roboto Cn" pitchFamily="2" charset="0"/>
                <a:ea typeface="Roboto Cn" pitchFamily="2" charset="0"/>
              </a:rPr>
              <a:t>Ссылка на </a:t>
            </a:r>
            <a:r>
              <a:rPr lang="en-US" dirty="0">
                <a:solidFill>
                  <a:schemeClr val="bg1"/>
                </a:solidFill>
                <a:latin typeface="Roboto Cn" pitchFamily="2" charset="0"/>
                <a:ea typeface="Roboto Cn" pitchFamily="2" charset="0"/>
              </a:rPr>
              <a:t>WEB-</a:t>
            </a:r>
            <a:r>
              <a:rPr lang="ru-RU" dirty="0">
                <a:solidFill>
                  <a:schemeClr val="bg1"/>
                </a:solidFill>
                <a:latin typeface="Roboto Cn" pitchFamily="2" charset="0"/>
                <a:ea typeface="Roboto Cn" pitchFamily="2" charset="0"/>
              </a:rPr>
              <a:t>портал РГИС НСО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39F4664-D8CF-4BF4-A10F-F21D7C88DAF5}"/>
              </a:ext>
            </a:extLst>
          </p:cNvPr>
          <p:cNvSpPr txBox="1"/>
          <p:nvPr/>
        </p:nvSpPr>
        <p:spPr>
          <a:xfrm>
            <a:off x="444137" y="4220766"/>
            <a:ext cx="11197000" cy="20159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tabLst>
                <a:tab pos="606029" algn="l"/>
              </a:tabLst>
            </a:pPr>
            <a:r>
              <a:rPr lang="ru-RU" sz="20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Афонин Фёдор Константинович - заместитель руководителя </a:t>
            </a:r>
            <a:br>
              <a:rPr lang="ru-RU" sz="20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                                                           </a:t>
            </a:r>
            <a:r>
              <a:rPr lang="ru-RU" sz="20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ГКУ </a:t>
            </a:r>
            <a:r>
              <a:rPr lang="ru-RU" sz="20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НСО «Центр цифровой трансформации НСО»</a:t>
            </a:r>
            <a:br>
              <a:rPr lang="ru-RU" sz="20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                                                           </a:t>
            </a:r>
            <a:r>
              <a:rPr lang="en-US" sz="20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afonin@nso.ru, 8(383) 296 98 54</a:t>
            </a:r>
            <a:endParaRPr lang="ru-RU" sz="2000" dirty="0" smtClean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tabLst>
                <a:tab pos="606029" algn="l"/>
              </a:tabLst>
            </a:pPr>
            <a:r>
              <a:rPr lang="ru-RU" sz="20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Скляров Дмитрий Фатыхович </a:t>
            </a:r>
            <a:r>
              <a:rPr lang="en-US" sz="20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</a:t>
            </a:r>
            <a:r>
              <a:rPr lang="ru-RU" sz="20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 </a:t>
            </a:r>
            <a:r>
              <a:rPr lang="ru-RU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заместитель </a:t>
            </a:r>
            <a:r>
              <a:rPr lang="ru-RU" sz="20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начальника отдела геоинформационных</a:t>
            </a:r>
            <a:br>
              <a:rPr lang="ru-RU" sz="20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20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                                                      </a:t>
            </a:r>
            <a:r>
              <a:rPr lang="en-US" sz="20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</a:t>
            </a:r>
            <a:r>
              <a:rPr lang="ru-RU" sz="20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</a:t>
            </a:r>
            <a:r>
              <a:rPr lang="ru-RU" sz="20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систем </a:t>
            </a:r>
            <a:r>
              <a:rPr lang="ru-RU" sz="200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ГКУ </a:t>
            </a:r>
            <a:r>
              <a:rPr lang="ru-RU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НСО «Центр цифровой трансформации НСО»</a:t>
            </a:r>
          </a:p>
          <a:p>
            <a:pPr>
              <a:tabLst>
                <a:tab pos="606029" algn="l"/>
              </a:tabLst>
            </a:pPr>
            <a:r>
              <a:rPr lang="en-US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                                                       </a:t>
            </a:r>
            <a:r>
              <a:rPr lang="en-US" sz="20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sdf@nso.ru</a:t>
            </a:r>
            <a:r>
              <a:rPr lang="en-US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8(383) 296 98 </a:t>
            </a:r>
            <a:r>
              <a:rPr lang="en-US" sz="20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60</a:t>
            </a:r>
            <a:endParaRPr lang="ru-RU" sz="20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2159A103-3BBD-41BA-9AB8-39A84C977FD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4634" y="371249"/>
            <a:ext cx="816503" cy="1017801"/>
          </a:xfrm>
          <a:prstGeom prst="rect">
            <a:avLst/>
          </a:prstGeom>
          <a:effectLst>
            <a:outerShdw blurRad="101600" dist="12700" dir="5400000" sx="103000" sy="103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429179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олилиния: фигура 20">
            <a:extLst>
              <a:ext uri="{FF2B5EF4-FFF2-40B4-BE49-F238E27FC236}">
                <a16:creationId xmlns:a16="http://schemas.microsoft.com/office/drawing/2014/main" id="{5629D437-8F52-BA6D-ADFD-CD38427AB857}"/>
              </a:ext>
            </a:extLst>
          </p:cNvPr>
          <p:cNvSpPr/>
          <p:nvPr/>
        </p:nvSpPr>
        <p:spPr>
          <a:xfrm rot="20241715">
            <a:off x="1253466" y="-967763"/>
            <a:ext cx="9018560" cy="7653614"/>
          </a:xfrm>
          <a:custGeom>
            <a:avLst/>
            <a:gdLst>
              <a:gd name="connsiteX0" fmla="*/ 90487 w 367741"/>
              <a:gd name="connsiteY0" fmla="*/ 3476 h 312084"/>
              <a:gd name="connsiteX1" fmla="*/ 96288 w 367741"/>
              <a:gd name="connsiteY1" fmla="*/ 5796 h 312084"/>
              <a:gd name="connsiteX2" fmla="*/ 100928 w 367741"/>
              <a:gd name="connsiteY2" fmla="*/ 6956 h 312084"/>
              <a:gd name="connsiteX3" fmla="*/ 104409 w 367741"/>
              <a:gd name="connsiteY3" fmla="*/ 8117 h 312084"/>
              <a:gd name="connsiteX4" fmla="*/ 106729 w 367741"/>
              <a:gd name="connsiteY4" fmla="*/ 10437 h 312084"/>
              <a:gd name="connsiteX5" fmla="*/ 107889 w 367741"/>
              <a:gd name="connsiteY5" fmla="*/ 11597 h 312084"/>
              <a:gd name="connsiteX6" fmla="*/ 111370 w 367741"/>
              <a:gd name="connsiteY6" fmla="*/ 13917 h 312084"/>
              <a:gd name="connsiteX7" fmla="*/ 120651 w 367741"/>
              <a:gd name="connsiteY7" fmla="*/ 17398 h 312084"/>
              <a:gd name="connsiteX8" fmla="*/ 135734 w 367741"/>
              <a:gd name="connsiteY8" fmla="*/ 23199 h 312084"/>
              <a:gd name="connsiteX9" fmla="*/ 149653 w 367741"/>
              <a:gd name="connsiteY9" fmla="*/ 27839 h 312084"/>
              <a:gd name="connsiteX10" fmla="*/ 162410 w 367741"/>
              <a:gd name="connsiteY10" fmla="*/ 31320 h 312084"/>
              <a:gd name="connsiteX11" fmla="*/ 163571 w 367741"/>
              <a:gd name="connsiteY11" fmla="*/ 32480 h 312084"/>
              <a:gd name="connsiteX12" fmla="*/ 163571 w 367741"/>
              <a:gd name="connsiteY12" fmla="*/ 35961 h 312084"/>
              <a:gd name="connsiteX13" fmla="*/ 164731 w 367741"/>
              <a:gd name="connsiteY13" fmla="*/ 37121 h 312084"/>
              <a:gd name="connsiteX14" fmla="*/ 167051 w 367741"/>
              <a:gd name="connsiteY14" fmla="*/ 38281 h 312084"/>
              <a:gd name="connsiteX15" fmla="*/ 172852 w 367741"/>
              <a:gd name="connsiteY15" fmla="*/ 42922 h 312084"/>
              <a:gd name="connsiteX16" fmla="*/ 179813 w 367741"/>
              <a:gd name="connsiteY16" fmla="*/ 46402 h 312084"/>
              <a:gd name="connsiteX17" fmla="*/ 185614 w 367741"/>
              <a:gd name="connsiteY17" fmla="*/ 49883 h 312084"/>
              <a:gd name="connsiteX18" fmla="*/ 191415 w 367741"/>
              <a:gd name="connsiteY18" fmla="*/ 52201 h 312084"/>
              <a:gd name="connsiteX19" fmla="*/ 196056 w 367741"/>
              <a:gd name="connsiteY19" fmla="*/ 59162 h 312084"/>
              <a:gd name="connsiteX20" fmla="*/ 199536 w 367741"/>
              <a:gd name="connsiteY20" fmla="*/ 61482 h 312084"/>
              <a:gd name="connsiteX21" fmla="*/ 204177 w 367741"/>
              <a:gd name="connsiteY21" fmla="*/ 66123 h 312084"/>
              <a:gd name="connsiteX22" fmla="*/ 206497 w 367741"/>
              <a:gd name="connsiteY22" fmla="*/ 73084 h 312084"/>
              <a:gd name="connsiteX23" fmla="*/ 208817 w 367741"/>
              <a:gd name="connsiteY23" fmla="*/ 83525 h 312084"/>
              <a:gd name="connsiteX24" fmla="*/ 214616 w 367741"/>
              <a:gd name="connsiteY24" fmla="*/ 99773 h 312084"/>
              <a:gd name="connsiteX25" fmla="*/ 220417 w 367741"/>
              <a:gd name="connsiteY25" fmla="*/ 100933 h 312084"/>
              <a:gd name="connsiteX26" fmla="*/ 247096 w 367741"/>
              <a:gd name="connsiteY26" fmla="*/ 100933 h 312084"/>
              <a:gd name="connsiteX27" fmla="*/ 248256 w 367741"/>
              <a:gd name="connsiteY27" fmla="*/ 102093 h 312084"/>
              <a:gd name="connsiteX28" fmla="*/ 250576 w 367741"/>
              <a:gd name="connsiteY28" fmla="*/ 103253 h 312084"/>
              <a:gd name="connsiteX29" fmla="*/ 251737 w 367741"/>
              <a:gd name="connsiteY29" fmla="*/ 106734 h 312084"/>
              <a:gd name="connsiteX30" fmla="*/ 252897 w 367741"/>
              <a:gd name="connsiteY30" fmla="*/ 109054 h 312084"/>
              <a:gd name="connsiteX31" fmla="*/ 254057 w 367741"/>
              <a:gd name="connsiteY31" fmla="*/ 113695 h 312084"/>
              <a:gd name="connsiteX32" fmla="*/ 256377 w 367741"/>
              <a:gd name="connsiteY32" fmla="*/ 117175 h 312084"/>
              <a:gd name="connsiteX33" fmla="*/ 257538 w 367741"/>
              <a:gd name="connsiteY33" fmla="*/ 122976 h 312084"/>
              <a:gd name="connsiteX34" fmla="*/ 264499 w 367741"/>
              <a:gd name="connsiteY34" fmla="*/ 125296 h 312084"/>
              <a:gd name="connsiteX35" fmla="*/ 271460 w 367741"/>
              <a:gd name="connsiteY35" fmla="*/ 122976 h 312084"/>
              <a:gd name="connsiteX36" fmla="*/ 273780 w 367741"/>
              <a:gd name="connsiteY36" fmla="*/ 122976 h 312084"/>
              <a:gd name="connsiteX37" fmla="*/ 277261 w 367741"/>
              <a:gd name="connsiteY37" fmla="*/ 124136 h 312084"/>
              <a:gd name="connsiteX38" fmla="*/ 299299 w 367741"/>
              <a:gd name="connsiteY38" fmla="*/ 124136 h 312084"/>
              <a:gd name="connsiteX39" fmla="*/ 301619 w 367741"/>
              <a:gd name="connsiteY39" fmla="*/ 125296 h 312084"/>
              <a:gd name="connsiteX40" fmla="*/ 305098 w 367741"/>
              <a:gd name="connsiteY40" fmla="*/ 125296 h 312084"/>
              <a:gd name="connsiteX41" fmla="*/ 308580 w 367741"/>
              <a:gd name="connsiteY41" fmla="*/ 124136 h 312084"/>
              <a:gd name="connsiteX42" fmla="*/ 308580 w 367741"/>
              <a:gd name="connsiteY42" fmla="*/ 120656 h 312084"/>
              <a:gd name="connsiteX43" fmla="*/ 312059 w 367741"/>
              <a:gd name="connsiteY43" fmla="*/ 119495 h 312084"/>
              <a:gd name="connsiteX44" fmla="*/ 313219 w 367741"/>
              <a:gd name="connsiteY44" fmla="*/ 120656 h 312084"/>
              <a:gd name="connsiteX45" fmla="*/ 316699 w 367741"/>
              <a:gd name="connsiteY45" fmla="*/ 120656 h 312084"/>
              <a:gd name="connsiteX46" fmla="*/ 317859 w 367741"/>
              <a:gd name="connsiteY46" fmla="*/ 119495 h 312084"/>
              <a:gd name="connsiteX47" fmla="*/ 319020 w 367741"/>
              <a:gd name="connsiteY47" fmla="*/ 119495 h 312084"/>
              <a:gd name="connsiteX48" fmla="*/ 320180 w 367741"/>
              <a:gd name="connsiteY48" fmla="*/ 121816 h 312084"/>
              <a:gd name="connsiteX49" fmla="*/ 320180 w 367741"/>
              <a:gd name="connsiteY49" fmla="*/ 125296 h 312084"/>
              <a:gd name="connsiteX50" fmla="*/ 322500 w 367741"/>
              <a:gd name="connsiteY50" fmla="*/ 127617 h 312084"/>
              <a:gd name="connsiteX51" fmla="*/ 321340 w 367741"/>
              <a:gd name="connsiteY51" fmla="*/ 129937 h 312084"/>
              <a:gd name="connsiteX52" fmla="*/ 320180 w 367741"/>
              <a:gd name="connsiteY52" fmla="*/ 131097 h 312084"/>
              <a:gd name="connsiteX53" fmla="*/ 317859 w 367741"/>
              <a:gd name="connsiteY53" fmla="*/ 131097 h 312084"/>
              <a:gd name="connsiteX54" fmla="*/ 316699 w 367741"/>
              <a:gd name="connsiteY54" fmla="*/ 133415 h 312084"/>
              <a:gd name="connsiteX55" fmla="*/ 316699 w 367741"/>
              <a:gd name="connsiteY55" fmla="*/ 136898 h 312084"/>
              <a:gd name="connsiteX56" fmla="*/ 313219 w 367741"/>
              <a:gd name="connsiteY56" fmla="*/ 138058 h 312084"/>
              <a:gd name="connsiteX57" fmla="*/ 313219 w 367741"/>
              <a:gd name="connsiteY57" fmla="*/ 140376 h 312084"/>
              <a:gd name="connsiteX58" fmla="*/ 314379 w 367741"/>
              <a:gd name="connsiteY58" fmla="*/ 141536 h 312084"/>
              <a:gd name="connsiteX59" fmla="*/ 316699 w 367741"/>
              <a:gd name="connsiteY59" fmla="*/ 142697 h 312084"/>
              <a:gd name="connsiteX60" fmla="*/ 315539 w 367741"/>
              <a:gd name="connsiteY60" fmla="*/ 145017 h 312084"/>
              <a:gd name="connsiteX61" fmla="*/ 314379 w 367741"/>
              <a:gd name="connsiteY61" fmla="*/ 147337 h 312084"/>
              <a:gd name="connsiteX62" fmla="*/ 315539 w 367741"/>
              <a:gd name="connsiteY62" fmla="*/ 149658 h 312084"/>
              <a:gd name="connsiteX63" fmla="*/ 317859 w 367741"/>
              <a:gd name="connsiteY63" fmla="*/ 149658 h 312084"/>
              <a:gd name="connsiteX64" fmla="*/ 317859 w 367741"/>
              <a:gd name="connsiteY64" fmla="*/ 151978 h 312084"/>
              <a:gd name="connsiteX65" fmla="*/ 316699 w 367741"/>
              <a:gd name="connsiteY65" fmla="*/ 154298 h 312084"/>
              <a:gd name="connsiteX66" fmla="*/ 316699 w 367741"/>
              <a:gd name="connsiteY66" fmla="*/ 161259 h 312084"/>
              <a:gd name="connsiteX67" fmla="*/ 317859 w 367741"/>
              <a:gd name="connsiteY67" fmla="*/ 164740 h 312084"/>
              <a:gd name="connsiteX68" fmla="*/ 316699 w 367741"/>
              <a:gd name="connsiteY68" fmla="*/ 167060 h 312084"/>
              <a:gd name="connsiteX69" fmla="*/ 314379 w 367741"/>
              <a:gd name="connsiteY69" fmla="*/ 169381 h 312084"/>
              <a:gd name="connsiteX70" fmla="*/ 314379 w 367741"/>
              <a:gd name="connsiteY70" fmla="*/ 171701 h 312084"/>
              <a:gd name="connsiteX71" fmla="*/ 313219 w 367741"/>
              <a:gd name="connsiteY71" fmla="*/ 172861 h 312084"/>
              <a:gd name="connsiteX72" fmla="*/ 309741 w 367741"/>
              <a:gd name="connsiteY72" fmla="*/ 174021 h 312084"/>
              <a:gd name="connsiteX73" fmla="*/ 310901 w 367741"/>
              <a:gd name="connsiteY73" fmla="*/ 175181 h 312084"/>
              <a:gd name="connsiteX74" fmla="*/ 312059 w 367741"/>
              <a:gd name="connsiteY74" fmla="*/ 177502 h 312084"/>
              <a:gd name="connsiteX75" fmla="*/ 315539 w 367741"/>
              <a:gd name="connsiteY75" fmla="*/ 177502 h 312084"/>
              <a:gd name="connsiteX76" fmla="*/ 316699 w 367741"/>
              <a:gd name="connsiteY76" fmla="*/ 179822 h 312084"/>
              <a:gd name="connsiteX77" fmla="*/ 320180 w 367741"/>
              <a:gd name="connsiteY77" fmla="*/ 179822 h 312084"/>
              <a:gd name="connsiteX78" fmla="*/ 322500 w 367741"/>
              <a:gd name="connsiteY78" fmla="*/ 180982 h 312084"/>
              <a:gd name="connsiteX79" fmla="*/ 323660 w 367741"/>
              <a:gd name="connsiteY79" fmla="*/ 180982 h 312084"/>
              <a:gd name="connsiteX80" fmla="*/ 324821 w 367741"/>
              <a:gd name="connsiteY80" fmla="*/ 178662 h 312084"/>
              <a:gd name="connsiteX81" fmla="*/ 325981 w 367741"/>
              <a:gd name="connsiteY81" fmla="*/ 176342 h 312084"/>
              <a:gd name="connsiteX82" fmla="*/ 329461 w 367741"/>
              <a:gd name="connsiteY82" fmla="*/ 175181 h 312084"/>
              <a:gd name="connsiteX83" fmla="*/ 332942 w 367741"/>
              <a:gd name="connsiteY83" fmla="*/ 171701 h 312084"/>
              <a:gd name="connsiteX84" fmla="*/ 334102 w 367741"/>
              <a:gd name="connsiteY84" fmla="*/ 169381 h 312084"/>
              <a:gd name="connsiteX85" fmla="*/ 336422 w 367741"/>
              <a:gd name="connsiteY85" fmla="*/ 168220 h 312084"/>
              <a:gd name="connsiteX86" fmla="*/ 338743 w 367741"/>
              <a:gd name="connsiteY86" fmla="*/ 165900 h 312084"/>
              <a:gd name="connsiteX87" fmla="*/ 341063 w 367741"/>
              <a:gd name="connsiteY87" fmla="*/ 164740 h 312084"/>
              <a:gd name="connsiteX88" fmla="*/ 342223 w 367741"/>
              <a:gd name="connsiteY88" fmla="*/ 162420 h 312084"/>
              <a:gd name="connsiteX89" fmla="*/ 349184 w 367741"/>
              <a:gd name="connsiteY89" fmla="*/ 162420 h 312084"/>
              <a:gd name="connsiteX90" fmla="*/ 351500 w 367741"/>
              <a:gd name="connsiteY90" fmla="*/ 164740 h 312084"/>
              <a:gd name="connsiteX91" fmla="*/ 352660 w 367741"/>
              <a:gd name="connsiteY91" fmla="*/ 167060 h 312084"/>
              <a:gd name="connsiteX92" fmla="*/ 356141 w 367741"/>
              <a:gd name="connsiteY92" fmla="*/ 167060 h 312084"/>
              <a:gd name="connsiteX93" fmla="*/ 359621 w 367741"/>
              <a:gd name="connsiteY93" fmla="*/ 165900 h 312084"/>
              <a:gd name="connsiteX94" fmla="*/ 360781 w 367741"/>
              <a:gd name="connsiteY94" fmla="*/ 164740 h 312084"/>
              <a:gd name="connsiteX95" fmla="*/ 361941 w 367741"/>
              <a:gd name="connsiteY95" fmla="*/ 165900 h 312084"/>
              <a:gd name="connsiteX96" fmla="*/ 364262 w 367741"/>
              <a:gd name="connsiteY96" fmla="*/ 167060 h 312084"/>
              <a:gd name="connsiteX97" fmla="*/ 363102 w 367741"/>
              <a:gd name="connsiteY97" fmla="*/ 168220 h 312084"/>
              <a:gd name="connsiteX98" fmla="*/ 363102 w 367741"/>
              <a:gd name="connsiteY98" fmla="*/ 172861 h 312084"/>
              <a:gd name="connsiteX99" fmla="*/ 361941 w 367741"/>
              <a:gd name="connsiteY99" fmla="*/ 174021 h 312084"/>
              <a:gd name="connsiteX100" fmla="*/ 360781 w 367741"/>
              <a:gd name="connsiteY100" fmla="*/ 175181 h 312084"/>
              <a:gd name="connsiteX101" fmla="*/ 361941 w 367741"/>
              <a:gd name="connsiteY101" fmla="*/ 177502 h 312084"/>
              <a:gd name="connsiteX102" fmla="*/ 361941 w 367741"/>
              <a:gd name="connsiteY102" fmla="*/ 183303 h 312084"/>
              <a:gd name="connsiteX103" fmla="*/ 360781 w 367741"/>
              <a:gd name="connsiteY103" fmla="*/ 184463 h 312084"/>
              <a:gd name="connsiteX104" fmla="*/ 361941 w 367741"/>
              <a:gd name="connsiteY104" fmla="*/ 186783 h 312084"/>
              <a:gd name="connsiteX105" fmla="*/ 363102 w 367741"/>
              <a:gd name="connsiteY105" fmla="*/ 189103 h 312084"/>
              <a:gd name="connsiteX106" fmla="*/ 363102 w 367741"/>
              <a:gd name="connsiteY106" fmla="*/ 191424 h 312084"/>
              <a:gd name="connsiteX107" fmla="*/ 364262 w 367741"/>
              <a:gd name="connsiteY107" fmla="*/ 192584 h 312084"/>
              <a:gd name="connsiteX108" fmla="*/ 366582 w 367741"/>
              <a:gd name="connsiteY108" fmla="*/ 194904 h 312084"/>
              <a:gd name="connsiteX109" fmla="*/ 367742 w 367741"/>
              <a:gd name="connsiteY109" fmla="*/ 198385 h 312084"/>
              <a:gd name="connsiteX110" fmla="*/ 366582 w 367741"/>
              <a:gd name="connsiteY110" fmla="*/ 200705 h 312084"/>
              <a:gd name="connsiteX111" fmla="*/ 365422 w 367741"/>
              <a:gd name="connsiteY111" fmla="*/ 201866 h 312084"/>
              <a:gd name="connsiteX112" fmla="*/ 364262 w 367741"/>
              <a:gd name="connsiteY112" fmla="*/ 203026 h 312084"/>
              <a:gd name="connsiteX113" fmla="*/ 364262 w 367741"/>
              <a:gd name="connsiteY113" fmla="*/ 206506 h 312084"/>
              <a:gd name="connsiteX114" fmla="*/ 363102 w 367741"/>
              <a:gd name="connsiteY114" fmla="*/ 207666 h 312084"/>
              <a:gd name="connsiteX115" fmla="*/ 359621 w 367741"/>
              <a:gd name="connsiteY115" fmla="*/ 207666 h 312084"/>
              <a:gd name="connsiteX116" fmla="*/ 358461 w 367741"/>
              <a:gd name="connsiteY116" fmla="*/ 208827 h 312084"/>
              <a:gd name="connsiteX117" fmla="*/ 360781 w 367741"/>
              <a:gd name="connsiteY117" fmla="*/ 209987 h 312084"/>
              <a:gd name="connsiteX118" fmla="*/ 365422 w 367741"/>
              <a:gd name="connsiteY118" fmla="*/ 209987 h 312084"/>
              <a:gd name="connsiteX119" fmla="*/ 366582 w 367741"/>
              <a:gd name="connsiteY119" fmla="*/ 211147 h 312084"/>
              <a:gd name="connsiteX120" fmla="*/ 366582 w 367741"/>
              <a:gd name="connsiteY120" fmla="*/ 215788 h 312084"/>
              <a:gd name="connsiteX121" fmla="*/ 365422 w 367741"/>
              <a:gd name="connsiteY121" fmla="*/ 218108 h 312084"/>
              <a:gd name="connsiteX122" fmla="*/ 364262 w 367741"/>
              <a:gd name="connsiteY122" fmla="*/ 220428 h 312084"/>
              <a:gd name="connsiteX123" fmla="*/ 364262 w 367741"/>
              <a:gd name="connsiteY123" fmla="*/ 226227 h 312084"/>
              <a:gd name="connsiteX124" fmla="*/ 365422 w 367741"/>
              <a:gd name="connsiteY124" fmla="*/ 229710 h 312084"/>
              <a:gd name="connsiteX125" fmla="*/ 364262 w 367741"/>
              <a:gd name="connsiteY125" fmla="*/ 232028 h 312084"/>
              <a:gd name="connsiteX126" fmla="*/ 363102 w 367741"/>
              <a:gd name="connsiteY126" fmla="*/ 234348 h 312084"/>
              <a:gd name="connsiteX127" fmla="*/ 360781 w 367741"/>
              <a:gd name="connsiteY127" fmla="*/ 236668 h 312084"/>
              <a:gd name="connsiteX128" fmla="*/ 361941 w 367741"/>
              <a:gd name="connsiteY128" fmla="*/ 238989 h 312084"/>
              <a:gd name="connsiteX129" fmla="*/ 363102 w 367741"/>
              <a:gd name="connsiteY129" fmla="*/ 240149 h 312084"/>
              <a:gd name="connsiteX130" fmla="*/ 364262 w 367741"/>
              <a:gd name="connsiteY130" fmla="*/ 242469 h 312084"/>
              <a:gd name="connsiteX131" fmla="*/ 365422 w 367741"/>
              <a:gd name="connsiteY131" fmla="*/ 245954 h 312084"/>
              <a:gd name="connsiteX132" fmla="*/ 366582 w 367741"/>
              <a:gd name="connsiteY132" fmla="*/ 250595 h 312084"/>
              <a:gd name="connsiteX133" fmla="*/ 365422 w 367741"/>
              <a:gd name="connsiteY133" fmla="*/ 252915 h 312084"/>
              <a:gd name="connsiteX134" fmla="*/ 364262 w 367741"/>
              <a:gd name="connsiteY134" fmla="*/ 254076 h 312084"/>
              <a:gd name="connsiteX135" fmla="*/ 360781 w 367741"/>
              <a:gd name="connsiteY135" fmla="*/ 254076 h 312084"/>
              <a:gd name="connsiteX136" fmla="*/ 359621 w 367741"/>
              <a:gd name="connsiteY136" fmla="*/ 257556 h 312084"/>
              <a:gd name="connsiteX137" fmla="*/ 360781 w 367741"/>
              <a:gd name="connsiteY137" fmla="*/ 259877 h 312084"/>
              <a:gd name="connsiteX138" fmla="*/ 361941 w 367741"/>
              <a:gd name="connsiteY138" fmla="*/ 261037 h 312084"/>
              <a:gd name="connsiteX139" fmla="*/ 363102 w 367741"/>
              <a:gd name="connsiteY139" fmla="*/ 262197 h 312084"/>
              <a:gd name="connsiteX140" fmla="*/ 361941 w 367741"/>
              <a:gd name="connsiteY140" fmla="*/ 263357 h 312084"/>
              <a:gd name="connsiteX141" fmla="*/ 359621 w 367741"/>
              <a:gd name="connsiteY141" fmla="*/ 264517 h 312084"/>
              <a:gd name="connsiteX142" fmla="*/ 358461 w 367741"/>
              <a:gd name="connsiteY142" fmla="*/ 265677 h 312084"/>
              <a:gd name="connsiteX143" fmla="*/ 358461 w 367741"/>
              <a:gd name="connsiteY143" fmla="*/ 267998 h 312084"/>
              <a:gd name="connsiteX144" fmla="*/ 359621 w 367741"/>
              <a:gd name="connsiteY144" fmla="*/ 271478 h 312084"/>
              <a:gd name="connsiteX145" fmla="*/ 360781 w 367741"/>
              <a:gd name="connsiteY145" fmla="*/ 277279 h 312084"/>
              <a:gd name="connsiteX146" fmla="*/ 360781 w 367741"/>
              <a:gd name="connsiteY146" fmla="*/ 278439 h 312084"/>
              <a:gd name="connsiteX147" fmla="*/ 352660 w 367741"/>
              <a:gd name="connsiteY147" fmla="*/ 278439 h 312084"/>
              <a:gd name="connsiteX148" fmla="*/ 349180 w 367741"/>
              <a:gd name="connsiteY148" fmla="*/ 279599 h 312084"/>
              <a:gd name="connsiteX149" fmla="*/ 344539 w 367741"/>
              <a:gd name="connsiteY149" fmla="*/ 280760 h 312084"/>
              <a:gd name="connsiteX150" fmla="*/ 341058 w 367741"/>
              <a:gd name="connsiteY150" fmla="*/ 281920 h 312084"/>
              <a:gd name="connsiteX151" fmla="*/ 337578 w 367741"/>
              <a:gd name="connsiteY151" fmla="*/ 284240 h 312084"/>
              <a:gd name="connsiteX152" fmla="*/ 334097 w 367741"/>
              <a:gd name="connsiteY152" fmla="*/ 287721 h 312084"/>
              <a:gd name="connsiteX153" fmla="*/ 330617 w 367741"/>
              <a:gd name="connsiteY153" fmla="*/ 290041 h 312084"/>
              <a:gd name="connsiteX154" fmla="*/ 330617 w 367741"/>
              <a:gd name="connsiteY154" fmla="*/ 287721 h 312084"/>
              <a:gd name="connsiteX155" fmla="*/ 328296 w 367741"/>
              <a:gd name="connsiteY155" fmla="*/ 287721 h 312084"/>
              <a:gd name="connsiteX156" fmla="*/ 324816 w 367741"/>
              <a:gd name="connsiteY156" fmla="*/ 284240 h 312084"/>
              <a:gd name="connsiteX157" fmla="*/ 321335 w 367741"/>
              <a:gd name="connsiteY157" fmla="*/ 285400 h 312084"/>
              <a:gd name="connsiteX158" fmla="*/ 316695 w 367741"/>
              <a:gd name="connsiteY158" fmla="*/ 286560 h 312084"/>
              <a:gd name="connsiteX159" fmla="*/ 314374 w 367741"/>
              <a:gd name="connsiteY159" fmla="*/ 287721 h 312084"/>
              <a:gd name="connsiteX160" fmla="*/ 309734 w 367741"/>
              <a:gd name="connsiteY160" fmla="*/ 287721 h 312084"/>
              <a:gd name="connsiteX161" fmla="*/ 308573 w 367741"/>
              <a:gd name="connsiteY161" fmla="*/ 285400 h 312084"/>
              <a:gd name="connsiteX162" fmla="*/ 298134 w 367741"/>
              <a:gd name="connsiteY162" fmla="*/ 285400 h 312084"/>
              <a:gd name="connsiteX163" fmla="*/ 294654 w 367741"/>
              <a:gd name="connsiteY163" fmla="*/ 284240 h 312084"/>
              <a:gd name="connsiteX164" fmla="*/ 293494 w 367741"/>
              <a:gd name="connsiteY164" fmla="*/ 286560 h 312084"/>
              <a:gd name="connsiteX165" fmla="*/ 293494 w 367741"/>
              <a:gd name="connsiteY165" fmla="*/ 290041 h 312084"/>
              <a:gd name="connsiteX166" fmla="*/ 291178 w 367741"/>
              <a:gd name="connsiteY166" fmla="*/ 292361 h 312084"/>
              <a:gd name="connsiteX167" fmla="*/ 288858 w 367741"/>
              <a:gd name="connsiteY167" fmla="*/ 293521 h 312084"/>
              <a:gd name="connsiteX168" fmla="*/ 286537 w 367741"/>
              <a:gd name="connsiteY168" fmla="*/ 291201 h 312084"/>
              <a:gd name="connsiteX169" fmla="*/ 285377 w 367741"/>
              <a:gd name="connsiteY169" fmla="*/ 288881 h 312084"/>
              <a:gd name="connsiteX170" fmla="*/ 285377 w 367741"/>
              <a:gd name="connsiteY170" fmla="*/ 286560 h 312084"/>
              <a:gd name="connsiteX171" fmla="*/ 284217 w 367741"/>
              <a:gd name="connsiteY171" fmla="*/ 285400 h 312084"/>
              <a:gd name="connsiteX172" fmla="*/ 280736 w 367741"/>
              <a:gd name="connsiteY172" fmla="*/ 284240 h 312084"/>
              <a:gd name="connsiteX173" fmla="*/ 277256 w 367741"/>
              <a:gd name="connsiteY173" fmla="*/ 285400 h 312084"/>
              <a:gd name="connsiteX174" fmla="*/ 276096 w 367741"/>
              <a:gd name="connsiteY174" fmla="*/ 287721 h 312084"/>
              <a:gd name="connsiteX175" fmla="*/ 270295 w 367741"/>
              <a:gd name="connsiteY175" fmla="*/ 288881 h 312084"/>
              <a:gd name="connsiteX176" fmla="*/ 267974 w 367741"/>
              <a:gd name="connsiteY176" fmla="*/ 291201 h 312084"/>
              <a:gd name="connsiteX177" fmla="*/ 264494 w 367741"/>
              <a:gd name="connsiteY177" fmla="*/ 292361 h 312084"/>
              <a:gd name="connsiteX178" fmla="*/ 262173 w 367741"/>
              <a:gd name="connsiteY178" fmla="*/ 293521 h 312084"/>
              <a:gd name="connsiteX179" fmla="*/ 259853 w 367741"/>
              <a:gd name="connsiteY179" fmla="*/ 295842 h 312084"/>
              <a:gd name="connsiteX180" fmla="*/ 258693 w 367741"/>
              <a:gd name="connsiteY180" fmla="*/ 300482 h 312084"/>
              <a:gd name="connsiteX181" fmla="*/ 258693 w 367741"/>
              <a:gd name="connsiteY181" fmla="*/ 301643 h 312084"/>
              <a:gd name="connsiteX182" fmla="*/ 254052 w 367741"/>
              <a:gd name="connsiteY182" fmla="*/ 303963 h 312084"/>
              <a:gd name="connsiteX183" fmla="*/ 255212 w 367741"/>
              <a:gd name="connsiteY183" fmla="*/ 306283 h 312084"/>
              <a:gd name="connsiteX184" fmla="*/ 250572 w 367741"/>
              <a:gd name="connsiteY184" fmla="*/ 308604 h 312084"/>
              <a:gd name="connsiteX185" fmla="*/ 248251 w 367741"/>
              <a:gd name="connsiteY185" fmla="*/ 309764 h 312084"/>
              <a:gd name="connsiteX186" fmla="*/ 249412 w 367741"/>
              <a:gd name="connsiteY186" fmla="*/ 312084 h 312084"/>
              <a:gd name="connsiteX187" fmla="*/ 244771 w 367741"/>
              <a:gd name="connsiteY187" fmla="*/ 312084 h 312084"/>
              <a:gd name="connsiteX188" fmla="*/ 241290 w 367741"/>
              <a:gd name="connsiteY188" fmla="*/ 310924 h 312084"/>
              <a:gd name="connsiteX189" fmla="*/ 240130 w 367741"/>
              <a:gd name="connsiteY189" fmla="*/ 307444 h 312084"/>
              <a:gd name="connsiteX190" fmla="*/ 235490 w 367741"/>
              <a:gd name="connsiteY190" fmla="*/ 302803 h 312084"/>
              <a:gd name="connsiteX191" fmla="*/ 236650 w 367741"/>
              <a:gd name="connsiteY191" fmla="*/ 300482 h 312084"/>
              <a:gd name="connsiteX192" fmla="*/ 235490 w 367741"/>
              <a:gd name="connsiteY192" fmla="*/ 298162 h 312084"/>
              <a:gd name="connsiteX193" fmla="*/ 230849 w 367741"/>
              <a:gd name="connsiteY193" fmla="*/ 297002 h 312084"/>
              <a:gd name="connsiteX194" fmla="*/ 228536 w 367741"/>
              <a:gd name="connsiteY194" fmla="*/ 294682 h 312084"/>
              <a:gd name="connsiteX195" fmla="*/ 226215 w 367741"/>
              <a:gd name="connsiteY195" fmla="*/ 293521 h 312084"/>
              <a:gd name="connsiteX196" fmla="*/ 223893 w 367741"/>
              <a:gd name="connsiteY196" fmla="*/ 293521 h 312084"/>
              <a:gd name="connsiteX197" fmla="*/ 222732 w 367741"/>
              <a:gd name="connsiteY197" fmla="*/ 292361 h 312084"/>
              <a:gd name="connsiteX198" fmla="*/ 221575 w 367741"/>
              <a:gd name="connsiteY198" fmla="*/ 288881 h 312084"/>
              <a:gd name="connsiteX199" fmla="*/ 221575 w 367741"/>
              <a:gd name="connsiteY199" fmla="*/ 284240 h 312084"/>
              <a:gd name="connsiteX200" fmla="*/ 223893 w 367741"/>
              <a:gd name="connsiteY200" fmla="*/ 284240 h 312084"/>
              <a:gd name="connsiteX201" fmla="*/ 226215 w 367741"/>
              <a:gd name="connsiteY201" fmla="*/ 283080 h 312084"/>
              <a:gd name="connsiteX202" fmla="*/ 226215 w 367741"/>
              <a:gd name="connsiteY202" fmla="*/ 280760 h 312084"/>
              <a:gd name="connsiteX203" fmla="*/ 227375 w 367741"/>
              <a:gd name="connsiteY203" fmla="*/ 279599 h 312084"/>
              <a:gd name="connsiteX204" fmla="*/ 226215 w 367741"/>
              <a:gd name="connsiteY204" fmla="*/ 278439 h 312084"/>
              <a:gd name="connsiteX205" fmla="*/ 222732 w 367741"/>
              <a:gd name="connsiteY205" fmla="*/ 278439 h 312084"/>
              <a:gd name="connsiteX206" fmla="*/ 220414 w 367741"/>
              <a:gd name="connsiteY206" fmla="*/ 276119 h 312084"/>
              <a:gd name="connsiteX207" fmla="*/ 218094 w 367741"/>
              <a:gd name="connsiteY207" fmla="*/ 276119 h 312084"/>
              <a:gd name="connsiteX208" fmla="*/ 218094 w 367741"/>
              <a:gd name="connsiteY208" fmla="*/ 272638 h 312084"/>
              <a:gd name="connsiteX209" fmla="*/ 219254 w 367741"/>
              <a:gd name="connsiteY209" fmla="*/ 270318 h 312084"/>
              <a:gd name="connsiteX210" fmla="*/ 215774 w 367741"/>
              <a:gd name="connsiteY210" fmla="*/ 266838 h 312084"/>
              <a:gd name="connsiteX211" fmla="*/ 215774 w 367741"/>
              <a:gd name="connsiteY211" fmla="*/ 264517 h 312084"/>
              <a:gd name="connsiteX212" fmla="*/ 212293 w 367741"/>
              <a:gd name="connsiteY212" fmla="*/ 264517 h 312084"/>
              <a:gd name="connsiteX213" fmla="*/ 209973 w 367741"/>
              <a:gd name="connsiteY213" fmla="*/ 263357 h 312084"/>
              <a:gd name="connsiteX214" fmla="*/ 208813 w 367741"/>
              <a:gd name="connsiteY214" fmla="*/ 261037 h 312084"/>
              <a:gd name="connsiteX215" fmla="*/ 207653 w 367741"/>
              <a:gd name="connsiteY215" fmla="*/ 259877 h 312084"/>
              <a:gd name="connsiteX216" fmla="*/ 203012 w 367741"/>
              <a:gd name="connsiteY216" fmla="*/ 258716 h 312084"/>
              <a:gd name="connsiteX217" fmla="*/ 203012 w 367741"/>
              <a:gd name="connsiteY217" fmla="*/ 257556 h 312084"/>
              <a:gd name="connsiteX218" fmla="*/ 204172 w 367741"/>
              <a:gd name="connsiteY218" fmla="*/ 255236 h 312084"/>
              <a:gd name="connsiteX219" fmla="*/ 204172 w 367741"/>
              <a:gd name="connsiteY219" fmla="*/ 254076 h 312084"/>
              <a:gd name="connsiteX220" fmla="*/ 201852 w 367741"/>
              <a:gd name="connsiteY220" fmla="*/ 251755 h 312084"/>
              <a:gd name="connsiteX221" fmla="*/ 199531 w 367741"/>
              <a:gd name="connsiteY221" fmla="*/ 247115 h 312084"/>
              <a:gd name="connsiteX222" fmla="*/ 199531 w 367741"/>
              <a:gd name="connsiteY222" fmla="*/ 243634 h 312084"/>
              <a:gd name="connsiteX223" fmla="*/ 200692 w 367741"/>
              <a:gd name="connsiteY223" fmla="*/ 241314 h 312084"/>
              <a:gd name="connsiteX224" fmla="*/ 198371 w 367741"/>
              <a:gd name="connsiteY224" fmla="*/ 240154 h 312084"/>
              <a:gd name="connsiteX225" fmla="*/ 196051 w 367741"/>
              <a:gd name="connsiteY225" fmla="*/ 241314 h 312084"/>
              <a:gd name="connsiteX226" fmla="*/ 194890 w 367741"/>
              <a:gd name="connsiteY226" fmla="*/ 242474 h 312084"/>
              <a:gd name="connsiteX227" fmla="*/ 194890 w 367741"/>
              <a:gd name="connsiteY227" fmla="*/ 247115 h 312084"/>
              <a:gd name="connsiteX228" fmla="*/ 187929 w 367741"/>
              <a:gd name="connsiteY228" fmla="*/ 247115 h 312084"/>
              <a:gd name="connsiteX229" fmla="*/ 186769 w 367741"/>
              <a:gd name="connsiteY229" fmla="*/ 248275 h 312084"/>
              <a:gd name="connsiteX230" fmla="*/ 184449 w 367741"/>
              <a:gd name="connsiteY230" fmla="*/ 247115 h 312084"/>
              <a:gd name="connsiteX231" fmla="*/ 180968 w 367741"/>
              <a:gd name="connsiteY231" fmla="*/ 249435 h 312084"/>
              <a:gd name="connsiteX232" fmla="*/ 180968 w 367741"/>
              <a:gd name="connsiteY232" fmla="*/ 252915 h 312084"/>
              <a:gd name="connsiteX233" fmla="*/ 178648 w 367741"/>
              <a:gd name="connsiteY233" fmla="*/ 252915 h 312084"/>
              <a:gd name="connsiteX234" fmla="*/ 176328 w 367741"/>
              <a:gd name="connsiteY234" fmla="*/ 251755 h 312084"/>
              <a:gd name="connsiteX235" fmla="*/ 174007 w 367741"/>
              <a:gd name="connsiteY235" fmla="*/ 254076 h 312084"/>
              <a:gd name="connsiteX236" fmla="*/ 171687 w 367741"/>
              <a:gd name="connsiteY236" fmla="*/ 254076 h 312084"/>
              <a:gd name="connsiteX237" fmla="*/ 169367 w 367741"/>
              <a:gd name="connsiteY237" fmla="*/ 255236 h 312084"/>
              <a:gd name="connsiteX238" fmla="*/ 167051 w 367741"/>
              <a:gd name="connsiteY238" fmla="*/ 255236 h 312084"/>
              <a:gd name="connsiteX239" fmla="*/ 165891 w 367741"/>
              <a:gd name="connsiteY239" fmla="*/ 254076 h 312084"/>
              <a:gd name="connsiteX240" fmla="*/ 165891 w 367741"/>
              <a:gd name="connsiteY240" fmla="*/ 251755 h 312084"/>
              <a:gd name="connsiteX241" fmla="*/ 163571 w 367741"/>
              <a:gd name="connsiteY241" fmla="*/ 251755 h 312084"/>
              <a:gd name="connsiteX242" fmla="*/ 161250 w 367741"/>
              <a:gd name="connsiteY242" fmla="*/ 252915 h 312084"/>
              <a:gd name="connsiteX243" fmla="*/ 161250 w 367741"/>
              <a:gd name="connsiteY243" fmla="*/ 256396 h 312084"/>
              <a:gd name="connsiteX244" fmla="*/ 155449 w 367741"/>
              <a:gd name="connsiteY244" fmla="*/ 257556 h 312084"/>
              <a:gd name="connsiteX245" fmla="*/ 150809 w 367741"/>
              <a:gd name="connsiteY245" fmla="*/ 258716 h 312084"/>
              <a:gd name="connsiteX246" fmla="*/ 150809 w 367741"/>
              <a:gd name="connsiteY246" fmla="*/ 261037 h 312084"/>
              <a:gd name="connsiteX247" fmla="*/ 149649 w 367741"/>
              <a:gd name="connsiteY247" fmla="*/ 262197 h 312084"/>
              <a:gd name="connsiteX248" fmla="*/ 146168 w 367741"/>
              <a:gd name="connsiteY248" fmla="*/ 263357 h 312084"/>
              <a:gd name="connsiteX249" fmla="*/ 145008 w 367741"/>
              <a:gd name="connsiteY249" fmla="*/ 262197 h 312084"/>
              <a:gd name="connsiteX250" fmla="*/ 142687 w 367741"/>
              <a:gd name="connsiteY250" fmla="*/ 262197 h 312084"/>
              <a:gd name="connsiteX251" fmla="*/ 140367 w 367741"/>
              <a:gd name="connsiteY251" fmla="*/ 263357 h 312084"/>
              <a:gd name="connsiteX252" fmla="*/ 138049 w 367741"/>
              <a:gd name="connsiteY252" fmla="*/ 265677 h 312084"/>
              <a:gd name="connsiteX253" fmla="*/ 135726 w 367741"/>
              <a:gd name="connsiteY253" fmla="*/ 266838 h 312084"/>
              <a:gd name="connsiteX254" fmla="*/ 134569 w 367741"/>
              <a:gd name="connsiteY254" fmla="*/ 266838 h 312084"/>
              <a:gd name="connsiteX255" fmla="*/ 132246 w 367741"/>
              <a:gd name="connsiteY255" fmla="*/ 267998 h 312084"/>
              <a:gd name="connsiteX256" fmla="*/ 128768 w 367741"/>
              <a:gd name="connsiteY256" fmla="*/ 267998 h 312084"/>
              <a:gd name="connsiteX257" fmla="*/ 127608 w 367741"/>
              <a:gd name="connsiteY257" fmla="*/ 265677 h 312084"/>
              <a:gd name="connsiteX258" fmla="*/ 125287 w 367741"/>
              <a:gd name="connsiteY258" fmla="*/ 264517 h 312084"/>
              <a:gd name="connsiteX259" fmla="*/ 125287 w 367741"/>
              <a:gd name="connsiteY259" fmla="*/ 265677 h 312084"/>
              <a:gd name="connsiteX260" fmla="*/ 121807 w 367741"/>
              <a:gd name="connsiteY260" fmla="*/ 266838 h 312084"/>
              <a:gd name="connsiteX261" fmla="*/ 117166 w 367741"/>
              <a:gd name="connsiteY261" fmla="*/ 265677 h 312084"/>
              <a:gd name="connsiteX262" fmla="*/ 116006 w 367741"/>
              <a:gd name="connsiteY262" fmla="*/ 263357 h 312084"/>
              <a:gd name="connsiteX263" fmla="*/ 113686 w 367741"/>
              <a:gd name="connsiteY263" fmla="*/ 265677 h 312084"/>
              <a:gd name="connsiteX264" fmla="*/ 112525 w 367741"/>
              <a:gd name="connsiteY264" fmla="*/ 264517 h 312084"/>
              <a:gd name="connsiteX265" fmla="*/ 111365 w 367741"/>
              <a:gd name="connsiteY265" fmla="*/ 263357 h 312084"/>
              <a:gd name="connsiteX266" fmla="*/ 110205 w 367741"/>
              <a:gd name="connsiteY266" fmla="*/ 263357 h 312084"/>
              <a:gd name="connsiteX267" fmla="*/ 105564 w 367741"/>
              <a:gd name="connsiteY267" fmla="*/ 262197 h 312084"/>
              <a:gd name="connsiteX268" fmla="*/ 102089 w 367741"/>
              <a:gd name="connsiteY268" fmla="*/ 262197 h 312084"/>
              <a:gd name="connsiteX269" fmla="*/ 99768 w 367741"/>
              <a:gd name="connsiteY269" fmla="*/ 263357 h 312084"/>
              <a:gd name="connsiteX270" fmla="*/ 98608 w 367741"/>
              <a:gd name="connsiteY270" fmla="*/ 264517 h 312084"/>
              <a:gd name="connsiteX271" fmla="*/ 97448 w 367741"/>
              <a:gd name="connsiteY271" fmla="*/ 267998 h 312084"/>
              <a:gd name="connsiteX272" fmla="*/ 96288 w 367741"/>
              <a:gd name="connsiteY272" fmla="*/ 269158 h 312084"/>
              <a:gd name="connsiteX273" fmla="*/ 92807 w 367741"/>
              <a:gd name="connsiteY273" fmla="*/ 269158 h 312084"/>
              <a:gd name="connsiteX274" fmla="*/ 90487 w 367741"/>
              <a:gd name="connsiteY274" fmla="*/ 267998 h 312084"/>
              <a:gd name="connsiteX275" fmla="*/ 87006 w 367741"/>
              <a:gd name="connsiteY275" fmla="*/ 269158 h 312084"/>
              <a:gd name="connsiteX276" fmla="*/ 83526 w 367741"/>
              <a:gd name="connsiteY276" fmla="*/ 269158 h 312084"/>
              <a:gd name="connsiteX277" fmla="*/ 81205 w 367741"/>
              <a:gd name="connsiteY277" fmla="*/ 265677 h 312084"/>
              <a:gd name="connsiteX278" fmla="*/ 80045 w 367741"/>
              <a:gd name="connsiteY278" fmla="*/ 263357 h 312084"/>
              <a:gd name="connsiteX279" fmla="*/ 82366 w 367741"/>
              <a:gd name="connsiteY279" fmla="*/ 259877 h 312084"/>
              <a:gd name="connsiteX280" fmla="*/ 81205 w 367741"/>
              <a:gd name="connsiteY280" fmla="*/ 258716 h 312084"/>
              <a:gd name="connsiteX281" fmla="*/ 80045 w 367741"/>
              <a:gd name="connsiteY281" fmla="*/ 258716 h 312084"/>
              <a:gd name="connsiteX282" fmla="*/ 77725 w 367741"/>
              <a:gd name="connsiteY282" fmla="*/ 261037 h 312084"/>
              <a:gd name="connsiteX283" fmla="*/ 75405 w 367741"/>
              <a:gd name="connsiteY283" fmla="*/ 261037 h 312084"/>
              <a:gd name="connsiteX284" fmla="*/ 75405 w 367741"/>
              <a:gd name="connsiteY284" fmla="*/ 259877 h 312084"/>
              <a:gd name="connsiteX285" fmla="*/ 71924 w 367741"/>
              <a:gd name="connsiteY285" fmla="*/ 259877 h 312084"/>
              <a:gd name="connsiteX286" fmla="*/ 70764 w 367741"/>
              <a:gd name="connsiteY286" fmla="*/ 264517 h 312084"/>
              <a:gd name="connsiteX287" fmla="*/ 70764 w 367741"/>
              <a:gd name="connsiteY287" fmla="*/ 265677 h 312084"/>
              <a:gd name="connsiteX288" fmla="*/ 74244 w 367741"/>
              <a:gd name="connsiteY288" fmla="*/ 266838 h 312084"/>
              <a:gd name="connsiteX289" fmla="*/ 74244 w 367741"/>
              <a:gd name="connsiteY289" fmla="*/ 267998 h 312084"/>
              <a:gd name="connsiteX290" fmla="*/ 68444 w 367741"/>
              <a:gd name="connsiteY290" fmla="*/ 267998 h 312084"/>
              <a:gd name="connsiteX291" fmla="*/ 69604 w 367741"/>
              <a:gd name="connsiteY291" fmla="*/ 271478 h 312084"/>
              <a:gd name="connsiteX292" fmla="*/ 68444 w 367741"/>
              <a:gd name="connsiteY292" fmla="*/ 272638 h 312084"/>
              <a:gd name="connsiteX293" fmla="*/ 67283 w 367741"/>
              <a:gd name="connsiteY293" fmla="*/ 271478 h 312084"/>
              <a:gd name="connsiteX294" fmla="*/ 64963 w 367741"/>
              <a:gd name="connsiteY294" fmla="*/ 273799 h 312084"/>
              <a:gd name="connsiteX295" fmla="*/ 63803 w 367741"/>
              <a:gd name="connsiteY295" fmla="*/ 274959 h 312084"/>
              <a:gd name="connsiteX296" fmla="*/ 63803 w 367741"/>
              <a:gd name="connsiteY296" fmla="*/ 273799 h 312084"/>
              <a:gd name="connsiteX297" fmla="*/ 61482 w 367741"/>
              <a:gd name="connsiteY297" fmla="*/ 270318 h 312084"/>
              <a:gd name="connsiteX298" fmla="*/ 61482 w 367741"/>
              <a:gd name="connsiteY298" fmla="*/ 269158 h 312084"/>
              <a:gd name="connsiteX299" fmla="*/ 56842 w 367741"/>
              <a:gd name="connsiteY299" fmla="*/ 262197 h 312084"/>
              <a:gd name="connsiteX300" fmla="*/ 55682 w 367741"/>
              <a:gd name="connsiteY300" fmla="*/ 259877 h 312084"/>
              <a:gd name="connsiteX301" fmla="*/ 52203 w 367741"/>
              <a:gd name="connsiteY301" fmla="*/ 255236 h 312084"/>
              <a:gd name="connsiteX302" fmla="*/ 51041 w 367741"/>
              <a:gd name="connsiteY302" fmla="*/ 252915 h 312084"/>
              <a:gd name="connsiteX303" fmla="*/ 51041 w 367741"/>
              <a:gd name="connsiteY303" fmla="*/ 251755 h 312084"/>
              <a:gd name="connsiteX304" fmla="*/ 49881 w 367741"/>
              <a:gd name="connsiteY304" fmla="*/ 250595 h 312084"/>
              <a:gd name="connsiteX305" fmla="*/ 49881 w 367741"/>
              <a:gd name="connsiteY305" fmla="*/ 249435 h 312084"/>
              <a:gd name="connsiteX306" fmla="*/ 48723 w 367741"/>
              <a:gd name="connsiteY306" fmla="*/ 249435 h 312084"/>
              <a:gd name="connsiteX307" fmla="*/ 45242 w 367741"/>
              <a:gd name="connsiteY307" fmla="*/ 242474 h 312084"/>
              <a:gd name="connsiteX308" fmla="*/ 44080 w 367741"/>
              <a:gd name="connsiteY308" fmla="*/ 241314 h 312084"/>
              <a:gd name="connsiteX309" fmla="*/ 41762 w 367741"/>
              <a:gd name="connsiteY309" fmla="*/ 236673 h 312084"/>
              <a:gd name="connsiteX310" fmla="*/ 39446 w 367741"/>
              <a:gd name="connsiteY310" fmla="*/ 234355 h 312084"/>
              <a:gd name="connsiteX311" fmla="*/ 39446 w 367741"/>
              <a:gd name="connsiteY311" fmla="*/ 233195 h 312084"/>
              <a:gd name="connsiteX312" fmla="*/ 37126 w 367741"/>
              <a:gd name="connsiteY312" fmla="*/ 230872 h 312084"/>
              <a:gd name="connsiteX313" fmla="*/ 33645 w 367741"/>
              <a:gd name="connsiteY313" fmla="*/ 223913 h 312084"/>
              <a:gd name="connsiteX314" fmla="*/ 32485 w 367741"/>
              <a:gd name="connsiteY314" fmla="*/ 222753 h 312084"/>
              <a:gd name="connsiteX315" fmla="*/ 29005 w 367741"/>
              <a:gd name="connsiteY315" fmla="*/ 215792 h 312084"/>
              <a:gd name="connsiteX316" fmla="*/ 29005 w 367741"/>
              <a:gd name="connsiteY316" fmla="*/ 214632 h 312084"/>
              <a:gd name="connsiteX317" fmla="*/ 27845 w 367741"/>
              <a:gd name="connsiteY317" fmla="*/ 213472 h 312084"/>
              <a:gd name="connsiteX318" fmla="*/ 27845 w 367741"/>
              <a:gd name="connsiteY318" fmla="*/ 205351 h 312084"/>
              <a:gd name="connsiteX319" fmla="*/ 26684 w 367741"/>
              <a:gd name="connsiteY319" fmla="*/ 204191 h 312084"/>
              <a:gd name="connsiteX320" fmla="*/ 26684 w 367741"/>
              <a:gd name="connsiteY320" fmla="*/ 201870 h 312084"/>
              <a:gd name="connsiteX321" fmla="*/ 27845 w 367741"/>
              <a:gd name="connsiteY321" fmla="*/ 200710 h 312084"/>
              <a:gd name="connsiteX322" fmla="*/ 29005 w 367741"/>
              <a:gd name="connsiteY322" fmla="*/ 200710 h 312084"/>
              <a:gd name="connsiteX323" fmla="*/ 30165 w 367741"/>
              <a:gd name="connsiteY323" fmla="*/ 201870 h 312084"/>
              <a:gd name="connsiteX324" fmla="*/ 31325 w 367741"/>
              <a:gd name="connsiteY324" fmla="*/ 201870 h 312084"/>
              <a:gd name="connsiteX325" fmla="*/ 31325 w 367741"/>
              <a:gd name="connsiteY325" fmla="*/ 203030 h 312084"/>
              <a:gd name="connsiteX326" fmla="*/ 32485 w 367741"/>
              <a:gd name="connsiteY326" fmla="*/ 203030 h 312084"/>
              <a:gd name="connsiteX327" fmla="*/ 32485 w 367741"/>
              <a:gd name="connsiteY327" fmla="*/ 204191 h 312084"/>
              <a:gd name="connsiteX328" fmla="*/ 33645 w 367741"/>
              <a:gd name="connsiteY328" fmla="*/ 204191 h 312084"/>
              <a:gd name="connsiteX329" fmla="*/ 33645 w 367741"/>
              <a:gd name="connsiteY329" fmla="*/ 203030 h 312084"/>
              <a:gd name="connsiteX330" fmla="*/ 34806 w 367741"/>
              <a:gd name="connsiteY330" fmla="*/ 203030 h 312084"/>
              <a:gd name="connsiteX331" fmla="*/ 34806 w 367741"/>
              <a:gd name="connsiteY331" fmla="*/ 206511 h 312084"/>
              <a:gd name="connsiteX332" fmla="*/ 35966 w 367741"/>
              <a:gd name="connsiteY332" fmla="*/ 206511 h 312084"/>
              <a:gd name="connsiteX333" fmla="*/ 38286 w 367741"/>
              <a:gd name="connsiteY333" fmla="*/ 205351 h 312084"/>
              <a:gd name="connsiteX334" fmla="*/ 39446 w 367741"/>
              <a:gd name="connsiteY334" fmla="*/ 205351 h 312084"/>
              <a:gd name="connsiteX335" fmla="*/ 40606 w 367741"/>
              <a:gd name="connsiteY335" fmla="*/ 204191 h 312084"/>
              <a:gd name="connsiteX336" fmla="*/ 40606 w 367741"/>
              <a:gd name="connsiteY336" fmla="*/ 203030 h 312084"/>
              <a:gd name="connsiteX337" fmla="*/ 42927 w 367741"/>
              <a:gd name="connsiteY337" fmla="*/ 203030 h 312084"/>
              <a:gd name="connsiteX338" fmla="*/ 45247 w 367741"/>
              <a:gd name="connsiteY338" fmla="*/ 200710 h 312084"/>
              <a:gd name="connsiteX339" fmla="*/ 45247 w 367741"/>
              <a:gd name="connsiteY339" fmla="*/ 198390 h 312084"/>
              <a:gd name="connsiteX340" fmla="*/ 46407 w 367741"/>
              <a:gd name="connsiteY340" fmla="*/ 198390 h 312084"/>
              <a:gd name="connsiteX341" fmla="*/ 47565 w 367741"/>
              <a:gd name="connsiteY341" fmla="*/ 197230 h 312084"/>
              <a:gd name="connsiteX342" fmla="*/ 47565 w 367741"/>
              <a:gd name="connsiteY342" fmla="*/ 192589 h 312084"/>
              <a:gd name="connsiteX343" fmla="*/ 45247 w 367741"/>
              <a:gd name="connsiteY343" fmla="*/ 192589 h 312084"/>
              <a:gd name="connsiteX344" fmla="*/ 45247 w 367741"/>
              <a:gd name="connsiteY344" fmla="*/ 191429 h 312084"/>
              <a:gd name="connsiteX345" fmla="*/ 51046 w 367741"/>
              <a:gd name="connsiteY345" fmla="*/ 191429 h 312084"/>
              <a:gd name="connsiteX346" fmla="*/ 53366 w 367741"/>
              <a:gd name="connsiteY346" fmla="*/ 189108 h 312084"/>
              <a:gd name="connsiteX347" fmla="*/ 52208 w 367741"/>
              <a:gd name="connsiteY347" fmla="*/ 189108 h 312084"/>
              <a:gd name="connsiteX348" fmla="*/ 52208 w 367741"/>
              <a:gd name="connsiteY348" fmla="*/ 187948 h 312084"/>
              <a:gd name="connsiteX349" fmla="*/ 49885 w 367741"/>
              <a:gd name="connsiteY349" fmla="*/ 187948 h 312084"/>
              <a:gd name="connsiteX350" fmla="*/ 48728 w 367741"/>
              <a:gd name="connsiteY350" fmla="*/ 189108 h 312084"/>
              <a:gd name="connsiteX351" fmla="*/ 44087 w 367741"/>
              <a:gd name="connsiteY351" fmla="*/ 189108 h 312084"/>
              <a:gd name="connsiteX352" fmla="*/ 42927 w 367741"/>
              <a:gd name="connsiteY352" fmla="*/ 190268 h 312084"/>
              <a:gd name="connsiteX353" fmla="*/ 41767 w 367741"/>
              <a:gd name="connsiteY353" fmla="*/ 191429 h 312084"/>
              <a:gd name="connsiteX354" fmla="*/ 40606 w 367741"/>
              <a:gd name="connsiteY354" fmla="*/ 192589 h 312084"/>
              <a:gd name="connsiteX355" fmla="*/ 39446 w 367741"/>
              <a:gd name="connsiteY355" fmla="*/ 192589 h 312084"/>
              <a:gd name="connsiteX356" fmla="*/ 39446 w 367741"/>
              <a:gd name="connsiteY356" fmla="*/ 191429 h 312084"/>
              <a:gd name="connsiteX357" fmla="*/ 37126 w 367741"/>
              <a:gd name="connsiteY357" fmla="*/ 191429 h 312084"/>
              <a:gd name="connsiteX358" fmla="*/ 35966 w 367741"/>
              <a:gd name="connsiteY358" fmla="*/ 190268 h 312084"/>
              <a:gd name="connsiteX359" fmla="*/ 34806 w 367741"/>
              <a:gd name="connsiteY359" fmla="*/ 191429 h 312084"/>
              <a:gd name="connsiteX360" fmla="*/ 32485 w 367741"/>
              <a:gd name="connsiteY360" fmla="*/ 191429 h 312084"/>
              <a:gd name="connsiteX361" fmla="*/ 27845 w 367741"/>
              <a:gd name="connsiteY361" fmla="*/ 189108 h 312084"/>
              <a:gd name="connsiteX362" fmla="*/ 26684 w 367741"/>
              <a:gd name="connsiteY362" fmla="*/ 187948 h 312084"/>
              <a:gd name="connsiteX363" fmla="*/ 25524 w 367741"/>
              <a:gd name="connsiteY363" fmla="*/ 185628 h 312084"/>
              <a:gd name="connsiteX364" fmla="*/ 24364 w 367741"/>
              <a:gd name="connsiteY364" fmla="*/ 185628 h 312084"/>
              <a:gd name="connsiteX365" fmla="*/ 24364 w 367741"/>
              <a:gd name="connsiteY365" fmla="*/ 186788 h 312084"/>
              <a:gd name="connsiteX366" fmla="*/ 23204 w 367741"/>
              <a:gd name="connsiteY366" fmla="*/ 187948 h 312084"/>
              <a:gd name="connsiteX367" fmla="*/ 22044 w 367741"/>
              <a:gd name="connsiteY367" fmla="*/ 189108 h 312084"/>
              <a:gd name="connsiteX368" fmla="*/ 22044 w 367741"/>
              <a:gd name="connsiteY368" fmla="*/ 190268 h 312084"/>
              <a:gd name="connsiteX369" fmla="*/ 23204 w 367741"/>
              <a:gd name="connsiteY369" fmla="*/ 190268 h 312084"/>
              <a:gd name="connsiteX370" fmla="*/ 23204 w 367741"/>
              <a:gd name="connsiteY370" fmla="*/ 191429 h 312084"/>
              <a:gd name="connsiteX371" fmla="*/ 16243 w 367741"/>
              <a:gd name="connsiteY371" fmla="*/ 191429 h 312084"/>
              <a:gd name="connsiteX372" fmla="*/ 11602 w 367741"/>
              <a:gd name="connsiteY372" fmla="*/ 192589 h 312084"/>
              <a:gd name="connsiteX373" fmla="*/ 3481 w 367741"/>
              <a:gd name="connsiteY373" fmla="*/ 192589 h 312084"/>
              <a:gd name="connsiteX374" fmla="*/ 2321 w 367741"/>
              <a:gd name="connsiteY374" fmla="*/ 193749 h 312084"/>
              <a:gd name="connsiteX375" fmla="*/ 0 w 367741"/>
              <a:gd name="connsiteY375" fmla="*/ 193749 h 312084"/>
              <a:gd name="connsiteX376" fmla="*/ 0 w 367741"/>
              <a:gd name="connsiteY376" fmla="*/ 187948 h 312084"/>
              <a:gd name="connsiteX377" fmla="*/ 2321 w 367741"/>
              <a:gd name="connsiteY377" fmla="*/ 180987 h 312084"/>
              <a:gd name="connsiteX378" fmla="*/ 5801 w 367741"/>
              <a:gd name="connsiteY378" fmla="*/ 174026 h 312084"/>
              <a:gd name="connsiteX379" fmla="*/ 5801 w 367741"/>
              <a:gd name="connsiteY379" fmla="*/ 171706 h 312084"/>
              <a:gd name="connsiteX380" fmla="*/ 8122 w 367741"/>
              <a:gd name="connsiteY380" fmla="*/ 168225 h 312084"/>
              <a:gd name="connsiteX381" fmla="*/ 8122 w 367741"/>
              <a:gd name="connsiteY381" fmla="*/ 167065 h 312084"/>
              <a:gd name="connsiteX382" fmla="*/ 12762 w 367741"/>
              <a:gd name="connsiteY382" fmla="*/ 167065 h 312084"/>
              <a:gd name="connsiteX383" fmla="*/ 13923 w 367741"/>
              <a:gd name="connsiteY383" fmla="*/ 165905 h 312084"/>
              <a:gd name="connsiteX384" fmla="*/ 15083 w 367741"/>
              <a:gd name="connsiteY384" fmla="*/ 162424 h 312084"/>
              <a:gd name="connsiteX385" fmla="*/ 15083 w 367741"/>
              <a:gd name="connsiteY385" fmla="*/ 158944 h 312084"/>
              <a:gd name="connsiteX386" fmla="*/ 12762 w 367741"/>
              <a:gd name="connsiteY386" fmla="*/ 156623 h 312084"/>
              <a:gd name="connsiteX387" fmla="*/ 13923 w 367741"/>
              <a:gd name="connsiteY387" fmla="*/ 154303 h 312084"/>
              <a:gd name="connsiteX388" fmla="*/ 13923 w 367741"/>
              <a:gd name="connsiteY388" fmla="*/ 150823 h 312084"/>
              <a:gd name="connsiteX389" fmla="*/ 12762 w 367741"/>
              <a:gd name="connsiteY389" fmla="*/ 148502 h 312084"/>
              <a:gd name="connsiteX390" fmla="*/ 11602 w 367741"/>
              <a:gd name="connsiteY390" fmla="*/ 146182 h 312084"/>
              <a:gd name="connsiteX391" fmla="*/ 10442 w 367741"/>
              <a:gd name="connsiteY391" fmla="*/ 147342 h 312084"/>
              <a:gd name="connsiteX392" fmla="*/ 9282 w 367741"/>
              <a:gd name="connsiteY392" fmla="*/ 149662 h 312084"/>
              <a:gd name="connsiteX393" fmla="*/ 9282 w 367741"/>
              <a:gd name="connsiteY393" fmla="*/ 141544 h 312084"/>
              <a:gd name="connsiteX394" fmla="*/ 6961 w 367741"/>
              <a:gd name="connsiteY394" fmla="*/ 141544 h 312084"/>
              <a:gd name="connsiteX395" fmla="*/ 4641 w 367741"/>
              <a:gd name="connsiteY395" fmla="*/ 140383 h 312084"/>
              <a:gd name="connsiteX396" fmla="*/ 3481 w 367741"/>
              <a:gd name="connsiteY396" fmla="*/ 140383 h 312084"/>
              <a:gd name="connsiteX397" fmla="*/ 2321 w 367741"/>
              <a:gd name="connsiteY397" fmla="*/ 139223 h 312084"/>
              <a:gd name="connsiteX398" fmla="*/ 9282 w 367741"/>
              <a:gd name="connsiteY398" fmla="*/ 132262 h 312084"/>
              <a:gd name="connsiteX399" fmla="*/ 9282 w 367741"/>
              <a:gd name="connsiteY399" fmla="*/ 128782 h 312084"/>
              <a:gd name="connsiteX400" fmla="*/ 8122 w 367741"/>
              <a:gd name="connsiteY400" fmla="*/ 126461 h 312084"/>
              <a:gd name="connsiteX401" fmla="*/ 6961 w 367741"/>
              <a:gd name="connsiteY401" fmla="*/ 125301 h 312084"/>
              <a:gd name="connsiteX402" fmla="*/ 5801 w 367741"/>
              <a:gd name="connsiteY402" fmla="*/ 125301 h 312084"/>
              <a:gd name="connsiteX403" fmla="*/ 6961 w 367741"/>
              <a:gd name="connsiteY403" fmla="*/ 121820 h 312084"/>
              <a:gd name="connsiteX404" fmla="*/ 8122 w 367741"/>
              <a:gd name="connsiteY404" fmla="*/ 121820 h 312084"/>
              <a:gd name="connsiteX405" fmla="*/ 9282 w 367741"/>
              <a:gd name="connsiteY405" fmla="*/ 119500 h 312084"/>
              <a:gd name="connsiteX406" fmla="*/ 8122 w 367741"/>
              <a:gd name="connsiteY406" fmla="*/ 117180 h 312084"/>
              <a:gd name="connsiteX407" fmla="*/ 8122 w 367741"/>
              <a:gd name="connsiteY407" fmla="*/ 109059 h 312084"/>
              <a:gd name="connsiteX408" fmla="*/ 6961 w 367741"/>
              <a:gd name="connsiteY408" fmla="*/ 109059 h 312084"/>
              <a:gd name="connsiteX409" fmla="*/ 5801 w 367741"/>
              <a:gd name="connsiteY409" fmla="*/ 107898 h 312084"/>
              <a:gd name="connsiteX410" fmla="*/ 8122 w 367741"/>
              <a:gd name="connsiteY410" fmla="*/ 106738 h 312084"/>
              <a:gd name="connsiteX411" fmla="*/ 9282 w 367741"/>
              <a:gd name="connsiteY411" fmla="*/ 105578 h 312084"/>
              <a:gd name="connsiteX412" fmla="*/ 11602 w 367741"/>
              <a:gd name="connsiteY412" fmla="*/ 104413 h 312084"/>
              <a:gd name="connsiteX413" fmla="*/ 13923 w 367741"/>
              <a:gd name="connsiteY413" fmla="*/ 102093 h 312084"/>
              <a:gd name="connsiteX414" fmla="*/ 18563 w 367741"/>
              <a:gd name="connsiteY414" fmla="*/ 102093 h 312084"/>
              <a:gd name="connsiteX415" fmla="*/ 17403 w 367741"/>
              <a:gd name="connsiteY415" fmla="*/ 99773 h 312084"/>
              <a:gd name="connsiteX416" fmla="*/ 15083 w 367741"/>
              <a:gd name="connsiteY416" fmla="*/ 98612 h 312084"/>
              <a:gd name="connsiteX417" fmla="*/ 13923 w 367741"/>
              <a:gd name="connsiteY417" fmla="*/ 97452 h 312084"/>
              <a:gd name="connsiteX418" fmla="*/ 12762 w 367741"/>
              <a:gd name="connsiteY418" fmla="*/ 96292 h 312084"/>
              <a:gd name="connsiteX419" fmla="*/ 12762 w 367741"/>
              <a:gd name="connsiteY419" fmla="*/ 91651 h 312084"/>
              <a:gd name="connsiteX420" fmla="*/ 13923 w 367741"/>
              <a:gd name="connsiteY420" fmla="*/ 90491 h 312084"/>
              <a:gd name="connsiteX421" fmla="*/ 15083 w 367741"/>
              <a:gd name="connsiteY421" fmla="*/ 90491 h 312084"/>
              <a:gd name="connsiteX422" fmla="*/ 13923 w 367741"/>
              <a:gd name="connsiteY422" fmla="*/ 88171 h 312084"/>
              <a:gd name="connsiteX423" fmla="*/ 13923 w 367741"/>
              <a:gd name="connsiteY423" fmla="*/ 84690 h 312084"/>
              <a:gd name="connsiteX424" fmla="*/ 15083 w 367741"/>
              <a:gd name="connsiteY424" fmla="*/ 83530 h 312084"/>
              <a:gd name="connsiteX425" fmla="*/ 16243 w 367741"/>
              <a:gd name="connsiteY425" fmla="*/ 83530 h 312084"/>
              <a:gd name="connsiteX426" fmla="*/ 18563 w 367741"/>
              <a:gd name="connsiteY426" fmla="*/ 85850 h 312084"/>
              <a:gd name="connsiteX427" fmla="*/ 23204 w 367741"/>
              <a:gd name="connsiteY427" fmla="*/ 85850 h 312084"/>
              <a:gd name="connsiteX428" fmla="*/ 24364 w 367741"/>
              <a:gd name="connsiteY428" fmla="*/ 84690 h 312084"/>
              <a:gd name="connsiteX429" fmla="*/ 24364 w 367741"/>
              <a:gd name="connsiteY429" fmla="*/ 77729 h 312084"/>
              <a:gd name="connsiteX430" fmla="*/ 29005 w 367741"/>
              <a:gd name="connsiteY430" fmla="*/ 75409 h 312084"/>
              <a:gd name="connsiteX431" fmla="*/ 31325 w 367741"/>
              <a:gd name="connsiteY431" fmla="*/ 75409 h 312084"/>
              <a:gd name="connsiteX432" fmla="*/ 34806 w 367741"/>
              <a:gd name="connsiteY432" fmla="*/ 71928 h 312084"/>
              <a:gd name="connsiteX433" fmla="*/ 35966 w 367741"/>
              <a:gd name="connsiteY433" fmla="*/ 70768 h 312084"/>
              <a:gd name="connsiteX434" fmla="*/ 34806 w 367741"/>
              <a:gd name="connsiteY434" fmla="*/ 68448 h 312084"/>
              <a:gd name="connsiteX435" fmla="*/ 39446 w 367741"/>
              <a:gd name="connsiteY435" fmla="*/ 68448 h 312084"/>
              <a:gd name="connsiteX436" fmla="*/ 40606 w 367741"/>
              <a:gd name="connsiteY436" fmla="*/ 69608 h 312084"/>
              <a:gd name="connsiteX437" fmla="*/ 42927 w 367741"/>
              <a:gd name="connsiteY437" fmla="*/ 68448 h 312084"/>
              <a:gd name="connsiteX438" fmla="*/ 45247 w 367741"/>
              <a:gd name="connsiteY438" fmla="*/ 67288 h 312084"/>
              <a:gd name="connsiteX439" fmla="*/ 49885 w 367741"/>
              <a:gd name="connsiteY439" fmla="*/ 69608 h 312084"/>
              <a:gd name="connsiteX440" fmla="*/ 52208 w 367741"/>
              <a:gd name="connsiteY440" fmla="*/ 68448 h 312084"/>
              <a:gd name="connsiteX441" fmla="*/ 54526 w 367741"/>
              <a:gd name="connsiteY441" fmla="*/ 67288 h 312084"/>
              <a:gd name="connsiteX442" fmla="*/ 56846 w 367741"/>
              <a:gd name="connsiteY442" fmla="*/ 67288 h 312084"/>
              <a:gd name="connsiteX443" fmla="*/ 59167 w 367741"/>
              <a:gd name="connsiteY443" fmla="*/ 68448 h 312084"/>
              <a:gd name="connsiteX444" fmla="*/ 61487 w 367741"/>
              <a:gd name="connsiteY444" fmla="*/ 70768 h 312084"/>
              <a:gd name="connsiteX445" fmla="*/ 62647 w 367741"/>
              <a:gd name="connsiteY445" fmla="*/ 71928 h 312084"/>
              <a:gd name="connsiteX446" fmla="*/ 66128 w 367741"/>
              <a:gd name="connsiteY446" fmla="*/ 70768 h 312084"/>
              <a:gd name="connsiteX447" fmla="*/ 68448 w 367741"/>
              <a:gd name="connsiteY447" fmla="*/ 70768 h 312084"/>
              <a:gd name="connsiteX448" fmla="*/ 68448 w 367741"/>
              <a:gd name="connsiteY448" fmla="*/ 67288 h 312084"/>
              <a:gd name="connsiteX449" fmla="*/ 67288 w 367741"/>
              <a:gd name="connsiteY449" fmla="*/ 63807 h 312084"/>
              <a:gd name="connsiteX450" fmla="*/ 64968 w 367741"/>
              <a:gd name="connsiteY450" fmla="*/ 61487 h 312084"/>
              <a:gd name="connsiteX451" fmla="*/ 63808 w 367741"/>
              <a:gd name="connsiteY451" fmla="*/ 59167 h 312084"/>
              <a:gd name="connsiteX452" fmla="*/ 64968 w 367741"/>
              <a:gd name="connsiteY452" fmla="*/ 55686 h 312084"/>
              <a:gd name="connsiteX453" fmla="*/ 66128 w 367741"/>
              <a:gd name="connsiteY453" fmla="*/ 53366 h 312084"/>
              <a:gd name="connsiteX454" fmla="*/ 66128 w 367741"/>
              <a:gd name="connsiteY454" fmla="*/ 52206 h 312084"/>
              <a:gd name="connsiteX455" fmla="*/ 67288 w 367741"/>
              <a:gd name="connsiteY455" fmla="*/ 52206 h 312084"/>
              <a:gd name="connsiteX456" fmla="*/ 68448 w 367741"/>
              <a:gd name="connsiteY456" fmla="*/ 51045 h 312084"/>
              <a:gd name="connsiteX457" fmla="*/ 67288 w 367741"/>
              <a:gd name="connsiteY457" fmla="*/ 48725 h 312084"/>
              <a:gd name="connsiteX458" fmla="*/ 66128 w 367741"/>
              <a:gd name="connsiteY458" fmla="*/ 47565 h 312084"/>
              <a:gd name="connsiteX459" fmla="*/ 64968 w 367741"/>
              <a:gd name="connsiteY459" fmla="*/ 47565 h 312084"/>
              <a:gd name="connsiteX460" fmla="*/ 61487 w 367741"/>
              <a:gd name="connsiteY460" fmla="*/ 48725 h 312084"/>
              <a:gd name="connsiteX461" fmla="*/ 60327 w 367741"/>
              <a:gd name="connsiteY461" fmla="*/ 49885 h 312084"/>
              <a:gd name="connsiteX462" fmla="*/ 58007 w 367741"/>
              <a:gd name="connsiteY462" fmla="*/ 48725 h 312084"/>
              <a:gd name="connsiteX463" fmla="*/ 56846 w 367741"/>
              <a:gd name="connsiteY463" fmla="*/ 47565 h 312084"/>
              <a:gd name="connsiteX464" fmla="*/ 58007 w 367741"/>
              <a:gd name="connsiteY464" fmla="*/ 45244 h 312084"/>
              <a:gd name="connsiteX465" fmla="*/ 59167 w 367741"/>
              <a:gd name="connsiteY465" fmla="*/ 44087 h 312084"/>
              <a:gd name="connsiteX466" fmla="*/ 63808 w 367741"/>
              <a:gd name="connsiteY466" fmla="*/ 41764 h 312084"/>
              <a:gd name="connsiteX467" fmla="*/ 64968 w 367741"/>
              <a:gd name="connsiteY467" fmla="*/ 41764 h 312084"/>
              <a:gd name="connsiteX468" fmla="*/ 68448 w 367741"/>
              <a:gd name="connsiteY468" fmla="*/ 38283 h 312084"/>
              <a:gd name="connsiteX469" fmla="*/ 69608 w 367741"/>
              <a:gd name="connsiteY469" fmla="*/ 39446 h 312084"/>
              <a:gd name="connsiteX470" fmla="*/ 71929 w 367741"/>
              <a:gd name="connsiteY470" fmla="*/ 39446 h 312084"/>
              <a:gd name="connsiteX471" fmla="*/ 74249 w 367741"/>
              <a:gd name="connsiteY471" fmla="*/ 38283 h 312084"/>
              <a:gd name="connsiteX472" fmla="*/ 77730 w 367741"/>
              <a:gd name="connsiteY472" fmla="*/ 35965 h 312084"/>
              <a:gd name="connsiteX473" fmla="*/ 78890 w 367741"/>
              <a:gd name="connsiteY473" fmla="*/ 32485 h 312084"/>
              <a:gd name="connsiteX474" fmla="*/ 80050 w 367741"/>
              <a:gd name="connsiteY474" fmla="*/ 29004 h 312084"/>
              <a:gd name="connsiteX475" fmla="*/ 82370 w 367741"/>
              <a:gd name="connsiteY475" fmla="*/ 25524 h 312084"/>
              <a:gd name="connsiteX476" fmla="*/ 83531 w 367741"/>
              <a:gd name="connsiteY476" fmla="*/ 22043 h 312084"/>
              <a:gd name="connsiteX477" fmla="*/ 82370 w 367741"/>
              <a:gd name="connsiteY477" fmla="*/ 19723 h 312084"/>
              <a:gd name="connsiteX478" fmla="*/ 81210 w 367741"/>
              <a:gd name="connsiteY478" fmla="*/ 17403 h 312084"/>
              <a:gd name="connsiteX479" fmla="*/ 83531 w 367741"/>
              <a:gd name="connsiteY479" fmla="*/ 12762 h 312084"/>
              <a:gd name="connsiteX480" fmla="*/ 84691 w 367741"/>
              <a:gd name="connsiteY480" fmla="*/ 5801 h 312084"/>
              <a:gd name="connsiteX481" fmla="*/ 85851 w 367741"/>
              <a:gd name="connsiteY481" fmla="*/ 0 h 312084"/>
              <a:gd name="connsiteX482" fmla="*/ 88171 w 367741"/>
              <a:gd name="connsiteY482" fmla="*/ 2320 h 312084"/>
              <a:gd name="connsiteX483" fmla="*/ 90492 w 367741"/>
              <a:gd name="connsiteY483" fmla="*/ 3481 h 312084"/>
              <a:gd name="connsiteX484" fmla="*/ 90487 w 367741"/>
              <a:gd name="connsiteY484" fmla="*/ 3476 h 312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</a:cxnLst>
            <a:rect l="l" t="t" r="r" b="b"/>
            <a:pathLst>
              <a:path w="367741" h="312084">
                <a:moveTo>
                  <a:pt x="90487" y="3476"/>
                </a:moveTo>
                <a:lnTo>
                  <a:pt x="96288" y="5796"/>
                </a:lnTo>
                <a:lnTo>
                  <a:pt x="100928" y="6956"/>
                </a:lnTo>
                <a:lnTo>
                  <a:pt x="104409" y="8117"/>
                </a:lnTo>
                <a:lnTo>
                  <a:pt x="106729" y="10437"/>
                </a:lnTo>
                <a:lnTo>
                  <a:pt x="107889" y="11597"/>
                </a:lnTo>
                <a:lnTo>
                  <a:pt x="111370" y="13917"/>
                </a:lnTo>
                <a:lnTo>
                  <a:pt x="120651" y="17398"/>
                </a:lnTo>
                <a:lnTo>
                  <a:pt x="135734" y="23199"/>
                </a:lnTo>
                <a:lnTo>
                  <a:pt x="149653" y="27839"/>
                </a:lnTo>
                <a:lnTo>
                  <a:pt x="162410" y="31320"/>
                </a:lnTo>
                <a:lnTo>
                  <a:pt x="163571" y="32480"/>
                </a:lnTo>
                <a:lnTo>
                  <a:pt x="163571" y="35961"/>
                </a:lnTo>
                <a:lnTo>
                  <a:pt x="164731" y="37121"/>
                </a:lnTo>
                <a:lnTo>
                  <a:pt x="167051" y="38281"/>
                </a:lnTo>
                <a:lnTo>
                  <a:pt x="172852" y="42922"/>
                </a:lnTo>
                <a:lnTo>
                  <a:pt x="179813" y="46402"/>
                </a:lnTo>
                <a:lnTo>
                  <a:pt x="185614" y="49883"/>
                </a:lnTo>
                <a:lnTo>
                  <a:pt x="191415" y="52201"/>
                </a:lnTo>
                <a:lnTo>
                  <a:pt x="196056" y="59162"/>
                </a:lnTo>
                <a:lnTo>
                  <a:pt x="199536" y="61482"/>
                </a:lnTo>
                <a:lnTo>
                  <a:pt x="204177" y="66123"/>
                </a:lnTo>
                <a:lnTo>
                  <a:pt x="206497" y="73084"/>
                </a:lnTo>
                <a:lnTo>
                  <a:pt x="208817" y="83525"/>
                </a:lnTo>
                <a:lnTo>
                  <a:pt x="214616" y="99773"/>
                </a:lnTo>
                <a:lnTo>
                  <a:pt x="220417" y="100933"/>
                </a:lnTo>
                <a:lnTo>
                  <a:pt x="247096" y="100933"/>
                </a:lnTo>
                <a:lnTo>
                  <a:pt x="248256" y="102093"/>
                </a:lnTo>
                <a:lnTo>
                  <a:pt x="250576" y="103253"/>
                </a:lnTo>
                <a:lnTo>
                  <a:pt x="251737" y="106734"/>
                </a:lnTo>
                <a:lnTo>
                  <a:pt x="252897" y="109054"/>
                </a:lnTo>
                <a:lnTo>
                  <a:pt x="254057" y="113695"/>
                </a:lnTo>
                <a:lnTo>
                  <a:pt x="256377" y="117175"/>
                </a:lnTo>
                <a:lnTo>
                  <a:pt x="257538" y="122976"/>
                </a:lnTo>
                <a:lnTo>
                  <a:pt x="264499" y="125296"/>
                </a:lnTo>
                <a:lnTo>
                  <a:pt x="271460" y="122976"/>
                </a:lnTo>
                <a:lnTo>
                  <a:pt x="273780" y="122976"/>
                </a:lnTo>
                <a:lnTo>
                  <a:pt x="277261" y="124136"/>
                </a:lnTo>
                <a:lnTo>
                  <a:pt x="299299" y="124136"/>
                </a:lnTo>
                <a:lnTo>
                  <a:pt x="301619" y="125296"/>
                </a:lnTo>
                <a:lnTo>
                  <a:pt x="305098" y="125296"/>
                </a:lnTo>
                <a:lnTo>
                  <a:pt x="308580" y="124136"/>
                </a:lnTo>
                <a:lnTo>
                  <a:pt x="308580" y="120656"/>
                </a:lnTo>
                <a:lnTo>
                  <a:pt x="312059" y="119495"/>
                </a:lnTo>
                <a:lnTo>
                  <a:pt x="313219" y="120656"/>
                </a:lnTo>
                <a:lnTo>
                  <a:pt x="316699" y="120656"/>
                </a:lnTo>
                <a:lnTo>
                  <a:pt x="317859" y="119495"/>
                </a:lnTo>
                <a:lnTo>
                  <a:pt x="319020" y="119495"/>
                </a:lnTo>
                <a:lnTo>
                  <a:pt x="320180" y="121816"/>
                </a:lnTo>
                <a:lnTo>
                  <a:pt x="320180" y="125296"/>
                </a:lnTo>
                <a:lnTo>
                  <a:pt x="322500" y="127617"/>
                </a:lnTo>
                <a:lnTo>
                  <a:pt x="321340" y="129937"/>
                </a:lnTo>
                <a:lnTo>
                  <a:pt x="320180" y="131097"/>
                </a:lnTo>
                <a:lnTo>
                  <a:pt x="317859" y="131097"/>
                </a:lnTo>
                <a:lnTo>
                  <a:pt x="316699" y="133415"/>
                </a:lnTo>
                <a:lnTo>
                  <a:pt x="316699" y="136898"/>
                </a:lnTo>
                <a:lnTo>
                  <a:pt x="313219" y="138058"/>
                </a:lnTo>
                <a:lnTo>
                  <a:pt x="313219" y="140376"/>
                </a:lnTo>
                <a:lnTo>
                  <a:pt x="314379" y="141536"/>
                </a:lnTo>
                <a:lnTo>
                  <a:pt x="316699" y="142697"/>
                </a:lnTo>
                <a:lnTo>
                  <a:pt x="315539" y="145017"/>
                </a:lnTo>
                <a:lnTo>
                  <a:pt x="314379" y="147337"/>
                </a:lnTo>
                <a:lnTo>
                  <a:pt x="315539" y="149658"/>
                </a:lnTo>
                <a:lnTo>
                  <a:pt x="317859" y="149658"/>
                </a:lnTo>
                <a:lnTo>
                  <a:pt x="317859" y="151978"/>
                </a:lnTo>
                <a:lnTo>
                  <a:pt x="316699" y="154298"/>
                </a:lnTo>
                <a:lnTo>
                  <a:pt x="316699" y="161259"/>
                </a:lnTo>
                <a:lnTo>
                  <a:pt x="317859" y="164740"/>
                </a:lnTo>
                <a:lnTo>
                  <a:pt x="316699" y="167060"/>
                </a:lnTo>
                <a:lnTo>
                  <a:pt x="314379" y="169381"/>
                </a:lnTo>
                <a:lnTo>
                  <a:pt x="314379" y="171701"/>
                </a:lnTo>
                <a:lnTo>
                  <a:pt x="313219" y="172861"/>
                </a:lnTo>
                <a:lnTo>
                  <a:pt x="309741" y="174021"/>
                </a:lnTo>
                <a:lnTo>
                  <a:pt x="310901" y="175181"/>
                </a:lnTo>
                <a:lnTo>
                  <a:pt x="312059" y="177502"/>
                </a:lnTo>
                <a:lnTo>
                  <a:pt x="315539" y="177502"/>
                </a:lnTo>
                <a:lnTo>
                  <a:pt x="316699" y="179822"/>
                </a:lnTo>
                <a:lnTo>
                  <a:pt x="320180" y="179822"/>
                </a:lnTo>
                <a:lnTo>
                  <a:pt x="322500" y="180982"/>
                </a:lnTo>
                <a:lnTo>
                  <a:pt x="323660" y="180982"/>
                </a:lnTo>
                <a:lnTo>
                  <a:pt x="324821" y="178662"/>
                </a:lnTo>
                <a:lnTo>
                  <a:pt x="325981" y="176342"/>
                </a:lnTo>
                <a:lnTo>
                  <a:pt x="329461" y="175181"/>
                </a:lnTo>
                <a:lnTo>
                  <a:pt x="332942" y="171701"/>
                </a:lnTo>
                <a:lnTo>
                  <a:pt x="334102" y="169381"/>
                </a:lnTo>
                <a:lnTo>
                  <a:pt x="336422" y="168220"/>
                </a:lnTo>
                <a:lnTo>
                  <a:pt x="338743" y="165900"/>
                </a:lnTo>
                <a:lnTo>
                  <a:pt x="341063" y="164740"/>
                </a:lnTo>
                <a:lnTo>
                  <a:pt x="342223" y="162420"/>
                </a:lnTo>
                <a:lnTo>
                  <a:pt x="349184" y="162420"/>
                </a:lnTo>
                <a:lnTo>
                  <a:pt x="351500" y="164740"/>
                </a:lnTo>
                <a:lnTo>
                  <a:pt x="352660" y="167060"/>
                </a:lnTo>
                <a:lnTo>
                  <a:pt x="356141" y="167060"/>
                </a:lnTo>
                <a:lnTo>
                  <a:pt x="359621" y="165900"/>
                </a:lnTo>
                <a:lnTo>
                  <a:pt x="360781" y="164740"/>
                </a:lnTo>
                <a:lnTo>
                  <a:pt x="361941" y="165900"/>
                </a:lnTo>
                <a:lnTo>
                  <a:pt x="364262" y="167060"/>
                </a:lnTo>
                <a:lnTo>
                  <a:pt x="363102" y="168220"/>
                </a:lnTo>
                <a:lnTo>
                  <a:pt x="363102" y="172861"/>
                </a:lnTo>
                <a:lnTo>
                  <a:pt x="361941" y="174021"/>
                </a:lnTo>
                <a:lnTo>
                  <a:pt x="360781" y="175181"/>
                </a:lnTo>
                <a:lnTo>
                  <a:pt x="361941" y="177502"/>
                </a:lnTo>
                <a:lnTo>
                  <a:pt x="361941" y="183303"/>
                </a:lnTo>
                <a:lnTo>
                  <a:pt x="360781" y="184463"/>
                </a:lnTo>
                <a:lnTo>
                  <a:pt x="361941" y="186783"/>
                </a:lnTo>
                <a:lnTo>
                  <a:pt x="363102" y="189103"/>
                </a:lnTo>
                <a:lnTo>
                  <a:pt x="363102" y="191424"/>
                </a:lnTo>
                <a:lnTo>
                  <a:pt x="364262" y="192584"/>
                </a:lnTo>
                <a:lnTo>
                  <a:pt x="366582" y="194904"/>
                </a:lnTo>
                <a:lnTo>
                  <a:pt x="367742" y="198385"/>
                </a:lnTo>
                <a:lnTo>
                  <a:pt x="366582" y="200705"/>
                </a:lnTo>
                <a:lnTo>
                  <a:pt x="365422" y="201866"/>
                </a:lnTo>
                <a:lnTo>
                  <a:pt x="364262" y="203026"/>
                </a:lnTo>
                <a:lnTo>
                  <a:pt x="364262" y="206506"/>
                </a:lnTo>
                <a:lnTo>
                  <a:pt x="363102" y="207666"/>
                </a:lnTo>
                <a:lnTo>
                  <a:pt x="359621" y="207666"/>
                </a:lnTo>
                <a:lnTo>
                  <a:pt x="358461" y="208827"/>
                </a:lnTo>
                <a:lnTo>
                  <a:pt x="360781" y="209987"/>
                </a:lnTo>
                <a:lnTo>
                  <a:pt x="365422" y="209987"/>
                </a:lnTo>
                <a:lnTo>
                  <a:pt x="366582" y="211147"/>
                </a:lnTo>
                <a:lnTo>
                  <a:pt x="366582" y="215788"/>
                </a:lnTo>
                <a:lnTo>
                  <a:pt x="365422" y="218108"/>
                </a:lnTo>
                <a:lnTo>
                  <a:pt x="364262" y="220428"/>
                </a:lnTo>
                <a:lnTo>
                  <a:pt x="364262" y="226227"/>
                </a:lnTo>
                <a:lnTo>
                  <a:pt x="365422" y="229710"/>
                </a:lnTo>
                <a:lnTo>
                  <a:pt x="364262" y="232028"/>
                </a:lnTo>
                <a:lnTo>
                  <a:pt x="363102" y="234348"/>
                </a:lnTo>
                <a:lnTo>
                  <a:pt x="360781" y="236668"/>
                </a:lnTo>
                <a:lnTo>
                  <a:pt x="361941" y="238989"/>
                </a:lnTo>
                <a:lnTo>
                  <a:pt x="363102" y="240149"/>
                </a:lnTo>
                <a:lnTo>
                  <a:pt x="364262" y="242469"/>
                </a:lnTo>
                <a:lnTo>
                  <a:pt x="365422" y="245954"/>
                </a:lnTo>
                <a:lnTo>
                  <a:pt x="366582" y="250595"/>
                </a:lnTo>
                <a:lnTo>
                  <a:pt x="365422" y="252915"/>
                </a:lnTo>
                <a:lnTo>
                  <a:pt x="364262" y="254076"/>
                </a:lnTo>
                <a:lnTo>
                  <a:pt x="360781" y="254076"/>
                </a:lnTo>
                <a:lnTo>
                  <a:pt x="359621" y="257556"/>
                </a:lnTo>
                <a:lnTo>
                  <a:pt x="360781" y="259877"/>
                </a:lnTo>
                <a:lnTo>
                  <a:pt x="361941" y="261037"/>
                </a:lnTo>
                <a:lnTo>
                  <a:pt x="363102" y="262197"/>
                </a:lnTo>
                <a:lnTo>
                  <a:pt x="361941" y="263357"/>
                </a:lnTo>
                <a:lnTo>
                  <a:pt x="359621" y="264517"/>
                </a:lnTo>
                <a:lnTo>
                  <a:pt x="358461" y="265677"/>
                </a:lnTo>
                <a:lnTo>
                  <a:pt x="358461" y="267998"/>
                </a:lnTo>
                <a:lnTo>
                  <a:pt x="359621" y="271478"/>
                </a:lnTo>
                <a:lnTo>
                  <a:pt x="360781" y="277279"/>
                </a:lnTo>
                <a:lnTo>
                  <a:pt x="360781" y="278439"/>
                </a:lnTo>
                <a:lnTo>
                  <a:pt x="352660" y="278439"/>
                </a:lnTo>
                <a:lnTo>
                  <a:pt x="349180" y="279599"/>
                </a:lnTo>
                <a:lnTo>
                  <a:pt x="344539" y="280760"/>
                </a:lnTo>
                <a:lnTo>
                  <a:pt x="341058" y="281920"/>
                </a:lnTo>
                <a:lnTo>
                  <a:pt x="337578" y="284240"/>
                </a:lnTo>
                <a:lnTo>
                  <a:pt x="334097" y="287721"/>
                </a:lnTo>
                <a:lnTo>
                  <a:pt x="330617" y="290041"/>
                </a:lnTo>
                <a:lnTo>
                  <a:pt x="330617" y="287721"/>
                </a:lnTo>
                <a:lnTo>
                  <a:pt x="328296" y="287721"/>
                </a:lnTo>
                <a:lnTo>
                  <a:pt x="324816" y="284240"/>
                </a:lnTo>
                <a:lnTo>
                  <a:pt x="321335" y="285400"/>
                </a:lnTo>
                <a:lnTo>
                  <a:pt x="316695" y="286560"/>
                </a:lnTo>
                <a:lnTo>
                  <a:pt x="314374" y="287721"/>
                </a:lnTo>
                <a:lnTo>
                  <a:pt x="309734" y="287721"/>
                </a:lnTo>
                <a:lnTo>
                  <a:pt x="308573" y="285400"/>
                </a:lnTo>
                <a:lnTo>
                  <a:pt x="298134" y="285400"/>
                </a:lnTo>
                <a:lnTo>
                  <a:pt x="294654" y="284240"/>
                </a:lnTo>
                <a:lnTo>
                  <a:pt x="293494" y="286560"/>
                </a:lnTo>
                <a:lnTo>
                  <a:pt x="293494" y="290041"/>
                </a:lnTo>
                <a:lnTo>
                  <a:pt x="291178" y="292361"/>
                </a:lnTo>
                <a:lnTo>
                  <a:pt x="288858" y="293521"/>
                </a:lnTo>
                <a:lnTo>
                  <a:pt x="286537" y="291201"/>
                </a:lnTo>
                <a:lnTo>
                  <a:pt x="285377" y="288881"/>
                </a:lnTo>
                <a:lnTo>
                  <a:pt x="285377" y="286560"/>
                </a:lnTo>
                <a:lnTo>
                  <a:pt x="284217" y="285400"/>
                </a:lnTo>
                <a:lnTo>
                  <a:pt x="280736" y="284240"/>
                </a:lnTo>
                <a:lnTo>
                  <a:pt x="277256" y="285400"/>
                </a:lnTo>
                <a:lnTo>
                  <a:pt x="276096" y="287721"/>
                </a:lnTo>
                <a:lnTo>
                  <a:pt x="270295" y="288881"/>
                </a:lnTo>
                <a:lnTo>
                  <a:pt x="267974" y="291201"/>
                </a:lnTo>
                <a:lnTo>
                  <a:pt x="264494" y="292361"/>
                </a:lnTo>
                <a:lnTo>
                  <a:pt x="262173" y="293521"/>
                </a:lnTo>
                <a:lnTo>
                  <a:pt x="259853" y="295842"/>
                </a:lnTo>
                <a:lnTo>
                  <a:pt x="258693" y="300482"/>
                </a:lnTo>
                <a:lnTo>
                  <a:pt x="258693" y="301643"/>
                </a:lnTo>
                <a:lnTo>
                  <a:pt x="254052" y="303963"/>
                </a:lnTo>
                <a:lnTo>
                  <a:pt x="255212" y="306283"/>
                </a:lnTo>
                <a:lnTo>
                  <a:pt x="250572" y="308604"/>
                </a:lnTo>
                <a:lnTo>
                  <a:pt x="248251" y="309764"/>
                </a:lnTo>
                <a:lnTo>
                  <a:pt x="249412" y="312084"/>
                </a:lnTo>
                <a:lnTo>
                  <a:pt x="244771" y="312084"/>
                </a:lnTo>
                <a:lnTo>
                  <a:pt x="241290" y="310924"/>
                </a:lnTo>
                <a:lnTo>
                  <a:pt x="240130" y="307444"/>
                </a:lnTo>
                <a:lnTo>
                  <a:pt x="235490" y="302803"/>
                </a:lnTo>
                <a:lnTo>
                  <a:pt x="236650" y="300482"/>
                </a:lnTo>
                <a:lnTo>
                  <a:pt x="235490" y="298162"/>
                </a:lnTo>
                <a:lnTo>
                  <a:pt x="230849" y="297002"/>
                </a:lnTo>
                <a:lnTo>
                  <a:pt x="228536" y="294682"/>
                </a:lnTo>
                <a:lnTo>
                  <a:pt x="226215" y="293521"/>
                </a:lnTo>
                <a:lnTo>
                  <a:pt x="223893" y="293521"/>
                </a:lnTo>
                <a:lnTo>
                  <a:pt x="222732" y="292361"/>
                </a:lnTo>
                <a:lnTo>
                  <a:pt x="221575" y="288881"/>
                </a:lnTo>
                <a:lnTo>
                  <a:pt x="221575" y="284240"/>
                </a:lnTo>
                <a:lnTo>
                  <a:pt x="223893" y="284240"/>
                </a:lnTo>
                <a:lnTo>
                  <a:pt x="226215" y="283080"/>
                </a:lnTo>
                <a:lnTo>
                  <a:pt x="226215" y="280760"/>
                </a:lnTo>
                <a:lnTo>
                  <a:pt x="227375" y="279599"/>
                </a:lnTo>
                <a:lnTo>
                  <a:pt x="226215" y="278439"/>
                </a:lnTo>
                <a:lnTo>
                  <a:pt x="222732" y="278439"/>
                </a:lnTo>
                <a:lnTo>
                  <a:pt x="220414" y="276119"/>
                </a:lnTo>
                <a:lnTo>
                  <a:pt x="218094" y="276119"/>
                </a:lnTo>
                <a:lnTo>
                  <a:pt x="218094" y="272638"/>
                </a:lnTo>
                <a:lnTo>
                  <a:pt x="219254" y="270318"/>
                </a:lnTo>
                <a:lnTo>
                  <a:pt x="215774" y="266838"/>
                </a:lnTo>
                <a:lnTo>
                  <a:pt x="215774" y="264517"/>
                </a:lnTo>
                <a:lnTo>
                  <a:pt x="212293" y="264517"/>
                </a:lnTo>
                <a:lnTo>
                  <a:pt x="209973" y="263357"/>
                </a:lnTo>
                <a:lnTo>
                  <a:pt x="208813" y="261037"/>
                </a:lnTo>
                <a:lnTo>
                  <a:pt x="207653" y="259877"/>
                </a:lnTo>
                <a:lnTo>
                  <a:pt x="203012" y="258716"/>
                </a:lnTo>
                <a:lnTo>
                  <a:pt x="203012" y="257556"/>
                </a:lnTo>
                <a:lnTo>
                  <a:pt x="204172" y="255236"/>
                </a:lnTo>
                <a:lnTo>
                  <a:pt x="204172" y="254076"/>
                </a:lnTo>
                <a:lnTo>
                  <a:pt x="201852" y="251755"/>
                </a:lnTo>
                <a:lnTo>
                  <a:pt x="199531" y="247115"/>
                </a:lnTo>
                <a:lnTo>
                  <a:pt x="199531" y="243634"/>
                </a:lnTo>
                <a:lnTo>
                  <a:pt x="200692" y="241314"/>
                </a:lnTo>
                <a:lnTo>
                  <a:pt x="198371" y="240154"/>
                </a:lnTo>
                <a:lnTo>
                  <a:pt x="196051" y="241314"/>
                </a:lnTo>
                <a:lnTo>
                  <a:pt x="194890" y="242474"/>
                </a:lnTo>
                <a:lnTo>
                  <a:pt x="194890" y="247115"/>
                </a:lnTo>
                <a:lnTo>
                  <a:pt x="187929" y="247115"/>
                </a:lnTo>
                <a:lnTo>
                  <a:pt x="186769" y="248275"/>
                </a:lnTo>
                <a:lnTo>
                  <a:pt x="184449" y="247115"/>
                </a:lnTo>
                <a:lnTo>
                  <a:pt x="180968" y="249435"/>
                </a:lnTo>
                <a:lnTo>
                  <a:pt x="180968" y="252915"/>
                </a:lnTo>
                <a:lnTo>
                  <a:pt x="178648" y="252915"/>
                </a:lnTo>
                <a:lnTo>
                  <a:pt x="176328" y="251755"/>
                </a:lnTo>
                <a:lnTo>
                  <a:pt x="174007" y="254076"/>
                </a:lnTo>
                <a:lnTo>
                  <a:pt x="171687" y="254076"/>
                </a:lnTo>
                <a:lnTo>
                  <a:pt x="169367" y="255236"/>
                </a:lnTo>
                <a:lnTo>
                  <a:pt x="167051" y="255236"/>
                </a:lnTo>
                <a:lnTo>
                  <a:pt x="165891" y="254076"/>
                </a:lnTo>
                <a:lnTo>
                  <a:pt x="165891" y="251755"/>
                </a:lnTo>
                <a:lnTo>
                  <a:pt x="163571" y="251755"/>
                </a:lnTo>
                <a:lnTo>
                  <a:pt x="161250" y="252915"/>
                </a:lnTo>
                <a:lnTo>
                  <a:pt x="161250" y="256396"/>
                </a:lnTo>
                <a:lnTo>
                  <a:pt x="155449" y="257556"/>
                </a:lnTo>
                <a:lnTo>
                  <a:pt x="150809" y="258716"/>
                </a:lnTo>
                <a:lnTo>
                  <a:pt x="150809" y="261037"/>
                </a:lnTo>
                <a:lnTo>
                  <a:pt x="149649" y="262197"/>
                </a:lnTo>
                <a:lnTo>
                  <a:pt x="146168" y="263357"/>
                </a:lnTo>
                <a:lnTo>
                  <a:pt x="145008" y="262197"/>
                </a:lnTo>
                <a:lnTo>
                  <a:pt x="142687" y="262197"/>
                </a:lnTo>
                <a:lnTo>
                  <a:pt x="140367" y="263357"/>
                </a:lnTo>
                <a:lnTo>
                  <a:pt x="138049" y="265677"/>
                </a:lnTo>
                <a:lnTo>
                  <a:pt x="135726" y="266838"/>
                </a:lnTo>
                <a:lnTo>
                  <a:pt x="134569" y="266838"/>
                </a:lnTo>
                <a:lnTo>
                  <a:pt x="132246" y="267998"/>
                </a:lnTo>
                <a:lnTo>
                  <a:pt x="128768" y="267998"/>
                </a:lnTo>
                <a:lnTo>
                  <a:pt x="127608" y="265677"/>
                </a:lnTo>
                <a:lnTo>
                  <a:pt x="125287" y="264517"/>
                </a:lnTo>
                <a:lnTo>
                  <a:pt x="125287" y="265677"/>
                </a:lnTo>
                <a:lnTo>
                  <a:pt x="121807" y="266838"/>
                </a:lnTo>
                <a:lnTo>
                  <a:pt x="117166" y="265677"/>
                </a:lnTo>
                <a:lnTo>
                  <a:pt x="116006" y="263357"/>
                </a:lnTo>
                <a:lnTo>
                  <a:pt x="113686" y="265677"/>
                </a:lnTo>
                <a:lnTo>
                  <a:pt x="112525" y="264517"/>
                </a:lnTo>
                <a:lnTo>
                  <a:pt x="111365" y="263357"/>
                </a:lnTo>
                <a:lnTo>
                  <a:pt x="110205" y="263357"/>
                </a:lnTo>
                <a:lnTo>
                  <a:pt x="105564" y="262197"/>
                </a:lnTo>
                <a:lnTo>
                  <a:pt x="102089" y="262197"/>
                </a:lnTo>
                <a:lnTo>
                  <a:pt x="99768" y="263357"/>
                </a:lnTo>
                <a:lnTo>
                  <a:pt x="98608" y="264517"/>
                </a:lnTo>
                <a:lnTo>
                  <a:pt x="97448" y="267998"/>
                </a:lnTo>
                <a:lnTo>
                  <a:pt x="96288" y="269158"/>
                </a:lnTo>
                <a:lnTo>
                  <a:pt x="92807" y="269158"/>
                </a:lnTo>
                <a:lnTo>
                  <a:pt x="90487" y="267998"/>
                </a:lnTo>
                <a:lnTo>
                  <a:pt x="87006" y="269158"/>
                </a:lnTo>
                <a:lnTo>
                  <a:pt x="83526" y="269158"/>
                </a:lnTo>
                <a:lnTo>
                  <a:pt x="81205" y="265677"/>
                </a:lnTo>
                <a:lnTo>
                  <a:pt x="80045" y="263357"/>
                </a:lnTo>
                <a:lnTo>
                  <a:pt x="82366" y="259877"/>
                </a:lnTo>
                <a:lnTo>
                  <a:pt x="81205" y="258716"/>
                </a:lnTo>
                <a:lnTo>
                  <a:pt x="80045" y="258716"/>
                </a:lnTo>
                <a:lnTo>
                  <a:pt x="77725" y="261037"/>
                </a:lnTo>
                <a:lnTo>
                  <a:pt x="75405" y="261037"/>
                </a:lnTo>
                <a:lnTo>
                  <a:pt x="75405" y="259877"/>
                </a:lnTo>
                <a:lnTo>
                  <a:pt x="71924" y="259877"/>
                </a:lnTo>
                <a:lnTo>
                  <a:pt x="70764" y="264517"/>
                </a:lnTo>
                <a:lnTo>
                  <a:pt x="70764" y="265677"/>
                </a:lnTo>
                <a:lnTo>
                  <a:pt x="74244" y="266838"/>
                </a:lnTo>
                <a:lnTo>
                  <a:pt x="74244" y="267998"/>
                </a:lnTo>
                <a:lnTo>
                  <a:pt x="68444" y="267998"/>
                </a:lnTo>
                <a:lnTo>
                  <a:pt x="69604" y="271478"/>
                </a:lnTo>
                <a:lnTo>
                  <a:pt x="68444" y="272638"/>
                </a:lnTo>
                <a:lnTo>
                  <a:pt x="67283" y="271478"/>
                </a:lnTo>
                <a:lnTo>
                  <a:pt x="64963" y="273799"/>
                </a:lnTo>
                <a:lnTo>
                  <a:pt x="63803" y="274959"/>
                </a:lnTo>
                <a:lnTo>
                  <a:pt x="63803" y="273799"/>
                </a:lnTo>
                <a:lnTo>
                  <a:pt x="61482" y="270318"/>
                </a:lnTo>
                <a:lnTo>
                  <a:pt x="61482" y="269158"/>
                </a:lnTo>
                <a:lnTo>
                  <a:pt x="56842" y="262197"/>
                </a:lnTo>
                <a:lnTo>
                  <a:pt x="55682" y="259877"/>
                </a:lnTo>
                <a:lnTo>
                  <a:pt x="52203" y="255236"/>
                </a:lnTo>
                <a:lnTo>
                  <a:pt x="51041" y="252915"/>
                </a:lnTo>
                <a:lnTo>
                  <a:pt x="51041" y="251755"/>
                </a:lnTo>
                <a:lnTo>
                  <a:pt x="49881" y="250595"/>
                </a:lnTo>
                <a:lnTo>
                  <a:pt x="49881" y="249435"/>
                </a:lnTo>
                <a:lnTo>
                  <a:pt x="48723" y="249435"/>
                </a:lnTo>
                <a:lnTo>
                  <a:pt x="45242" y="242474"/>
                </a:lnTo>
                <a:lnTo>
                  <a:pt x="44080" y="241314"/>
                </a:lnTo>
                <a:lnTo>
                  <a:pt x="41762" y="236673"/>
                </a:lnTo>
                <a:lnTo>
                  <a:pt x="39446" y="234355"/>
                </a:lnTo>
                <a:lnTo>
                  <a:pt x="39446" y="233195"/>
                </a:lnTo>
                <a:lnTo>
                  <a:pt x="37126" y="230872"/>
                </a:lnTo>
                <a:lnTo>
                  <a:pt x="33645" y="223913"/>
                </a:lnTo>
                <a:lnTo>
                  <a:pt x="32485" y="222753"/>
                </a:lnTo>
                <a:lnTo>
                  <a:pt x="29005" y="215792"/>
                </a:lnTo>
                <a:lnTo>
                  <a:pt x="29005" y="214632"/>
                </a:lnTo>
                <a:lnTo>
                  <a:pt x="27845" y="213472"/>
                </a:lnTo>
                <a:lnTo>
                  <a:pt x="27845" y="205351"/>
                </a:lnTo>
                <a:lnTo>
                  <a:pt x="26684" y="204191"/>
                </a:lnTo>
                <a:lnTo>
                  <a:pt x="26684" y="201870"/>
                </a:lnTo>
                <a:lnTo>
                  <a:pt x="27845" y="200710"/>
                </a:lnTo>
                <a:lnTo>
                  <a:pt x="29005" y="200710"/>
                </a:lnTo>
                <a:lnTo>
                  <a:pt x="30165" y="201870"/>
                </a:lnTo>
                <a:lnTo>
                  <a:pt x="31325" y="201870"/>
                </a:lnTo>
                <a:lnTo>
                  <a:pt x="31325" y="203030"/>
                </a:lnTo>
                <a:lnTo>
                  <a:pt x="32485" y="203030"/>
                </a:lnTo>
                <a:lnTo>
                  <a:pt x="32485" y="204191"/>
                </a:lnTo>
                <a:lnTo>
                  <a:pt x="33645" y="204191"/>
                </a:lnTo>
                <a:lnTo>
                  <a:pt x="33645" y="203030"/>
                </a:lnTo>
                <a:lnTo>
                  <a:pt x="34806" y="203030"/>
                </a:lnTo>
                <a:lnTo>
                  <a:pt x="34806" y="206511"/>
                </a:lnTo>
                <a:lnTo>
                  <a:pt x="35966" y="206511"/>
                </a:lnTo>
                <a:lnTo>
                  <a:pt x="38286" y="205351"/>
                </a:lnTo>
                <a:lnTo>
                  <a:pt x="39446" y="205351"/>
                </a:lnTo>
                <a:lnTo>
                  <a:pt x="40606" y="204191"/>
                </a:lnTo>
                <a:lnTo>
                  <a:pt x="40606" y="203030"/>
                </a:lnTo>
                <a:lnTo>
                  <a:pt x="42927" y="203030"/>
                </a:lnTo>
                <a:lnTo>
                  <a:pt x="45247" y="200710"/>
                </a:lnTo>
                <a:lnTo>
                  <a:pt x="45247" y="198390"/>
                </a:lnTo>
                <a:lnTo>
                  <a:pt x="46407" y="198390"/>
                </a:lnTo>
                <a:lnTo>
                  <a:pt x="47565" y="197230"/>
                </a:lnTo>
                <a:lnTo>
                  <a:pt x="47565" y="192589"/>
                </a:lnTo>
                <a:lnTo>
                  <a:pt x="45247" y="192589"/>
                </a:lnTo>
                <a:lnTo>
                  <a:pt x="45247" y="191429"/>
                </a:lnTo>
                <a:lnTo>
                  <a:pt x="51046" y="191429"/>
                </a:lnTo>
                <a:lnTo>
                  <a:pt x="53366" y="189108"/>
                </a:lnTo>
                <a:lnTo>
                  <a:pt x="52208" y="189108"/>
                </a:lnTo>
                <a:lnTo>
                  <a:pt x="52208" y="187948"/>
                </a:lnTo>
                <a:lnTo>
                  <a:pt x="49885" y="187948"/>
                </a:lnTo>
                <a:lnTo>
                  <a:pt x="48728" y="189108"/>
                </a:lnTo>
                <a:lnTo>
                  <a:pt x="44087" y="189108"/>
                </a:lnTo>
                <a:lnTo>
                  <a:pt x="42927" y="190268"/>
                </a:lnTo>
                <a:lnTo>
                  <a:pt x="41767" y="191429"/>
                </a:lnTo>
                <a:lnTo>
                  <a:pt x="40606" y="192589"/>
                </a:lnTo>
                <a:lnTo>
                  <a:pt x="39446" y="192589"/>
                </a:lnTo>
                <a:lnTo>
                  <a:pt x="39446" y="191429"/>
                </a:lnTo>
                <a:lnTo>
                  <a:pt x="37126" y="191429"/>
                </a:lnTo>
                <a:lnTo>
                  <a:pt x="35966" y="190268"/>
                </a:lnTo>
                <a:lnTo>
                  <a:pt x="34806" y="191429"/>
                </a:lnTo>
                <a:lnTo>
                  <a:pt x="32485" y="191429"/>
                </a:lnTo>
                <a:lnTo>
                  <a:pt x="27845" y="189108"/>
                </a:lnTo>
                <a:lnTo>
                  <a:pt x="26684" y="187948"/>
                </a:lnTo>
                <a:lnTo>
                  <a:pt x="25524" y="185628"/>
                </a:lnTo>
                <a:lnTo>
                  <a:pt x="24364" y="185628"/>
                </a:lnTo>
                <a:lnTo>
                  <a:pt x="24364" y="186788"/>
                </a:lnTo>
                <a:lnTo>
                  <a:pt x="23204" y="187948"/>
                </a:lnTo>
                <a:lnTo>
                  <a:pt x="22044" y="189108"/>
                </a:lnTo>
                <a:lnTo>
                  <a:pt x="22044" y="190268"/>
                </a:lnTo>
                <a:lnTo>
                  <a:pt x="23204" y="190268"/>
                </a:lnTo>
                <a:lnTo>
                  <a:pt x="23204" y="191429"/>
                </a:lnTo>
                <a:lnTo>
                  <a:pt x="16243" y="191429"/>
                </a:lnTo>
                <a:lnTo>
                  <a:pt x="11602" y="192589"/>
                </a:lnTo>
                <a:lnTo>
                  <a:pt x="3481" y="192589"/>
                </a:lnTo>
                <a:lnTo>
                  <a:pt x="2321" y="193749"/>
                </a:lnTo>
                <a:lnTo>
                  <a:pt x="0" y="193749"/>
                </a:lnTo>
                <a:lnTo>
                  <a:pt x="0" y="187948"/>
                </a:lnTo>
                <a:lnTo>
                  <a:pt x="2321" y="180987"/>
                </a:lnTo>
                <a:lnTo>
                  <a:pt x="5801" y="174026"/>
                </a:lnTo>
                <a:lnTo>
                  <a:pt x="5801" y="171706"/>
                </a:lnTo>
                <a:lnTo>
                  <a:pt x="8122" y="168225"/>
                </a:lnTo>
                <a:lnTo>
                  <a:pt x="8122" y="167065"/>
                </a:lnTo>
                <a:lnTo>
                  <a:pt x="12762" y="167065"/>
                </a:lnTo>
                <a:lnTo>
                  <a:pt x="13923" y="165905"/>
                </a:lnTo>
                <a:lnTo>
                  <a:pt x="15083" y="162424"/>
                </a:lnTo>
                <a:lnTo>
                  <a:pt x="15083" y="158944"/>
                </a:lnTo>
                <a:lnTo>
                  <a:pt x="12762" y="156623"/>
                </a:lnTo>
                <a:lnTo>
                  <a:pt x="13923" y="154303"/>
                </a:lnTo>
                <a:lnTo>
                  <a:pt x="13923" y="150823"/>
                </a:lnTo>
                <a:lnTo>
                  <a:pt x="12762" y="148502"/>
                </a:lnTo>
                <a:lnTo>
                  <a:pt x="11602" y="146182"/>
                </a:lnTo>
                <a:lnTo>
                  <a:pt x="10442" y="147342"/>
                </a:lnTo>
                <a:lnTo>
                  <a:pt x="9282" y="149662"/>
                </a:lnTo>
                <a:lnTo>
                  <a:pt x="9282" y="141544"/>
                </a:lnTo>
                <a:lnTo>
                  <a:pt x="6961" y="141544"/>
                </a:lnTo>
                <a:lnTo>
                  <a:pt x="4641" y="140383"/>
                </a:lnTo>
                <a:lnTo>
                  <a:pt x="3481" y="140383"/>
                </a:lnTo>
                <a:lnTo>
                  <a:pt x="2321" y="139223"/>
                </a:lnTo>
                <a:lnTo>
                  <a:pt x="9282" y="132262"/>
                </a:lnTo>
                <a:lnTo>
                  <a:pt x="9282" y="128782"/>
                </a:lnTo>
                <a:lnTo>
                  <a:pt x="8122" y="126461"/>
                </a:lnTo>
                <a:lnTo>
                  <a:pt x="6961" y="125301"/>
                </a:lnTo>
                <a:lnTo>
                  <a:pt x="5801" y="125301"/>
                </a:lnTo>
                <a:lnTo>
                  <a:pt x="6961" y="121820"/>
                </a:lnTo>
                <a:lnTo>
                  <a:pt x="8122" y="121820"/>
                </a:lnTo>
                <a:lnTo>
                  <a:pt x="9282" y="119500"/>
                </a:lnTo>
                <a:lnTo>
                  <a:pt x="8122" y="117180"/>
                </a:lnTo>
                <a:lnTo>
                  <a:pt x="8122" y="109059"/>
                </a:lnTo>
                <a:lnTo>
                  <a:pt x="6961" y="109059"/>
                </a:lnTo>
                <a:lnTo>
                  <a:pt x="5801" y="107898"/>
                </a:lnTo>
                <a:lnTo>
                  <a:pt x="8122" y="106738"/>
                </a:lnTo>
                <a:lnTo>
                  <a:pt x="9282" y="105578"/>
                </a:lnTo>
                <a:lnTo>
                  <a:pt x="11602" y="104413"/>
                </a:lnTo>
                <a:lnTo>
                  <a:pt x="13923" y="102093"/>
                </a:lnTo>
                <a:lnTo>
                  <a:pt x="18563" y="102093"/>
                </a:lnTo>
                <a:lnTo>
                  <a:pt x="17403" y="99773"/>
                </a:lnTo>
                <a:lnTo>
                  <a:pt x="15083" y="98612"/>
                </a:lnTo>
                <a:lnTo>
                  <a:pt x="13923" y="97452"/>
                </a:lnTo>
                <a:lnTo>
                  <a:pt x="12762" y="96292"/>
                </a:lnTo>
                <a:lnTo>
                  <a:pt x="12762" y="91651"/>
                </a:lnTo>
                <a:lnTo>
                  <a:pt x="13923" y="90491"/>
                </a:lnTo>
                <a:lnTo>
                  <a:pt x="15083" y="90491"/>
                </a:lnTo>
                <a:lnTo>
                  <a:pt x="13923" y="88171"/>
                </a:lnTo>
                <a:lnTo>
                  <a:pt x="13923" y="84690"/>
                </a:lnTo>
                <a:lnTo>
                  <a:pt x="15083" y="83530"/>
                </a:lnTo>
                <a:lnTo>
                  <a:pt x="16243" y="83530"/>
                </a:lnTo>
                <a:lnTo>
                  <a:pt x="18563" y="85850"/>
                </a:lnTo>
                <a:lnTo>
                  <a:pt x="23204" y="85850"/>
                </a:lnTo>
                <a:lnTo>
                  <a:pt x="24364" y="84690"/>
                </a:lnTo>
                <a:lnTo>
                  <a:pt x="24364" y="77729"/>
                </a:lnTo>
                <a:lnTo>
                  <a:pt x="29005" y="75409"/>
                </a:lnTo>
                <a:lnTo>
                  <a:pt x="31325" y="75409"/>
                </a:lnTo>
                <a:lnTo>
                  <a:pt x="34806" y="71928"/>
                </a:lnTo>
                <a:lnTo>
                  <a:pt x="35966" y="70768"/>
                </a:lnTo>
                <a:lnTo>
                  <a:pt x="34806" y="68448"/>
                </a:lnTo>
                <a:lnTo>
                  <a:pt x="39446" y="68448"/>
                </a:lnTo>
                <a:lnTo>
                  <a:pt x="40606" y="69608"/>
                </a:lnTo>
                <a:lnTo>
                  <a:pt x="42927" y="68448"/>
                </a:lnTo>
                <a:lnTo>
                  <a:pt x="45247" y="67288"/>
                </a:lnTo>
                <a:lnTo>
                  <a:pt x="49885" y="69608"/>
                </a:lnTo>
                <a:lnTo>
                  <a:pt x="52208" y="68448"/>
                </a:lnTo>
                <a:lnTo>
                  <a:pt x="54526" y="67288"/>
                </a:lnTo>
                <a:lnTo>
                  <a:pt x="56846" y="67288"/>
                </a:lnTo>
                <a:lnTo>
                  <a:pt x="59167" y="68448"/>
                </a:lnTo>
                <a:lnTo>
                  <a:pt x="61487" y="70768"/>
                </a:lnTo>
                <a:lnTo>
                  <a:pt x="62647" y="71928"/>
                </a:lnTo>
                <a:lnTo>
                  <a:pt x="66128" y="70768"/>
                </a:lnTo>
                <a:lnTo>
                  <a:pt x="68448" y="70768"/>
                </a:lnTo>
                <a:lnTo>
                  <a:pt x="68448" y="67288"/>
                </a:lnTo>
                <a:lnTo>
                  <a:pt x="67288" y="63807"/>
                </a:lnTo>
                <a:lnTo>
                  <a:pt x="64968" y="61487"/>
                </a:lnTo>
                <a:lnTo>
                  <a:pt x="63808" y="59167"/>
                </a:lnTo>
                <a:lnTo>
                  <a:pt x="64968" y="55686"/>
                </a:lnTo>
                <a:lnTo>
                  <a:pt x="66128" y="53366"/>
                </a:lnTo>
                <a:lnTo>
                  <a:pt x="66128" y="52206"/>
                </a:lnTo>
                <a:lnTo>
                  <a:pt x="67288" y="52206"/>
                </a:lnTo>
                <a:lnTo>
                  <a:pt x="68448" y="51045"/>
                </a:lnTo>
                <a:lnTo>
                  <a:pt x="67288" y="48725"/>
                </a:lnTo>
                <a:lnTo>
                  <a:pt x="66128" y="47565"/>
                </a:lnTo>
                <a:lnTo>
                  <a:pt x="64968" y="47565"/>
                </a:lnTo>
                <a:lnTo>
                  <a:pt x="61487" y="48725"/>
                </a:lnTo>
                <a:lnTo>
                  <a:pt x="60327" y="49885"/>
                </a:lnTo>
                <a:lnTo>
                  <a:pt x="58007" y="48725"/>
                </a:lnTo>
                <a:lnTo>
                  <a:pt x="56846" y="47565"/>
                </a:lnTo>
                <a:lnTo>
                  <a:pt x="58007" y="45244"/>
                </a:lnTo>
                <a:lnTo>
                  <a:pt x="59167" y="44087"/>
                </a:lnTo>
                <a:lnTo>
                  <a:pt x="63808" y="41764"/>
                </a:lnTo>
                <a:lnTo>
                  <a:pt x="64968" y="41764"/>
                </a:lnTo>
                <a:lnTo>
                  <a:pt x="68448" y="38283"/>
                </a:lnTo>
                <a:lnTo>
                  <a:pt x="69608" y="39446"/>
                </a:lnTo>
                <a:lnTo>
                  <a:pt x="71929" y="39446"/>
                </a:lnTo>
                <a:lnTo>
                  <a:pt x="74249" y="38283"/>
                </a:lnTo>
                <a:lnTo>
                  <a:pt x="77730" y="35965"/>
                </a:lnTo>
                <a:lnTo>
                  <a:pt x="78890" y="32485"/>
                </a:lnTo>
                <a:lnTo>
                  <a:pt x="80050" y="29004"/>
                </a:lnTo>
                <a:lnTo>
                  <a:pt x="82370" y="25524"/>
                </a:lnTo>
                <a:lnTo>
                  <a:pt x="83531" y="22043"/>
                </a:lnTo>
                <a:lnTo>
                  <a:pt x="82370" y="19723"/>
                </a:lnTo>
                <a:lnTo>
                  <a:pt x="81210" y="17403"/>
                </a:lnTo>
                <a:lnTo>
                  <a:pt x="83531" y="12762"/>
                </a:lnTo>
                <a:lnTo>
                  <a:pt x="84691" y="5801"/>
                </a:lnTo>
                <a:lnTo>
                  <a:pt x="85851" y="0"/>
                </a:lnTo>
                <a:lnTo>
                  <a:pt x="88171" y="2320"/>
                </a:lnTo>
                <a:lnTo>
                  <a:pt x="90492" y="3481"/>
                </a:lnTo>
                <a:lnTo>
                  <a:pt x="90487" y="3476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10000"/>
            </a:schemeClr>
          </a:solidFill>
          <a:ln w="3175" cap="flat">
            <a:solidFill>
              <a:srgbClr val="8EA4CC"/>
            </a:solidFill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pic>
        <p:nvPicPr>
          <p:cNvPr id="3" name="Google Shape;83;p1">
            <a:extLst>
              <a:ext uri="{FF2B5EF4-FFF2-40B4-BE49-F238E27FC236}">
                <a16:creationId xmlns:a16="http://schemas.microsoft.com/office/drawing/2014/main" id="{28D8317B-5A8E-8544-0D97-5DEDE7924CA7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863" y="368300"/>
            <a:ext cx="1355531" cy="3466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370E8732-9BED-4563-B8E9-9E2E9780B954}"/>
              </a:ext>
            </a:extLst>
          </p:cNvPr>
          <p:cNvGrpSpPr/>
          <p:nvPr/>
        </p:nvGrpSpPr>
        <p:grpSpPr>
          <a:xfrm>
            <a:off x="-211478" y="6469899"/>
            <a:ext cx="10558801" cy="108000"/>
            <a:chOff x="-211480" y="6460877"/>
            <a:chExt cx="10558801" cy="108000"/>
          </a:xfrm>
          <a:solidFill>
            <a:schemeClr val="bg1"/>
          </a:solidFill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4EB62B8C-F396-4EAA-AE7A-A467BC192BCD}"/>
                </a:ext>
              </a:extLst>
            </p:cNvPr>
            <p:cNvSpPr/>
            <p:nvPr/>
          </p:nvSpPr>
          <p:spPr>
            <a:xfrm flipV="1">
              <a:off x="-211480" y="6504716"/>
              <a:ext cx="10455564" cy="36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/>
              <a:endParaRPr lang="ru-RU" sz="1400">
                <a:solidFill>
                  <a:srgbClr val="0342A0"/>
                </a:solidFill>
                <a:latin typeface="Calibri"/>
              </a:endParaRPr>
            </a:p>
          </p:txBody>
        </p:sp>
        <p:sp>
          <p:nvSpPr>
            <p:cNvPr id="11" name="Круг: прозрачная заливка 10">
              <a:extLst>
                <a:ext uri="{FF2B5EF4-FFF2-40B4-BE49-F238E27FC236}">
                  <a16:creationId xmlns:a16="http://schemas.microsoft.com/office/drawing/2014/main" id="{14A61537-9170-46C5-8B0A-EA1F541F52F1}"/>
                </a:ext>
              </a:extLst>
            </p:cNvPr>
            <p:cNvSpPr/>
            <p:nvPr/>
          </p:nvSpPr>
          <p:spPr>
            <a:xfrm>
              <a:off x="10239321" y="6460877"/>
              <a:ext cx="108000" cy="108000"/>
            </a:xfrm>
            <a:prstGeom prst="donu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/>
              <a:endParaRPr lang="ru-RU" sz="1400" dirty="0">
                <a:solidFill>
                  <a:srgbClr val="6D6E71"/>
                </a:solidFill>
                <a:latin typeface="Calibri"/>
              </a:endParaRPr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DF7D99FE-B43A-4492-99D5-4C5E81D726F3}"/>
              </a:ext>
            </a:extLst>
          </p:cNvPr>
          <p:cNvGrpSpPr/>
          <p:nvPr/>
        </p:nvGrpSpPr>
        <p:grpSpPr>
          <a:xfrm>
            <a:off x="11664673" y="6469718"/>
            <a:ext cx="817840" cy="108000"/>
            <a:chOff x="6989687" y="5109639"/>
            <a:chExt cx="817840" cy="108000"/>
          </a:xfrm>
          <a:solidFill>
            <a:schemeClr val="bg1"/>
          </a:solidFill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0FBB9C14-E7DE-4A5E-AD45-321ECB19AA7F}"/>
                </a:ext>
              </a:extLst>
            </p:cNvPr>
            <p:cNvSpPr/>
            <p:nvPr/>
          </p:nvSpPr>
          <p:spPr>
            <a:xfrm flipH="1" flipV="1">
              <a:off x="7087527" y="5150719"/>
              <a:ext cx="720000" cy="36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/>
              <a:endParaRPr lang="ru-RU" sz="140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4" name="Круг: прозрачная заливка 13">
              <a:extLst>
                <a:ext uri="{FF2B5EF4-FFF2-40B4-BE49-F238E27FC236}">
                  <a16:creationId xmlns:a16="http://schemas.microsoft.com/office/drawing/2014/main" id="{395B1AD7-615E-4D0C-99EE-A236F12AC8D0}"/>
                </a:ext>
              </a:extLst>
            </p:cNvPr>
            <p:cNvSpPr/>
            <p:nvPr/>
          </p:nvSpPr>
          <p:spPr>
            <a:xfrm flipH="1">
              <a:off x="6989687" y="5109639"/>
              <a:ext cx="108000" cy="108000"/>
            </a:xfrm>
            <a:prstGeom prst="donu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/>
              <a:endParaRPr lang="ru-RU" sz="1400" dirty="0">
                <a:solidFill>
                  <a:srgbClr val="6D6E71"/>
                </a:solidFill>
                <a:latin typeface="Calibri"/>
              </a:endParaRPr>
            </a:p>
          </p:txBody>
        </p:sp>
      </p:grp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56CED56-D78D-4A6B-8319-AA05FF2F9649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0441" y="6543735"/>
            <a:ext cx="1051112" cy="110367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9B9BA8E4-3A43-4BEE-8476-78E0CA09FEF3}"/>
              </a:ext>
            </a:extLst>
          </p:cNvPr>
          <p:cNvSpPr/>
          <p:nvPr/>
        </p:nvSpPr>
        <p:spPr>
          <a:xfrm>
            <a:off x="11826874" y="6522718"/>
            <a:ext cx="2696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40"/>
            <a:fld id="{77864BE9-EC80-4B43-9076-6CF2A18BBDF9}" type="slidenum">
              <a:rPr lang="ru-RU" sz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pPr defTabSz="1219140"/>
              <a:t>2</a:t>
            </a:fld>
            <a:endParaRPr lang="ru-RU" sz="12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17" name="Google Shape;79;p1">
            <a:extLst>
              <a:ext uri="{FF2B5EF4-FFF2-40B4-BE49-F238E27FC236}">
                <a16:creationId xmlns:a16="http://schemas.microsoft.com/office/drawing/2014/main" id="{468BC77A-3109-4FB6-A99A-AFFB35E2D873}"/>
              </a:ext>
            </a:extLst>
          </p:cNvPr>
          <p:cNvSpPr/>
          <p:nvPr/>
        </p:nvSpPr>
        <p:spPr>
          <a:xfrm>
            <a:off x="529092" y="720373"/>
            <a:ext cx="9420454" cy="1198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00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tabLst>
                <a:tab pos="606029" algn="l"/>
              </a:tabLst>
            </a:pPr>
            <a:r>
              <a:rPr lang="ru-RU" sz="4000" dirty="0">
                <a:solidFill>
                  <a:schemeClr val="lt1"/>
                </a:solidFill>
                <a:latin typeface="Roboto Cn" pitchFamily="2" charset="0"/>
                <a:ea typeface="Roboto Cn" pitchFamily="2" charset="0"/>
              </a:rPr>
              <a:t>Региональная геоинформационная система Новосибирской </a:t>
            </a:r>
            <a:r>
              <a:rPr lang="ru-RU" sz="4000" dirty="0" smtClean="0">
                <a:solidFill>
                  <a:schemeClr val="lt1"/>
                </a:solidFill>
                <a:latin typeface="Roboto Cn" pitchFamily="2" charset="0"/>
                <a:ea typeface="Roboto Cn" pitchFamily="2" charset="0"/>
              </a:rPr>
              <a:t>области</a:t>
            </a:r>
            <a:r>
              <a:rPr lang="en-US" sz="4000" dirty="0" smtClean="0">
                <a:solidFill>
                  <a:schemeClr val="lt1"/>
                </a:solidFill>
                <a:latin typeface="Roboto Cn" pitchFamily="2" charset="0"/>
                <a:ea typeface="Roboto Cn" pitchFamily="2" charset="0"/>
              </a:rPr>
              <a:t> (</a:t>
            </a:r>
            <a:r>
              <a:rPr lang="ru-RU" sz="4000" dirty="0" smtClean="0">
                <a:solidFill>
                  <a:schemeClr val="lt1"/>
                </a:solidFill>
                <a:latin typeface="Roboto Cn" pitchFamily="2" charset="0"/>
                <a:ea typeface="Roboto Cn" pitchFamily="2" charset="0"/>
              </a:rPr>
              <a:t>РГИС НСО)</a:t>
            </a:r>
            <a:endParaRPr lang="ru-RU" sz="4000" dirty="0">
              <a:solidFill>
                <a:schemeClr val="lt1"/>
              </a:solidFill>
              <a:latin typeface="Roboto Cn" pitchFamily="2" charset="0"/>
              <a:ea typeface="Roboto Cn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CF0B1C1-7632-4374-B5C8-4E8669A83D7A}"/>
              </a:ext>
            </a:extLst>
          </p:cNvPr>
          <p:cNvSpPr txBox="1"/>
          <p:nvPr/>
        </p:nvSpPr>
        <p:spPr>
          <a:xfrm>
            <a:off x="457658" y="2119260"/>
            <a:ext cx="842067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создана для консолидации пространственных объектов Новосибирской области ИОГВ и ОМС в 2013 году</a:t>
            </a: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2159A103-3BBD-41BA-9AB8-39A84C977F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4634" y="371249"/>
            <a:ext cx="816503" cy="1017801"/>
          </a:xfrm>
          <a:prstGeom prst="rect">
            <a:avLst/>
          </a:prstGeom>
          <a:effectLst>
            <a:outerShdw blurRad="101600" dist="12700" dir="5400000" sx="103000" sy="103000" algn="t" rotWithShape="0">
              <a:prstClr val="black">
                <a:alpha val="40000"/>
              </a:prstClr>
            </a:outerShdw>
          </a:effectLst>
        </p:spPr>
      </p:pic>
      <p:sp>
        <p:nvSpPr>
          <p:cNvPr id="35" name="Google Shape;79;p1">
            <a:extLst>
              <a:ext uri="{FF2B5EF4-FFF2-40B4-BE49-F238E27FC236}">
                <a16:creationId xmlns:a16="http://schemas.microsoft.com/office/drawing/2014/main" id="{F3F4BFE1-8486-4F1F-960D-1E63C7C221B3}"/>
              </a:ext>
            </a:extLst>
          </p:cNvPr>
          <p:cNvSpPr/>
          <p:nvPr/>
        </p:nvSpPr>
        <p:spPr>
          <a:xfrm>
            <a:off x="535270" y="3118037"/>
            <a:ext cx="1231706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tabLst>
                <a:tab pos="606029" algn="l"/>
              </a:tabLst>
            </a:pPr>
            <a:r>
              <a:rPr lang="ru-RU" sz="4000" dirty="0">
                <a:solidFill>
                  <a:schemeClr val="lt1"/>
                </a:solidFill>
                <a:latin typeface="Roboto Cn" pitchFamily="2" charset="0"/>
                <a:ea typeface="Roboto Cn" pitchFamily="2" charset="0"/>
              </a:rPr>
              <a:t>3230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3B51432-D570-4BF9-9216-DF7D790C7106}"/>
              </a:ext>
            </a:extLst>
          </p:cNvPr>
          <p:cNvSpPr txBox="1"/>
          <p:nvPr/>
        </p:nvSpPr>
        <p:spPr>
          <a:xfrm>
            <a:off x="1764035" y="3226078"/>
            <a:ext cx="20632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CEE1FD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пользователей</a:t>
            </a:r>
            <a:endParaRPr lang="ru-RU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37" name="Google Shape;79;p1">
            <a:extLst>
              <a:ext uri="{FF2B5EF4-FFF2-40B4-BE49-F238E27FC236}">
                <a16:creationId xmlns:a16="http://schemas.microsoft.com/office/drawing/2014/main" id="{4DFD5064-A0AF-43ED-B673-480D1A0ECC2B}"/>
              </a:ext>
            </a:extLst>
          </p:cNvPr>
          <p:cNvSpPr/>
          <p:nvPr/>
        </p:nvSpPr>
        <p:spPr>
          <a:xfrm>
            <a:off x="4281316" y="3118037"/>
            <a:ext cx="1231706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tabLst>
                <a:tab pos="606029" algn="l"/>
              </a:tabLst>
            </a:pPr>
            <a:r>
              <a:rPr lang="ru-RU" sz="4000" dirty="0">
                <a:solidFill>
                  <a:schemeClr val="lt1"/>
                </a:solidFill>
                <a:latin typeface="Roboto Cn" pitchFamily="2" charset="0"/>
                <a:ea typeface="Roboto Cn" pitchFamily="2" charset="0"/>
              </a:rPr>
              <a:t>5900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7E51063-5DAE-4F68-888C-84287DA350DB}"/>
              </a:ext>
            </a:extLst>
          </p:cNvPr>
          <p:cNvSpPr txBox="1"/>
          <p:nvPr/>
        </p:nvSpPr>
        <p:spPr>
          <a:xfrm>
            <a:off x="5506844" y="3226078"/>
            <a:ext cx="42277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CEE1FD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пространственных слоев</a:t>
            </a:r>
            <a:endParaRPr lang="ru-RU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39" name="Google Shape;126;p19">
            <a:extLst>
              <a:ext uri="{FF2B5EF4-FFF2-40B4-BE49-F238E27FC236}">
                <a16:creationId xmlns:a16="http://schemas.microsoft.com/office/drawing/2014/main" id="{2A1E6ADF-22AC-4A84-AD7C-5881C0F6FE90}"/>
              </a:ext>
            </a:extLst>
          </p:cNvPr>
          <p:cNvSpPr txBox="1"/>
          <p:nvPr/>
        </p:nvSpPr>
        <p:spPr>
          <a:xfrm>
            <a:off x="3481621" y="3917998"/>
            <a:ext cx="4471753" cy="478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ru-RU" sz="2400" b="1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sym typeface="Montserrat"/>
              </a:rPr>
              <a:t>В РГИС НСО реализованы:</a:t>
            </a:r>
          </a:p>
        </p:txBody>
      </p:sp>
      <p:sp>
        <p:nvSpPr>
          <p:cNvPr id="40" name="Google Shape;79;p1">
            <a:extLst>
              <a:ext uri="{FF2B5EF4-FFF2-40B4-BE49-F238E27FC236}">
                <a16:creationId xmlns:a16="http://schemas.microsoft.com/office/drawing/2014/main" id="{224E2609-2D59-4937-9DFF-FAACFB33A98F}"/>
              </a:ext>
            </a:extLst>
          </p:cNvPr>
          <p:cNvSpPr/>
          <p:nvPr/>
        </p:nvSpPr>
        <p:spPr>
          <a:xfrm>
            <a:off x="531503" y="4608843"/>
            <a:ext cx="42862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606029" algn="l"/>
              </a:tabLst>
            </a:pPr>
            <a:r>
              <a:rPr lang="ru-RU" sz="2400" dirty="0">
                <a:solidFill>
                  <a:schemeClr val="lt1"/>
                </a:solidFill>
                <a:latin typeface="Roboto Cn" pitchFamily="2" charset="0"/>
                <a:ea typeface="Roboto Cn" pitchFamily="2" charset="0"/>
              </a:rPr>
              <a:t>58</a:t>
            </a:r>
          </a:p>
        </p:txBody>
      </p:sp>
      <p:sp>
        <p:nvSpPr>
          <p:cNvPr id="41" name="Google Shape;79;p1">
            <a:extLst>
              <a:ext uri="{FF2B5EF4-FFF2-40B4-BE49-F238E27FC236}">
                <a16:creationId xmlns:a16="http://schemas.microsoft.com/office/drawing/2014/main" id="{210A7EF9-A8AC-486F-80C6-1D3308E504B3}"/>
              </a:ext>
            </a:extLst>
          </p:cNvPr>
          <p:cNvSpPr/>
          <p:nvPr/>
        </p:nvSpPr>
        <p:spPr>
          <a:xfrm>
            <a:off x="531503" y="5085924"/>
            <a:ext cx="42862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606029" algn="l"/>
              </a:tabLst>
            </a:pPr>
            <a:r>
              <a:rPr lang="ru-RU" sz="2400" dirty="0">
                <a:solidFill>
                  <a:schemeClr val="lt1"/>
                </a:solidFill>
                <a:latin typeface="Roboto Cn" pitchFamily="2" charset="0"/>
                <a:ea typeface="Roboto Cn" pitchFamily="2" charset="0"/>
              </a:rPr>
              <a:t>13</a:t>
            </a:r>
          </a:p>
        </p:txBody>
      </p:sp>
      <p:sp>
        <p:nvSpPr>
          <p:cNvPr id="42" name="Google Shape;79;p1">
            <a:extLst>
              <a:ext uri="{FF2B5EF4-FFF2-40B4-BE49-F238E27FC236}">
                <a16:creationId xmlns:a16="http://schemas.microsoft.com/office/drawing/2014/main" id="{C428BD51-E1D7-471A-80E9-F2C37EB65E53}"/>
              </a:ext>
            </a:extLst>
          </p:cNvPr>
          <p:cNvSpPr/>
          <p:nvPr/>
        </p:nvSpPr>
        <p:spPr>
          <a:xfrm>
            <a:off x="531503" y="5643215"/>
            <a:ext cx="42862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606029" algn="l"/>
              </a:tabLst>
            </a:pPr>
            <a:r>
              <a:rPr lang="ru-RU" sz="2400" dirty="0">
                <a:solidFill>
                  <a:schemeClr val="lt1"/>
                </a:solidFill>
                <a:latin typeface="Roboto Cn" pitchFamily="2" charset="0"/>
                <a:ea typeface="Roboto Cn" pitchFamily="2" charset="0"/>
              </a:rPr>
              <a:t>12</a:t>
            </a:r>
          </a:p>
        </p:txBody>
      </p:sp>
      <p:sp>
        <p:nvSpPr>
          <p:cNvPr id="43" name="TextBox 27">
            <a:extLst>
              <a:ext uri="{FF2B5EF4-FFF2-40B4-BE49-F238E27FC236}">
                <a16:creationId xmlns:a16="http://schemas.microsoft.com/office/drawing/2014/main" id="{983ABCED-9309-4D9A-9154-B985AC3BF152}"/>
              </a:ext>
            </a:extLst>
          </p:cNvPr>
          <p:cNvSpPr txBox="1"/>
          <p:nvPr/>
        </p:nvSpPr>
        <p:spPr>
          <a:xfrm>
            <a:off x="853683" y="4582013"/>
            <a:ext cx="4060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ведомственных ГИС-приложения</a:t>
            </a:r>
          </a:p>
        </p:txBody>
      </p:sp>
      <p:sp>
        <p:nvSpPr>
          <p:cNvPr id="44" name="TextBox 28">
            <a:extLst>
              <a:ext uri="{FF2B5EF4-FFF2-40B4-BE49-F238E27FC236}">
                <a16:creationId xmlns:a16="http://schemas.microsoft.com/office/drawing/2014/main" id="{91F45B07-8125-4F71-B002-39D4B45F4A44}"/>
              </a:ext>
            </a:extLst>
          </p:cNvPr>
          <p:cNvSpPr txBox="1"/>
          <p:nvPr/>
        </p:nvSpPr>
        <p:spPr>
          <a:xfrm>
            <a:off x="853683" y="5085924"/>
            <a:ext cx="38319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публичных ГИС-приложения</a:t>
            </a:r>
          </a:p>
        </p:txBody>
      </p:sp>
      <p:sp>
        <p:nvSpPr>
          <p:cNvPr id="45" name="TextBox 29">
            <a:extLst>
              <a:ext uri="{FF2B5EF4-FFF2-40B4-BE49-F238E27FC236}">
                <a16:creationId xmlns:a16="http://schemas.microsoft.com/office/drawing/2014/main" id="{7E2B47EB-03C7-45CF-B21C-6FF5973C2B1C}"/>
              </a:ext>
            </a:extLst>
          </p:cNvPr>
          <p:cNvSpPr txBox="1"/>
          <p:nvPr/>
        </p:nvSpPr>
        <p:spPr>
          <a:xfrm>
            <a:off x="853683" y="5504716"/>
            <a:ext cx="50632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сервисов взаимодействия с Федеральными информационными системами</a:t>
            </a:r>
          </a:p>
        </p:txBody>
      </p:sp>
      <p:sp>
        <p:nvSpPr>
          <p:cNvPr id="46" name="TextBox 32">
            <a:extLst>
              <a:ext uri="{FF2B5EF4-FFF2-40B4-BE49-F238E27FC236}">
                <a16:creationId xmlns:a16="http://schemas.microsoft.com/office/drawing/2014/main" id="{A86A1663-C607-44D2-B7AF-768E69C322D7}"/>
              </a:ext>
            </a:extLst>
          </p:cNvPr>
          <p:cNvSpPr txBox="1"/>
          <p:nvPr/>
        </p:nvSpPr>
        <p:spPr>
          <a:xfrm>
            <a:off x="6318356" y="4983329"/>
            <a:ext cx="5301345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Реестра лесов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Мониторинга животного мира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Реестра объектов культурного </a:t>
            </a:r>
            <a:r>
              <a:rPr lang="ru-RU" sz="1400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наследия</a:t>
            </a:r>
            <a:endParaRPr lang="en-US" sz="1400" dirty="0" smtClean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ru-RU" sz="1400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Реестр </a:t>
            </a:r>
            <a:r>
              <a:rPr lang="ru-RU" sz="14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государственной собственности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Реестры управления муниципальным </a:t>
            </a:r>
            <a:r>
              <a:rPr lang="ru-RU" sz="1400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имуществом</a:t>
            </a:r>
            <a:r>
              <a:rPr lang="en-US" sz="1400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ru-RU" sz="1400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ОМСУ </a:t>
            </a:r>
            <a:endParaRPr lang="ru-RU" sz="14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318356" y="4605867"/>
            <a:ext cx="43220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Настольные приложения для ведения:</a:t>
            </a:r>
          </a:p>
        </p:txBody>
      </p:sp>
    </p:spTree>
    <p:extLst>
      <p:ext uri="{BB962C8B-B14F-4D97-AF65-F5344CB8AC3E}">
        <p14:creationId xmlns:p14="http://schemas.microsoft.com/office/powerpoint/2010/main" val="31674955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3D749E44-C019-44A2-9F06-BFD760F767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19" r="208" b="3284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Google Shape;83;p1">
            <a:extLst>
              <a:ext uri="{FF2B5EF4-FFF2-40B4-BE49-F238E27FC236}">
                <a16:creationId xmlns:a16="http://schemas.microsoft.com/office/drawing/2014/main" id="{28D8317B-5A8E-8544-0D97-5DEDE7924CA7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863" y="368300"/>
            <a:ext cx="1355531" cy="3466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370E8732-9BED-4563-B8E9-9E2E9780B954}"/>
              </a:ext>
            </a:extLst>
          </p:cNvPr>
          <p:cNvGrpSpPr/>
          <p:nvPr/>
        </p:nvGrpSpPr>
        <p:grpSpPr>
          <a:xfrm>
            <a:off x="-211478" y="6469899"/>
            <a:ext cx="10558801" cy="108000"/>
            <a:chOff x="-211480" y="6460877"/>
            <a:chExt cx="10558801" cy="108000"/>
          </a:xfrm>
          <a:solidFill>
            <a:schemeClr val="bg1"/>
          </a:solidFill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4EB62B8C-F396-4EAA-AE7A-A467BC192BCD}"/>
                </a:ext>
              </a:extLst>
            </p:cNvPr>
            <p:cNvSpPr/>
            <p:nvPr/>
          </p:nvSpPr>
          <p:spPr>
            <a:xfrm flipV="1">
              <a:off x="-211480" y="6504716"/>
              <a:ext cx="10455564" cy="36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/>
              <a:endParaRPr lang="ru-RU" sz="1400">
                <a:solidFill>
                  <a:srgbClr val="0342A0"/>
                </a:solidFill>
                <a:latin typeface="Calibri"/>
              </a:endParaRPr>
            </a:p>
          </p:txBody>
        </p:sp>
        <p:sp>
          <p:nvSpPr>
            <p:cNvPr id="11" name="Круг: прозрачная заливка 10">
              <a:extLst>
                <a:ext uri="{FF2B5EF4-FFF2-40B4-BE49-F238E27FC236}">
                  <a16:creationId xmlns:a16="http://schemas.microsoft.com/office/drawing/2014/main" id="{14A61537-9170-46C5-8B0A-EA1F541F52F1}"/>
                </a:ext>
              </a:extLst>
            </p:cNvPr>
            <p:cNvSpPr/>
            <p:nvPr/>
          </p:nvSpPr>
          <p:spPr>
            <a:xfrm>
              <a:off x="10239321" y="6460877"/>
              <a:ext cx="108000" cy="108000"/>
            </a:xfrm>
            <a:prstGeom prst="donu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/>
              <a:endParaRPr lang="ru-RU" sz="1400" dirty="0">
                <a:solidFill>
                  <a:srgbClr val="6D6E71"/>
                </a:solidFill>
                <a:latin typeface="Calibri"/>
              </a:endParaRPr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DF7D99FE-B43A-4492-99D5-4C5E81D726F3}"/>
              </a:ext>
            </a:extLst>
          </p:cNvPr>
          <p:cNvGrpSpPr/>
          <p:nvPr/>
        </p:nvGrpSpPr>
        <p:grpSpPr>
          <a:xfrm>
            <a:off x="11664673" y="6469718"/>
            <a:ext cx="817840" cy="108000"/>
            <a:chOff x="6989687" y="5109639"/>
            <a:chExt cx="817840" cy="108000"/>
          </a:xfrm>
          <a:solidFill>
            <a:schemeClr val="bg1"/>
          </a:solidFill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0FBB9C14-E7DE-4A5E-AD45-321ECB19AA7F}"/>
                </a:ext>
              </a:extLst>
            </p:cNvPr>
            <p:cNvSpPr/>
            <p:nvPr/>
          </p:nvSpPr>
          <p:spPr>
            <a:xfrm flipH="1" flipV="1">
              <a:off x="7087527" y="5150719"/>
              <a:ext cx="720000" cy="36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/>
              <a:endParaRPr lang="ru-RU" sz="140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4" name="Круг: прозрачная заливка 13">
              <a:extLst>
                <a:ext uri="{FF2B5EF4-FFF2-40B4-BE49-F238E27FC236}">
                  <a16:creationId xmlns:a16="http://schemas.microsoft.com/office/drawing/2014/main" id="{395B1AD7-615E-4D0C-99EE-A236F12AC8D0}"/>
                </a:ext>
              </a:extLst>
            </p:cNvPr>
            <p:cNvSpPr/>
            <p:nvPr/>
          </p:nvSpPr>
          <p:spPr>
            <a:xfrm flipH="1">
              <a:off x="6989687" y="5109639"/>
              <a:ext cx="108000" cy="108000"/>
            </a:xfrm>
            <a:prstGeom prst="donu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/>
              <a:endParaRPr lang="ru-RU" sz="1400" dirty="0">
                <a:solidFill>
                  <a:srgbClr val="6D6E71"/>
                </a:solidFill>
                <a:latin typeface="Calibri"/>
              </a:endParaRPr>
            </a:p>
          </p:txBody>
        </p:sp>
      </p:grp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56CED56-D78D-4A6B-8319-AA05FF2F9649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0441" y="6517639"/>
            <a:ext cx="1051112" cy="110367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9B9BA8E4-3A43-4BEE-8476-78E0CA09FEF3}"/>
              </a:ext>
            </a:extLst>
          </p:cNvPr>
          <p:cNvSpPr/>
          <p:nvPr/>
        </p:nvSpPr>
        <p:spPr>
          <a:xfrm>
            <a:off x="11826874" y="6572822"/>
            <a:ext cx="22634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40"/>
            <a:fld id="{77864BE9-EC80-4B43-9076-6CF2A18BBDF9}" type="slidenum">
              <a:rPr lang="ru-RU" sz="1200">
                <a:solidFill>
                  <a:schemeClr val="bg1"/>
                </a:solidFill>
                <a:latin typeface="Bahnschrift SemiBold Condensed" panose="020B0502040204020203" pitchFamily="34" charset="0"/>
              </a:rPr>
              <a:pPr defTabSz="1219140"/>
              <a:t>3</a:t>
            </a:fld>
            <a:endParaRPr lang="ru-RU" sz="1200" dirty="0">
              <a:solidFill>
                <a:schemeClr val="bg1"/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24" name="Google Shape;126;p19">
            <a:extLst>
              <a:ext uri="{FF2B5EF4-FFF2-40B4-BE49-F238E27FC236}">
                <a16:creationId xmlns:a16="http://schemas.microsoft.com/office/drawing/2014/main" id="{34E8C195-E737-43FD-83A0-B9A46D6CCBAB}"/>
              </a:ext>
            </a:extLst>
          </p:cNvPr>
          <p:cNvSpPr txBox="1"/>
          <p:nvPr/>
        </p:nvSpPr>
        <p:spPr>
          <a:xfrm>
            <a:off x="6954481" y="1517552"/>
            <a:ext cx="5543903" cy="478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lnSpc>
                <a:spcPct val="90000"/>
              </a:lnSpc>
              <a:defRPr/>
            </a:pPr>
            <a:r>
              <a:rPr lang="ru-RU" sz="2400" dirty="0" smtClean="0">
                <a:solidFill>
                  <a:srgbClr val="00FFF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Montserrat"/>
              </a:rPr>
              <a:t>Региональные и федеральные информационные системы</a:t>
            </a:r>
            <a:endParaRPr lang="ru-RU" sz="2400" dirty="0">
              <a:solidFill>
                <a:srgbClr val="00FFFD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Montserrat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0F78FEE-DA82-48F0-BE61-6FFE47FDC0BE}"/>
              </a:ext>
            </a:extLst>
          </p:cNvPr>
          <p:cNvSpPr txBox="1"/>
          <p:nvPr/>
        </p:nvSpPr>
        <p:spPr>
          <a:xfrm>
            <a:off x="431750" y="692680"/>
            <a:ext cx="90191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Roboto Cn" pitchFamily="2" charset="0"/>
                <a:ea typeface="Roboto Cn" pitchFamily="2" charset="0"/>
              </a:rPr>
              <a:t>Интеграционные механизмы РГИС НСО</a:t>
            </a:r>
            <a:endParaRPr lang="ru-RU" sz="4000" dirty="0">
              <a:solidFill>
                <a:schemeClr val="bg1"/>
              </a:solidFill>
              <a:latin typeface="Roboto Cn" pitchFamily="2" charset="0"/>
              <a:ea typeface="Roboto Cn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81F337C-8C97-4EC0-9290-6349FD96DC3C}"/>
              </a:ext>
            </a:extLst>
          </p:cNvPr>
          <p:cNvSpPr txBox="1"/>
          <p:nvPr/>
        </p:nvSpPr>
        <p:spPr>
          <a:xfrm>
            <a:off x="6965405" y="5353555"/>
            <a:ext cx="55118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err="1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Геокодирование</a:t>
            </a:r>
            <a:endParaRPr lang="ru-RU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C8C93BD-6D7D-4C18-9E8C-CC8D8978A4B2}"/>
              </a:ext>
            </a:extLst>
          </p:cNvPr>
          <p:cNvSpPr txBox="1"/>
          <p:nvPr/>
        </p:nvSpPr>
        <p:spPr>
          <a:xfrm>
            <a:off x="6948839" y="2360210"/>
            <a:ext cx="5855929" cy="25135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100"/>
              </a:spcAft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ГИСОГД НСО </a:t>
            </a:r>
            <a:r>
              <a:rPr lang="ru-RU" sz="1400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(отображение градостроительной </a:t>
            </a:r>
            <a:r>
              <a:rPr lang="ru-RU" sz="14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информации </a:t>
            </a:r>
            <a:r>
              <a:rPr lang="ru-RU" sz="1400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на Инвестиционную карту НСО)</a:t>
            </a:r>
          </a:p>
          <a:p>
            <a:pPr marL="342900" indent="-342900">
              <a:spcAft>
                <a:spcPts val="100"/>
              </a:spcAft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РНИС НСО </a:t>
            </a:r>
            <a:r>
              <a:rPr lang="ru-RU" sz="1400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(построение маршрутов и </a:t>
            </a:r>
            <a:r>
              <a:rPr lang="ru-RU" sz="1400" dirty="0" err="1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геокодер</a:t>
            </a:r>
            <a:r>
              <a:rPr lang="ru-RU" sz="1400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)</a:t>
            </a:r>
          </a:p>
          <a:p>
            <a:pPr marL="342900" indent="-342900">
              <a:spcAft>
                <a:spcPts val="100"/>
              </a:spcAft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Служба 112 </a:t>
            </a:r>
            <a:r>
              <a:rPr lang="ru-RU" sz="14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(адресный план РГИС НСО)</a:t>
            </a:r>
          </a:p>
          <a:p>
            <a:pPr marL="342900" indent="-342900">
              <a:spcAft>
                <a:spcPts val="100"/>
              </a:spcAft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АИУС РСЧС </a:t>
            </a:r>
            <a:r>
              <a:rPr lang="ru-RU" sz="1400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(озеро данных МЧС)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ФГИС </a:t>
            </a:r>
            <a:r>
              <a:rPr lang="ru-RU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ЕЦП </a:t>
            </a:r>
            <a:r>
              <a:rPr lang="ru-RU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НСПД </a:t>
            </a:r>
            <a:br>
              <a:rPr lang="ru-RU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(пространственные данные РГИС НСО)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Федеральный инвестиционный </a:t>
            </a:r>
            <a:r>
              <a:rPr lang="ru-RU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портал </a:t>
            </a:r>
            <a:br>
              <a:rPr lang="ru-RU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(передача данных из </a:t>
            </a:r>
            <a:r>
              <a:rPr lang="ru-RU" sz="1400" dirty="0" err="1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Инвесткарты</a:t>
            </a:r>
            <a:r>
              <a:rPr lang="ru-RU" sz="1400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НСО)</a:t>
            </a:r>
            <a:endParaRPr lang="ru-RU" sz="14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05ADE3F-90C1-42F6-ADB4-829CDB20CCA1}"/>
              </a:ext>
            </a:extLst>
          </p:cNvPr>
          <p:cNvSpPr txBox="1"/>
          <p:nvPr/>
        </p:nvSpPr>
        <p:spPr>
          <a:xfrm>
            <a:off x="6965405" y="5627020"/>
            <a:ext cx="56474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Построение маршрутов</a:t>
            </a:r>
            <a:endParaRPr lang="ru-RU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pic>
        <p:nvPicPr>
          <p:cNvPr id="55" name="Рисунок 54" hidden="1">
            <a:extLst>
              <a:ext uri="{FF2B5EF4-FFF2-40B4-BE49-F238E27FC236}">
                <a16:creationId xmlns:a16="http://schemas.microsoft.com/office/drawing/2014/main" id="{6EF1A158-D5EC-43EE-865C-3B679A5CBEB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877" y="4833985"/>
            <a:ext cx="1629118" cy="1382282"/>
          </a:xfrm>
          <a:prstGeom prst="rect">
            <a:avLst/>
          </a:prstGeom>
        </p:spPr>
      </p:pic>
      <p:sp>
        <p:nvSpPr>
          <p:cNvPr id="96" name="Google Shape;126;p19">
            <a:extLst>
              <a:ext uri="{FF2B5EF4-FFF2-40B4-BE49-F238E27FC236}">
                <a16:creationId xmlns:a16="http://schemas.microsoft.com/office/drawing/2014/main" id="{34E8C195-E737-43FD-83A0-B9A46D6CCBAB}"/>
              </a:ext>
            </a:extLst>
          </p:cNvPr>
          <p:cNvSpPr txBox="1"/>
          <p:nvPr/>
        </p:nvSpPr>
        <p:spPr>
          <a:xfrm>
            <a:off x="6959522" y="4901996"/>
            <a:ext cx="5543903" cy="478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defRPr/>
            </a:pPr>
            <a:r>
              <a:rPr lang="ru-RU" sz="2400" dirty="0" smtClean="0">
                <a:solidFill>
                  <a:srgbClr val="00FFF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Montserrat"/>
              </a:rPr>
              <a:t>Сервисы</a:t>
            </a:r>
            <a:endParaRPr lang="ru-RU" sz="2400" dirty="0">
              <a:solidFill>
                <a:srgbClr val="00FFFD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Montserrat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D05ADE3F-90C1-42F6-ADB4-829CDB20CCA1}"/>
              </a:ext>
            </a:extLst>
          </p:cNvPr>
          <p:cNvSpPr txBox="1"/>
          <p:nvPr/>
        </p:nvSpPr>
        <p:spPr>
          <a:xfrm>
            <a:off x="6965405" y="5933960"/>
            <a:ext cx="56474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Чтение и подготовка </a:t>
            </a:r>
            <a:r>
              <a:rPr lang="en-US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XML</a:t>
            </a:r>
            <a:endParaRPr lang="ru-RU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2159A103-3BBD-41BA-9AB8-39A84C977FD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4634" y="371249"/>
            <a:ext cx="816503" cy="1017801"/>
          </a:xfrm>
          <a:prstGeom prst="rect">
            <a:avLst/>
          </a:prstGeom>
          <a:effectLst>
            <a:outerShdw blurRad="101600" dist="12700" dir="5400000" sx="103000" sy="103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2" name="Группа 1"/>
          <p:cNvGrpSpPr/>
          <p:nvPr/>
        </p:nvGrpSpPr>
        <p:grpSpPr>
          <a:xfrm>
            <a:off x="370870" y="2112745"/>
            <a:ext cx="6588652" cy="3779037"/>
            <a:chOff x="971341" y="434973"/>
            <a:chExt cx="10249318" cy="5878676"/>
          </a:xfrm>
        </p:grpSpPr>
        <p:grpSp>
          <p:nvGrpSpPr>
            <p:cNvPr id="83" name="Группа 82">
              <a:extLst>
                <a:ext uri="{FF2B5EF4-FFF2-40B4-BE49-F238E27FC236}">
                  <a16:creationId xmlns:a16="http://schemas.microsoft.com/office/drawing/2014/main" id="{94690E23-701E-459F-99A8-F533402C15D1}"/>
                </a:ext>
              </a:extLst>
            </p:cNvPr>
            <p:cNvGrpSpPr/>
            <p:nvPr/>
          </p:nvGrpSpPr>
          <p:grpSpPr>
            <a:xfrm>
              <a:off x="6609988" y="1059639"/>
              <a:ext cx="4610671" cy="4435188"/>
              <a:chOff x="6257639" y="1211406"/>
              <a:chExt cx="4610671" cy="4435188"/>
            </a:xfrm>
          </p:grpSpPr>
          <p:sp>
            <p:nvSpPr>
              <p:cNvPr id="302" name="Полилиния: фигура 6">
                <a:extLst>
                  <a:ext uri="{FF2B5EF4-FFF2-40B4-BE49-F238E27FC236}">
                    <a16:creationId xmlns:a16="http://schemas.microsoft.com/office/drawing/2014/main" id="{C56FD45B-F325-4318-98CC-4DC85963879D}"/>
                  </a:ext>
                </a:extLst>
              </p:cNvPr>
              <p:cNvSpPr/>
              <p:nvPr/>
            </p:nvSpPr>
            <p:spPr>
              <a:xfrm>
                <a:off x="6257639" y="2984738"/>
                <a:ext cx="4610671" cy="2661856"/>
              </a:xfrm>
              <a:custGeom>
                <a:avLst/>
                <a:gdLst>
                  <a:gd name="connsiteX0" fmla="*/ 4610672 w 4610671"/>
                  <a:gd name="connsiteY0" fmla="*/ 1330928 h 2661856"/>
                  <a:gd name="connsiteX1" fmla="*/ 2305336 w 4610671"/>
                  <a:gd name="connsiteY1" fmla="*/ 2661857 h 2661856"/>
                  <a:gd name="connsiteX2" fmla="*/ 0 w 4610671"/>
                  <a:gd name="connsiteY2" fmla="*/ 1330928 h 2661856"/>
                  <a:gd name="connsiteX3" fmla="*/ 2305336 w 4610671"/>
                  <a:gd name="connsiteY3" fmla="*/ 0 h 2661856"/>
                  <a:gd name="connsiteX4" fmla="*/ 4610672 w 4610671"/>
                  <a:gd name="connsiteY4" fmla="*/ 1330928 h 2661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10671" h="2661856">
                    <a:moveTo>
                      <a:pt x="4610672" y="1330928"/>
                    </a:moveTo>
                    <a:cubicBezTo>
                      <a:pt x="4610672" y="2065980"/>
                      <a:pt x="3578538" y="2661857"/>
                      <a:pt x="2305336" y="2661857"/>
                    </a:cubicBezTo>
                    <a:cubicBezTo>
                      <a:pt x="1032134" y="2661857"/>
                      <a:pt x="0" y="2065980"/>
                      <a:pt x="0" y="1330928"/>
                    </a:cubicBezTo>
                    <a:cubicBezTo>
                      <a:pt x="0" y="595877"/>
                      <a:pt x="1032134" y="0"/>
                      <a:pt x="2305336" y="0"/>
                    </a:cubicBezTo>
                    <a:cubicBezTo>
                      <a:pt x="3578538" y="0"/>
                      <a:pt x="4610672" y="595877"/>
                      <a:pt x="4610672" y="1330928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303" name="Полилиния: фигура 9">
                <a:extLst>
                  <a:ext uri="{FF2B5EF4-FFF2-40B4-BE49-F238E27FC236}">
                    <a16:creationId xmlns:a16="http://schemas.microsoft.com/office/drawing/2014/main" id="{2F401E9D-BF79-48F1-9985-F696D7F27FB9}"/>
                  </a:ext>
                </a:extLst>
              </p:cNvPr>
              <p:cNvSpPr/>
              <p:nvPr/>
            </p:nvSpPr>
            <p:spPr>
              <a:xfrm>
                <a:off x="6447448" y="3925453"/>
                <a:ext cx="1235809" cy="713585"/>
              </a:xfrm>
              <a:custGeom>
                <a:avLst/>
                <a:gdLst>
                  <a:gd name="connsiteX0" fmla="*/ 1225510 w 1235809"/>
                  <a:gd name="connsiteY0" fmla="*/ 371353 h 713585"/>
                  <a:gd name="connsiteX1" fmla="*/ 642866 w 1235809"/>
                  <a:gd name="connsiteY1" fmla="*/ 707585 h 713585"/>
                  <a:gd name="connsiteX2" fmla="*/ 592288 w 1235809"/>
                  <a:gd name="connsiteY2" fmla="*/ 707585 h 713585"/>
                  <a:gd name="connsiteX3" fmla="*/ 10501 w 1235809"/>
                  <a:gd name="connsiteY3" fmla="*/ 371448 h 713585"/>
                  <a:gd name="connsiteX4" fmla="*/ 10501 w 1235809"/>
                  <a:gd name="connsiteY4" fmla="*/ 342207 h 713585"/>
                  <a:gd name="connsiteX5" fmla="*/ 593146 w 1235809"/>
                  <a:gd name="connsiteY5" fmla="*/ 6069 h 713585"/>
                  <a:gd name="connsiteX6" fmla="*/ 643723 w 1235809"/>
                  <a:gd name="connsiteY6" fmla="*/ 6069 h 713585"/>
                  <a:gd name="connsiteX7" fmla="*/ 1225606 w 1235809"/>
                  <a:gd name="connsiteY7" fmla="*/ 342207 h 713585"/>
                  <a:gd name="connsiteX8" fmla="*/ 1225510 w 1235809"/>
                  <a:gd name="connsiteY8" fmla="*/ 371353 h 713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35809" h="713585">
                    <a:moveTo>
                      <a:pt x="1225510" y="371353"/>
                    </a:moveTo>
                    <a:lnTo>
                      <a:pt x="642866" y="707585"/>
                    </a:lnTo>
                    <a:cubicBezTo>
                      <a:pt x="626956" y="715585"/>
                      <a:pt x="608199" y="715585"/>
                      <a:pt x="592288" y="707585"/>
                    </a:cubicBezTo>
                    <a:lnTo>
                      <a:pt x="10501" y="371448"/>
                    </a:lnTo>
                    <a:cubicBezTo>
                      <a:pt x="-3500" y="363352"/>
                      <a:pt x="-3500" y="350303"/>
                      <a:pt x="10501" y="342207"/>
                    </a:cubicBezTo>
                    <a:lnTo>
                      <a:pt x="593146" y="6069"/>
                    </a:lnTo>
                    <a:cubicBezTo>
                      <a:pt x="609034" y="-2023"/>
                      <a:pt x="627835" y="-2023"/>
                      <a:pt x="643723" y="6069"/>
                    </a:cubicBezTo>
                    <a:lnTo>
                      <a:pt x="1225606" y="342207"/>
                    </a:lnTo>
                    <a:cubicBezTo>
                      <a:pt x="1239226" y="350207"/>
                      <a:pt x="1239226" y="363352"/>
                      <a:pt x="1225510" y="371353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grpSp>
            <p:nvGrpSpPr>
              <p:cNvPr id="304" name="Рисунок 4">
                <a:extLst>
                  <a:ext uri="{FF2B5EF4-FFF2-40B4-BE49-F238E27FC236}">
                    <a16:creationId xmlns:a16="http://schemas.microsoft.com/office/drawing/2014/main" id="{58796226-BFE9-4D7F-88B3-97CEAE6F7D19}"/>
                  </a:ext>
                </a:extLst>
              </p:cNvPr>
              <p:cNvGrpSpPr/>
              <p:nvPr/>
            </p:nvGrpSpPr>
            <p:grpSpPr>
              <a:xfrm>
                <a:off x="9226034" y="3386013"/>
                <a:ext cx="357665" cy="668867"/>
                <a:chOff x="6759059" y="3456990"/>
                <a:chExt cx="357665" cy="668867"/>
              </a:xfrm>
            </p:grpSpPr>
            <p:sp>
              <p:nvSpPr>
                <p:cNvPr id="923" name="Полилиния: фигура 12">
                  <a:extLst>
                    <a:ext uri="{FF2B5EF4-FFF2-40B4-BE49-F238E27FC236}">
                      <a16:creationId xmlns:a16="http://schemas.microsoft.com/office/drawing/2014/main" id="{F2A46466-EEF1-4835-A6B3-7AE058F08271}"/>
                    </a:ext>
                  </a:extLst>
                </p:cNvPr>
                <p:cNvSpPr/>
                <p:nvPr/>
              </p:nvSpPr>
              <p:spPr>
                <a:xfrm>
                  <a:off x="6759059" y="3456990"/>
                  <a:ext cx="236741" cy="572084"/>
                </a:xfrm>
                <a:custGeom>
                  <a:avLst/>
                  <a:gdLst>
                    <a:gd name="connsiteX0" fmla="*/ 86558 w 236741"/>
                    <a:gd name="connsiteY0" fmla="*/ 572084 h 572084"/>
                    <a:gd name="connsiteX1" fmla="*/ 25312 w 236741"/>
                    <a:gd name="connsiteY1" fmla="*/ 536651 h 572084"/>
                    <a:gd name="connsiteX2" fmla="*/ 3404 w 236741"/>
                    <a:gd name="connsiteY2" fmla="*/ 249187 h 572084"/>
                    <a:gd name="connsiteX3" fmla="*/ 197810 w 236741"/>
                    <a:gd name="connsiteY3" fmla="*/ 2299 h 572084"/>
                    <a:gd name="connsiteX4" fmla="*/ 180284 w 236741"/>
                    <a:gd name="connsiteY4" fmla="*/ 188513 h 572084"/>
                    <a:gd name="connsiteX5" fmla="*/ 86558 w 236741"/>
                    <a:gd name="connsiteY5" fmla="*/ 572084 h 5720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36741" h="572084">
                      <a:moveTo>
                        <a:pt x="86558" y="572084"/>
                      </a:moveTo>
                      <a:lnTo>
                        <a:pt x="25312" y="536651"/>
                      </a:lnTo>
                      <a:cubicBezTo>
                        <a:pt x="25312" y="536651"/>
                        <a:pt x="-11074" y="385394"/>
                        <a:pt x="3404" y="249187"/>
                      </a:cubicBezTo>
                      <a:cubicBezTo>
                        <a:pt x="23883" y="57830"/>
                        <a:pt x="149899" y="-14275"/>
                        <a:pt x="197810" y="2299"/>
                      </a:cubicBezTo>
                      <a:cubicBezTo>
                        <a:pt x="245720" y="18872"/>
                        <a:pt x="259531" y="74498"/>
                        <a:pt x="180284" y="188513"/>
                      </a:cubicBezTo>
                      <a:cubicBezTo>
                        <a:pt x="133516" y="255854"/>
                        <a:pt x="76080" y="395967"/>
                        <a:pt x="86558" y="57208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924" name="Полилиния: фигура 13">
                  <a:extLst>
                    <a:ext uri="{FF2B5EF4-FFF2-40B4-BE49-F238E27FC236}">
                      <a16:creationId xmlns:a16="http://schemas.microsoft.com/office/drawing/2014/main" id="{C6E87084-BF2E-45DC-80F0-000E17F507FA}"/>
                    </a:ext>
                  </a:extLst>
                </p:cNvPr>
                <p:cNvSpPr/>
                <p:nvPr/>
              </p:nvSpPr>
              <p:spPr>
                <a:xfrm>
                  <a:off x="6759059" y="3456990"/>
                  <a:ext cx="236741" cy="572084"/>
                </a:xfrm>
                <a:custGeom>
                  <a:avLst/>
                  <a:gdLst>
                    <a:gd name="connsiteX0" fmla="*/ 86558 w 236741"/>
                    <a:gd name="connsiteY0" fmla="*/ 572084 h 572084"/>
                    <a:gd name="connsiteX1" fmla="*/ 25312 w 236741"/>
                    <a:gd name="connsiteY1" fmla="*/ 536651 h 572084"/>
                    <a:gd name="connsiteX2" fmla="*/ 3404 w 236741"/>
                    <a:gd name="connsiteY2" fmla="*/ 249187 h 572084"/>
                    <a:gd name="connsiteX3" fmla="*/ 197810 w 236741"/>
                    <a:gd name="connsiteY3" fmla="*/ 2299 h 572084"/>
                    <a:gd name="connsiteX4" fmla="*/ 180284 w 236741"/>
                    <a:gd name="connsiteY4" fmla="*/ 188513 h 572084"/>
                    <a:gd name="connsiteX5" fmla="*/ 86558 w 236741"/>
                    <a:gd name="connsiteY5" fmla="*/ 572084 h 5720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36741" h="572084">
                      <a:moveTo>
                        <a:pt x="86558" y="572084"/>
                      </a:moveTo>
                      <a:lnTo>
                        <a:pt x="25312" y="536651"/>
                      </a:lnTo>
                      <a:cubicBezTo>
                        <a:pt x="25312" y="536651"/>
                        <a:pt x="-11074" y="385394"/>
                        <a:pt x="3404" y="249187"/>
                      </a:cubicBezTo>
                      <a:cubicBezTo>
                        <a:pt x="23883" y="57830"/>
                        <a:pt x="149899" y="-14275"/>
                        <a:pt x="197810" y="2299"/>
                      </a:cubicBezTo>
                      <a:cubicBezTo>
                        <a:pt x="245720" y="18872"/>
                        <a:pt x="259531" y="74498"/>
                        <a:pt x="180284" y="188513"/>
                      </a:cubicBezTo>
                      <a:cubicBezTo>
                        <a:pt x="133516" y="255854"/>
                        <a:pt x="76080" y="395967"/>
                        <a:pt x="86558" y="572084"/>
                      </a:cubicBezTo>
                      <a:close/>
                    </a:path>
                  </a:pathLst>
                </a:custGeom>
                <a:solidFill>
                  <a:schemeClr val="bg1">
                    <a:alpha val="48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925" name="Полилиния: фигура 14">
                  <a:extLst>
                    <a:ext uri="{FF2B5EF4-FFF2-40B4-BE49-F238E27FC236}">
                      <a16:creationId xmlns:a16="http://schemas.microsoft.com/office/drawing/2014/main" id="{853F3EFA-9880-4FAA-88CE-345A913CD23E}"/>
                    </a:ext>
                  </a:extLst>
                </p:cNvPr>
                <p:cNvSpPr/>
                <p:nvPr/>
              </p:nvSpPr>
              <p:spPr>
                <a:xfrm>
                  <a:off x="6806504" y="3485361"/>
                  <a:ext cx="123300" cy="469418"/>
                </a:xfrm>
                <a:custGeom>
                  <a:avLst/>
                  <a:gdLst>
                    <a:gd name="connsiteX0" fmla="*/ 13395 w 123300"/>
                    <a:gd name="connsiteY0" fmla="*/ 469419 h 469418"/>
                    <a:gd name="connsiteX1" fmla="*/ 13967 w 123300"/>
                    <a:gd name="connsiteY1" fmla="*/ 469419 h 469418"/>
                    <a:gd name="connsiteX2" fmla="*/ 17312 w 123300"/>
                    <a:gd name="connsiteY2" fmla="*/ 464526 h 469418"/>
                    <a:gd name="connsiteX3" fmla="*/ 17300 w 123300"/>
                    <a:gd name="connsiteY3" fmla="*/ 464466 h 469418"/>
                    <a:gd name="connsiteX4" fmla="*/ 122075 w 123300"/>
                    <a:gd name="connsiteY4" fmla="*/ 7266 h 469418"/>
                    <a:gd name="connsiteX5" fmla="*/ 122075 w 123300"/>
                    <a:gd name="connsiteY5" fmla="*/ 1265 h 469418"/>
                    <a:gd name="connsiteX6" fmla="*/ 116149 w 123300"/>
                    <a:gd name="connsiteY6" fmla="*/ 1191 h 469418"/>
                    <a:gd name="connsiteX7" fmla="*/ 116075 w 123300"/>
                    <a:gd name="connsiteY7" fmla="*/ 1265 h 469418"/>
                    <a:gd name="connsiteX8" fmla="*/ 9490 w 123300"/>
                    <a:gd name="connsiteY8" fmla="*/ 466085 h 469418"/>
                    <a:gd name="connsiteX9" fmla="*/ 13395 w 123300"/>
                    <a:gd name="connsiteY9" fmla="*/ 469419 h 4694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23300" h="469418">
                      <a:moveTo>
                        <a:pt x="13395" y="469419"/>
                      </a:moveTo>
                      <a:lnTo>
                        <a:pt x="13967" y="469419"/>
                      </a:lnTo>
                      <a:cubicBezTo>
                        <a:pt x="16242" y="468992"/>
                        <a:pt x="17739" y="466801"/>
                        <a:pt x="17312" y="464526"/>
                      </a:cubicBezTo>
                      <a:cubicBezTo>
                        <a:pt x="17309" y="464506"/>
                        <a:pt x="17305" y="464486"/>
                        <a:pt x="17300" y="464466"/>
                      </a:cubicBezTo>
                      <a:cubicBezTo>
                        <a:pt x="-16227" y="287967"/>
                        <a:pt x="45875" y="89562"/>
                        <a:pt x="122075" y="7266"/>
                      </a:cubicBezTo>
                      <a:cubicBezTo>
                        <a:pt x="123709" y="5599"/>
                        <a:pt x="123709" y="2932"/>
                        <a:pt x="122075" y="1265"/>
                      </a:cubicBezTo>
                      <a:cubicBezTo>
                        <a:pt x="120459" y="-392"/>
                        <a:pt x="117806" y="-425"/>
                        <a:pt x="116149" y="1191"/>
                      </a:cubicBezTo>
                      <a:cubicBezTo>
                        <a:pt x="116124" y="1215"/>
                        <a:pt x="116099" y="1240"/>
                        <a:pt x="116075" y="1265"/>
                      </a:cubicBezTo>
                      <a:cubicBezTo>
                        <a:pt x="38351" y="85275"/>
                        <a:pt x="-24609" y="287015"/>
                        <a:pt x="9490" y="466085"/>
                      </a:cubicBezTo>
                      <a:cubicBezTo>
                        <a:pt x="9879" y="467957"/>
                        <a:pt x="11485" y="469328"/>
                        <a:pt x="13395" y="46941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926" name="Полилиния: фигура 15">
                  <a:extLst>
                    <a:ext uri="{FF2B5EF4-FFF2-40B4-BE49-F238E27FC236}">
                      <a16:creationId xmlns:a16="http://schemas.microsoft.com/office/drawing/2014/main" id="{077591E0-7E45-4900-A745-2D5A9077FABF}"/>
                    </a:ext>
                  </a:extLst>
                </p:cNvPr>
                <p:cNvSpPr/>
                <p:nvPr/>
              </p:nvSpPr>
              <p:spPr>
                <a:xfrm>
                  <a:off x="6807432" y="3643203"/>
                  <a:ext cx="309292" cy="482654"/>
                </a:xfrm>
                <a:custGeom>
                  <a:avLst/>
                  <a:gdLst>
                    <a:gd name="connsiteX0" fmla="*/ 201158 w 309292"/>
                    <a:gd name="connsiteY0" fmla="*/ 481979 h 482654"/>
                    <a:gd name="connsiteX1" fmla="*/ 241449 w 309292"/>
                    <a:gd name="connsiteY1" fmla="*/ 460738 h 482654"/>
                    <a:gd name="connsiteX2" fmla="*/ 268024 w 309292"/>
                    <a:gd name="connsiteY2" fmla="*/ 426924 h 482654"/>
                    <a:gd name="connsiteX3" fmla="*/ 272596 w 309292"/>
                    <a:gd name="connsiteY3" fmla="*/ 379299 h 482654"/>
                    <a:gd name="connsiteX4" fmla="*/ 265357 w 309292"/>
                    <a:gd name="connsiteY4" fmla="*/ 354153 h 482654"/>
                    <a:gd name="connsiteX5" fmla="*/ 256975 w 309292"/>
                    <a:gd name="connsiteY5" fmla="*/ 329960 h 482654"/>
                    <a:gd name="connsiteX6" fmla="*/ 252117 w 309292"/>
                    <a:gd name="connsiteY6" fmla="*/ 305290 h 482654"/>
                    <a:gd name="connsiteX7" fmla="*/ 280692 w 309292"/>
                    <a:gd name="connsiteY7" fmla="*/ 264904 h 482654"/>
                    <a:gd name="connsiteX8" fmla="*/ 309267 w 309292"/>
                    <a:gd name="connsiteY8" fmla="*/ 217279 h 482654"/>
                    <a:gd name="connsiteX9" fmla="*/ 289264 w 309292"/>
                    <a:gd name="connsiteY9" fmla="*/ 175655 h 482654"/>
                    <a:gd name="connsiteX10" fmla="*/ 257451 w 309292"/>
                    <a:gd name="connsiteY10" fmla="*/ 141079 h 482654"/>
                    <a:gd name="connsiteX11" fmla="*/ 245640 w 309292"/>
                    <a:gd name="connsiteY11" fmla="*/ 110123 h 482654"/>
                    <a:gd name="connsiteX12" fmla="*/ 251546 w 309292"/>
                    <a:gd name="connsiteY12" fmla="*/ 90120 h 482654"/>
                    <a:gd name="connsiteX13" fmla="*/ 271072 w 309292"/>
                    <a:gd name="connsiteY13" fmla="*/ 49543 h 482654"/>
                    <a:gd name="connsiteX14" fmla="*/ 262118 w 309292"/>
                    <a:gd name="connsiteY14" fmla="*/ 7919 h 482654"/>
                    <a:gd name="connsiteX15" fmla="*/ 226780 w 309292"/>
                    <a:gd name="connsiteY15" fmla="*/ 966 h 482654"/>
                    <a:gd name="connsiteX16" fmla="*/ 194872 w 309292"/>
                    <a:gd name="connsiteY16" fmla="*/ 14015 h 482654"/>
                    <a:gd name="connsiteX17" fmla="*/ 113719 w 309292"/>
                    <a:gd name="connsiteY17" fmla="*/ 88120 h 482654"/>
                    <a:gd name="connsiteX18" fmla="*/ 72856 w 309292"/>
                    <a:gd name="connsiteY18" fmla="*/ 100312 h 482654"/>
                    <a:gd name="connsiteX19" fmla="*/ 39995 w 309292"/>
                    <a:gd name="connsiteY19" fmla="*/ 125363 h 482654"/>
                    <a:gd name="connsiteX20" fmla="*/ 45996 w 309292"/>
                    <a:gd name="connsiteY20" fmla="*/ 207754 h 482654"/>
                    <a:gd name="connsiteX21" fmla="*/ 5229 w 309292"/>
                    <a:gd name="connsiteY21" fmla="*/ 263666 h 482654"/>
                    <a:gd name="connsiteX22" fmla="*/ 752 w 309292"/>
                    <a:gd name="connsiteY22" fmla="*/ 294812 h 482654"/>
                    <a:gd name="connsiteX23" fmla="*/ 16373 w 309292"/>
                    <a:gd name="connsiteY23" fmla="*/ 346152 h 482654"/>
                    <a:gd name="connsiteX24" fmla="*/ 47329 w 309292"/>
                    <a:gd name="connsiteY24" fmla="*/ 393777 h 4826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309292" h="482654">
                      <a:moveTo>
                        <a:pt x="201158" y="481979"/>
                      </a:moveTo>
                      <a:cubicBezTo>
                        <a:pt x="210683" y="486646"/>
                        <a:pt x="234686" y="465786"/>
                        <a:pt x="241449" y="460738"/>
                      </a:cubicBezTo>
                      <a:cubicBezTo>
                        <a:pt x="253067" y="451938"/>
                        <a:pt x="262219" y="440292"/>
                        <a:pt x="268024" y="426924"/>
                      </a:cubicBezTo>
                      <a:cubicBezTo>
                        <a:pt x="274442" y="411906"/>
                        <a:pt x="276040" y="395264"/>
                        <a:pt x="272596" y="379299"/>
                      </a:cubicBezTo>
                      <a:cubicBezTo>
                        <a:pt x="270752" y="370764"/>
                        <a:pt x="268333" y="362363"/>
                        <a:pt x="265357" y="354153"/>
                      </a:cubicBezTo>
                      <a:cubicBezTo>
                        <a:pt x="262595" y="346057"/>
                        <a:pt x="259737" y="338056"/>
                        <a:pt x="256975" y="329960"/>
                      </a:cubicBezTo>
                      <a:cubicBezTo>
                        <a:pt x="253731" y="322142"/>
                        <a:pt x="252079" y="313755"/>
                        <a:pt x="252117" y="305290"/>
                      </a:cubicBezTo>
                      <a:cubicBezTo>
                        <a:pt x="253450" y="288336"/>
                        <a:pt x="267833" y="275762"/>
                        <a:pt x="280692" y="264904"/>
                      </a:cubicBezTo>
                      <a:cubicBezTo>
                        <a:pt x="293551" y="254045"/>
                        <a:pt x="310029" y="237281"/>
                        <a:pt x="309267" y="217279"/>
                      </a:cubicBezTo>
                      <a:cubicBezTo>
                        <a:pt x="307357" y="201582"/>
                        <a:pt x="300327" y="186953"/>
                        <a:pt x="289264" y="175655"/>
                      </a:cubicBezTo>
                      <a:cubicBezTo>
                        <a:pt x="278882" y="163939"/>
                        <a:pt x="266881" y="153652"/>
                        <a:pt x="257451" y="141079"/>
                      </a:cubicBezTo>
                      <a:cubicBezTo>
                        <a:pt x="250091" y="132414"/>
                        <a:pt x="245922" y="121488"/>
                        <a:pt x="245640" y="110123"/>
                      </a:cubicBezTo>
                      <a:cubicBezTo>
                        <a:pt x="246227" y="103123"/>
                        <a:pt x="248237" y="96316"/>
                        <a:pt x="251546" y="90120"/>
                      </a:cubicBezTo>
                      <a:cubicBezTo>
                        <a:pt x="259121" y="77134"/>
                        <a:pt x="265650" y="63566"/>
                        <a:pt x="271072" y="49543"/>
                      </a:cubicBezTo>
                      <a:cubicBezTo>
                        <a:pt x="276404" y="35106"/>
                        <a:pt x="272915" y="18887"/>
                        <a:pt x="262118" y="7919"/>
                      </a:cubicBezTo>
                      <a:cubicBezTo>
                        <a:pt x="251756" y="936"/>
                        <a:pt x="239015" y="-1570"/>
                        <a:pt x="226780" y="966"/>
                      </a:cubicBezTo>
                      <a:cubicBezTo>
                        <a:pt x="215333" y="2983"/>
                        <a:pt x="204452" y="7433"/>
                        <a:pt x="194872" y="14015"/>
                      </a:cubicBezTo>
                      <a:cubicBezTo>
                        <a:pt x="163630" y="33542"/>
                        <a:pt x="147247" y="72594"/>
                        <a:pt x="113719" y="88120"/>
                      </a:cubicBezTo>
                      <a:cubicBezTo>
                        <a:pt x="100370" y="93045"/>
                        <a:pt x="86722" y="97118"/>
                        <a:pt x="72856" y="100312"/>
                      </a:cubicBezTo>
                      <a:cubicBezTo>
                        <a:pt x="58846" y="103625"/>
                        <a:pt x="46902" y="112731"/>
                        <a:pt x="39995" y="125363"/>
                      </a:cubicBezTo>
                      <a:cubicBezTo>
                        <a:pt x="28661" y="151080"/>
                        <a:pt x="53521" y="180703"/>
                        <a:pt x="45996" y="207754"/>
                      </a:cubicBezTo>
                      <a:cubicBezTo>
                        <a:pt x="39424" y="231662"/>
                        <a:pt x="17421" y="241853"/>
                        <a:pt x="5229" y="263666"/>
                      </a:cubicBezTo>
                      <a:cubicBezTo>
                        <a:pt x="476" y="273312"/>
                        <a:pt x="-1092" y="284218"/>
                        <a:pt x="752" y="294812"/>
                      </a:cubicBezTo>
                      <a:cubicBezTo>
                        <a:pt x="2777" y="312737"/>
                        <a:pt x="8071" y="330138"/>
                        <a:pt x="16373" y="346152"/>
                      </a:cubicBezTo>
                      <a:cubicBezTo>
                        <a:pt x="25696" y="362653"/>
                        <a:pt x="36035" y="378558"/>
                        <a:pt x="47329" y="39377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927" name="Полилиния: фигура 16">
                  <a:extLst>
                    <a:ext uri="{FF2B5EF4-FFF2-40B4-BE49-F238E27FC236}">
                      <a16:creationId xmlns:a16="http://schemas.microsoft.com/office/drawing/2014/main" id="{8B853F3F-C553-4DF1-9070-EA0392D6A8D9}"/>
                    </a:ext>
                  </a:extLst>
                </p:cNvPr>
                <p:cNvSpPr/>
                <p:nvPr/>
              </p:nvSpPr>
              <p:spPr>
                <a:xfrm>
                  <a:off x="6807432" y="3643203"/>
                  <a:ext cx="309292" cy="482654"/>
                </a:xfrm>
                <a:custGeom>
                  <a:avLst/>
                  <a:gdLst>
                    <a:gd name="connsiteX0" fmla="*/ 201158 w 309292"/>
                    <a:gd name="connsiteY0" fmla="*/ 481979 h 482654"/>
                    <a:gd name="connsiteX1" fmla="*/ 241449 w 309292"/>
                    <a:gd name="connsiteY1" fmla="*/ 460738 h 482654"/>
                    <a:gd name="connsiteX2" fmla="*/ 268024 w 309292"/>
                    <a:gd name="connsiteY2" fmla="*/ 426924 h 482654"/>
                    <a:gd name="connsiteX3" fmla="*/ 272596 w 309292"/>
                    <a:gd name="connsiteY3" fmla="*/ 379299 h 482654"/>
                    <a:gd name="connsiteX4" fmla="*/ 265357 w 309292"/>
                    <a:gd name="connsiteY4" fmla="*/ 354153 h 482654"/>
                    <a:gd name="connsiteX5" fmla="*/ 256975 w 309292"/>
                    <a:gd name="connsiteY5" fmla="*/ 329960 h 482654"/>
                    <a:gd name="connsiteX6" fmla="*/ 252117 w 309292"/>
                    <a:gd name="connsiteY6" fmla="*/ 305290 h 482654"/>
                    <a:gd name="connsiteX7" fmla="*/ 280692 w 309292"/>
                    <a:gd name="connsiteY7" fmla="*/ 264904 h 482654"/>
                    <a:gd name="connsiteX8" fmla="*/ 309267 w 309292"/>
                    <a:gd name="connsiteY8" fmla="*/ 217279 h 482654"/>
                    <a:gd name="connsiteX9" fmla="*/ 289264 w 309292"/>
                    <a:gd name="connsiteY9" fmla="*/ 175655 h 482654"/>
                    <a:gd name="connsiteX10" fmla="*/ 257451 w 309292"/>
                    <a:gd name="connsiteY10" fmla="*/ 141079 h 482654"/>
                    <a:gd name="connsiteX11" fmla="*/ 245640 w 309292"/>
                    <a:gd name="connsiteY11" fmla="*/ 110123 h 482654"/>
                    <a:gd name="connsiteX12" fmla="*/ 251546 w 309292"/>
                    <a:gd name="connsiteY12" fmla="*/ 90120 h 482654"/>
                    <a:gd name="connsiteX13" fmla="*/ 271072 w 309292"/>
                    <a:gd name="connsiteY13" fmla="*/ 49543 h 482654"/>
                    <a:gd name="connsiteX14" fmla="*/ 262118 w 309292"/>
                    <a:gd name="connsiteY14" fmla="*/ 7919 h 482654"/>
                    <a:gd name="connsiteX15" fmla="*/ 226780 w 309292"/>
                    <a:gd name="connsiteY15" fmla="*/ 966 h 482654"/>
                    <a:gd name="connsiteX16" fmla="*/ 194872 w 309292"/>
                    <a:gd name="connsiteY16" fmla="*/ 14015 h 482654"/>
                    <a:gd name="connsiteX17" fmla="*/ 113719 w 309292"/>
                    <a:gd name="connsiteY17" fmla="*/ 88120 h 482654"/>
                    <a:gd name="connsiteX18" fmla="*/ 72856 w 309292"/>
                    <a:gd name="connsiteY18" fmla="*/ 100312 h 482654"/>
                    <a:gd name="connsiteX19" fmla="*/ 39995 w 309292"/>
                    <a:gd name="connsiteY19" fmla="*/ 125363 h 482654"/>
                    <a:gd name="connsiteX20" fmla="*/ 45996 w 309292"/>
                    <a:gd name="connsiteY20" fmla="*/ 207754 h 482654"/>
                    <a:gd name="connsiteX21" fmla="*/ 5229 w 309292"/>
                    <a:gd name="connsiteY21" fmla="*/ 263666 h 482654"/>
                    <a:gd name="connsiteX22" fmla="*/ 752 w 309292"/>
                    <a:gd name="connsiteY22" fmla="*/ 294812 h 482654"/>
                    <a:gd name="connsiteX23" fmla="*/ 16373 w 309292"/>
                    <a:gd name="connsiteY23" fmla="*/ 346152 h 482654"/>
                    <a:gd name="connsiteX24" fmla="*/ 47329 w 309292"/>
                    <a:gd name="connsiteY24" fmla="*/ 393777 h 4826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309292" h="482654">
                      <a:moveTo>
                        <a:pt x="201158" y="481979"/>
                      </a:moveTo>
                      <a:cubicBezTo>
                        <a:pt x="210683" y="486646"/>
                        <a:pt x="234686" y="465786"/>
                        <a:pt x="241449" y="460738"/>
                      </a:cubicBezTo>
                      <a:cubicBezTo>
                        <a:pt x="253067" y="451938"/>
                        <a:pt x="262219" y="440292"/>
                        <a:pt x="268024" y="426924"/>
                      </a:cubicBezTo>
                      <a:cubicBezTo>
                        <a:pt x="274442" y="411906"/>
                        <a:pt x="276040" y="395264"/>
                        <a:pt x="272596" y="379299"/>
                      </a:cubicBezTo>
                      <a:cubicBezTo>
                        <a:pt x="270752" y="370764"/>
                        <a:pt x="268333" y="362363"/>
                        <a:pt x="265357" y="354153"/>
                      </a:cubicBezTo>
                      <a:cubicBezTo>
                        <a:pt x="262595" y="346057"/>
                        <a:pt x="259737" y="338056"/>
                        <a:pt x="256975" y="329960"/>
                      </a:cubicBezTo>
                      <a:cubicBezTo>
                        <a:pt x="253731" y="322142"/>
                        <a:pt x="252079" y="313755"/>
                        <a:pt x="252117" y="305290"/>
                      </a:cubicBezTo>
                      <a:cubicBezTo>
                        <a:pt x="253450" y="288336"/>
                        <a:pt x="267833" y="275762"/>
                        <a:pt x="280692" y="264904"/>
                      </a:cubicBezTo>
                      <a:cubicBezTo>
                        <a:pt x="293551" y="254045"/>
                        <a:pt x="310029" y="237281"/>
                        <a:pt x="309267" y="217279"/>
                      </a:cubicBezTo>
                      <a:cubicBezTo>
                        <a:pt x="307357" y="201582"/>
                        <a:pt x="300327" y="186953"/>
                        <a:pt x="289264" y="175655"/>
                      </a:cubicBezTo>
                      <a:cubicBezTo>
                        <a:pt x="278882" y="163939"/>
                        <a:pt x="266881" y="153652"/>
                        <a:pt x="257451" y="141079"/>
                      </a:cubicBezTo>
                      <a:cubicBezTo>
                        <a:pt x="250091" y="132414"/>
                        <a:pt x="245922" y="121488"/>
                        <a:pt x="245640" y="110123"/>
                      </a:cubicBezTo>
                      <a:cubicBezTo>
                        <a:pt x="246227" y="103123"/>
                        <a:pt x="248237" y="96316"/>
                        <a:pt x="251546" y="90120"/>
                      </a:cubicBezTo>
                      <a:cubicBezTo>
                        <a:pt x="259121" y="77134"/>
                        <a:pt x="265650" y="63566"/>
                        <a:pt x="271072" y="49543"/>
                      </a:cubicBezTo>
                      <a:cubicBezTo>
                        <a:pt x="276404" y="35106"/>
                        <a:pt x="272915" y="18887"/>
                        <a:pt x="262118" y="7919"/>
                      </a:cubicBezTo>
                      <a:cubicBezTo>
                        <a:pt x="251756" y="936"/>
                        <a:pt x="239015" y="-1570"/>
                        <a:pt x="226780" y="966"/>
                      </a:cubicBezTo>
                      <a:cubicBezTo>
                        <a:pt x="215333" y="2983"/>
                        <a:pt x="204452" y="7433"/>
                        <a:pt x="194872" y="14015"/>
                      </a:cubicBezTo>
                      <a:cubicBezTo>
                        <a:pt x="163630" y="33542"/>
                        <a:pt x="147247" y="72594"/>
                        <a:pt x="113719" y="88120"/>
                      </a:cubicBezTo>
                      <a:cubicBezTo>
                        <a:pt x="100370" y="93045"/>
                        <a:pt x="86722" y="97118"/>
                        <a:pt x="72856" y="100312"/>
                      </a:cubicBezTo>
                      <a:cubicBezTo>
                        <a:pt x="58846" y="103625"/>
                        <a:pt x="46902" y="112731"/>
                        <a:pt x="39995" y="125363"/>
                      </a:cubicBezTo>
                      <a:cubicBezTo>
                        <a:pt x="28661" y="151080"/>
                        <a:pt x="53521" y="180703"/>
                        <a:pt x="45996" y="207754"/>
                      </a:cubicBezTo>
                      <a:cubicBezTo>
                        <a:pt x="39424" y="231662"/>
                        <a:pt x="17421" y="241853"/>
                        <a:pt x="5229" y="263666"/>
                      </a:cubicBezTo>
                      <a:cubicBezTo>
                        <a:pt x="476" y="273312"/>
                        <a:pt x="-1092" y="284218"/>
                        <a:pt x="752" y="294812"/>
                      </a:cubicBezTo>
                      <a:cubicBezTo>
                        <a:pt x="2777" y="312737"/>
                        <a:pt x="8071" y="330138"/>
                        <a:pt x="16373" y="346152"/>
                      </a:cubicBezTo>
                      <a:cubicBezTo>
                        <a:pt x="25696" y="362653"/>
                        <a:pt x="36035" y="378558"/>
                        <a:pt x="47329" y="393777"/>
                      </a:cubicBezTo>
                      <a:close/>
                    </a:path>
                  </a:pathLst>
                </a:custGeom>
                <a:solidFill>
                  <a:srgbClr val="FFFFFF">
                    <a:alpha val="22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928" name="Полилиния: фигура 17">
                  <a:extLst>
                    <a:ext uri="{FF2B5EF4-FFF2-40B4-BE49-F238E27FC236}">
                      <a16:creationId xmlns:a16="http://schemas.microsoft.com/office/drawing/2014/main" id="{582042AA-0A62-49AA-87AE-77C41DF24F6F}"/>
                    </a:ext>
                  </a:extLst>
                </p:cNvPr>
                <p:cNvSpPr/>
                <p:nvPr/>
              </p:nvSpPr>
              <p:spPr>
                <a:xfrm>
                  <a:off x="6913727" y="3675737"/>
                  <a:ext cx="114586" cy="403259"/>
                </a:xfrm>
                <a:custGeom>
                  <a:avLst/>
                  <a:gdLst>
                    <a:gd name="connsiteX0" fmla="*/ 6376 w 114586"/>
                    <a:gd name="connsiteY0" fmla="*/ 403248 h 403259"/>
                    <a:gd name="connsiteX1" fmla="*/ 6376 w 114586"/>
                    <a:gd name="connsiteY1" fmla="*/ 403248 h 403259"/>
                    <a:gd name="connsiteX2" fmla="*/ 10091 w 114586"/>
                    <a:gd name="connsiteY2" fmla="*/ 398867 h 403259"/>
                    <a:gd name="connsiteX3" fmla="*/ 113437 w 114586"/>
                    <a:gd name="connsiteY3" fmla="*/ 6817 h 403259"/>
                    <a:gd name="connsiteX4" fmla="*/ 113389 w 114586"/>
                    <a:gd name="connsiteY4" fmla="*/ 1150 h 403259"/>
                    <a:gd name="connsiteX5" fmla="*/ 107722 w 114586"/>
                    <a:gd name="connsiteY5" fmla="*/ 1198 h 403259"/>
                    <a:gd name="connsiteX6" fmla="*/ 2090 w 114586"/>
                    <a:gd name="connsiteY6" fmla="*/ 399628 h 403259"/>
                    <a:gd name="connsiteX7" fmla="*/ 6376 w 114586"/>
                    <a:gd name="connsiteY7" fmla="*/ 403248 h 403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4586" h="403259">
                      <a:moveTo>
                        <a:pt x="6376" y="403248"/>
                      </a:moveTo>
                      <a:lnTo>
                        <a:pt x="6376" y="403248"/>
                      </a:lnTo>
                      <a:cubicBezTo>
                        <a:pt x="8602" y="403046"/>
                        <a:pt x="10256" y="401096"/>
                        <a:pt x="10091" y="398867"/>
                      </a:cubicBezTo>
                      <a:cubicBezTo>
                        <a:pt x="-4578" y="240085"/>
                        <a:pt x="61526" y="60634"/>
                        <a:pt x="113437" y="6817"/>
                      </a:cubicBezTo>
                      <a:cubicBezTo>
                        <a:pt x="114989" y="5239"/>
                        <a:pt x="114967" y="2702"/>
                        <a:pt x="113389" y="1150"/>
                      </a:cubicBezTo>
                      <a:cubicBezTo>
                        <a:pt x="111811" y="-402"/>
                        <a:pt x="109274" y="-380"/>
                        <a:pt x="107722" y="1198"/>
                      </a:cubicBezTo>
                      <a:cubicBezTo>
                        <a:pt x="54668" y="56062"/>
                        <a:pt x="-12769" y="238561"/>
                        <a:pt x="2090" y="399628"/>
                      </a:cubicBezTo>
                      <a:cubicBezTo>
                        <a:pt x="2291" y="401802"/>
                        <a:pt x="4199" y="403413"/>
                        <a:pt x="6376" y="40324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929" name="Полилиния: фигура 18">
                  <a:extLst>
                    <a:ext uri="{FF2B5EF4-FFF2-40B4-BE49-F238E27FC236}">
                      <a16:creationId xmlns:a16="http://schemas.microsoft.com/office/drawing/2014/main" id="{5845E350-FEB1-4B59-A567-7AF626DE175D}"/>
                    </a:ext>
                  </a:extLst>
                </p:cNvPr>
                <p:cNvSpPr/>
                <p:nvPr/>
              </p:nvSpPr>
              <p:spPr>
                <a:xfrm>
                  <a:off x="6931570" y="3850641"/>
                  <a:ext cx="123426" cy="32530"/>
                </a:xfrm>
                <a:custGeom>
                  <a:avLst/>
                  <a:gdLst>
                    <a:gd name="connsiteX0" fmla="*/ 4249 w 123426"/>
                    <a:gd name="connsiteY0" fmla="*/ 32511 h 32530"/>
                    <a:gd name="connsiteX1" fmla="*/ 5487 w 123426"/>
                    <a:gd name="connsiteY1" fmla="*/ 32511 h 32530"/>
                    <a:gd name="connsiteX2" fmla="*/ 119787 w 123426"/>
                    <a:gd name="connsiteY2" fmla="*/ 8031 h 32530"/>
                    <a:gd name="connsiteX3" fmla="*/ 123410 w 123426"/>
                    <a:gd name="connsiteY3" fmla="*/ 3686 h 32530"/>
                    <a:gd name="connsiteX4" fmla="*/ 123407 w 123426"/>
                    <a:gd name="connsiteY4" fmla="*/ 3650 h 32530"/>
                    <a:gd name="connsiteX5" fmla="*/ 119254 w 123426"/>
                    <a:gd name="connsiteY5" fmla="*/ 8 h 32530"/>
                    <a:gd name="connsiteX6" fmla="*/ 119025 w 123426"/>
                    <a:gd name="connsiteY6" fmla="*/ 30 h 32530"/>
                    <a:gd name="connsiteX7" fmla="*/ 2630 w 123426"/>
                    <a:gd name="connsiteY7" fmla="*/ 24795 h 32530"/>
                    <a:gd name="connsiteX8" fmla="*/ 244 w 123426"/>
                    <a:gd name="connsiteY8" fmla="*/ 29925 h 32530"/>
                    <a:gd name="connsiteX9" fmla="*/ 249 w 123426"/>
                    <a:gd name="connsiteY9" fmla="*/ 29939 h 32530"/>
                    <a:gd name="connsiteX10" fmla="*/ 4249 w 123426"/>
                    <a:gd name="connsiteY10" fmla="*/ 32511 h 32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23426" h="32530">
                      <a:moveTo>
                        <a:pt x="4249" y="32511"/>
                      </a:moveTo>
                      <a:lnTo>
                        <a:pt x="5487" y="32511"/>
                      </a:lnTo>
                      <a:cubicBezTo>
                        <a:pt x="42595" y="20261"/>
                        <a:pt x="80917" y="12054"/>
                        <a:pt x="119787" y="8031"/>
                      </a:cubicBezTo>
                      <a:cubicBezTo>
                        <a:pt x="121988" y="7832"/>
                        <a:pt x="123610" y="5886"/>
                        <a:pt x="123410" y="3686"/>
                      </a:cubicBezTo>
                      <a:cubicBezTo>
                        <a:pt x="123409" y="3674"/>
                        <a:pt x="123408" y="3662"/>
                        <a:pt x="123407" y="3650"/>
                      </a:cubicBezTo>
                      <a:cubicBezTo>
                        <a:pt x="123266" y="1498"/>
                        <a:pt x="121407" y="-132"/>
                        <a:pt x="119254" y="8"/>
                      </a:cubicBezTo>
                      <a:cubicBezTo>
                        <a:pt x="119178" y="13"/>
                        <a:pt x="119102" y="21"/>
                        <a:pt x="119025" y="30"/>
                      </a:cubicBezTo>
                      <a:cubicBezTo>
                        <a:pt x="79448" y="4070"/>
                        <a:pt x="40424" y="12373"/>
                        <a:pt x="2630" y="24795"/>
                      </a:cubicBezTo>
                      <a:cubicBezTo>
                        <a:pt x="554" y="25553"/>
                        <a:pt x="-514" y="27850"/>
                        <a:pt x="244" y="29925"/>
                      </a:cubicBezTo>
                      <a:cubicBezTo>
                        <a:pt x="245" y="29930"/>
                        <a:pt x="247" y="29934"/>
                        <a:pt x="249" y="29939"/>
                      </a:cubicBezTo>
                      <a:cubicBezTo>
                        <a:pt x="818" y="31625"/>
                        <a:pt x="2479" y="32693"/>
                        <a:pt x="4249" y="3251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</p:grpSp>
          <p:grpSp>
            <p:nvGrpSpPr>
              <p:cNvPr id="305" name="Диаграмма">
                <a:extLst>
                  <a:ext uri="{FF2B5EF4-FFF2-40B4-BE49-F238E27FC236}">
                    <a16:creationId xmlns:a16="http://schemas.microsoft.com/office/drawing/2014/main" id="{1F5ABB7C-555B-4DB0-84F8-C07F88EE6631}"/>
                  </a:ext>
                </a:extLst>
              </p:cNvPr>
              <p:cNvGrpSpPr/>
              <p:nvPr/>
            </p:nvGrpSpPr>
            <p:grpSpPr>
              <a:xfrm>
                <a:off x="7531946" y="1211406"/>
                <a:ext cx="549296" cy="814640"/>
                <a:chOff x="5064971" y="1282383"/>
                <a:chExt cx="549296" cy="814640"/>
              </a:xfrm>
            </p:grpSpPr>
            <p:sp>
              <p:nvSpPr>
                <p:cNvPr id="917" name="Полилиния: фигура 185">
                  <a:extLst>
                    <a:ext uri="{FF2B5EF4-FFF2-40B4-BE49-F238E27FC236}">
                      <a16:creationId xmlns:a16="http://schemas.microsoft.com/office/drawing/2014/main" id="{80F255E1-AAD7-42E3-80BF-B36E6A530E3D}"/>
                    </a:ext>
                  </a:extLst>
                </p:cNvPr>
                <p:cNvSpPr/>
                <p:nvPr/>
              </p:nvSpPr>
              <p:spPr>
                <a:xfrm>
                  <a:off x="5064971" y="1282383"/>
                  <a:ext cx="549296" cy="814640"/>
                </a:xfrm>
                <a:custGeom>
                  <a:avLst/>
                  <a:gdLst>
                    <a:gd name="connsiteX0" fmla="*/ 161491 w 549296"/>
                    <a:gd name="connsiteY0" fmla="*/ 814641 h 814640"/>
                    <a:gd name="connsiteX1" fmla="*/ 143870 w 549296"/>
                    <a:gd name="connsiteY1" fmla="*/ 802353 h 814640"/>
                    <a:gd name="connsiteX2" fmla="*/ 122915 w 549296"/>
                    <a:gd name="connsiteY2" fmla="*/ 745203 h 814640"/>
                    <a:gd name="connsiteX3" fmla="*/ 22141 w 549296"/>
                    <a:gd name="connsiteY3" fmla="*/ 803592 h 814640"/>
                    <a:gd name="connsiteX4" fmla="*/ 2892 w 549296"/>
                    <a:gd name="connsiteY4" fmla="*/ 801192 h 814640"/>
                    <a:gd name="connsiteX5" fmla="*/ 138 w 549296"/>
                    <a:gd name="connsiteY5" fmla="*/ 790828 h 814640"/>
                    <a:gd name="connsiteX6" fmla="*/ 138 w 549296"/>
                    <a:gd name="connsiteY6" fmla="*/ 327342 h 814640"/>
                    <a:gd name="connsiteX7" fmla="*/ 17664 w 549296"/>
                    <a:gd name="connsiteY7" fmla="*/ 296862 h 814640"/>
                    <a:gd name="connsiteX8" fmla="*/ 527251 w 549296"/>
                    <a:gd name="connsiteY8" fmla="*/ 2634 h 814640"/>
                    <a:gd name="connsiteX9" fmla="*/ 542587 w 549296"/>
                    <a:gd name="connsiteY9" fmla="*/ 1587 h 814640"/>
                    <a:gd name="connsiteX10" fmla="*/ 549254 w 549296"/>
                    <a:gd name="connsiteY10" fmla="*/ 15398 h 814640"/>
                    <a:gd name="connsiteX11" fmla="*/ 549254 w 549296"/>
                    <a:gd name="connsiteY11" fmla="*/ 479170 h 814640"/>
                    <a:gd name="connsiteX12" fmla="*/ 531728 w 549296"/>
                    <a:gd name="connsiteY12" fmla="*/ 509650 h 814640"/>
                    <a:gd name="connsiteX13" fmla="*/ 210069 w 549296"/>
                    <a:gd name="connsiteY13" fmla="*/ 695292 h 814640"/>
                    <a:gd name="connsiteX14" fmla="*/ 179684 w 549296"/>
                    <a:gd name="connsiteY14" fmla="*/ 801020 h 814640"/>
                    <a:gd name="connsiteX15" fmla="*/ 162253 w 549296"/>
                    <a:gd name="connsiteY15" fmla="*/ 814641 h 814640"/>
                    <a:gd name="connsiteX16" fmla="*/ 127582 w 549296"/>
                    <a:gd name="connsiteY16" fmla="*/ 732726 h 814640"/>
                    <a:gd name="connsiteX17" fmla="*/ 152252 w 549296"/>
                    <a:gd name="connsiteY17" fmla="*/ 799401 h 814640"/>
                    <a:gd name="connsiteX18" fmla="*/ 161777 w 549296"/>
                    <a:gd name="connsiteY18" fmla="*/ 805878 h 814640"/>
                    <a:gd name="connsiteX19" fmla="*/ 171302 w 549296"/>
                    <a:gd name="connsiteY19" fmla="*/ 798639 h 814640"/>
                    <a:gd name="connsiteX20" fmla="*/ 202354 w 549296"/>
                    <a:gd name="connsiteY20" fmla="*/ 689292 h 814640"/>
                    <a:gd name="connsiteX21" fmla="*/ 527061 w 549296"/>
                    <a:gd name="connsiteY21" fmla="*/ 501744 h 814640"/>
                    <a:gd name="connsiteX22" fmla="*/ 540205 w 549296"/>
                    <a:gd name="connsiteY22" fmla="*/ 478980 h 814640"/>
                    <a:gd name="connsiteX23" fmla="*/ 540205 w 549296"/>
                    <a:gd name="connsiteY23" fmla="*/ 15588 h 814640"/>
                    <a:gd name="connsiteX24" fmla="*/ 537919 w 549296"/>
                    <a:gd name="connsiteY24" fmla="*/ 9492 h 814640"/>
                    <a:gd name="connsiteX25" fmla="*/ 531538 w 549296"/>
                    <a:gd name="connsiteY25" fmla="*/ 10540 h 814640"/>
                    <a:gd name="connsiteX26" fmla="*/ 21950 w 549296"/>
                    <a:gd name="connsiteY26" fmla="*/ 304767 h 814640"/>
                    <a:gd name="connsiteX27" fmla="*/ 8996 w 549296"/>
                    <a:gd name="connsiteY27" fmla="*/ 327342 h 814640"/>
                    <a:gd name="connsiteX28" fmla="*/ 8996 w 549296"/>
                    <a:gd name="connsiteY28" fmla="*/ 790923 h 814640"/>
                    <a:gd name="connsiteX29" fmla="*/ 11282 w 549296"/>
                    <a:gd name="connsiteY29" fmla="*/ 797019 h 814640"/>
                    <a:gd name="connsiteX30" fmla="*/ 17664 w 549296"/>
                    <a:gd name="connsiteY30" fmla="*/ 795972 h 8146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549296" h="814640">
                      <a:moveTo>
                        <a:pt x="161491" y="814641"/>
                      </a:moveTo>
                      <a:cubicBezTo>
                        <a:pt x="153648" y="814563"/>
                        <a:pt x="146654" y="809686"/>
                        <a:pt x="143870" y="802353"/>
                      </a:cubicBezTo>
                      <a:lnTo>
                        <a:pt x="122915" y="745203"/>
                      </a:lnTo>
                      <a:lnTo>
                        <a:pt x="22141" y="803592"/>
                      </a:lnTo>
                      <a:cubicBezTo>
                        <a:pt x="16163" y="808244"/>
                        <a:pt x="7545" y="807170"/>
                        <a:pt x="2892" y="801192"/>
                      </a:cubicBezTo>
                      <a:cubicBezTo>
                        <a:pt x="606" y="798255"/>
                        <a:pt x="-389" y="794514"/>
                        <a:pt x="138" y="790828"/>
                      </a:cubicBezTo>
                      <a:lnTo>
                        <a:pt x="138" y="327342"/>
                      </a:lnTo>
                      <a:cubicBezTo>
                        <a:pt x="662" y="314932"/>
                        <a:pt x="7203" y="303558"/>
                        <a:pt x="17664" y="296862"/>
                      </a:cubicBezTo>
                      <a:lnTo>
                        <a:pt x="527251" y="2634"/>
                      </a:lnTo>
                      <a:cubicBezTo>
                        <a:pt x="531800" y="-456"/>
                        <a:pt x="537660" y="-856"/>
                        <a:pt x="542587" y="1587"/>
                      </a:cubicBezTo>
                      <a:cubicBezTo>
                        <a:pt x="547117" y="4669"/>
                        <a:pt x="549659" y="9934"/>
                        <a:pt x="549254" y="15398"/>
                      </a:cubicBezTo>
                      <a:lnTo>
                        <a:pt x="549254" y="479170"/>
                      </a:lnTo>
                      <a:cubicBezTo>
                        <a:pt x="548730" y="491579"/>
                        <a:pt x="542189" y="502954"/>
                        <a:pt x="531728" y="509650"/>
                      </a:cubicBezTo>
                      <a:lnTo>
                        <a:pt x="210069" y="695292"/>
                      </a:lnTo>
                      <a:lnTo>
                        <a:pt x="179684" y="801020"/>
                      </a:lnTo>
                      <a:cubicBezTo>
                        <a:pt x="177533" y="808921"/>
                        <a:pt x="170440" y="814464"/>
                        <a:pt x="162253" y="814641"/>
                      </a:cubicBezTo>
                      <a:close/>
                      <a:moveTo>
                        <a:pt x="127582" y="732726"/>
                      </a:moveTo>
                      <a:lnTo>
                        <a:pt x="152252" y="799401"/>
                      </a:lnTo>
                      <a:cubicBezTo>
                        <a:pt x="153614" y="803452"/>
                        <a:pt x="157509" y="806100"/>
                        <a:pt x="161777" y="805878"/>
                      </a:cubicBezTo>
                      <a:cubicBezTo>
                        <a:pt x="166261" y="806008"/>
                        <a:pt x="170228" y="802993"/>
                        <a:pt x="171302" y="798639"/>
                      </a:cubicBezTo>
                      <a:lnTo>
                        <a:pt x="202354" y="689292"/>
                      </a:lnTo>
                      <a:lnTo>
                        <a:pt x="527061" y="501744"/>
                      </a:lnTo>
                      <a:cubicBezTo>
                        <a:pt x="534787" y="496654"/>
                        <a:pt x="539659" y="488216"/>
                        <a:pt x="540205" y="478980"/>
                      </a:cubicBezTo>
                      <a:lnTo>
                        <a:pt x="540205" y="15588"/>
                      </a:lnTo>
                      <a:cubicBezTo>
                        <a:pt x="540205" y="12540"/>
                        <a:pt x="539348" y="10254"/>
                        <a:pt x="537919" y="9492"/>
                      </a:cubicBezTo>
                      <a:cubicBezTo>
                        <a:pt x="535754" y="8717"/>
                        <a:pt x="533342" y="9113"/>
                        <a:pt x="531538" y="10540"/>
                      </a:cubicBezTo>
                      <a:lnTo>
                        <a:pt x="21950" y="304767"/>
                      </a:lnTo>
                      <a:cubicBezTo>
                        <a:pt x="14348" y="309860"/>
                        <a:pt x="9557" y="318208"/>
                        <a:pt x="8996" y="327342"/>
                      </a:cubicBezTo>
                      <a:lnTo>
                        <a:pt x="8996" y="790923"/>
                      </a:lnTo>
                      <a:cubicBezTo>
                        <a:pt x="8996" y="793971"/>
                        <a:pt x="9758" y="796257"/>
                        <a:pt x="11282" y="797019"/>
                      </a:cubicBezTo>
                      <a:cubicBezTo>
                        <a:pt x="13448" y="797794"/>
                        <a:pt x="15860" y="797398"/>
                        <a:pt x="17664" y="79597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grpSp>
              <p:nvGrpSpPr>
                <p:cNvPr id="918" name="Рисунок 4">
                  <a:extLst>
                    <a:ext uri="{FF2B5EF4-FFF2-40B4-BE49-F238E27FC236}">
                      <a16:creationId xmlns:a16="http://schemas.microsoft.com/office/drawing/2014/main" id="{E26338F6-F023-40E8-960A-400C9F7CFA1A}"/>
                    </a:ext>
                  </a:extLst>
                </p:cNvPr>
                <p:cNvGrpSpPr/>
                <p:nvPr/>
              </p:nvGrpSpPr>
              <p:grpSpPr>
                <a:xfrm>
                  <a:off x="5200788" y="1488074"/>
                  <a:ext cx="277626" cy="402210"/>
                  <a:chOff x="5200788" y="1488074"/>
                  <a:chExt cx="277626" cy="402210"/>
                </a:xfrm>
              </p:grpSpPr>
              <p:sp>
                <p:nvSpPr>
                  <p:cNvPr id="919" name="Полилиния: фигура 187">
                    <a:extLst>
                      <a:ext uri="{FF2B5EF4-FFF2-40B4-BE49-F238E27FC236}">
                        <a16:creationId xmlns:a16="http://schemas.microsoft.com/office/drawing/2014/main" id="{65F28076-2FB6-4905-8089-7BA3C7FE4FD3}"/>
                      </a:ext>
                    </a:extLst>
                  </p:cNvPr>
                  <p:cNvSpPr/>
                  <p:nvPr/>
                </p:nvSpPr>
                <p:spPr>
                  <a:xfrm>
                    <a:off x="5200788" y="1510284"/>
                    <a:ext cx="127877" cy="344138"/>
                  </a:xfrm>
                  <a:custGeom>
                    <a:avLst/>
                    <a:gdLst>
                      <a:gd name="connsiteX0" fmla="*/ 127878 w 127877"/>
                      <a:gd name="connsiteY0" fmla="*/ 0 h 344138"/>
                      <a:gd name="connsiteX1" fmla="*/ 127878 w 127877"/>
                      <a:gd name="connsiteY1" fmla="*/ 174784 h 344138"/>
                      <a:gd name="connsiteX2" fmla="*/ 21769 w 127877"/>
                      <a:gd name="connsiteY2" fmla="*/ 344138 h 344138"/>
                      <a:gd name="connsiteX3" fmla="*/ 53773 w 127877"/>
                      <a:gd name="connsiteY3" fmla="*/ 81343 h 344138"/>
                      <a:gd name="connsiteX4" fmla="*/ 127878 w 127877"/>
                      <a:gd name="connsiteY4" fmla="*/ 0 h 3441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7877" h="344138">
                        <a:moveTo>
                          <a:pt x="127878" y="0"/>
                        </a:moveTo>
                        <a:lnTo>
                          <a:pt x="127878" y="174784"/>
                        </a:lnTo>
                        <a:lnTo>
                          <a:pt x="21769" y="344138"/>
                        </a:lnTo>
                        <a:cubicBezTo>
                          <a:pt x="-15664" y="296513"/>
                          <a:pt x="-4710" y="176212"/>
                          <a:pt x="53773" y="81343"/>
                        </a:cubicBezTo>
                        <a:cubicBezTo>
                          <a:pt x="77395" y="43148"/>
                          <a:pt x="98350" y="18669"/>
                          <a:pt x="127878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920" name="Полилиния: фигура 188">
                    <a:extLst>
                      <a:ext uri="{FF2B5EF4-FFF2-40B4-BE49-F238E27FC236}">
                        <a16:creationId xmlns:a16="http://schemas.microsoft.com/office/drawing/2014/main" id="{9B2FC6A6-ED1C-4A26-B107-053F36F1521B}"/>
                      </a:ext>
                    </a:extLst>
                  </p:cNvPr>
                  <p:cNvSpPr/>
                  <p:nvPr/>
                </p:nvSpPr>
                <p:spPr>
                  <a:xfrm>
                    <a:off x="5234654" y="1664398"/>
                    <a:ext cx="238220" cy="225886"/>
                  </a:xfrm>
                  <a:custGeom>
                    <a:avLst/>
                    <a:gdLst>
                      <a:gd name="connsiteX0" fmla="*/ 238220 w 238220"/>
                      <a:gd name="connsiteY0" fmla="*/ 0 h 225886"/>
                      <a:gd name="connsiteX1" fmla="*/ 71723 w 238220"/>
                      <a:gd name="connsiteY1" fmla="*/ 222504 h 225886"/>
                      <a:gd name="connsiteX2" fmla="*/ 0 w 238220"/>
                      <a:gd name="connsiteY2" fmla="*/ 204978 h 225886"/>
                      <a:gd name="connsiteX3" fmla="*/ 106870 w 238220"/>
                      <a:gd name="connsiteY3" fmla="*/ 32099 h 2258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38220" h="225886">
                        <a:moveTo>
                          <a:pt x="238220" y="0"/>
                        </a:moveTo>
                        <a:cubicBezTo>
                          <a:pt x="217265" y="106204"/>
                          <a:pt x="143923" y="204883"/>
                          <a:pt x="71723" y="222504"/>
                        </a:cubicBezTo>
                        <a:cubicBezTo>
                          <a:pt x="46422" y="230630"/>
                          <a:pt x="18702" y="223856"/>
                          <a:pt x="0" y="204978"/>
                        </a:cubicBezTo>
                        <a:lnTo>
                          <a:pt x="106870" y="32099"/>
                        </a:lnTo>
                        <a:close/>
                      </a:path>
                    </a:pathLst>
                  </a:custGeom>
                  <a:solidFill>
                    <a:srgbClr val="C0000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921" name="Полилиния: фигура 189">
                    <a:extLst>
                      <a:ext uri="{FF2B5EF4-FFF2-40B4-BE49-F238E27FC236}">
                        <a16:creationId xmlns:a16="http://schemas.microsoft.com/office/drawing/2014/main" id="{AB721310-C5DD-4D5C-9786-3955BF5A7D74}"/>
                      </a:ext>
                    </a:extLst>
                  </p:cNvPr>
                  <p:cNvSpPr/>
                  <p:nvPr/>
                </p:nvSpPr>
                <p:spPr>
                  <a:xfrm>
                    <a:off x="5349906" y="1491043"/>
                    <a:ext cx="128508" cy="185832"/>
                  </a:xfrm>
                  <a:custGeom>
                    <a:avLst/>
                    <a:gdLst>
                      <a:gd name="connsiteX0" fmla="*/ 125730 w 128508"/>
                      <a:gd name="connsiteY0" fmla="*/ 154972 h 185832"/>
                      <a:gd name="connsiteX1" fmla="*/ 0 w 128508"/>
                      <a:gd name="connsiteY1" fmla="*/ 185833 h 185832"/>
                      <a:gd name="connsiteX2" fmla="*/ 70580 w 128508"/>
                      <a:gd name="connsiteY2" fmla="*/ 0 h 185832"/>
                      <a:gd name="connsiteX3" fmla="*/ 125730 w 128508"/>
                      <a:gd name="connsiteY3" fmla="*/ 154972 h 1858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8508" h="185832">
                        <a:moveTo>
                          <a:pt x="125730" y="154972"/>
                        </a:moveTo>
                        <a:lnTo>
                          <a:pt x="0" y="185833"/>
                        </a:lnTo>
                        <a:lnTo>
                          <a:pt x="70580" y="0"/>
                        </a:lnTo>
                        <a:cubicBezTo>
                          <a:pt x="115538" y="16859"/>
                          <a:pt x="136493" y="76391"/>
                          <a:pt x="125730" y="154972"/>
                        </a:cubicBezTo>
                        <a:close/>
                      </a:path>
                    </a:pathLst>
                  </a:custGeom>
                  <a:solidFill>
                    <a:schemeClr val="accent4">
                      <a:lumMod val="60000"/>
                      <a:lumOff val="40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922" name="Полилиния: фигура 190">
                    <a:extLst>
                      <a:ext uri="{FF2B5EF4-FFF2-40B4-BE49-F238E27FC236}">
                        <a16:creationId xmlns:a16="http://schemas.microsoft.com/office/drawing/2014/main" id="{C5990F3C-65F1-4AD3-88B6-4318CDB139B1}"/>
                      </a:ext>
                    </a:extLst>
                  </p:cNvPr>
                  <p:cNvSpPr/>
                  <p:nvPr/>
                </p:nvSpPr>
                <p:spPr>
                  <a:xfrm>
                    <a:off x="5343525" y="1488074"/>
                    <a:ext cx="63626" cy="169275"/>
                  </a:xfrm>
                  <a:custGeom>
                    <a:avLst/>
                    <a:gdLst>
                      <a:gd name="connsiteX0" fmla="*/ 63627 w 63626"/>
                      <a:gd name="connsiteY0" fmla="*/ 1635 h 169275"/>
                      <a:gd name="connsiteX1" fmla="*/ 0 w 63626"/>
                      <a:gd name="connsiteY1" fmla="*/ 169275 h 169275"/>
                      <a:gd name="connsiteX2" fmla="*/ 0 w 63626"/>
                      <a:gd name="connsiteY2" fmla="*/ 13256 h 169275"/>
                      <a:gd name="connsiteX3" fmla="*/ 63627 w 63626"/>
                      <a:gd name="connsiteY3" fmla="*/ 1635 h 169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3626" h="169275">
                        <a:moveTo>
                          <a:pt x="63627" y="1635"/>
                        </a:moveTo>
                        <a:lnTo>
                          <a:pt x="0" y="169275"/>
                        </a:lnTo>
                        <a:lnTo>
                          <a:pt x="0" y="13256"/>
                        </a:lnTo>
                        <a:cubicBezTo>
                          <a:pt x="18993" y="1519"/>
                          <a:pt x="41711" y="-2630"/>
                          <a:pt x="63627" y="1635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</p:grpSp>
          </p:grpSp>
          <p:grpSp>
            <p:nvGrpSpPr>
              <p:cNvPr id="306" name="Обработка">
                <a:extLst>
                  <a:ext uri="{FF2B5EF4-FFF2-40B4-BE49-F238E27FC236}">
                    <a16:creationId xmlns:a16="http://schemas.microsoft.com/office/drawing/2014/main" id="{695F27BE-C875-411E-9443-754A12F16B15}"/>
                  </a:ext>
                </a:extLst>
              </p:cNvPr>
              <p:cNvGrpSpPr/>
              <p:nvPr/>
            </p:nvGrpSpPr>
            <p:grpSpPr>
              <a:xfrm>
                <a:off x="7411783" y="1932598"/>
                <a:ext cx="1252418" cy="2145183"/>
                <a:chOff x="4944808" y="2003575"/>
                <a:chExt cx="1252418" cy="2145183"/>
              </a:xfrm>
            </p:grpSpPr>
            <p:sp>
              <p:nvSpPr>
                <p:cNvPr id="783" name="Полилиния: фигура 10">
                  <a:extLst>
                    <a:ext uri="{FF2B5EF4-FFF2-40B4-BE49-F238E27FC236}">
                      <a16:creationId xmlns:a16="http://schemas.microsoft.com/office/drawing/2014/main" id="{8F350C0D-F3C7-4591-BFC6-B82A8DE004E1}"/>
                    </a:ext>
                  </a:extLst>
                </p:cNvPr>
                <p:cNvSpPr/>
                <p:nvPr/>
              </p:nvSpPr>
              <p:spPr>
                <a:xfrm>
                  <a:off x="4944808" y="3425902"/>
                  <a:ext cx="1252418" cy="722856"/>
                </a:xfrm>
                <a:custGeom>
                  <a:avLst/>
                  <a:gdLst>
                    <a:gd name="connsiteX0" fmla="*/ 1241774 w 1252418"/>
                    <a:gd name="connsiteY0" fmla="*/ 376192 h 722856"/>
                    <a:gd name="connsiteX1" fmla="*/ 651224 w 1252418"/>
                    <a:gd name="connsiteY1" fmla="*/ 716711 h 722856"/>
                    <a:gd name="connsiteX2" fmla="*/ 599980 w 1252418"/>
                    <a:gd name="connsiteY2" fmla="*/ 716711 h 722856"/>
                    <a:gd name="connsiteX3" fmla="*/ 10573 w 1252418"/>
                    <a:gd name="connsiteY3" fmla="*/ 376287 h 722856"/>
                    <a:gd name="connsiteX4" fmla="*/ 10573 w 1252418"/>
                    <a:gd name="connsiteY4" fmla="*/ 346665 h 722856"/>
                    <a:gd name="connsiteX5" fmla="*/ 601123 w 1252418"/>
                    <a:gd name="connsiteY5" fmla="*/ 6146 h 722856"/>
                    <a:gd name="connsiteX6" fmla="*/ 652367 w 1252418"/>
                    <a:gd name="connsiteY6" fmla="*/ 6146 h 722856"/>
                    <a:gd name="connsiteX7" fmla="*/ 1241774 w 1252418"/>
                    <a:gd name="connsiteY7" fmla="*/ 346665 h 722856"/>
                    <a:gd name="connsiteX8" fmla="*/ 1241774 w 1252418"/>
                    <a:gd name="connsiteY8" fmla="*/ 376192 h 7228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52418" h="722856">
                      <a:moveTo>
                        <a:pt x="1241774" y="376192"/>
                      </a:moveTo>
                      <a:lnTo>
                        <a:pt x="651224" y="716711"/>
                      </a:lnTo>
                      <a:cubicBezTo>
                        <a:pt x="635125" y="724905"/>
                        <a:pt x="616078" y="724905"/>
                        <a:pt x="599980" y="716711"/>
                      </a:cubicBezTo>
                      <a:lnTo>
                        <a:pt x="10573" y="376287"/>
                      </a:lnTo>
                      <a:cubicBezTo>
                        <a:pt x="-3524" y="368096"/>
                        <a:pt x="-3524" y="354856"/>
                        <a:pt x="10573" y="346665"/>
                      </a:cubicBezTo>
                      <a:lnTo>
                        <a:pt x="601123" y="6146"/>
                      </a:lnTo>
                      <a:cubicBezTo>
                        <a:pt x="617221" y="-2049"/>
                        <a:pt x="636269" y="-2049"/>
                        <a:pt x="652367" y="6146"/>
                      </a:cubicBezTo>
                      <a:lnTo>
                        <a:pt x="1241774" y="346665"/>
                      </a:lnTo>
                      <a:cubicBezTo>
                        <a:pt x="1255967" y="354856"/>
                        <a:pt x="1255967" y="368096"/>
                        <a:pt x="1241774" y="376192"/>
                      </a:cubicBezTo>
                      <a:close/>
                    </a:path>
                  </a:pathLst>
                </a:custGeom>
                <a:solidFill>
                  <a:srgbClr val="E0E0E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grpSp>
              <p:nvGrpSpPr>
                <p:cNvPr id="784" name="Рисунок 4">
                  <a:extLst>
                    <a:ext uri="{FF2B5EF4-FFF2-40B4-BE49-F238E27FC236}">
                      <a16:creationId xmlns:a16="http://schemas.microsoft.com/office/drawing/2014/main" id="{A72B442C-7BCB-4AFE-8D7B-B5F5A2C93426}"/>
                    </a:ext>
                  </a:extLst>
                </p:cNvPr>
                <p:cNvGrpSpPr/>
                <p:nvPr/>
              </p:nvGrpSpPr>
              <p:grpSpPr>
                <a:xfrm>
                  <a:off x="5065395" y="2003575"/>
                  <a:ext cx="1050321" cy="2080942"/>
                  <a:chOff x="5065395" y="2003575"/>
                  <a:chExt cx="1050321" cy="2080942"/>
                </a:xfrm>
              </p:grpSpPr>
              <p:sp>
                <p:nvSpPr>
                  <p:cNvPr id="811" name="Полилиния: фигура 20">
                    <a:extLst>
                      <a:ext uri="{FF2B5EF4-FFF2-40B4-BE49-F238E27FC236}">
                        <a16:creationId xmlns:a16="http://schemas.microsoft.com/office/drawing/2014/main" id="{6114F8AD-1129-4599-B50C-0404DB6E3CBC}"/>
                      </a:ext>
                    </a:extLst>
                  </p:cNvPr>
                  <p:cNvSpPr/>
                  <p:nvPr/>
                </p:nvSpPr>
                <p:spPr>
                  <a:xfrm>
                    <a:off x="5065395" y="2012400"/>
                    <a:ext cx="1050321" cy="2072081"/>
                  </a:xfrm>
                  <a:custGeom>
                    <a:avLst/>
                    <a:gdLst>
                      <a:gd name="connsiteX0" fmla="*/ 560356 w 1050321"/>
                      <a:gd name="connsiteY0" fmla="*/ 3852 h 2072081"/>
                      <a:gd name="connsiteX1" fmla="*/ 1034415 w 1050321"/>
                      <a:gd name="connsiteY1" fmla="*/ 277505 h 2072081"/>
                      <a:gd name="connsiteX2" fmla="*/ 1050322 w 1050321"/>
                      <a:gd name="connsiteY2" fmla="*/ 304937 h 2072081"/>
                      <a:gd name="connsiteX3" fmla="*/ 1050322 w 1050321"/>
                      <a:gd name="connsiteY3" fmla="*/ 1744831 h 2072081"/>
                      <a:gd name="connsiteX4" fmla="*/ 1034415 w 1050321"/>
                      <a:gd name="connsiteY4" fmla="*/ 1772263 h 2072081"/>
                      <a:gd name="connsiteX5" fmla="*/ 521684 w 1050321"/>
                      <a:gd name="connsiteY5" fmla="*/ 2068300 h 2072081"/>
                      <a:gd name="connsiteX6" fmla="*/ 489966 w 1050321"/>
                      <a:gd name="connsiteY6" fmla="*/ 2068300 h 2072081"/>
                      <a:gd name="connsiteX7" fmla="*/ 15907 w 1050321"/>
                      <a:gd name="connsiteY7" fmla="*/ 1794647 h 2072081"/>
                      <a:gd name="connsiteX8" fmla="*/ 0 w 1050321"/>
                      <a:gd name="connsiteY8" fmla="*/ 1767120 h 2072081"/>
                      <a:gd name="connsiteX9" fmla="*/ 0 w 1050321"/>
                      <a:gd name="connsiteY9" fmla="*/ 327321 h 2072081"/>
                      <a:gd name="connsiteX10" fmla="*/ 15907 w 1050321"/>
                      <a:gd name="connsiteY10" fmla="*/ 299889 h 2072081"/>
                      <a:gd name="connsiteX11" fmla="*/ 528638 w 1050321"/>
                      <a:gd name="connsiteY11" fmla="*/ 3852 h 2072081"/>
                      <a:gd name="connsiteX12" fmla="*/ 560356 w 1050321"/>
                      <a:gd name="connsiteY12" fmla="*/ 3852 h 20720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050321" h="2072081">
                        <a:moveTo>
                          <a:pt x="560356" y="3852"/>
                        </a:moveTo>
                        <a:lnTo>
                          <a:pt x="1034415" y="277505"/>
                        </a:lnTo>
                        <a:cubicBezTo>
                          <a:pt x="1043787" y="283591"/>
                          <a:pt x="1049695" y="293780"/>
                          <a:pt x="1050322" y="304937"/>
                        </a:cubicBezTo>
                        <a:lnTo>
                          <a:pt x="1050322" y="1744831"/>
                        </a:lnTo>
                        <a:cubicBezTo>
                          <a:pt x="1049695" y="1755988"/>
                          <a:pt x="1043787" y="1766177"/>
                          <a:pt x="1034415" y="1772263"/>
                        </a:cubicBezTo>
                        <a:lnTo>
                          <a:pt x="521684" y="2068300"/>
                        </a:lnTo>
                        <a:cubicBezTo>
                          <a:pt x="511713" y="2073342"/>
                          <a:pt x="499938" y="2073342"/>
                          <a:pt x="489966" y="2068300"/>
                        </a:cubicBezTo>
                        <a:lnTo>
                          <a:pt x="15907" y="1794647"/>
                        </a:lnTo>
                        <a:cubicBezTo>
                          <a:pt x="6532" y="1788520"/>
                          <a:pt x="627" y="1778302"/>
                          <a:pt x="0" y="1767120"/>
                        </a:cubicBezTo>
                        <a:lnTo>
                          <a:pt x="0" y="327321"/>
                        </a:lnTo>
                        <a:cubicBezTo>
                          <a:pt x="627" y="316164"/>
                          <a:pt x="6535" y="305974"/>
                          <a:pt x="15907" y="299889"/>
                        </a:cubicBezTo>
                        <a:lnTo>
                          <a:pt x="528638" y="3852"/>
                        </a:lnTo>
                        <a:cubicBezTo>
                          <a:pt x="538587" y="-1284"/>
                          <a:pt x="550407" y="-1284"/>
                          <a:pt x="560356" y="3852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6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812" name="Полилиния: фигура 21">
                    <a:extLst>
                      <a:ext uri="{FF2B5EF4-FFF2-40B4-BE49-F238E27FC236}">
                        <a16:creationId xmlns:a16="http://schemas.microsoft.com/office/drawing/2014/main" id="{B0E9E6A3-54A8-4E29-BA73-30E3AF34297B}"/>
                      </a:ext>
                    </a:extLst>
                  </p:cNvPr>
                  <p:cNvSpPr/>
                  <p:nvPr/>
                </p:nvSpPr>
                <p:spPr>
                  <a:xfrm>
                    <a:off x="5065490" y="2322385"/>
                    <a:ext cx="505682" cy="1762132"/>
                  </a:xfrm>
                  <a:custGeom>
                    <a:avLst/>
                    <a:gdLst>
                      <a:gd name="connsiteX0" fmla="*/ 0 w 505682"/>
                      <a:gd name="connsiteY0" fmla="*/ 17335 h 1762132"/>
                      <a:gd name="connsiteX1" fmla="*/ 0 w 505682"/>
                      <a:gd name="connsiteY1" fmla="*/ 1457134 h 1762132"/>
                      <a:gd name="connsiteX2" fmla="*/ 15812 w 505682"/>
                      <a:gd name="connsiteY2" fmla="*/ 1484662 h 1762132"/>
                      <a:gd name="connsiteX3" fmla="*/ 489871 w 505682"/>
                      <a:gd name="connsiteY3" fmla="*/ 1758315 h 1762132"/>
                      <a:gd name="connsiteX4" fmla="*/ 505682 w 505682"/>
                      <a:gd name="connsiteY4" fmla="*/ 1762125 h 1762132"/>
                      <a:gd name="connsiteX5" fmla="*/ 505682 w 505682"/>
                      <a:gd name="connsiteY5" fmla="*/ 285750 h 1762132"/>
                      <a:gd name="connsiteX6" fmla="*/ 489871 w 505682"/>
                      <a:gd name="connsiteY6" fmla="*/ 281940 h 1762132"/>
                      <a:gd name="connsiteX7" fmla="*/ 15812 w 505682"/>
                      <a:gd name="connsiteY7" fmla="*/ 8287 h 1762132"/>
                      <a:gd name="connsiteX8" fmla="*/ 11430 w 505682"/>
                      <a:gd name="connsiteY8" fmla="*/ 4667 h 1762132"/>
                      <a:gd name="connsiteX9" fmla="*/ 5810 w 505682"/>
                      <a:gd name="connsiteY9" fmla="*/ 0 h 1762132"/>
                      <a:gd name="connsiteX10" fmla="*/ 0 w 505682"/>
                      <a:gd name="connsiteY10" fmla="*/ 17336 h 17621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505682" h="1762132">
                        <a:moveTo>
                          <a:pt x="0" y="17335"/>
                        </a:moveTo>
                        <a:lnTo>
                          <a:pt x="0" y="1457134"/>
                        </a:lnTo>
                        <a:cubicBezTo>
                          <a:pt x="591" y="1468303"/>
                          <a:pt x="6461" y="1478524"/>
                          <a:pt x="15812" y="1484662"/>
                        </a:cubicBezTo>
                        <a:lnTo>
                          <a:pt x="489871" y="1758315"/>
                        </a:lnTo>
                        <a:cubicBezTo>
                          <a:pt x="494722" y="1760934"/>
                          <a:pt x="500171" y="1762247"/>
                          <a:pt x="505682" y="1762125"/>
                        </a:cubicBezTo>
                        <a:lnTo>
                          <a:pt x="505682" y="285750"/>
                        </a:lnTo>
                        <a:cubicBezTo>
                          <a:pt x="500176" y="285825"/>
                          <a:pt x="494739" y="284515"/>
                          <a:pt x="489871" y="281940"/>
                        </a:cubicBezTo>
                        <a:lnTo>
                          <a:pt x="15812" y="8287"/>
                        </a:lnTo>
                        <a:lnTo>
                          <a:pt x="11430" y="4667"/>
                        </a:lnTo>
                        <a:lnTo>
                          <a:pt x="5810" y="0"/>
                        </a:lnTo>
                        <a:cubicBezTo>
                          <a:pt x="2258" y="5105"/>
                          <a:pt x="242" y="11121"/>
                          <a:pt x="0" y="17336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50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813" name="Полилиния: фигура 22">
                    <a:extLst>
                      <a:ext uri="{FF2B5EF4-FFF2-40B4-BE49-F238E27FC236}">
                        <a16:creationId xmlns:a16="http://schemas.microsoft.com/office/drawing/2014/main" id="{07417D7F-A2ED-4BDA-8B54-66E3097C768F}"/>
                      </a:ext>
                    </a:extLst>
                  </p:cNvPr>
                  <p:cNvSpPr/>
                  <p:nvPr/>
                </p:nvSpPr>
                <p:spPr>
                  <a:xfrm>
                    <a:off x="5074441" y="2012400"/>
                    <a:ext cx="1032229" cy="595681"/>
                  </a:xfrm>
                  <a:custGeom>
                    <a:avLst/>
                    <a:gdLst>
                      <a:gd name="connsiteX0" fmla="*/ 6860 w 1032229"/>
                      <a:gd name="connsiteY0" fmla="*/ 299889 h 595681"/>
                      <a:gd name="connsiteX1" fmla="*/ 519591 w 1032229"/>
                      <a:gd name="connsiteY1" fmla="*/ 3852 h 595681"/>
                      <a:gd name="connsiteX2" fmla="*/ 551310 w 1032229"/>
                      <a:gd name="connsiteY2" fmla="*/ 3852 h 595681"/>
                      <a:gd name="connsiteX3" fmla="*/ 1025369 w 1032229"/>
                      <a:gd name="connsiteY3" fmla="*/ 277505 h 595681"/>
                      <a:gd name="connsiteX4" fmla="*/ 1031846 w 1032229"/>
                      <a:gd name="connsiteY4" fmla="*/ 289316 h 595681"/>
                      <a:gd name="connsiteX5" fmla="*/ 1025369 w 1032229"/>
                      <a:gd name="connsiteY5" fmla="*/ 295793 h 595681"/>
                      <a:gd name="connsiteX6" fmla="*/ 512638 w 1032229"/>
                      <a:gd name="connsiteY6" fmla="*/ 591830 h 595681"/>
                      <a:gd name="connsiteX7" fmla="*/ 480920 w 1032229"/>
                      <a:gd name="connsiteY7" fmla="*/ 591830 h 595681"/>
                      <a:gd name="connsiteX8" fmla="*/ 6860 w 1032229"/>
                      <a:gd name="connsiteY8" fmla="*/ 318177 h 595681"/>
                      <a:gd name="connsiteX9" fmla="*/ 384 w 1032229"/>
                      <a:gd name="connsiteY9" fmla="*/ 306366 h 595681"/>
                      <a:gd name="connsiteX10" fmla="*/ 6860 w 1032229"/>
                      <a:gd name="connsiteY10" fmla="*/ 299889 h 5956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032229" h="595681">
                        <a:moveTo>
                          <a:pt x="6860" y="299889"/>
                        </a:moveTo>
                        <a:lnTo>
                          <a:pt x="519591" y="3852"/>
                        </a:lnTo>
                        <a:cubicBezTo>
                          <a:pt x="529540" y="-1284"/>
                          <a:pt x="541360" y="-1284"/>
                          <a:pt x="551310" y="3852"/>
                        </a:cubicBezTo>
                        <a:lnTo>
                          <a:pt x="1025369" y="277505"/>
                        </a:lnTo>
                        <a:cubicBezTo>
                          <a:pt x="1030419" y="278978"/>
                          <a:pt x="1033319" y="284266"/>
                          <a:pt x="1031846" y="289316"/>
                        </a:cubicBezTo>
                        <a:cubicBezTo>
                          <a:pt x="1030935" y="292439"/>
                          <a:pt x="1028492" y="294882"/>
                          <a:pt x="1025369" y="295793"/>
                        </a:cubicBezTo>
                        <a:lnTo>
                          <a:pt x="512638" y="591830"/>
                        </a:lnTo>
                        <a:cubicBezTo>
                          <a:pt x="502689" y="596966"/>
                          <a:pt x="490869" y="596966"/>
                          <a:pt x="480920" y="591830"/>
                        </a:cubicBezTo>
                        <a:lnTo>
                          <a:pt x="6860" y="318177"/>
                        </a:lnTo>
                        <a:cubicBezTo>
                          <a:pt x="1810" y="316704"/>
                          <a:pt x="-1090" y="311416"/>
                          <a:pt x="384" y="306366"/>
                        </a:cubicBezTo>
                        <a:cubicBezTo>
                          <a:pt x="1295" y="303242"/>
                          <a:pt x="3737" y="300800"/>
                          <a:pt x="6860" y="299889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814" name="Полилиния: фигура 23">
                    <a:extLst>
                      <a:ext uri="{FF2B5EF4-FFF2-40B4-BE49-F238E27FC236}">
                        <a16:creationId xmlns:a16="http://schemas.microsoft.com/office/drawing/2014/main" id="{112802D7-39C7-4934-A37C-C7544AE4AD92}"/>
                      </a:ext>
                    </a:extLst>
                  </p:cNvPr>
                  <p:cNvSpPr/>
                  <p:nvPr/>
                </p:nvSpPr>
                <p:spPr>
                  <a:xfrm>
                    <a:off x="5065906" y="2003575"/>
                    <a:ext cx="1049298" cy="613801"/>
                  </a:xfrm>
                  <a:custGeom>
                    <a:avLst/>
                    <a:gdLst>
                      <a:gd name="connsiteX0" fmla="*/ 544319 w 1049298"/>
                      <a:gd name="connsiteY0" fmla="*/ 8866 h 613801"/>
                      <a:gd name="connsiteX1" fmla="*/ 560130 w 1049298"/>
                      <a:gd name="connsiteY1" fmla="*/ 12676 h 613801"/>
                      <a:gd name="connsiteX2" fmla="*/ 1034189 w 1049298"/>
                      <a:gd name="connsiteY2" fmla="*/ 286329 h 613801"/>
                      <a:gd name="connsiteX3" fmla="*/ 1040666 w 1049298"/>
                      <a:gd name="connsiteY3" fmla="*/ 298140 h 613801"/>
                      <a:gd name="connsiteX4" fmla="*/ 1034189 w 1049298"/>
                      <a:gd name="connsiteY4" fmla="*/ 304617 h 613801"/>
                      <a:gd name="connsiteX5" fmla="*/ 521459 w 1049298"/>
                      <a:gd name="connsiteY5" fmla="*/ 600654 h 613801"/>
                      <a:gd name="connsiteX6" fmla="*/ 489740 w 1049298"/>
                      <a:gd name="connsiteY6" fmla="*/ 600654 h 613801"/>
                      <a:gd name="connsiteX7" fmla="*/ 15681 w 1049298"/>
                      <a:gd name="connsiteY7" fmla="*/ 327001 h 613801"/>
                      <a:gd name="connsiteX8" fmla="*/ 9204 w 1049298"/>
                      <a:gd name="connsiteY8" fmla="*/ 315190 h 613801"/>
                      <a:gd name="connsiteX9" fmla="*/ 15681 w 1049298"/>
                      <a:gd name="connsiteY9" fmla="*/ 308713 h 613801"/>
                      <a:gd name="connsiteX10" fmla="*/ 528412 w 1049298"/>
                      <a:gd name="connsiteY10" fmla="*/ 12676 h 613801"/>
                      <a:gd name="connsiteX11" fmla="*/ 544319 w 1049298"/>
                      <a:gd name="connsiteY11" fmla="*/ 8866 h 613801"/>
                      <a:gd name="connsiteX12" fmla="*/ 544319 w 1049298"/>
                      <a:gd name="connsiteY12" fmla="*/ 8 h 613801"/>
                      <a:gd name="connsiteX13" fmla="*/ 524030 w 1049298"/>
                      <a:gd name="connsiteY13" fmla="*/ 4961 h 613801"/>
                      <a:gd name="connsiteX14" fmla="*/ 10919 w 1049298"/>
                      <a:gd name="connsiteY14" fmla="*/ 301474 h 613801"/>
                      <a:gd name="connsiteX15" fmla="*/ 1624 w 1049298"/>
                      <a:gd name="connsiteY15" fmla="*/ 325898 h 613801"/>
                      <a:gd name="connsiteX16" fmla="*/ 10919 w 1049298"/>
                      <a:gd name="connsiteY16" fmla="*/ 335193 h 613801"/>
                      <a:gd name="connsiteX17" fmla="*/ 484978 w 1049298"/>
                      <a:gd name="connsiteY17" fmla="*/ 608846 h 613801"/>
                      <a:gd name="connsiteX18" fmla="*/ 525554 w 1049298"/>
                      <a:gd name="connsiteY18" fmla="*/ 608846 h 613801"/>
                      <a:gd name="connsiteX19" fmla="*/ 1038380 w 1049298"/>
                      <a:gd name="connsiteY19" fmla="*/ 312809 h 613801"/>
                      <a:gd name="connsiteX20" fmla="*/ 1047675 w 1049298"/>
                      <a:gd name="connsiteY20" fmla="*/ 288385 h 613801"/>
                      <a:gd name="connsiteX21" fmla="*/ 1038380 w 1049298"/>
                      <a:gd name="connsiteY21" fmla="*/ 279090 h 613801"/>
                      <a:gd name="connsiteX22" fmla="*/ 564321 w 1049298"/>
                      <a:gd name="connsiteY22" fmla="*/ 4961 h 613801"/>
                      <a:gd name="connsiteX23" fmla="*/ 544033 w 1049298"/>
                      <a:gd name="connsiteY23" fmla="*/ 8 h 6138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1049298" h="613801">
                        <a:moveTo>
                          <a:pt x="544319" y="8866"/>
                        </a:moveTo>
                        <a:cubicBezTo>
                          <a:pt x="549830" y="8745"/>
                          <a:pt x="555279" y="10058"/>
                          <a:pt x="560130" y="12676"/>
                        </a:cubicBezTo>
                        <a:lnTo>
                          <a:pt x="1034189" y="286329"/>
                        </a:lnTo>
                        <a:cubicBezTo>
                          <a:pt x="1039239" y="287802"/>
                          <a:pt x="1042139" y="293090"/>
                          <a:pt x="1040666" y="298140"/>
                        </a:cubicBezTo>
                        <a:cubicBezTo>
                          <a:pt x="1039755" y="301264"/>
                          <a:pt x="1037313" y="303706"/>
                          <a:pt x="1034189" y="304617"/>
                        </a:cubicBezTo>
                        <a:lnTo>
                          <a:pt x="521459" y="600654"/>
                        </a:lnTo>
                        <a:cubicBezTo>
                          <a:pt x="511494" y="605727"/>
                          <a:pt x="499705" y="605727"/>
                          <a:pt x="489740" y="600654"/>
                        </a:cubicBezTo>
                        <a:lnTo>
                          <a:pt x="15681" y="327001"/>
                        </a:lnTo>
                        <a:cubicBezTo>
                          <a:pt x="10631" y="325528"/>
                          <a:pt x="7731" y="320240"/>
                          <a:pt x="9204" y="315190"/>
                        </a:cubicBezTo>
                        <a:cubicBezTo>
                          <a:pt x="10115" y="312066"/>
                          <a:pt x="12558" y="309624"/>
                          <a:pt x="15681" y="308713"/>
                        </a:cubicBezTo>
                        <a:lnTo>
                          <a:pt x="528412" y="12676"/>
                        </a:lnTo>
                        <a:cubicBezTo>
                          <a:pt x="533295" y="10050"/>
                          <a:pt x="538776" y="8737"/>
                          <a:pt x="544319" y="8866"/>
                        </a:cubicBezTo>
                        <a:moveTo>
                          <a:pt x="544319" y="8"/>
                        </a:moveTo>
                        <a:cubicBezTo>
                          <a:pt x="537241" y="-131"/>
                          <a:pt x="530248" y="1576"/>
                          <a:pt x="524030" y="4961"/>
                        </a:cubicBezTo>
                        <a:lnTo>
                          <a:pt x="10919" y="301474"/>
                        </a:lnTo>
                        <a:cubicBezTo>
                          <a:pt x="1608" y="305652"/>
                          <a:pt x="-2554" y="316587"/>
                          <a:pt x="1624" y="325898"/>
                        </a:cubicBezTo>
                        <a:cubicBezTo>
                          <a:pt x="3478" y="330030"/>
                          <a:pt x="6786" y="333338"/>
                          <a:pt x="10919" y="335193"/>
                        </a:cubicBezTo>
                        <a:lnTo>
                          <a:pt x="484978" y="608846"/>
                        </a:lnTo>
                        <a:cubicBezTo>
                          <a:pt x="497696" y="615454"/>
                          <a:pt x="512836" y="615454"/>
                          <a:pt x="525554" y="608846"/>
                        </a:cubicBezTo>
                        <a:lnTo>
                          <a:pt x="1038380" y="312809"/>
                        </a:lnTo>
                        <a:cubicBezTo>
                          <a:pt x="1047691" y="308631"/>
                          <a:pt x="1051853" y="297696"/>
                          <a:pt x="1047675" y="288385"/>
                        </a:cubicBezTo>
                        <a:cubicBezTo>
                          <a:pt x="1045821" y="284252"/>
                          <a:pt x="1042513" y="280945"/>
                          <a:pt x="1038380" y="279090"/>
                        </a:cubicBezTo>
                        <a:lnTo>
                          <a:pt x="564321" y="4961"/>
                        </a:lnTo>
                        <a:cubicBezTo>
                          <a:pt x="558098" y="1589"/>
                          <a:pt x="551110" y="-118"/>
                          <a:pt x="544033" y="8"/>
                        </a:cubicBezTo>
                        <a:close/>
                      </a:path>
                    </a:pathLst>
                  </a:custGeom>
                  <a:solidFill>
                    <a:srgbClr val="F0F0F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815" name="Полилиния: фигура 24">
                    <a:extLst>
                      <a:ext uri="{FF2B5EF4-FFF2-40B4-BE49-F238E27FC236}">
                        <a16:creationId xmlns:a16="http://schemas.microsoft.com/office/drawing/2014/main" id="{D549D191-14D5-4D54-A25A-A8F77E5D7610}"/>
                      </a:ext>
                    </a:extLst>
                  </p:cNvPr>
                  <p:cNvSpPr/>
                  <p:nvPr/>
                </p:nvSpPr>
                <p:spPr>
                  <a:xfrm>
                    <a:off x="5467064" y="2629215"/>
                    <a:ext cx="59531" cy="807945"/>
                  </a:xfrm>
                  <a:custGeom>
                    <a:avLst/>
                    <a:gdLst>
                      <a:gd name="connsiteX0" fmla="*/ 29813 w 59531"/>
                      <a:gd name="connsiteY0" fmla="*/ 3875 h 807945"/>
                      <a:gd name="connsiteX1" fmla="*/ 0 w 59531"/>
                      <a:gd name="connsiteY1" fmla="*/ 22925 h 807945"/>
                      <a:gd name="connsiteX2" fmla="*/ 0 w 59531"/>
                      <a:gd name="connsiteY2" fmla="*/ 750254 h 807945"/>
                      <a:gd name="connsiteX3" fmla="*/ 29718 w 59531"/>
                      <a:gd name="connsiteY3" fmla="*/ 804071 h 807945"/>
                      <a:gd name="connsiteX4" fmla="*/ 59531 w 59531"/>
                      <a:gd name="connsiteY4" fmla="*/ 785021 h 807945"/>
                      <a:gd name="connsiteX5" fmla="*/ 59531 w 59531"/>
                      <a:gd name="connsiteY5" fmla="*/ 57692 h 807945"/>
                      <a:gd name="connsiteX6" fmla="*/ 29813 w 59531"/>
                      <a:gd name="connsiteY6" fmla="*/ 3875 h 8079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9531" h="807945">
                        <a:moveTo>
                          <a:pt x="29813" y="3875"/>
                        </a:moveTo>
                        <a:cubicBezTo>
                          <a:pt x="13335" y="-5650"/>
                          <a:pt x="0" y="3018"/>
                          <a:pt x="0" y="22925"/>
                        </a:cubicBezTo>
                        <a:lnTo>
                          <a:pt x="0" y="750254"/>
                        </a:lnTo>
                        <a:cubicBezTo>
                          <a:pt x="816" y="771890"/>
                          <a:pt x="11842" y="791857"/>
                          <a:pt x="29718" y="804071"/>
                        </a:cubicBezTo>
                        <a:cubicBezTo>
                          <a:pt x="46196" y="813596"/>
                          <a:pt x="59531" y="804928"/>
                          <a:pt x="59531" y="785021"/>
                        </a:cubicBezTo>
                        <a:lnTo>
                          <a:pt x="59531" y="57692"/>
                        </a:lnTo>
                        <a:cubicBezTo>
                          <a:pt x="58716" y="36056"/>
                          <a:pt x="47690" y="16089"/>
                          <a:pt x="29813" y="3875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816" name="Полилиния: фигура 25">
                    <a:extLst>
                      <a:ext uri="{FF2B5EF4-FFF2-40B4-BE49-F238E27FC236}">
                        <a16:creationId xmlns:a16="http://schemas.microsoft.com/office/drawing/2014/main" id="{0189D983-DB41-45C3-BDF9-E0BE94DD47C1}"/>
                      </a:ext>
                    </a:extLst>
                  </p:cNvPr>
                  <p:cNvSpPr/>
                  <p:nvPr/>
                </p:nvSpPr>
                <p:spPr>
                  <a:xfrm>
                    <a:off x="5481923" y="2648270"/>
                    <a:ext cx="29813" cy="769610"/>
                  </a:xfrm>
                  <a:custGeom>
                    <a:avLst/>
                    <a:gdLst>
                      <a:gd name="connsiteX0" fmla="*/ 14859 w 29813"/>
                      <a:gd name="connsiteY0" fmla="*/ 767680 h 769610"/>
                      <a:gd name="connsiteX1" fmla="*/ 0 w 29813"/>
                      <a:gd name="connsiteY1" fmla="*/ 740725 h 769610"/>
                      <a:gd name="connsiteX2" fmla="*/ 0 w 29813"/>
                      <a:gd name="connsiteY2" fmla="*/ 11586 h 769610"/>
                      <a:gd name="connsiteX3" fmla="*/ 14954 w 29813"/>
                      <a:gd name="connsiteY3" fmla="*/ 2061 h 769610"/>
                      <a:gd name="connsiteX4" fmla="*/ 29813 w 29813"/>
                      <a:gd name="connsiteY4" fmla="*/ 28921 h 769610"/>
                      <a:gd name="connsiteX5" fmla="*/ 29813 w 29813"/>
                      <a:gd name="connsiteY5" fmla="*/ 758155 h 769610"/>
                      <a:gd name="connsiteX6" fmla="*/ 14859 w 29813"/>
                      <a:gd name="connsiteY6" fmla="*/ 767680 h 7696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9813" h="769610">
                        <a:moveTo>
                          <a:pt x="14859" y="767680"/>
                        </a:moveTo>
                        <a:cubicBezTo>
                          <a:pt x="5902" y="761569"/>
                          <a:pt x="385" y="751561"/>
                          <a:pt x="0" y="740725"/>
                        </a:cubicBezTo>
                        <a:lnTo>
                          <a:pt x="0" y="11586"/>
                        </a:lnTo>
                        <a:cubicBezTo>
                          <a:pt x="0" y="1394"/>
                          <a:pt x="6667" y="-2892"/>
                          <a:pt x="14954" y="2061"/>
                        </a:cubicBezTo>
                        <a:cubicBezTo>
                          <a:pt x="23908" y="8132"/>
                          <a:pt x="29429" y="18110"/>
                          <a:pt x="29813" y="28921"/>
                        </a:cubicBezTo>
                        <a:lnTo>
                          <a:pt x="29813" y="758155"/>
                        </a:lnTo>
                        <a:cubicBezTo>
                          <a:pt x="29813" y="768061"/>
                          <a:pt x="23527" y="772443"/>
                          <a:pt x="14859" y="767680"/>
                        </a:cubicBezTo>
                        <a:close/>
                      </a:path>
                    </a:pathLst>
                  </a:custGeom>
                  <a:solidFill>
                    <a:srgbClr val="E0E0E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817" name="Полилиния: фигура 26">
                    <a:extLst>
                      <a:ext uri="{FF2B5EF4-FFF2-40B4-BE49-F238E27FC236}">
                        <a16:creationId xmlns:a16="http://schemas.microsoft.com/office/drawing/2014/main" id="{CFAAE15C-AD3A-4B83-806A-50222671DE75}"/>
                      </a:ext>
                    </a:extLst>
                  </p:cNvPr>
                  <p:cNvSpPr/>
                  <p:nvPr/>
                </p:nvSpPr>
                <p:spPr>
                  <a:xfrm>
                    <a:off x="5481923" y="2648270"/>
                    <a:ext cx="29813" cy="769610"/>
                  </a:xfrm>
                  <a:custGeom>
                    <a:avLst/>
                    <a:gdLst>
                      <a:gd name="connsiteX0" fmla="*/ 14859 w 29813"/>
                      <a:gd name="connsiteY0" fmla="*/ 767680 h 769610"/>
                      <a:gd name="connsiteX1" fmla="*/ 0 w 29813"/>
                      <a:gd name="connsiteY1" fmla="*/ 740725 h 769610"/>
                      <a:gd name="connsiteX2" fmla="*/ 0 w 29813"/>
                      <a:gd name="connsiteY2" fmla="*/ 11586 h 769610"/>
                      <a:gd name="connsiteX3" fmla="*/ 14954 w 29813"/>
                      <a:gd name="connsiteY3" fmla="*/ 2061 h 769610"/>
                      <a:gd name="connsiteX4" fmla="*/ 29813 w 29813"/>
                      <a:gd name="connsiteY4" fmla="*/ 28921 h 769610"/>
                      <a:gd name="connsiteX5" fmla="*/ 29813 w 29813"/>
                      <a:gd name="connsiteY5" fmla="*/ 758155 h 769610"/>
                      <a:gd name="connsiteX6" fmla="*/ 14859 w 29813"/>
                      <a:gd name="connsiteY6" fmla="*/ 767680 h 7696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9813" h="769610">
                        <a:moveTo>
                          <a:pt x="14859" y="767680"/>
                        </a:moveTo>
                        <a:cubicBezTo>
                          <a:pt x="5902" y="761569"/>
                          <a:pt x="385" y="751561"/>
                          <a:pt x="0" y="740725"/>
                        </a:cubicBezTo>
                        <a:lnTo>
                          <a:pt x="0" y="11586"/>
                        </a:lnTo>
                        <a:cubicBezTo>
                          <a:pt x="0" y="1394"/>
                          <a:pt x="6667" y="-2892"/>
                          <a:pt x="14954" y="2061"/>
                        </a:cubicBezTo>
                        <a:cubicBezTo>
                          <a:pt x="23908" y="8132"/>
                          <a:pt x="29429" y="18110"/>
                          <a:pt x="29813" y="28921"/>
                        </a:cubicBezTo>
                        <a:lnTo>
                          <a:pt x="29813" y="758155"/>
                        </a:lnTo>
                        <a:cubicBezTo>
                          <a:pt x="29813" y="768061"/>
                          <a:pt x="23527" y="772443"/>
                          <a:pt x="14859" y="767680"/>
                        </a:cubicBezTo>
                        <a:close/>
                      </a:path>
                    </a:pathLst>
                  </a:custGeom>
                  <a:solidFill>
                    <a:srgbClr val="66FF66">
                      <a:alpha val="66667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818" name="Полилиния: фигура 27">
                    <a:extLst>
                      <a:ext uri="{FF2B5EF4-FFF2-40B4-BE49-F238E27FC236}">
                        <a16:creationId xmlns:a16="http://schemas.microsoft.com/office/drawing/2014/main" id="{81B78F94-3F36-42CC-906E-56DCC47806F2}"/>
                      </a:ext>
                    </a:extLst>
                  </p:cNvPr>
                  <p:cNvSpPr/>
                  <p:nvPr/>
                </p:nvSpPr>
                <p:spPr>
                  <a:xfrm>
                    <a:off x="5481923" y="3032759"/>
                    <a:ext cx="29813" cy="385116"/>
                  </a:xfrm>
                  <a:custGeom>
                    <a:avLst/>
                    <a:gdLst>
                      <a:gd name="connsiteX0" fmla="*/ 14859 w 29813"/>
                      <a:gd name="connsiteY0" fmla="*/ 383191 h 385116"/>
                      <a:gd name="connsiteX1" fmla="*/ 0 w 29813"/>
                      <a:gd name="connsiteY1" fmla="*/ 356235 h 385116"/>
                      <a:gd name="connsiteX2" fmla="*/ 0 w 29813"/>
                      <a:gd name="connsiteY2" fmla="*/ 0 h 385116"/>
                      <a:gd name="connsiteX3" fmla="*/ 29813 w 29813"/>
                      <a:gd name="connsiteY3" fmla="*/ 17145 h 385116"/>
                      <a:gd name="connsiteX4" fmla="*/ 29813 w 29813"/>
                      <a:gd name="connsiteY4" fmla="*/ 373475 h 385116"/>
                      <a:gd name="connsiteX5" fmla="*/ 14859 w 29813"/>
                      <a:gd name="connsiteY5" fmla="*/ 383191 h 3851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813" h="385116">
                        <a:moveTo>
                          <a:pt x="14859" y="383191"/>
                        </a:moveTo>
                        <a:cubicBezTo>
                          <a:pt x="5902" y="377079"/>
                          <a:pt x="385" y="367072"/>
                          <a:pt x="0" y="356235"/>
                        </a:cubicBezTo>
                        <a:lnTo>
                          <a:pt x="0" y="0"/>
                        </a:lnTo>
                        <a:lnTo>
                          <a:pt x="29813" y="17145"/>
                        </a:lnTo>
                        <a:lnTo>
                          <a:pt x="29813" y="373475"/>
                        </a:lnTo>
                        <a:cubicBezTo>
                          <a:pt x="29813" y="383572"/>
                          <a:pt x="23527" y="387953"/>
                          <a:pt x="14859" y="383191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50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819" name="Полилиния: фигура 28">
                    <a:extLst>
                      <a:ext uri="{FF2B5EF4-FFF2-40B4-BE49-F238E27FC236}">
                        <a16:creationId xmlns:a16="http://schemas.microsoft.com/office/drawing/2014/main" id="{1E827764-CD6A-4211-908A-E7580A2640B8}"/>
                      </a:ext>
                    </a:extLst>
                  </p:cNvPr>
                  <p:cNvSpPr/>
                  <p:nvPr/>
                </p:nvSpPr>
                <p:spPr>
                  <a:xfrm>
                    <a:off x="5377815" y="2577399"/>
                    <a:ext cx="59531" cy="807660"/>
                  </a:xfrm>
                  <a:custGeom>
                    <a:avLst/>
                    <a:gdLst>
                      <a:gd name="connsiteX0" fmla="*/ 29718 w 59531"/>
                      <a:gd name="connsiteY0" fmla="*/ 3875 h 807660"/>
                      <a:gd name="connsiteX1" fmla="*/ 0 w 59531"/>
                      <a:gd name="connsiteY1" fmla="*/ 22925 h 807660"/>
                      <a:gd name="connsiteX2" fmla="*/ 0 w 59531"/>
                      <a:gd name="connsiteY2" fmla="*/ 749969 h 807660"/>
                      <a:gd name="connsiteX3" fmla="*/ 29718 w 59531"/>
                      <a:gd name="connsiteY3" fmla="*/ 803785 h 807660"/>
                      <a:gd name="connsiteX4" fmla="*/ 59531 w 59531"/>
                      <a:gd name="connsiteY4" fmla="*/ 784735 h 807660"/>
                      <a:gd name="connsiteX5" fmla="*/ 59531 w 59531"/>
                      <a:gd name="connsiteY5" fmla="*/ 57977 h 807660"/>
                      <a:gd name="connsiteX6" fmla="*/ 29718 w 59531"/>
                      <a:gd name="connsiteY6" fmla="*/ 3875 h 8076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9531" h="807660">
                        <a:moveTo>
                          <a:pt x="29718" y="3875"/>
                        </a:moveTo>
                        <a:cubicBezTo>
                          <a:pt x="13335" y="-5650"/>
                          <a:pt x="0" y="3018"/>
                          <a:pt x="0" y="22925"/>
                        </a:cubicBezTo>
                        <a:lnTo>
                          <a:pt x="0" y="749969"/>
                        </a:lnTo>
                        <a:cubicBezTo>
                          <a:pt x="816" y="771604"/>
                          <a:pt x="11842" y="791571"/>
                          <a:pt x="29718" y="803785"/>
                        </a:cubicBezTo>
                        <a:cubicBezTo>
                          <a:pt x="46196" y="813310"/>
                          <a:pt x="59531" y="804642"/>
                          <a:pt x="59531" y="784735"/>
                        </a:cubicBezTo>
                        <a:lnTo>
                          <a:pt x="59531" y="57977"/>
                        </a:lnTo>
                        <a:cubicBezTo>
                          <a:pt x="58814" y="36214"/>
                          <a:pt x="47733" y="16106"/>
                          <a:pt x="29718" y="3875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820" name="Полилиния: фигура 29">
                    <a:extLst>
                      <a:ext uri="{FF2B5EF4-FFF2-40B4-BE49-F238E27FC236}">
                        <a16:creationId xmlns:a16="http://schemas.microsoft.com/office/drawing/2014/main" id="{22724567-A3F2-45EC-B023-391B1899C73B}"/>
                      </a:ext>
                    </a:extLst>
                  </p:cNvPr>
                  <p:cNvSpPr/>
                  <p:nvPr/>
                </p:nvSpPr>
                <p:spPr>
                  <a:xfrm>
                    <a:off x="5392674" y="2596740"/>
                    <a:ext cx="29813" cy="769606"/>
                  </a:xfrm>
                  <a:custGeom>
                    <a:avLst/>
                    <a:gdLst>
                      <a:gd name="connsiteX0" fmla="*/ 14859 w 29813"/>
                      <a:gd name="connsiteY0" fmla="*/ 767680 h 769606"/>
                      <a:gd name="connsiteX1" fmla="*/ 0 w 29813"/>
                      <a:gd name="connsiteY1" fmla="*/ 740725 h 769606"/>
                      <a:gd name="connsiteX2" fmla="*/ 0 w 29813"/>
                      <a:gd name="connsiteY2" fmla="*/ 11586 h 769606"/>
                      <a:gd name="connsiteX3" fmla="*/ 14859 w 29813"/>
                      <a:gd name="connsiteY3" fmla="*/ 2061 h 769606"/>
                      <a:gd name="connsiteX4" fmla="*/ 29813 w 29813"/>
                      <a:gd name="connsiteY4" fmla="*/ 28921 h 769606"/>
                      <a:gd name="connsiteX5" fmla="*/ 29813 w 29813"/>
                      <a:gd name="connsiteY5" fmla="*/ 757965 h 769606"/>
                      <a:gd name="connsiteX6" fmla="*/ 14859 w 29813"/>
                      <a:gd name="connsiteY6" fmla="*/ 767680 h 7696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9813" h="769606">
                        <a:moveTo>
                          <a:pt x="14859" y="767680"/>
                        </a:moveTo>
                        <a:cubicBezTo>
                          <a:pt x="5902" y="761569"/>
                          <a:pt x="385" y="751561"/>
                          <a:pt x="0" y="740725"/>
                        </a:cubicBezTo>
                        <a:lnTo>
                          <a:pt x="0" y="11586"/>
                        </a:lnTo>
                        <a:cubicBezTo>
                          <a:pt x="0" y="1394"/>
                          <a:pt x="6667" y="-2892"/>
                          <a:pt x="14859" y="2061"/>
                        </a:cubicBezTo>
                        <a:cubicBezTo>
                          <a:pt x="23873" y="8089"/>
                          <a:pt x="29438" y="18084"/>
                          <a:pt x="29813" y="28921"/>
                        </a:cubicBezTo>
                        <a:lnTo>
                          <a:pt x="29813" y="757965"/>
                        </a:lnTo>
                        <a:cubicBezTo>
                          <a:pt x="29813" y="768061"/>
                          <a:pt x="23146" y="772443"/>
                          <a:pt x="14859" y="767680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50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821" name="Полилиния: фигура 30">
                    <a:extLst>
                      <a:ext uri="{FF2B5EF4-FFF2-40B4-BE49-F238E27FC236}">
                        <a16:creationId xmlns:a16="http://schemas.microsoft.com/office/drawing/2014/main" id="{6194188F-A61A-4EC5-8F17-37AEFC4D0760}"/>
                      </a:ext>
                    </a:extLst>
                  </p:cNvPr>
                  <p:cNvSpPr/>
                  <p:nvPr/>
                </p:nvSpPr>
                <p:spPr>
                  <a:xfrm>
                    <a:off x="5288565" y="2526155"/>
                    <a:ext cx="59531" cy="808136"/>
                  </a:xfrm>
                  <a:custGeom>
                    <a:avLst/>
                    <a:gdLst>
                      <a:gd name="connsiteX0" fmla="*/ 29718 w 59531"/>
                      <a:gd name="connsiteY0" fmla="*/ 3875 h 808136"/>
                      <a:gd name="connsiteX1" fmla="*/ 0 w 59531"/>
                      <a:gd name="connsiteY1" fmla="*/ 22925 h 808136"/>
                      <a:gd name="connsiteX2" fmla="*/ 0 w 59531"/>
                      <a:gd name="connsiteY2" fmla="*/ 750445 h 808136"/>
                      <a:gd name="connsiteX3" fmla="*/ 29718 w 59531"/>
                      <a:gd name="connsiteY3" fmla="*/ 804261 h 808136"/>
                      <a:gd name="connsiteX4" fmla="*/ 59531 w 59531"/>
                      <a:gd name="connsiteY4" fmla="*/ 785211 h 808136"/>
                      <a:gd name="connsiteX5" fmla="*/ 59531 w 59531"/>
                      <a:gd name="connsiteY5" fmla="*/ 57692 h 808136"/>
                      <a:gd name="connsiteX6" fmla="*/ 29718 w 59531"/>
                      <a:gd name="connsiteY6" fmla="*/ 3875 h 8081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9531" h="808136">
                        <a:moveTo>
                          <a:pt x="29718" y="3875"/>
                        </a:moveTo>
                        <a:cubicBezTo>
                          <a:pt x="13335" y="-5650"/>
                          <a:pt x="0" y="3018"/>
                          <a:pt x="0" y="22925"/>
                        </a:cubicBezTo>
                        <a:lnTo>
                          <a:pt x="0" y="750445"/>
                        </a:lnTo>
                        <a:cubicBezTo>
                          <a:pt x="816" y="772080"/>
                          <a:pt x="11842" y="792047"/>
                          <a:pt x="29718" y="804261"/>
                        </a:cubicBezTo>
                        <a:cubicBezTo>
                          <a:pt x="46196" y="813786"/>
                          <a:pt x="59531" y="805118"/>
                          <a:pt x="59531" y="785211"/>
                        </a:cubicBezTo>
                        <a:lnTo>
                          <a:pt x="59531" y="57692"/>
                        </a:lnTo>
                        <a:cubicBezTo>
                          <a:pt x="58724" y="36031"/>
                          <a:pt x="47654" y="16048"/>
                          <a:pt x="29718" y="3875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822" name="Полилиния: фигура 31">
                    <a:extLst>
                      <a:ext uri="{FF2B5EF4-FFF2-40B4-BE49-F238E27FC236}">
                        <a16:creationId xmlns:a16="http://schemas.microsoft.com/office/drawing/2014/main" id="{C78FBEF6-EDF8-4D54-93EC-AB12A5859D9F}"/>
                      </a:ext>
                    </a:extLst>
                  </p:cNvPr>
                  <p:cNvSpPr/>
                  <p:nvPr/>
                </p:nvSpPr>
                <p:spPr>
                  <a:xfrm>
                    <a:off x="5303424" y="2545209"/>
                    <a:ext cx="29813" cy="769610"/>
                  </a:xfrm>
                  <a:custGeom>
                    <a:avLst/>
                    <a:gdLst>
                      <a:gd name="connsiteX0" fmla="*/ 14859 w 29813"/>
                      <a:gd name="connsiteY0" fmla="*/ 767680 h 769610"/>
                      <a:gd name="connsiteX1" fmla="*/ 0 w 29813"/>
                      <a:gd name="connsiteY1" fmla="*/ 740725 h 769610"/>
                      <a:gd name="connsiteX2" fmla="*/ 0 w 29813"/>
                      <a:gd name="connsiteY2" fmla="*/ 11586 h 769610"/>
                      <a:gd name="connsiteX3" fmla="*/ 14859 w 29813"/>
                      <a:gd name="connsiteY3" fmla="*/ 2061 h 769610"/>
                      <a:gd name="connsiteX4" fmla="*/ 29813 w 29813"/>
                      <a:gd name="connsiteY4" fmla="*/ 28921 h 769610"/>
                      <a:gd name="connsiteX5" fmla="*/ 29813 w 29813"/>
                      <a:gd name="connsiteY5" fmla="*/ 758155 h 769610"/>
                      <a:gd name="connsiteX6" fmla="*/ 14859 w 29813"/>
                      <a:gd name="connsiteY6" fmla="*/ 767680 h 7696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9813" h="769610">
                        <a:moveTo>
                          <a:pt x="14859" y="767680"/>
                        </a:moveTo>
                        <a:cubicBezTo>
                          <a:pt x="5902" y="761569"/>
                          <a:pt x="385" y="751561"/>
                          <a:pt x="0" y="740725"/>
                        </a:cubicBezTo>
                        <a:lnTo>
                          <a:pt x="0" y="11586"/>
                        </a:lnTo>
                        <a:cubicBezTo>
                          <a:pt x="0" y="1394"/>
                          <a:pt x="6668" y="-2892"/>
                          <a:pt x="14859" y="2061"/>
                        </a:cubicBezTo>
                        <a:cubicBezTo>
                          <a:pt x="23873" y="8089"/>
                          <a:pt x="29438" y="18084"/>
                          <a:pt x="29813" y="28921"/>
                        </a:cubicBezTo>
                        <a:lnTo>
                          <a:pt x="29813" y="758155"/>
                        </a:lnTo>
                        <a:cubicBezTo>
                          <a:pt x="29718" y="768061"/>
                          <a:pt x="23146" y="772443"/>
                          <a:pt x="14859" y="767680"/>
                        </a:cubicBezTo>
                        <a:close/>
                      </a:path>
                    </a:pathLst>
                  </a:custGeom>
                  <a:solidFill>
                    <a:srgbClr val="E0E0E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823" name="Полилиния: фигура 32">
                    <a:extLst>
                      <a:ext uri="{FF2B5EF4-FFF2-40B4-BE49-F238E27FC236}">
                        <a16:creationId xmlns:a16="http://schemas.microsoft.com/office/drawing/2014/main" id="{F0348AED-D726-4EC9-9C4A-B6D29914A079}"/>
                      </a:ext>
                    </a:extLst>
                  </p:cNvPr>
                  <p:cNvSpPr/>
                  <p:nvPr/>
                </p:nvSpPr>
                <p:spPr>
                  <a:xfrm>
                    <a:off x="5303424" y="2545209"/>
                    <a:ext cx="29813" cy="769610"/>
                  </a:xfrm>
                  <a:custGeom>
                    <a:avLst/>
                    <a:gdLst>
                      <a:gd name="connsiteX0" fmla="*/ 14859 w 29813"/>
                      <a:gd name="connsiteY0" fmla="*/ 767680 h 769610"/>
                      <a:gd name="connsiteX1" fmla="*/ 0 w 29813"/>
                      <a:gd name="connsiteY1" fmla="*/ 740725 h 769610"/>
                      <a:gd name="connsiteX2" fmla="*/ 0 w 29813"/>
                      <a:gd name="connsiteY2" fmla="*/ 11586 h 769610"/>
                      <a:gd name="connsiteX3" fmla="*/ 14859 w 29813"/>
                      <a:gd name="connsiteY3" fmla="*/ 2061 h 769610"/>
                      <a:gd name="connsiteX4" fmla="*/ 29813 w 29813"/>
                      <a:gd name="connsiteY4" fmla="*/ 28921 h 769610"/>
                      <a:gd name="connsiteX5" fmla="*/ 29813 w 29813"/>
                      <a:gd name="connsiteY5" fmla="*/ 758155 h 769610"/>
                      <a:gd name="connsiteX6" fmla="*/ 14859 w 29813"/>
                      <a:gd name="connsiteY6" fmla="*/ 767680 h 7696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9813" h="769610">
                        <a:moveTo>
                          <a:pt x="14859" y="767680"/>
                        </a:moveTo>
                        <a:cubicBezTo>
                          <a:pt x="5902" y="761569"/>
                          <a:pt x="385" y="751561"/>
                          <a:pt x="0" y="740725"/>
                        </a:cubicBezTo>
                        <a:lnTo>
                          <a:pt x="0" y="11586"/>
                        </a:lnTo>
                        <a:cubicBezTo>
                          <a:pt x="0" y="1394"/>
                          <a:pt x="6668" y="-2892"/>
                          <a:pt x="14859" y="2061"/>
                        </a:cubicBezTo>
                        <a:cubicBezTo>
                          <a:pt x="23873" y="8089"/>
                          <a:pt x="29438" y="18084"/>
                          <a:pt x="29813" y="28921"/>
                        </a:cubicBezTo>
                        <a:lnTo>
                          <a:pt x="29813" y="758155"/>
                        </a:lnTo>
                        <a:cubicBezTo>
                          <a:pt x="29718" y="768061"/>
                          <a:pt x="23146" y="772443"/>
                          <a:pt x="14859" y="767680"/>
                        </a:cubicBezTo>
                        <a:close/>
                      </a:path>
                    </a:pathLst>
                  </a:custGeom>
                  <a:solidFill>
                    <a:srgbClr val="66FF66">
                      <a:alpha val="66667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824" name="Полилиния: фигура 33">
                    <a:extLst>
                      <a:ext uri="{FF2B5EF4-FFF2-40B4-BE49-F238E27FC236}">
                        <a16:creationId xmlns:a16="http://schemas.microsoft.com/office/drawing/2014/main" id="{3CC85F09-DDA7-43B1-A106-EE872EFD3511}"/>
                      </a:ext>
                    </a:extLst>
                  </p:cNvPr>
                  <p:cNvSpPr/>
                  <p:nvPr/>
                </p:nvSpPr>
                <p:spPr>
                  <a:xfrm>
                    <a:off x="5303424" y="2756439"/>
                    <a:ext cx="29813" cy="558376"/>
                  </a:xfrm>
                  <a:custGeom>
                    <a:avLst/>
                    <a:gdLst>
                      <a:gd name="connsiteX0" fmla="*/ 14859 w 29813"/>
                      <a:gd name="connsiteY0" fmla="*/ 556451 h 558376"/>
                      <a:gd name="connsiteX1" fmla="*/ 0 w 29813"/>
                      <a:gd name="connsiteY1" fmla="*/ 529495 h 558376"/>
                      <a:gd name="connsiteX2" fmla="*/ 0 w 29813"/>
                      <a:gd name="connsiteY2" fmla="*/ 0 h 558376"/>
                      <a:gd name="connsiteX3" fmla="*/ 29813 w 29813"/>
                      <a:gd name="connsiteY3" fmla="*/ 17240 h 558376"/>
                      <a:gd name="connsiteX4" fmla="*/ 29813 w 29813"/>
                      <a:gd name="connsiteY4" fmla="*/ 546735 h 558376"/>
                      <a:gd name="connsiteX5" fmla="*/ 14859 w 29813"/>
                      <a:gd name="connsiteY5" fmla="*/ 556451 h 5583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813" h="558376">
                        <a:moveTo>
                          <a:pt x="14859" y="556451"/>
                        </a:moveTo>
                        <a:cubicBezTo>
                          <a:pt x="5902" y="550339"/>
                          <a:pt x="385" y="540331"/>
                          <a:pt x="0" y="529495"/>
                        </a:cubicBezTo>
                        <a:lnTo>
                          <a:pt x="0" y="0"/>
                        </a:lnTo>
                        <a:lnTo>
                          <a:pt x="29813" y="17240"/>
                        </a:lnTo>
                        <a:lnTo>
                          <a:pt x="29813" y="546735"/>
                        </a:lnTo>
                        <a:cubicBezTo>
                          <a:pt x="29718" y="556832"/>
                          <a:pt x="23146" y="561213"/>
                          <a:pt x="14859" y="556451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50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825" name="Полилиния: фигура 34">
                    <a:extLst>
                      <a:ext uri="{FF2B5EF4-FFF2-40B4-BE49-F238E27FC236}">
                        <a16:creationId xmlns:a16="http://schemas.microsoft.com/office/drawing/2014/main" id="{05D4E961-7BB2-4170-885C-0229DDFE76CA}"/>
                      </a:ext>
                    </a:extLst>
                  </p:cNvPr>
                  <p:cNvSpPr/>
                  <p:nvPr/>
                </p:nvSpPr>
                <p:spPr>
                  <a:xfrm>
                    <a:off x="5199507" y="2474624"/>
                    <a:ext cx="59531" cy="807660"/>
                  </a:xfrm>
                  <a:custGeom>
                    <a:avLst/>
                    <a:gdLst>
                      <a:gd name="connsiteX0" fmla="*/ 29718 w 59531"/>
                      <a:gd name="connsiteY0" fmla="*/ 3875 h 807660"/>
                      <a:gd name="connsiteX1" fmla="*/ 0 w 59531"/>
                      <a:gd name="connsiteY1" fmla="*/ 22925 h 807660"/>
                      <a:gd name="connsiteX2" fmla="*/ 0 w 59531"/>
                      <a:gd name="connsiteY2" fmla="*/ 749969 h 807660"/>
                      <a:gd name="connsiteX3" fmla="*/ 29718 w 59531"/>
                      <a:gd name="connsiteY3" fmla="*/ 803785 h 807660"/>
                      <a:gd name="connsiteX4" fmla="*/ 59531 w 59531"/>
                      <a:gd name="connsiteY4" fmla="*/ 784735 h 807660"/>
                      <a:gd name="connsiteX5" fmla="*/ 59531 w 59531"/>
                      <a:gd name="connsiteY5" fmla="*/ 57692 h 807660"/>
                      <a:gd name="connsiteX6" fmla="*/ 29718 w 59531"/>
                      <a:gd name="connsiteY6" fmla="*/ 3875 h 8076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9531" h="807660">
                        <a:moveTo>
                          <a:pt x="29718" y="3875"/>
                        </a:moveTo>
                        <a:cubicBezTo>
                          <a:pt x="13335" y="-5650"/>
                          <a:pt x="0" y="3018"/>
                          <a:pt x="0" y="22925"/>
                        </a:cubicBezTo>
                        <a:lnTo>
                          <a:pt x="0" y="749969"/>
                        </a:lnTo>
                        <a:cubicBezTo>
                          <a:pt x="816" y="771604"/>
                          <a:pt x="11842" y="791571"/>
                          <a:pt x="29718" y="803785"/>
                        </a:cubicBezTo>
                        <a:cubicBezTo>
                          <a:pt x="46196" y="813310"/>
                          <a:pt x="59531" y="804642"/>
                          <a:pt x="59531" y="784735"/>
                        </a:cubicBezTo>
                        <a:lnTo>
                          <a:pt x="59531" y="57692"/>
                        </a:lnTo>
                        <a:cubicBezTo>
                          <a:pt x="58724" y="36031"/>
                          <a:pt x="47654" y="16047"/>
                          <a:pt x="29718" y="3875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826" name="Полилиния: фигура 35">
                    <a:extLst>
                      <a:ext uri="{FF2B5EF4-FFF2-40B4-BE49-F238E27FC236}">
                        <a16:creationId xmlns:a16="http://schemas.microsoft.com/office/drawing/2014/main" id="{260B3C10-ACE6-407B-A8D4-9F2BCC104D38}"/>
                      </a:ext>
                    </a:extLst>
                  </p:cNvPr>
                  <p:cNvSpPr/>
                  <p:nvPr/>
                </p:nvSpPr>
                <p:spPr>
                  <a:xfrm>
                    <a:off x="5214366" y="2493489"/>
                    <a:ext cx="29717" cy="769796"/>
                  </a:xfrm>
                  <a:custGeom>
                    <a:avLst/>
                    <a:gdLst>
                      <a:gd name="connsiteX0" fmla="*/ 14859 w 29717"/>
                      <a:gd name="connsiteY0" fmla="*/ 767871 h 769796"/>
                      <a:gd name="connsiteX1" fmla="*/ 0 w 29717"/>
                      <a:gd name="connsiteY1" fmla="*/ 740915 h 769796"/>
                      <a:gd name="connsiteX2" fmla="*/ 0 w 29717"/>
                      <a:gd name="connsiteY2" fmla="*/ 11586 h 769796"/>
                      <a:gd name="connsiteX3" fmla="*/ 14859 w 29717"/>
                      <a:gd name="connsiteY3" fmla="*/ 2061 h 769796"/>
                      <a:gd name="connsiteX4" fmla="*/ 29718 w 29717"/>
                      <a:gd name="connsiteY4" fmla="*/ 28921 h 769796"/>
                      <a:gd name="connsiteX5" fmla="*/ 29718 w 29717"/>
                      <a:gd name="connsiteY5" fmla="*/ 758155 h 769796"/>
                      <a:gd name="connsiteX6" fmla="*/ 14859 w 29717"/>
                      <a:gd name="connsiteY6" fmla="*/ 767871 h 7697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9717" h="769796">
                        <a:moveTo>
                          <a:pt x="14859" y="767871"/>
                        </a:moveTo>
                        <a:cubicBezTo>
                          <a:pt x="5902" y="761759"/>
                          <a:pt x="385" y="751752"/>
                          <a:pt x="0" y="740915"/>
                        </a:cubicBezTo>
                        <a:lnTo>
                          <a:pt x="0" y="11586"/>
                        </a:lnTo>
                        <a:cubicBezTo>
                          <a:pt x="0" y="1394"/>
                          <a:pt x="6667" y="-2892"/>
                          <a:pt x="14859" y="2061"/>
                        </a:cubicBezTo>
                        <a:cubicBezTo>
                          <a:pt x="23849" y="8099"/>
                          <a:pt x="29380" y="18097"/>
                          <a:pt x="29718" y="28921"/>
                        </a:cubicBezTo>
                        <a:lnTo>
                          <a:pt x="29718" y="758155"/>
                        </a:lnTo>
                        <a:cubicBezTo>
                          <a:pt x="29527" y="768252"/>
                          <a:pt x="22860" y="772633"/>
                          <a:pt x="14859" y="767871"/>
                        </a:cubicBezTo>
                        <a:close/>
                      </a:path>
                    </a:pathLst>
                  </a:custGeom>
                  <a:solidFill>
                    <a:srgbClr val="E0E0E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827" name="Полилиния: фигура 36">
                    <a:extLst>
                      <a:ext uri="{FF2B5EF4-FFF2-40B4-BE49-F238E27FC236}">
                        <a16:creationId xmlns:a16="http://schemas.microsoft.com/office/drawing/2014/main" id="{97D08831-A4A0-4380-84FD-DBBF5E0F8D5C}"/>
                      </a:ext>
                    </a:extLst>
                  </p:cNvPr>
                  <p:cNvSpPr/>
                  <p:nvPr/>
                </p:nvSpPr>
                <p:spPr>
                  <a:xfrm>
                    <a:off x="5214366" y="2493489"/>
                    <a:ext cx="29717" cy="769796"/>
                  </a:xfrm>
                  <a:custGeom>
                    <a:avLst/>
                    <a:gdLst>
                      <a:gd name="connsiteX0" fmla="*/ 14859 w 29717"/>
                      <a:gd name="connsiteY0" fmla="*/ 767871 h 769796"/>
                      <a:gd name="connsiteX1" fmla="*/ 0 w 29717"/>
                      <a:gd name="connsiteY1" fmla="*/ 740915 h 769796"/>
                      <a:gd name="connsiteX2" fmla="*/ 0 w 29717"/>
                      <a:gd name="connsiteY2" fmla="*/ 11586 h 769796"/>
                      <a:gd name="connsiteX3" fmla="*/ 14859 w 29717"/>
                      <a:gd name="connsiteY3" fmla="*/ 2061 h 769796"/>
                      <a:gd name="connsiteX4" fmla="*/ 29718 w 29717"/>
                      <a:gd name="connsiteY4" fmla="*/ 28921 h 769796"/>
                      <a:gd name="connsiteX5" fmla="*/ 29718 w 29717"/>
                      <a:gd name="connsiteY5" fmla="*/ 758155 h 769796"/>
                      <a:gd name="connsiteX6" fmla="*/ 14859 w 29717"/>
                      <a:gd name="connsiteY6" fmla="*/ 767871 h 7697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9717" h="769796">
                        <a:moveTo>
                          <a:pt x="14859" y="767871"/>
                        </a:moveTo>
                        <a:cubicBezTo>
                          <a:pt x="5902" y="761759"/>
                          <a:pt x="385" y="751752"/>
                          <a:pt x="0" y="740915"/>
                        </a:cubicBezTo>
                        <a:lnTo>
                          <a:pt x="0" y="11586"/>
                        </a:lnTo>
                        <a:cubicBezTo>
                          <a:pt x="0" y="1394"/>
                          <a:pt x="6667" y="-2892"/>
                          <a:pt x="14859" y="2061"/>
                        </a:cubicBezTo>
                        <a:cubicBezTo>
                          <a:pt x="23849" y="8099"/>
                          <a:pt x="29380" y="18097"/>
                          <a:pt x="29718" y="28921"/>
                        </a:cubicBezTo>
                        <a:lnTo>
                          <a:pt x="29718" y="758155"/>
                        </a:lnTo>
                        <a:cubicBezTo>
                          <a:pt x="29527" y="768252"/>
                          <a:pt x="22860" y="772633"/>
                          <a:pt x="14859" y="767871"/>
                        </a:cubicBezTo>
                        <a:close/>
                      </a:path>
                    </a:pathLst>
                  </a:custGeom>
                  <a:solidFill>
                    <a:srgbClr val="66FF66">
                      <a:alpha val="66667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828" name="Полилиния: фигура 37">
                    <a:extLst>
                      <a:ext uri="{FF2B5EF4-FFF2-40B4-BE49-F238E27FC236}">
                        <a16:creationId xmlns:a16="http://schemas.microsoft.com/office/drawing/2014/main" id="{101853DD-7E8F-4D35-BBBA-8FDDCA304D5A}"/>
                      </a:ext>
                    </a:extLst>
                  </p:cNvPr>
                  <p:cNvSpPr/>
                  <p:nvPr/>
                </p:nvSpPr>
                <p:spPr>
                  <a:xfrm>
                    <a:off x="5214366" y="3101054"/>
                    <a:ext cx="29717" cy="162231"/>
                  </a:xfrm>
                  <a:custGeom>
                    <a:avLst/>
                    <a:gdLst>
                      <a:gd name="connsiteX0" fmla="*/ 14859 w 29717"/>
                      <a:gd name="connsiteY0" fmla="*/ 160306 h 162231"/>
                      <a:gd name="connsiteX1" fmla="*/ 0 w 29717"/>
                      <a:gd name="connsiteY1" fmla="*/ 133350 h 162231"/>
                      <a:gd name="connsiteX2" fmla="*/ 0 w 29717"/>
                      <a:gd name="connsiteY2" fmla="*/ 0 h 162231"/>
                      <a:gd name="connsiteX3" fmla="*/ 29718 w 29717"/>
                      <a:gd name="connsiteY3" fmla="*/ 17240 h 162231"/>
                      <a:gd name="connsiteX4" fmla="*/ 29718 w 29717"/>
                      <a:gd name="connsiteY4" fmla="*/ 150590 h 162231"/>
                      <a:gd name="connsiteX5" fmla="*/ 14859 w 29717"/>
                      <a:gd name="connsiteY5" fmla="*/ 160306 h 1622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717" h="162231">
                        <a:moveTo>
                          <a:pt x="14859" y="160306"/>
                        </a:moveTo>
                        <a:cubicBezTo>
                          <a:pt x="5902" y="154194"/>
                          <a:pt x="385" y="144187"/>
                          <a:pt x="0" y="133350"/>
                        </a:cubicBezTo>
                        <a:lnTo>
                          <a:pt x="0" y="0"/>
                        </a:lnTo>
                        <a:lnTo>
                          <a:pt x="29718" y="17240"/>
                        </a:lnTo>
                        <a:lnTo>
                          <a:pt x="29718" y="150590"/>
                        </a:lnTo>
                        <a:cubicBezTo>
                          <a:pt x="29527" y="160687"/>
                          <a:pt x="22860" y="165068"/>
                          <a:pt x="14859" y="160306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50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829" name="Полилиния: фигура 38">
                    <a:extLst>
                      <a:ext uri="{FF2B5EF4-FFF2-40B4-BE49-F238E27FC236}">
                        <a16:creationId xmlns:a16="http://schemas.microsoft.com/office/drawing/2014/main" id="{3509231D-A9E1-4317-BD82-688C9098910A}"/>
                      </a:ext>
                    </a:extLst>
                  </p:cNvPr>
                  <p:cNvSpPr/>
                  <p:nvPr/>
                </p:nvSpPr>
                <p:spPr>
                  <a:xfrm>
                    <a:off x="5110067" y="2423094"/>
                    <a:ext cx="59531" cy="807660"/>
                  </a:xfrm>
                  <a:custGeom>
                    <a:avLst/>
                    <a:gdLst>
                      <a:gd name="connsiteX0" fmla="*/ 29718 w 59531"/>
                      <a:gd name="connsiteY0" fmla="*/ 3875 h 807660"/>
                      <a:gd name="connsiteX1" fmla="*/ 0 w 59531"/>
                      <a:gd name="connsiteY1" fmla="*/ 22925 h 807660"/>
                      <a:gd name="connsiteX2" fmla="*/ 0 w 59531"/>
                      <a:gd name="connsiteY2" fmla="*/ 749969 h 807660"/>
                      <a:gd name="connsiteX3" fmla="*/ 29718 w 59531"/>
                      <a:gd name="connsiteY3" fmla="*/ 803785 h 807660"/>
                      <a:gd name="connsiteX4" fmla="*/ 59531 w 59531"/>
                      <a:gd name="connsiteY4" fmla="*/ 784735 h 807660"/>
                      <a:gd name="connsiteX5" fmla="*/ 59531 w 59531"/>
                      <a:gd name="connsiteY5" fmla="*/ 57692 h 807660"/>
                      <a:gd name="connsiteX6" fmla="*/ 29718 w 59531"/>
                      <a:gd name="connsiteY6" fmla="*/ 3875 h 8076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9531" h="807660">
                        <a:moveTo>
                          <a:pt x="29718" y="3875"/>
                        </a:moveTo>
                        <a:cubicBezTo>
                          <a:pt x="13335" y="-5650"/>
                          <a:pt x="0" y="3018"/>
                          <a:pt x="0" y="22925"/>
                        </a:cubicBezTo>
                        <a:lnTo>
                          <a:pt x="0" y="749969"/>
                        </a:lnTo>
                        <a:cubicBezTo>
                          <a:pt x="816" y="771604"/>
                          <a:pt x="11842" y="791571"/>
                          <a:pt x="29718" y="803785"/>
                        </a:cubicBezTo>
                        <a:cubicBezTo>
                          <a:pt x="46196" y="813310"/>
                          <a:pt x="59531" y="804642"/>
                          <a:pt x="59531" y="784735"/>
                        </a:cubicBezTo>
                        <a:lnTo>
                          <a:pt x="59531" y="57692"/>
                        </a:lnTo>
                        <a:cubicBezTo>
                          <a:pt x="58724" y="36030"/>
                          <a:pt x="47654" y="16047"/>
                          <a:pt x="29718" y="3875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830" name="Полилиния: фигура 39">
                    <a:extLst>
                      <a:ext uri="{FF2B5EF4-FFF2-40B4-BE49-F238E27FC236}">
                        <a16:creationId xmlns:a16="http://schemas.microsoft.com/office/drawing/2014/main" id="{6FA8B3EE-8ED1-4B0D-9440-3BC48715ED7E}"/>
                      </a:ext>
                    </a:extLst>
                  </p:cNvPr>
                  <p:cNvSpPr/>
                  <p:nvPr/>
                </p:nvSpPr>
                <p:spPr>
                  <a:xfrm>
                    <a:off x="5124926" y="2442149"/>
                    <a:ext cx="29717" cy="769602"/>
                  </a:xfrm>
                  <a:custGeom>
                    <a:avLst/>
                    <a:gdLst>
                      <a:gd name="connsiteX0" fmla="*/ 14859 w 29717"/>
                      <a:gd name="connsiteY0" fmla="*/ 767776 h 769602"/>
                      <a:gd name="connsiteX1" fmla="*/ 0 w 29717"/>
                      <a:gd name="connsiteY1" fmla="*/ 740820 h 769602"/>
                      <a:gd name="connsiteX2" fmla="*/ 0 w 29717"/>
                      <a:gd name="connsiteY2" fmla="*/ 11586 h 769602"/>
                      <a:gd name="connsiteX3" fmla="*/ 14859 w 29717"/>
                      <a:gd name="connsiteY3" fmla="*/ 2061 h 769602"/>
                      <a:gd name="connsiteX4" fmla="*/ 29718 w 29717"/>
                      <a:gd name="connsiteY4" fmla="*/ 28921 h 769602"/>
                      <a:gd name="connsiteX5" fmla="*/ 29718 w 29717"/>
                      <a:gd name="connsiteY5" fmla="*/ 758251 h 769602"/>
                      <a:gd name="connsiteX6" fmla="*/ 14859 w 29717"/>
                      <a:gd name="connsiteY6" fmla="*/ 767776 h 7696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9717" h="769602">
                        <a:moveTo>
                          <a:pt x="14859" y="767776"/>
                        </a:moveTo>
                        <a:cubicBezTo>
                          <a:pt x="5902" y="761664"/>
                          <a:pt x="385" y="751657"/>
                          <a:pt x="0" y="740820"/>
                        </a:cubicBezTo>
                        <a:lnTo>
                          <a:pt x="0" y="11586"/>
                        </a:lnTo>
                        <a:cubicBezTo>
                          <a:pt x="0" y="1394"/>
                          <a:pt x="6667" y="-2892"/>
                          <a:pt x="14859" y="2061"/>
                        </a:cubicBezTo>
                        <a:cubicBezTo>
                          <a:pt x="23813" y="8132"/>
                          <a:pt x="29333" y="18110"/>
                          <a:pt x="29718" y="28921"/>
                        </a:cubicBezTo>
                        <a:lnTo>
                          <a:pt x="29718" y="758251"/>
                        </a:lnTo>
                        <a:cubicBezTo>
                          <a:pt x="29718" y="767776"/>
                          <a:pt x="23050" y="772443"/>
                          <a:pt x="14859" y="767776"/>
                        </a:cubicBezTo>
                        <a:close/>
                      </a:path>
                    </a:pathLst>
                  </a:custGeom>
                  <a:solidFill>
                    <a:srgbClr val="E0E0E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831" name="Полилиния: фигура 40">
                    <a:extLst>
                      <a:ext uri="{FF2B5EF4-FFF2-40B4-BE49-F238E27FC236}">
                        <a16:creationId xmlns:a16="http://schemas.microsoft.com/office/drawing/2014/main" id="{A1B6DE69-DE6A-4427-8FB3-363751F75923}"/>
                      </a:ext>
                    </a:extLst>
                  </p:cNvPr>
                  <p:cNvSpPr/>
                  <p:nvPr/>
                </p:nvSpPr>
                <p:spPr>
                  <a:xfrm>
                    <a:off x="5124926" y="2442149"/>
                    <a:ext cx="29717" cy="769602"/>
                  </a:xfrm>
                  <a:custGeom>
                    <a:avLst/>
                    <a:gdLst>
                      <a:gd name="connsiteX0" fmla="*/ 14859 w 29717"/>
                      <a:gd name="connsiteY0" fmla="*/ 767776 h 769602"/>
                      <a:gd name="connsiteX1" fmla="*/ 0 w 29717"/>
                      <a:gd name="connsiteY1" fmla="*/ 740820 h 769602"/>
                      <a:gd name="connsiteX2" fmla="*/ 0 w 29717"/>
                      <a:gd name="connsiteY2" fmla="*/ 11586 h 769602"/>
                      <a:gd name="connsiteX3" fmla="*/ 14859 w 29717"/>
                      <a:gd name="connsiteY3" fmla="*/ 2061 h 769602"/>
                      <a:gd name="connsiteX4" fmla="*/ 29718 w 29717"/>
                      <a:gd name="connsiteY4" fmla="*/ 28921 h 769602"/>
                      <a:gd name="connsiteX5" fmla="*/ 29718 w 29717"/>
                      <a:gd name="connsiteY5" fmla="*/ 758251 h 769602"/>
                      <a:gd name="connsiteX6" fmla="*/ 14859 w 29717"/>
                      <a:gd name="connsiteY6" fmla="*/ 767776 h 7696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9717" h="769602">
                        <a:moveTo>
                          <a:pt x="14859" y="767776"/>
                        </a:moveTo>
                        <a:cubicBezTo>
                          <a:pt x="5902" y="761664"/>
                          <a:pt x="385" y="751657"/>
                          <a:pt x="0" y="740820"/>
                        </a:cubicBezTo>
                        <a:lnTo>
                          <a:pt x="0" y="11586"/>
                        </a:lnTo>
                        <a:cubicBezTo>
                          <a:pt x="0" y="1394"/>
                          <a:pt x="6667" y="-2892"/>
                          <a:pt x="14859" y="2061"/>
                        </a:cubicBezTo>
                        <a:cubicBezTo>
                          <a:pt x="23813" y="8132"/>
                          <a:pt x="29333" y="18110"/>
                          <a:pt x="29718" y="28921"/>
                        </a:cubicBezTo>
                        <a:lnTo>
                          <a:pt x="29718" y="758251"/>
                        </a:lnTo>
                        <a:cubicBezTo>
                          <a:pt x="29718" y="767776"/>
                          <a:pt x="23050" y="772443"/>
                          <a:pt x="14859" y="767776"/>
                        </a:cubicBezTo>
                        <a:close/>
                      </a:path>
                    </a:pathLst>
                  </a:custGeom>
                  <a:solidFill>
                    <a:srgbClr val="66FF66">
                      <a:alpha val="66667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832" name="Полилиния: фигура 41">
                    <a:extLst>
                      <a:ext uri="{FF2B5EF4-FFF2-40B4-BE49-F238E27FC236}">
                        <a16:creationId xmlns:a16="http://schemas.microsoft.com/office/drawing/2014/main" id="{AE834E9A-BEC8-4B8A-B08E-A231C8A7156F}"/>
                      </a:ext>
                    </a:extLst>
                  </p:cNvPr>
                  <p:cNvSpPr/>
                  <p:nvPr/>
                </p:nvSpPr>
                <p:spPr>
                  <a:xfrm>
                    <a:off x="5124926" y="2792444"/>
                    <a:ext cx="29717" cy="419302"/>
                  </a:xfrm>
                  <a:custGeom>
                    <a:avLst/>
                    <a:gdLst>
                      <a:gd name="connsiteX0" fmla="*/ 14859 w 29717"/>
                      <a:gd name="connsiteY0" fmla="*/ 417481 h 419302"/>
                      <a:gd name="connsiteX1" fmla="*/ 0 w 29717"/>
                      <a:gd name="connsiteY1" fmla="*/ 390525 h 419302"/>
                      <a:gd name="connsiteX2" fmla="*/ 0 w 29717"/>
                      <a:gd name="connsiteY2" fmla="*/ 0 h 419302"/>
                      <a:gd name="connsiteX3" fmla="*/ 29718 w 29717"/>
                      <a:gd name="connsiteY3" fmla="*/ 17145 h 419302"/>
                      <a:gd name="connsiteX4" fmla="*/ 29718 w 29717"/>
                      <a:gd name="connsiteY4" fmla="*/ 407670 h 419302"/>
                      <a:gd name="connsiteX5" fmla="*/ 14859 w 29717"/>
                      <a:gd name="connsiteY5" fmla="*/ 417481 h 4193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9717" h="419302">
                        <a:moveTo>
                          <a:pt x="14859" y="417481"/>
                        </a:moveTo>
                        <a:cubicBezTo>
                          <a:pt x="5902" y="411369"/>
                          <a:pt x="385" y="401362"/>
                          <a:pt x="0" y="390525"/>
                        </a:cubicBezTo>
                        <a:lnTo>
                          <a:pt x="0" y="0"/>
                        </a:lnTo>
                        <a:lnTo>
                          <a:pt x="29718" y="17145"/>
                        </a:lnTo>
                        <a:lnTo>
                          <a:pt x="29718" y="407670"/>
                        </a:lnTo>
                        <a:cubicBezTo>
                          <a:pt x="29718" y="417481"/>
                          <a:pt x="23050" y="422148"/>
                          <a:pt x="14859" y="417481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50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grpSp>
                <p:nvGrpSpPr>
                  <p:cNvPr id="833" name="Рисунок 4">
                    <a:extLst>
                      <a:ext uri="{FF2B5EF4-FFF2-40B4-BE49-F238E27FC236}">
                        <a16:creationId xmlns:a16="http://schemas.microsoft.com/office/drawing/2014/main" id="{1FDF1CB5-307B-4660-9E49-6A13438EBDC5}"/>
                      </a:ext>
                    </a:extLst>
                  </p:cNvPr>
                  <p:cNvGrpSpPr/>
                  <p:nvPr/>
                </p:nvGrpSpPr>
                <p:grpSpPr>
                  <a:xfrm>
                    <a:off x="5168455" y="2406869"/>
                    <a:ext cx="895135" cy="1557558"/>
                    <a:chOff x="5168455" y="2406869"/>
                    <a:chExt cx="895135" cy="1557558"/>
                  </a:xfrm>
                </p:grpSpPr>
                <p:grpSp>
                  <p:nvGrpSpPr>
                    <p:cNvPr id="866" name="Рисунок 4">
                      <a:extLst>
                        <a:ext uri="{FF2B5EF4-FFF2-40B4-BE49-F238E27FC236}">
                          <a16:creationId xmlns:a16="http://schemas.microsoft.com/office/drawing/2014/main" id="{817A9420-8649-405C-89FB-FD7510ABCC0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168455" y="3807675"/>
                      <a:ext cx="187833" cy="118430"/>
                      <a:chOff x="5168455" y="3807675"/>
                      <a:chExt cx="187833" cy="118430"/>
                    </a:xfrm>
                    <a:solidFill>
                      <a:srgbClr val="000000"/>
                    </a:solidFill>
                  </p:grpSpPr>
                  <p:sp>
                    <p:nvSpPr>
                      <p:cNvPr id="913" name="Полилиния: фигура 44">
                        <a:extLst>
                          <a:ext uri="{FF2B5EF4-FFF2-40B4-BE49-F238E27FC236}">
                            <a16:creationId xmlns:a16="http://schemas.microsoft.com/office/drawing/2014/main" id="{A5492D32-EEF8-41A1-8BCA-79664E10A50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168455" y="3807675"/>
                        <a:ext cx="14001" cy="18112"/>
                      </a:xfrm>
                      <a:custGeom>
                        <a:avLst/>
                        <a:gdLst>
                          <a:gd name="connsiteX0" fmla="*/ 6953 w 14001"/>
                          <a:gd name="connsiteY0" fmla="*/ 990 h 18112"/>
                          <a:gd name="connsiteX1" fmla="*/ 14002 w 14001"/>
                          <a:gd name="connsiteY1" fmla="*/ 13087 h 18112"/>
                          <a:gd name="connsiteX2" fmla="*/ 6953 w 14001"/>
                          <a:gd name="connsiteY2" fmla="*/ 17183 h 18112"/>
                          <a:gd name="connsiteX3" fmla="*/ 0 w 14001"/>
                          <a:gd name="connsiteY3" fmla="*/ 4991 h 18112"/>
                          <a:gd name="connsiteX4" fmla="*/ 6953 w 14001"/>
                          <a:gd name="connsiteY4" fmla="*/ 990 h 1811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4001" h="18112">
                            <a:moveTo>
                              <a:pt x="6953" y="990"/>
                            </a:moveTo>
                            <a:cubicBezTo>
                              <a:pt x="11125" y="3641"/>
                              <a:pt x="13753" y="8150"/>
                              <a:pt x="14002" y="13087"/>
                            </a:cubicBezTo>
                            <a:cubicBezTo>
                              <a:pt x="14002" y="17564"/>
                              <a:pt x="10858" y="19374"/>
                              <a:pt x="6953" y="17183"/>
                            </a:cubicBezTo>
                            <a:cubicBezTo>
                              <a:pt x="2860" y="14427"/>
                              <a:pt x="288" y="9918"/>
                              <a:pt x="0" y="4991"/>
                            </a:cubicBezTo>
                            <a:cubicBezTo>
                              <a:pt x="0" y="514"/>
                              <a:pt x="3619" y="-1295"/>
                              <a:pt x="6953" y="990"/>
                            </a:cubicBez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>
                        <a:defPPr>
                          <a:defRPr lang="ru-RU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ru-RU"/>
                      </a:p>
                    </p:txBody>
                  </p:sp>
                  <p:sp>
                    <p:nvSpPr>
                      <p:cNvPr id="914" name="Полилиния: фигура 45">
                        <a:extLst>
                          <a:ext uri="{FF2B5EF4-FFF2-40B4-BE49-F238E27FC236}">
                            <a16:creationId xmlns:a16="http://schemas.microsoft.com/office/drawing/2014/main" id="{24B28B43-98C6-4E51-B407-C2F3B3FAC5C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26939" y="3841489"/>
                        <a:ext cx="14001" cy="18078"/>
                      </a:xfrm>
                      <a:custGeom>
                        <a:avLst/>
                        <a:gdLst>
                          <a:gd name="connsiteX0" fmla="*/ 6953 w 14001"/>
                          <a:gd name="connsiteY0" fmla="*/ 990 h 18078"/>
                          <a:gd name="connsiteX1" fmla="*/ 14002 w 14001"/>
                          <a:gd name="connsiteY1" fmla="*/ 13087 h 18078"/>
                          <a:gd name="connsiteX2" fmla="*/ 6953 w 14001"/>
                          <a:gd name="connsiteY2" fmla="*/ 17088 h 18078"/>
                          <a:gd name="connsiteX3" fmla="*/ 0 w 14001"/>
                          <a:gd name="connsiteY3" fmla="*/ 4991 h 18078"/>
                          <a:gd name="connsiteX4" fmla="*/ 6953 w 14001"/>
                          <a:gd name="connsiteY4" fmla="*/ 990 h 1807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4001" h="18078">
                            <a:moveTo>
                              <a:pt x="6953" y="990"/>
                            </a:moveTo>
                            <a:cubicBezTo>
                              <a:pt x="11125" y="3641"/>
                              <a:pt x="13753" y="8151"/>
                              <a:pt x="14002" y="13087"/>
                            </a:cubicBezTo>
                            <a:cubicBezTo>
                              <a:pt x="14002" y="17564"/>
                              <a:pt x="10858" y="19374"/>
                              <a:pt x="6953" y="17088"/>
                            </a:cubicBezTo>
                            <a:cubicBezTo>
                              <a:pt x="2841" y="14393"/>
                              <a:pt x="258" y="9901"/>
                              <a:pt x="0" y="4991"/>
                            </a:cubicBezTo>
                            <a:cubicBezTo>
                              <a:pt x="0" y="514"/>
                              <a:pt x="3143" y="-1295"/>
                              <a:pt x="6953" y="990"/>
                            </a:cubicBez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>
                        <a:defPPr>
                          <a:defRPr lang="ru-RU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ru-RU"/>
                      </a:p>
                    </p:txBody>
                  </p:sp>
                  <p:sp>
                    <p:nvSpPr>
                      <p:cNvPr id="915" name="Полилиния: фигура 46">
                        <a:extLst>
                          <a:ext uri="{FF2B5EF4-FFF2-40B4-BE49-F238E27FC236}">
                            <a16:creationId xmlns:a16="http://schemas.microsoft.com/office/drawing/2014/main" id="{F97CA681-F626-459E-8417-918A3F87841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284470" y="3874695"/>
                        <a:ext cx="13906" cy="17977"/>
                      </a:xfrm>
                      <a:custGeom>
                        <a:avLst/>
                        <a:gdLst>
                          <a:gd name="connsiteX0" fmla="*/ 6953 w 13906"/>
                          <a:gd name="connsiteY0" fmla="*/ 932 h 17977"/>
                          <a:gd name="connsiteX1" fmla="*/ 13906 w 13906"/>
                          <a:gd name="connsiteY1" fmla="*/ 13028 h 17977"/>
                          <a:gd name="connsiteX2" fmla="*/ 6953 w 13906"/>
                          <a:gd name="connsiteY2" fmla="*/ 17029 h 17977"/>
                          <a:gd name="connsiteX3" fmla="*/ 0 w 13906"/>
                          <a:gd name="connsiteY3" fmla="*/ 4932 h 17977"/>
                          <a:gd name="connsiteX4" fmla="*/ 6953 w 13906"/>
                          <a:gd name="connsiteY4" fmla="*/ 932 h 1797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3906" h="17977">
                            <a:moveTo>
                              <a:pt x="6953" y="932"/>
                            </a:moveTo>
                            <a:cubicBezTo>
                              <a:pt x="11066" y="3626"/>
                              <a:pt x="13648" y="8119"/>
                              <a:pt x="13906" y="13028"/>
                            </a:cubicBezTo>
                            <a:cubicBezTo>
                              <a:pt x="13906" y="17505"/>
                              <a:pt x="10763" y="19219"/>
                              <a:pt x="6953" y="17029"/>
                            </a:cubicBezTo>
                            <a:cubicBezTo>
                              <a:pt x="2805" y="14368"/>
                              <a:pt x="212" y="9855"/>
                              <a:pt x="0" y="4932"/>
                            </a:cubicBezTo>
                            <a:cubicBezTo>
                              <a:pt x="0" y="550"/>
                              <a:pt x="3048" y="-1259"/>
                              <a:pt x="6953" y="932"/>
                            </a:cubicBez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>
                        <a:defPPr>
                          <a:defRPr lang="ru-RU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ru-RU"/>
                      </a:p>
                    </p:txBody>
                  </p:sp>
                  <p:sp>
                    <p:nvSpPr>
                      <p:cNvPr id="916" name="Полилиния: фигура 47">
                        <a:extLst>
                          <a:ext uri="{FF2B5EF4-FFF2-40B4-BE49-F238E27FC236}">
                            <a16:creationId xmlns:a16="http://schemas.microsoft.com/office/drawing/2014/main" id="{5D0483F9-5926-415F-BE5F-8FF2AD446E8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342477" y="3908206"/>
                        <a:ext cx="13811" cy="17899"/>
                      </a:xfrm>
                      <a:custGeom>
                        <a:avLst/>
                        <a:gdLst>
                          <a:gd name="connsiteX0" fmla="*/ 6858 w 13811"/>
                          <a:gd name="connsiteY0" fmla="*/ 949 h 17899"/>
                          <a:gd name="connsiteX1" fmla="*/ 13811 w 13811"/>
                          <a:gd name="connsiteY1" fmla="*/ 12950 h 17899"/>
                          <a:gd name="connsiteX2" fmla="*/ 6858 w 13811"/>
                          <a:gd name="connsiteY2" fmla="*/ 16951 h 17899"/>
                          <a:gd name="connsiteX3" fmla="*/ 0 w 13811"/>
                          <a:gd name="connsiteY3" fmla="*/ 4949 h 17899"/>
                          <a:gd name="connsiteX4" fmla="*/ 6858 w 13811"/>
                          <a:gd name="connsiteY4" fmla="*/ 949 h 1789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3811" h="17899">
                            <a:moveTo>
                              <a:pt x="6858" y="949"/>
                            </a:moveTo>
                            <a:cubicBezTo>
                              <a:pt x="10979" y="3590"/>
                              <a:pt x="13569" y="8061"/>
                              <a:pt x="13811" y="12950"/>
                            </a:cubicBezTo>
                            <a:cubicBezTo>
                              <a:pt x="13811" y="17427"/>
                              <a:pt x="10763" y="19142"/>
                              <a:pt x="6858" y="16951"/>
                            </a:cubicBezTo>
                            <a:cubicBezTo>
                              <a:pt x="2796" y="14266"/>
                              <a:pt x="251" y="9812"/>
                              <a:pt x="0" y="4949"/>
                            </a:cubicBezTo>
                            <a:cubicBezTo>
                              <a:pt x="0" y="472"/>
                              <a:pt x="3048" y="-1242"/>
                              <a:pt x="6858" y="949"/>
                            </a:cubicBez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>
                        <a:defPPr>
                          <a:defRPr lang="ru-RU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ru-RU"/>
                      </a:p>
                    </p:txBody>
                  </p:sp>
                </p:grpSp>
                <p:sp>
                  <p:nvSpPr>
                    <p:cNvPr id="867" name="Полилиния: фигура 74">
                      <a:extLst>
                        <a:ext uri="{FF2B5EF4-FFF2-40B4-BE49-F238E27FC236}">
                          <a16:creationId xmlns:a16="http://schemas.microsoft.com/office/drawing/2014/main" id="{8BB0A176-0F3F-4DE6-8E58-4888F69C4E6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41509" y="2969815"/>
                      <a:ext cx="322081" cy="253732"/>
                    </a:xfrm>
                    <a:custGeom>
                      <a:avLst/>
                      <a:gdLst>
                        <a:gd name="connsiteX0" fmla="*/ 15115 w 322081"/>
                        <a:gd name="connsiteY0" fmla="*/ 253730 h 253732"/>
                        <a:gd name="connsiteX1" fmla="*/ 7876 w 322081"/>
                        <a:gd name="connsiteY1" fmla="*/ 251920 h 253732"/>
                        <a:gd name="connsiteX2" fmla="*/ 65 w 322081"/>
                        <a:gd name="connsiteY2" fmla="*/ 235728 h 253732"/>
                        <a:gd name="connsiteX3" fmla="*/ 65 w 322081"/>
                        <a:gd name="connsiteY3" fmla="*/ 198295 h 253732"/>
                        <a:gd name="connsiteX4" fmla="*/ 20925 w 322081"/>
                        <a:gd name="connsiteY4" fmla="*/ 162100 h 253732"/>
                        <a:gd name="connsiteX5" fmla="*/ 296293 w 322081"/>
                        <a:gd name="connsiteY5" fmla="*/ 3127 h 253732"/>
                        <a:gd name="connsiteX6" fmla="*/ 314200 w 322081"/>
                        <a:gd name="connsiteY6" fmla="*/ 1889 h 253732"/>
                        <a:gd name="connsiteX7" fmla="*/ 322010 w 322081"/>
                        <a:gd name="connsiteY7" fmla="*/ 17986 h 253732"/>
                        <a:gd name="connsiteX8" fmla="*/ 322010 w 322081"/>
                        <a:gd name="connsiteY8" fmla="*/ 55420 h 253732"/>
                        <a:gd name="connsiteX9" fmla="*/ 301150 w 322081"/>
                        <a:gd name="connsiteY9" fmla="*/ 91615 h 253732"/>
                        <a:gd name="connsiteX10" fmla="*/ 25783 w 322081"/>
                        <a:gd name="connsiteY10" fmla="*/ 250587 h 253732"/>
                        <a:gd name="connsiteX11" fmla="*/ 15115 w 322081"/>
                        <a:gd name="connsiteY11" fmla="*/ 253730 h 253732"/>
                        <a:gd name="connsiteX12" fmla="*/ 300865 w 322081"/>
                        <a:gd name="connsiteY12" fmla="*/ 11414 h 253732"/>
                        <a:gd name="connsiteX13" fmla="*/ 25497 w 322081"/>
                        <a:gd name="connsiteY13" fmla="*/ 170386 h 253732"/>
                        <a:gd name="connsiteX14" fmla="*/ 9400 w 322081"/>
                        <a:gd name="connsiteY14" fmla="*/ 198295 h 253732"/>
                        <a:gd name="connsiteX15" fmla="*/ 9400 w 322081"/>
                        <a:gd name="connsiteY15" fmla="*/ 235728 h 253732"/>
                        <a:gd name="connsiteX16" fmla="*/ 12352 w 322081"/>
                        <a:gd name="connsiteY16" fmla="*/ 243538 h 253732"/>
                        <a:gd name="connsiteX17" fmla="*/ 20639 w 322081"/>
                        <a:gd name="connsiteY17" fmla="*/ 242300 h 253732"/>
                        <a:gd name="connsiteX18" fmla="*/ 296007 w 322081"/>
                        <a:gd name="connsiteY18" fmla="*/ 83328 h 253732"/>
                        <a:gd name="connsiteX19" fmla="*/ 312104 w 322081"/>
                        <a:gd name="connsiteY19" fmla="*/ 55420 h 253732"/>
                        <a:gd name="connsiteX20" fmla="*/ 312104 w 322081"/>
                        <a:gd name="connsiteY20" fmla="*/ 17986 h 253732"/>
                        <a:gd name="connsiteX21" fmla="*/ 309152 w 322081"/>
                        <a:gd name="connsiteY21" fmla="*/ 10176 h 253732"/>
                        <a:gd name="connsiteX22" fmla="*/ 300865 w 322081"/>
                        <a:gd name="connsiteY22" fmla="*/ 11414 h 25373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</a:cxnLst>
                      <a:rect l="l" t="t" r="r" b="b"/>
                      <a:pathLst>
                        <a:path w="322081" h="253732">
                          <a:moveTo>
                            <a:pt x="15115" y="253730"/>
                          </a:moveTo>
                          <a:cubicBezTo>
                            <a:pt x="12584" y="253774"/>
                            <a:pt x="10088" y="253150"/>
                            <a:pt x="7876" y="251920"/>
                          </a:cubicBezTo>
                          <a:cubicBezTo>
                            <a:pt x="2508" y="248357"/>
                            <a:pt x="-488" y="242147"/>
                            <a:pt x="65" y="235728"/>
                          </a:cubicBezTo>
                          <a:lnTo>
                            <a:pt x="65" y="198295"/>
                          </a:lnTo>
                          <a:cubicBezTo>
                            <a:pt x="746" y="183563"/>
                            <a:pt x="8520" y="170074"/>
                            <a:pt x="20925" y="162100"/>
                          </a:cubicBezTo>
                          <a:lnTo>
                            <a:pt x="296293" y="3127"/>
                          </a:lnTo>
                          <a:cubicBezTo>
                            <a:pt x="301581" y="-543"/>
                            <a:pt x="308456" y="-1018"/>
                            <a:pt x="314200" y="1889"/>
                          </a:cubicBezTo>
                          <a:cubicBezTo>
                            <a:pt x="319585" y="5393"/>
                            <a:pt x="322591" y="11588"/>
                            <a:pt x="322010" y="17986"/>
                          </a:cubicBezTo>
                          <a:lnTo>
                            <a:pt x="322010" y="55420"/>
                          </a:lnTo>
                          <a:cubicBezTo>
                            <a:pt x="321329" y="70151"/>
                            <a:pt x="313555" y="83640"/>
                            <a:pt x="301150" y="91615"/>
                          </a:cubicBezTo>
                          <a:lnTo>
                            <a:pt x="25783" y="250587"/>
                          </a:lnTo>
                          <a:cubicBezTo>
                            <a:pt x="22556" y="252535"/>
                            <a:pt x="18882" y="253618"/>
                            <a:pt x="15115" y="253730"/>
                          </a:cubicBezTo>
                          <a:close/>
                          <a:moveTo>
                            <a:pt x="300865" y="11414"/>
                          </a:moveTo>
                          <a:lnTo>
                            <a:pt x="25497" y="170386"/>
                          </a:lnTo>
                          <a:cubicBezTo>
                            <a:pt x="16047" y="176646"/>
                            <a:pt x="10086" y="186981"/>
                            <a:pt x="9400" y="198295"/>
                          </a:cubicBezTo>
                          <a:lnTo>
                            <a:pt x="9400" y="235728"/>
                          </a:lnTo>
                          <a:cubicBezTo>
                            <a:pt x="9400" y="239633"/>
                            <a:pt x="10448" y="242491"/>
                            <a:pt x="12352" y="243538"/>
                          </a:cubicBezTo>
                          <a:cubicBezTo>
                            <a:pt x="15144" y="244577"/>
                            <a:pt x="18273" y="244109"/>
                            <a:pt x="20639" y="242300"/>
                          </a:cubicBezTo>
                          <a:lnTo>
                            <a:pt x="296007" y="83328"/>
                          </a:lnTo>
                          <a:cubicBezTo>
                            <a:pt x="305457" y="77068"/>
                            <a:pt x="311418" y="66734"/>
                            <a:pt x="312104" y="55420"/>
                          </a:cubicBezTo>
                          <a:lnTo>
                            <a:pt x="312104" y="17986"/>
                          </a:lnTo>
                          <a:cubicBezTo>
                            <a:pt x="312104" y="14081"/>
                            <a:pt x="311057" y="11224"/>
                            <a:pt x="309152" y="10176"/>
                          </a:cubicBezTo>
                          <a:cubicBezTo>
                            <a:pt x="306360" y="9137"/>
                            <a:pt x="303231" y="9605"/>
                            <a:pt x="300865" y="11414"/>
                          </a:cubicBezTo>
                          <a:close/>
                        </a:path>
                      </a:pathLst>
                    </a:custGeom>
                    <a:solidFill>
                      <a:schemeClr val="tx1">
                        <a:lumMod val="65000"/>
                        <a:lumOff val="35000"/>
                      </a:schemeClr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ru-RU"/>
                    </a:p>
                  </p:txBody>
                </p:sp>
                <p:sp>
                  <p:nvSpPr>
                    <p:cNvPr id="868" name="Полилиния: фигура 75">
                      <a:extLst>
                        <a:ext uri="{FF2B5EF4-FFF2-40B4-BE49-F238E27FC236}">
                          <a16:creationId xmlns:a16="http://schemas.microsoft.com/office/drawing/2014/main" id="{3BBB20C3-9ED7-493C-8EFD-2DBA431546A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27229" y="3006179"/>
                      <a:ext cx="11620" cy="30078"/>
                    </a:xfrm>
                    <a:custGeom>
                      <a:avLst/>
                      <a:gdLst>
                        <a:gd name="connsiteX0" fmla="*/ 11621 w 11620"/>
                        <a:gd name="connsiteY0" fmla="*/ 2673 h 30078"/>
                        <a:gd name="connsiteX1" fmla="*/ 11621 w 11620"/>
                        <a:gd name="connsiteY1" fmla="*/ 20770 h 30078"/>
                        <a:gd name="connsiteX2" fmla="*/ 7906 w 11620"/>
                        <a:gd name="connsiteY2" fmla="*/ 27152 h 30078"/>
                        <a:gd name="connsiteX3" fmla="*/ 3715 w 11620"/>
                        <a:gd name="connsiteY3" fmla="*/ 29629 h 30078"/>
                        <a:gd name="connsiteX4" fmla="*/ 0 w 11620"/>
                        <a:gd name="connsiteY4" fmla="*/ 27438 h 30078"/>
                        <a:gd name="connsiteX5" fmla="*/ 0 w 11620"/>
                        <a:gd name="connsiteY5" fmla="*/ 9340 h 30078"/>
                        <a:gd name="connsiteX6" fmla="*/ 3715 w 11620"/>
                        <a:gd name="connsiteY6" fmla="*/ 2863 h 30078"/>
                        <a:gd name="connsiteX7" fmla="*/ 7906 w 11620"/>
                        <a:gd name="connsiteY7" fmla="*/ 482 h 30078"/>
                        <a:gd name="connsiteX8" fmla="*/ 11621 w 11620"/>
                        <a:gd name="connsiteY8" fmla="*/ 2673 h 300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1620" h="30078">
                          <a:moveTo>
                            <a:pt x="11621" y="2673"/>
                          </a:moveTo>
                          <a:lnTo>
                            <a:pt x="11621" y="20770"/>
                          </a:lnTo>
                          <a:cubicBezTo>
                            <a:pt x="11466" y="23367"/>
                            <a:pt x="10087" y="25735"/>
                            <a:pt x="7906" y="27152"/>
                          </a:cubicBezTo>
                          <a:lnTo>
                            <a:pt x="3715" y="29629"/>
                          </a:lnTo>
                          <a:cubicBezTo>
                            <a:pt x="1715" y="30772"/>
                            <a:pt x="0" y="29629"/>
                            <a:pt x="0" y="27438"/>
                          </a:cubicBezTo>
                          <a:lnTo>
                            <a:pt x="0" y="9340"/>
                          </a:lnTo>
                          <a:cubicBezTo>
                            <a:pt x="170" y="6723"/>
                            <a:pt x="1541" y="4331"/>
                            <a:pt x="3715" y="2863"/>
                          </a:cubicBezTo>
                          <a:lnTo>
                            <a:pt x="7906" y="482"/>
                          </a:lnTo>
                          <a:cubicBezTo>
                            <a:pt x="10287" y="-661"/>
                            <a:pt x="11621" y="292"/>
                            <a:pt x="11621" y="2673"/>
                          </a:cubicBezTo>
                          <a:close/>
                        </a:path>
                      </a:pathLst>
                    </a:custGeom>
                    <a:solidFill>
                      <a:srgbClr val="66FF66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ru-RU"/>
                    </a:p>
                  </p:txBody>
                </p:sp>
                <p:sp>
                  <p:nvSpPr>
                    <p:cNvPr id="869" name="Полилиния: фигура 76">
                      <a:extLst>
                        <a:ext uri="{FF2B5EF4-FFF2-40B4-BE49-F238E27FC236}">
                          <a16:creationId xmlns:a16="http://schemas.microsoft.com/office/drawing/2014/main" id="{51AF093E-1C1F-4E01-A6EB-A9800214E7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08941" y="3016865"/>
                      <a:ext cx="11525" cy="29965"/>
                    </a:xfrm>
                    <a:custGeom>
                      <a:avLst/>
                      <a:gdLst>
                        <a:gd name="connsiteX0" fmla="*/ 11525 w 11525"/>
                        <a:gd name="connsiteY0" fmla="*/ 2559 h 29965"/>
                        <a:gd name="connsiteX1" fmla="*/ 11525 w 11525"/>
                        <a:gd name="connsiteY1" fmla="*/ 20657 h 29965"/>
                        <a:gd name="connsiteX2" fmla="*/ 7906 w 11525"/>
                        <a:gd name="connsiteY2" fmla="*/ 27133 h 29965"/>
                        <a:gd name="connsiteX3" fmla="*/ 3715 w 11525"/>
                        <a:gd name="connsiteY3" fmla="*/ 29515 h 29965"/>
                        <a:gd name="connsiteX4" fmla="*/ 0 w 11525"/>
                        <a:gd name="connsiteY4" fmla="*/ 27324 h 29965"/>
                        <a:gd name="connsiteX5" fmla="*/ 0 w 11525"/>
                        <a:gd name="connsiteY5" fmla="*/ 9227 h 29965"/>
                        <a:gd name="connsiteX6" fmla="*/ 3715 w 11525"/>
                        <a:gd name="connsiteY6" fmla="*/ 2845 h 29965"/>
                        <a:gd name="connsiteX7" fmla="*/ 7906 w 11525"/>
                        <a:gd name="connsiteY7" fmla="*/ 368 h 29965"/>
                        <a:gd name="connsiteX8" fmla="*/ 11525 w 11525"/>
                        <a:gd name="connsiteY8" fmla="*/ 2559 h 299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1525" h="29965">
                          <a:moveTo>
                            <a:pt x="11525" y="2559"/>
                          </a:moveTo>
                          <a:lnTo>
                            <a:pt x="11525" y="20657"/>
                          </a:lnTo>
                          <a:cubicBezTo>
                            <a:pt x="11392" y="23261"/>
                            <a:pt x="10054" y="25655"/>
                            <a:pt x="7906" y="27133"/>
                          </a:cubicBezTo>
                          <a:lnTo>
                            <a:pt x="3715" y="29515"/>
                          </a:lnTo>
                          <a:cubicBezTo>
                            <a:pt x="1619" y="30658"/>
                            <a:pt x="0" y="29515"/>
                            <a:pt x="0" y="27324"/>
                          </a:cubicBezTo>
                          <a:lnTo>
                            <a:pt x="0" y="9227"/>
                          </a:lnTo>
                          <a:cubicBezTo>
                            <a:pt x="108" y="6616"/>
                            <a:pt x="1498" y="4228"/>
                            <a:pt x="3715" y="2845"/>
                          </a:cubicBezTo>
                          <a:lnTo>
                            <a:pt x="7906" y="368"/>
                          </a:lnTo>
                          <a:cubicBezTo>
                            <a:pt x="9906" y="-584"/>
                            <a:pt x="11525" y="368"/>
                            <a:pt x="11525" y="2559"/>
                          </a:cubicBezTo>
                          <a:close/>
                        </a:path>
                      </a:pathLst>
                    </a:custGeom>
                    <a:solidFill>
                      <a:srgbClr val="66FF66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ru-RU"/>
                    </a:p>
                  </p:txBody>
                </p:sp>
                <p:sp>
                  <p:nvSpPr>
                    <p:cNvPr id="870" name="Полилиния: фигура 77">
                      <a:extLst>
                        <a:ext uri="{FF2B5EF4-FFF2-40B4-BE49-F238E27FC236}">
                          <a16:creationId xmlns:a16="http://schemas.microsoft.com/office/drawing/2014/main" id="{F359925E-23C8-449B-800F-C7DEF3A8DE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90272" y="3027705"/>
                      <a:ext cx="11525" cy="30080"/>
                    </a:xfrm>
                    <a:custGeom>
                      <a:avLst/>
                      <a:gdLst>
                        <a:gd name="connsiteX0" fmla="*/ 11525 w 11525"/>
                        <a:gd name="connsiteY0" fmla="*/ 2673 h 30080"/>
                        <a:gd name="connsiteX1" fmla="*/ 11525 w 11525"/>
                        <a:gd name="connsiteY1" fmla="*/ 20866 h 30080"/>
                        <a:gd name="connsiteX2" fmla="*/ 7811 w 11525"/>
                        <a:gd name="connsiteY2" fmla="*/ 27247 h 30080"/>
                        <a:gd name="connsiteX3" fmla="*/ 3715 w 11525"/>
                        <a:gd name="connsiteY3" fmla="*/ 29629 h 30080"/>
                        <a:gd name="connsiteX4" fmla="*/ 0 w 11525"/>
                        <a:gd name="connsiteY4" fmla="*/ 27533 h 30080"/>
                        <a:gd name="connsiteX5" fmla="*/ 0 w 11525"/>
                        <a:gd name="connsiteY5" fmla="*/ 9340 h 30080"/>
                        <a:gd name="connsiteX6" fmla="*/ 3715 w 11525"/>
                        <a:gd name="connsiteY6" fmla="*/ 2959 h 30080"/>
                        <a:gd name="connsiteX7" fmla="*/ 7811 w 11525"/>
                        <a:gd name="connsiteY7" fmla="*/ 482 h 30080"/>
                        <a:gd name="connsiteX8" fmla="*/ 11525 w 11525"/>
                        <a:gd name="connsiteY8" fmla="*/ 2673 h 300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1525" h="30080">
                          <a:moveTo>
                            <a:pt x="11525" y="2673"/>
                          </a:moveTo>
                          <a:lnTo>
                            <a:pt x="11525" y="20866"/>
                          </a:lnTo>
                          <a:cubicBezTo>
                            <a:pt x="11371" y="23462"/>
                            <a:pt x="9992" y="25831"/>
                            <a:pt x="7811" y="27247"/>
                          </a:cubicBezTo>
                          <a:lnTo>
                            <a:pt x="3715" y="29629"/>
                          </a:lnTo>
                          <a:cubicBezTo>
                            <a:pt x="1619" y="30772"/>
                            <a:pt x="0" y="29629"/>
                            <a:pt x="0" y="27533"/>
                          </a:cubicBezTo>
                          <a:lnTo>
                            <a:pt x="0" y="9340"/>
                          </a:lnTo>
                          <a:cubicBezTo>
                            <a:pt x="108" y="6730"/>
                            <a:pt x="1498" y="4341"/>
                            <a:pt x="3715" y="2959"/>
                          </a:cubicBezTo>
                          <a:lnTo>
                            <a:pt x="7811" y="482"/>
                          </a:lnTo>
                          <a:cubicBezTo>
                            <a:pt x="9906" y="-661"/>
                            <a:pt x="11525" y="292"/>
                            <a:pt x="11525" y="2673"/>
                          </a:cubicBezTo>
                          <a:close/>
                        </a:path>
                      </a:pathLst>
                    </a:custGeom>
                    <a:solidFill>
                      <a:srgbClr val="FF0000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ru-RU"/>
                    </a:p>
                  </p:txBody>
                </p:sp>
                <p:sp>
                  <p:nvSpPr>
                    <p:cNvPr id="871" name="Полилиния: фигура 78">
                      <a:extLst>
                        <a:ext uri="{FF2B5EF4-FFF2-40B4-BE49-F238E27FC236}">
                          <a16:creationId xmlns:a16="http://schemas.microsoft.com/office/drawing/2014/main" id="{A28F6C00-D2CE-4772-A44D-CD35F621C3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71508" y="3038502"/>
                      <a:ext cx="11620" cy="30088"/>
                    </a:xfrm>
                    <a:custGeom>
                      <a:avLst/>
                      <a:gdLst>
                        <a:gd name="connsiteX0" fmla="*/ 11621 w 11620"/>
                        <a:gd name="connsiteY0" fmla="*/ 2639 h 30088"/>
                        <a:gd name="connsiteX1" fmla="*/ 11621 w 11620"/>
                        <a:gd name="connsiteY1" fmla="*/ 20832 h 30088"/>
                        <a:gd name="connsiteX2" fmla="*/ 7906 w 11620"/>
                        <a:gd name="connsiteY2" fmla="*/ 27214 h 30088"/>
                        <a:gd name="connsiteX3" fmla="*/ 3715 w 11620"/>
                        <a:gd name="connsiteY3" fmla="*/ 29595 h 30088"/>
                        <a:gd name="connsiteX4" fmla="*/ 0 w 11620"/>
                        <a:gd name="connsiteY4" fmla="*/ 27500 h 30088"/>
                        <a:gd name="connsiteX5" fmla="*/ 0 w 11620"/>
                        <a:gd name="connsiteY5" fmla="*/ 9497 h 30088"/>
                        <a:gd name="connsiteX6" fmla="*/ 3715 w 11620"/>
                        <a:gd name="connsiteY6" fmla="*/ 3116 h 30088"/>
                        <a:gd name="connsiteX7" fmla="*/ 7906 w 11620"/>
                        <a:gd name="connsiteY7" fmla="*/ 734 h 30088"/>
                        <a:gd name="connsiteX8" fmla="*/ 11621 w 11620"/>
                        <a:gd name="connsiteY8" fmla="*/ 2639 h 300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1620" h="30088">
                          <a:moveTo>
                            <a:pt x="11621" y="2639"/>
                          </a:moveTo>
                          <a:lnTo>
                            <a:pt x="11621" y="20832"/>
                          </a:lnTo>
                          <a:cubicBezTo>
                            <a:pt x="11451" y="23424"/>
                            <a:pt x="10076" y="25786"/>
                            <a:pt x="7906" y="27214"/>
                          </a:cubicBezTo>
                          <a:lnTo>
                            <a:pt x="3715" y="29595"/>
                          </a:lnTo>
                          <a:cubicBezTo>
                            <a:pt x="1715" y="30834"/>
                            <a:pt x="0" y="29595"/>
                            <a:pt x="0" y="27500"/>
                          </a:cubicBezTo>
                          <a:lnTo>
                            <a:pt x="0" y="9497"/>
                          </a:lnTo>
                          <a:cubicBezTo>
                            <a:pt x="155" y="6901"/>
                            <a:pt x="1533" y="4532"/>
                            <a:pt x="3715" y="3116"/>
                          </a:cubicBezTo>
                          <a:lnTo>
                            <a:pt x="7906" y="734"/>
                          </a:lnTo>
                          <a:cubicBezTo>
                            <a:pt x="10192" y="-694"/>
                            <a:pt x="11621" y="-28"/>
                            <a:pt x="11621" y="2639"/>
                          </a:cubicBezTo>
                          <a:close/>
                        </a:path>
                      </a:pathLst>
                    </a:custGeom>
                    <a:solidFill>
                      <a:srgbClr val="66FF66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ru-RU"/>
                    </a:p>
                  </p:txBody>
                </p:sp>
                <p:sp>
                  <p:nvSpPr>
                    <p:cNvPr id="872" name="Полилиния: фигура 79">
                      <a:extLst>
                        <a:ext uri="{FF2B5EF4-FFF2-40B4-BE49-F238E27FC236}">
                          <a16:creationId xmlns:a16="http://schemas.microsoft.com/office/drawing/2014/main" id="{1870E75E-AF4A-451A-8D87-CA30D8AC566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52839" y="3049266"/>
                      <a:ext cx="11620" cy="30088"/>
                    </a:xfrm>
                    <a:custGeom>
                      <a:avLst/>
                      <a:gdLst>
                        <a:gd name="connsiteX0" fmla="*/ 11621 w 11620"/>
                        <a:gd name="connsiteY0" fmla="*/ 2639 h 30088"/>
                        <a:gd name="connsiteX1" fmla="*/ 11621 w 11620"/>
                        <a:gd name="connsiteY1" fmla="*/ 20832 h 30088"/>
                        <a:gd name="connsiteX2" fmla="*/ 7906 w 11620"/>
                        <a:gd name="connsiteY2" fmla="*/ 27214 h 30088"/>
                        <a:gd name="connsiteX3" fmla="*/ 3715 w 11620"/>
                        <a:gd name="connsiteY3" fmla="*/ 29595 h 30088"/>
                        <a:gd name="connsiteX4" fmla="*/ 0 w 11620"/>
                        <a:gd name="connsiteY4" fmla="*/ 27499 h 30088"/>
                        <a:gd name="connsiteX5" fmla="*/ 0 w 11620"/>
                        <a:gd name="connsiteY5" fmla="*/ 9307 h 30088"/>
                        <a:gd name="connsiteX6" fmla="*/ 3715 w 11620"/>
                        <a:gd name="connsiteY6" fmla="*/ 2925 h 30088"/>
                        <a:gd name="connsiteX7" fmla="*/ 7906 w 11620"/>
                        <a:gd name="connsiteY7" fmla="*/ 544 h 30088"/>
                        <a:gd name="connsiteX8" fmla="*/ 11621 w 11620"/>
                        <a:gd name="connsiteY8" fmla="*/ 2639 h 300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1620" h="30088">
                          <a:moveTo>
                            <a:pt x="11621" y="2639"/>
                          </a:moveTo>
                          <a:lnTo>
                            <a:pt x="11621" y="20832"/>
                          </a:lnTo>
                          <a:cubicBezTo>
                            <a:pt x="11466" y="23428"/>
                            <a:pt x="10087" y="25797"/>
                            <a:pt x="7906" y="27214"/>
                          </a:cubicBezTo>
                          <a:lnTo>
                            <a:pt x="3715" y="29595"/>
                          </a:lnTo>
                          <a:cubicBezTo>
                            <a:pt x="1714" y="30833"/>
                            <a:pt x="0" y="29595"/>
                            <a:pt x="0" y="27499"/>
                          </a:cubicBezTo>
                          <a:lnTo>
                            <a:pt x="0" y="9307"/>
                          </a:lnTo>
                          <a:cubicBezTo>
                            <a:pt x="170" y="6715"/>
                            <a:pt x="1545" y="4352"/>
                            <a:pt x="3715" y="2925"/>
                          </a:cubicBezTo>
                          <a:lnTo>
                            <a:pt x="7906" y="544"/>
                          </a:lnTo>
                          <a:cubicBezTo>
                            <a:pt x="9811" y="-695"/>
                            <a:pt x="11621" y="258"/>
                            <a:pt x="11621" y="2639"/>
                          </a:cubicBezTo>
                          <a:close/>
                        </a:path>
                      </a:pathLst>
                    </a:custGeom>
                    <a:solidFill>
                      <a:srgbClr val="FF0000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ru-RU"/>
                    </a:p>
                  </p:txBody>
                </p:sp>
                <p:sp>
                  <p:nvSpPr>
                    <p:cNvPr id="873" name="Полилиния: фигура 80">
                      <a:extLst>
                        <a:ext uri="{FF2B5EF4-FFF2-40B4-BE49-F238E27FC236}">
                          <a16:creationId xmlns:a16="http://schemas.microsoft.com/office/drawing/2014/main" id="{47173BAF-CCD7-40C6-8463-C590D7D9EB6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34170" y="3060088"/>
                      <a:ext cx="11525" cy="30081"/>
                    </a:xfrm>
                    <a:custGeom>
                      <a:avLst/>
                      <a:gdLst>
                        <a:gd name="connsiteX0" fmla="*/ 11525 w 11525"/>
                        <a:gd name="connsiteY0" fmla="*/ 2580 h 30081"/>
                        <a:gd name="connsiteX1" fmla="*/ 11525 w 11525"/>
                        <a:gd name="connsiteY1" fmla="*/ 20773 h 30081"/>
                        <a:gd name="connsiteX2" fmla="*/ 7811 w 11525"/>
                        <a:gd name="connsiteY2" fmla="*/ 27154 h 30081"/>
                        <a:gd name="connsiteX3" fmla="*/ 3715 w 11525"/>
                        <a:gd name="connsiteY3" fmla="*/ 29631 h 30081"/>
                        <a:gd name="connsiteX4" fmla="*/ 0 w 11525"/>
                        <a:gd name="connsiteY4" fmla="*/ 27440 h 30081"/>
                        <a:gd name="connsiteX5" fmla="*/ 0 w 11525"/>
                        <a:gd name="connsiteY5" fmla="*/ 9247 h 30081"/>
                        <a:gd name="connsiteX6" fmla="*/ 3715 w 11525"/>
                        <a:gd name="connsiteY6" fmla="*/ 2866 h 30081"/>
                        <a:gd name="connsiteX7" fmla="*/ 7811 w 11525"/>
                        <a:gd name="connsiteY7" fmla="*/ 484 h 30081"/>
                        <a:gd name="connsiteX8" fmla="*/ 11525 w 11525"/>
                        <a:gd name="connsiteY8" fmla="*/ 2580 h 3008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1525" h="30081">
                          <a:moveTo>
                            <a:pt x="11525" y="2580"/>
                          </a:moveTo>
                          <a:lnTo>
                            <a:pt x="11525" y="20773"/>
                          </a:lnTo>
                          <a:cubicBezTo>
                            <a:pt x="11418" y="23383"/>
                            <a:pt x="10027" y="25772"/>
                            <a:pt x="7811" y="27154"/>
                          </a:cubicBezTo>
                          <a:lnTo>
                            <a:pt x="3715" y="29631"/>
                          </a:lnTo>
                          <a:cubicBezTo>
                            <a:pt x="1619" y="30774"/>
                            <a:pt x="0" y="29631"/>
                            <a:pt x="0" y="27440"/>
                          </a:cubicBezTo>
                          <a:lnTo>
                            <a:pt x="0" y="9247"/>
                          </a:lnTo>
                          <a:cubicBezTo>
                            <a:pt x="155" y="6651"/>
                            <a:pt x="1533" y="4282"/>
                            <a:pt x="3715" y="2866"/>
                          </a:cubicBezTo>
                          <a:lnTo>
                            <a:pt x="7811" y="484"/>
                          </a:lnTo>
                          <a:cubicBezTo>
                            <a:pt x="9906" y="-659"/>
                            <a:pt x="11525" y="294"/>
                            <a:pt x="11525" y="2580"/>
                          </a:cubicBezTo>
                          <a:close/>
                        </a:path>
                      </a:pathLst>
                    </a:custGeom>
                    <a:solidFill>
                      <a:srgbClr val="FF0000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ru-RU"/>
                    </a:p>
                  </p:txBody>
                </p:sp>
                <p:sp>
                  <p:nvSpPr>
                    <p:cNvPr id="874" name="Полилиния: фигура 81">
                      <a:extLst>
                        <a:ext uri="{FF2B5EF4-FFF2-40B4-BE49-F238E27FC236}">
                          <a16:creationId xmlns:a16="http://schemas.microsoft.com/office/drawing/2014/main" id="{DCE26F11-7C3E-4295-BE51-6FBD54EF8D3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5501" y="3070854"/>
                      <a:ext cx="11525" cy="30078"/>
                    </a:xfrm>
                    <a:custGeom>
                      <a:avLst/>
                      <a:gdLst>
                        <a:gd name="connsiteX0" fmla="*/ 11525 w 11525"/>
                        <a:gd name="connsiteY0" fmla="*/ 2673 h 30078"/>
                        <a:gd name="connsiteX1" fmla="*/ 11525 w 11525"/>
                        <a:gd name="connsiteY1" fmla="*/ 20770 h 30078"/>
                        <a:gd name="connsiteX2" fmla="*/ 7810 w 11525"/>
                        <a:gd name="connsiteY2" fmla="*/ 27152 h 30078"/>
                        <a:gd name="connsiteX3" fmla="*/ 3619 w 11525"/>
                        <a:gd name="connsiteY3" fmla="*/ 29629 h 30078"/>
                        <a:gd name="connsiteX4" fmla="*/ 0 w 11525"/>
                        <a:gd name="connsiteY4" fmla="*/ 27438 h 30078"/>
                        <a:gd name="connsiteX5" fmla="*/ 0 w 11525"/>
                        <a:gd name="connsiteY5" fmla="*/ 9340 h 30078"/>
                        <a:gd name="connsiteX6" fmla="*/ 3620 w 11525"/>
                        <a:gd name="connsiteY6" fmla="*/ 2863 h 30078"/>
                        <a:gd name="connsiteX7" fmla="*/ 7810 w 11525"/>
                        <a:gd name="connsiteY7" fmla="*/ 482 h 30078"/>
                        <a:gd name="connsiteX8" fmla="*/ 11525 w 11525"/>
                        <a:gd name="connsiteY8" fmla="*/ 2673 h 300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1525" h="30078">
                          <a:moveTo>
                            <a:pt x="11525" y="2673"/>
                          </a:moveTo>
                          <a:lnTo>
                            <a:pt x="11525" y="20770"/>
                          </a:lnTo>
                          <a:cubicBezTo>
                            <a:pt x="11417" y="23381"/>
                            <a:pt x="10027" y="25769"/>
                            <a:pt x="7810" y="27152"/>
                          </a:cubicBezTo>
                          <a:lnTo>
                            <a:pt x="3619" y="29629"/>
                          </a:lnTo>
                          <a:cubicBezTo>
                            <a:pt x="1619" y="30772"/>
                            <a:pt x="0" y="29629"/>
                            <a:pt x="0" y="27438"/>
                          </a:cubicBezTo>
                          <a:lnTo>
                            <a:pt x="0" y="9340"/>
                          </a:lnTo>
                          <a:cubicBezTo>
                            <a:pt x="133" y="6736"/>
                            <a:pt x="1471" y="4342"/>
                            <a:pt x="3620" y="2863"/>
                          </a:cubicBezTo>
                          <a:lnTo>
                            <a:pt x="7810" y="482"/>
                          </a:lnTo>
                          <a:cubicBezTo>
                            <a:pt x="9906" y="-661"/>
                            <a:pt x="11525" y="292"/>
                            <a:pt x="11525" y="2673"/>
                          </a:cubicBezTo>
                          <a:close/>
                        </a:path>
                      </a:pathLst>
                    </a:custGeom>
                    <a:solidFill>
                      <a:srgbClr val="66FF66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ru-RU"/>
                    </a:p>
                  </p:txBody>
                </p:sp>
                <p:sp>
                  <p:nvSpPr>
                    <p:cNvPr id="875" name="Полилиния: фигура 82">
                      <a:extLst>
                        <a:ext uri="{FF2B5EF4-FFF2-40B4-BE49-F238E27FC236}">
                          <a16:creationId xmlns:a16="http://schemas.microsoft.com/office/drawing/2014/main" id="{1E37EABF-A099-4EB5-8D30-F634862F5CC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6737" y="3081617"/>
                      <a:ext cx="11620" cy="30078"/>
                    </a:xfrm>
                    <a:custGeom>
                      <a:avLst/>
                      <a:gdLst>
                        <a:gd name="connsiteX0" fmla="*/ 11621 w 11620"/>
                        <a:gd name="connsiteY0" fmla="*/ 2673 h 30078"/>
                        <a:gd name="connsiteX1" fmla="*/ 11621 w 11620"/>
                        <a:gd name="connsiteY1" fmla="*/ 20770 h 30078"/>
                        <a:gd name="connsiteX2" fmla="*/ 7906 w 11620"/>
                        <a:gd name="connsiteY2" fmla="*/ 27247 h 30078"/>
                        <a:gd name="connsiteX3" fmla="*/ 3715 w 11620"/>
                        <a:gd name="connsiteY3" fmla="*/ 29629 h 30078"/>
                        <a:gd name="connsiteX4" fmla="*/ 0 w 11620"/>
                        <a:gd name="connsiteY4" fmla="*/ 27438 h 30078"/>
                        <a:gd name="connsiteX5" fmla="*/ 0 w 11620"/>
                        <a:gd name="connsiteY5" fmla="*/ 9340 h 30078"/>
                        <a:gd name="connsiteX6" fmla="*/ 3715 w 11620"/>
                        <a:gd name="connsiteY6" fmla="*/ 2959 h 30078"/>
                        <a:gd name="connsiteX7" fmla="*/ 7906 w 11620"/>
                        <a:gd name="connsiteY7" fmla="*/ 482 h 30078"/>
                        <a:gd name="connsiteX8" fmla="*/ 11621 w 11620"/>
                        <a:gd name="connsiteY8" fmla="*/ 2673 h 300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1620" h="30078">
                          <a:moveTo>
                            <a:pt x="11621" y="2673"/>
                          </a:moveTo>
                          <a:lnTo>
                            <a:pt x="11621" y="20770"/>
                          </a:lnTo>
                          <a:cubicBezTo>
                            <a:pt x="11451" y="23388"/>
                            <a:pt x="10079" y="25779"/>
                            <a:pt x="7906" y="27247"/>
                          </a:cubicBezTo>
                          <a:lnTo>
                            <a:pt x="3715" y="29629"/>
                          </a:lnTo>
                          <a:cubicBezTo>
                            <a:pt x="1714" y="30772"/>
                            <a:pt x="0" y="29629"/>
                            <a:pt x="0" y="27438"/>
                          </a:cubicBezTo>
                          <a:lnTo>
                            <a:pt x="0" y="9340"/>
                          </a:lnTo>
                          <a:cubicBezTo>
                            <a:pt x="155" y="6744"/>
                            <a:pt x="1533" y="4375"/>
                            <a:pt x="3715" y="2959"/>
                          </a:cubicBezTo>
                          <a:lnTo>
                            <a:pt x="7906" y="482"/>
                          </a:lnTo>
                          <a:cubicBezTo>
                            <a:pt x="9906" y="-661"/>
                            <a:pt x="11621" y="292"/>
                            <a:pt x="11621" y="2673"/>
                          </a:cubicBezTo>
                          <a:close/>
                        </a:path>
                      </a:pathLst>
                    </a:custGeom>
                    <a:solidFill>
                      <a:srgbClr val="66FF66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ru-RU"/>
                    </a:p>
                  </p:txBody>
                </p:sp>
                <p:sp>
                  <p:nvSpPr>
                    <p:cNvPr id="876" name="Полилиния: фигура 83">
                      <a:extLst>
                        <a:ext uri="{FF2B5EF4-FFF2-40B4-BE49-F238E27FC236}">
                          <a16:creationId xmlns:a16="http://schemas.microsoft.com/office/drawing/2014/main" id="{5C44DAAD-E6C0-495F-A1D1-C388343757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78067" y="3092380"/>
                      <a:ext cx="11525" cy="30080"/>
                    </a:xfrm>
                    <a:custGeom>
                      <a:avLst/>
                      <a:gdLst>
                        <a:gd name="connsiteX0" fmla="*/ 11525 w 11525"/>
                        <a:gd name="connsiteY0" fmla="*/ 2673 h 30080"/>
                        <a:gd name="connsiteX1" fmla="*/ 11525 w 11525"/>
                        <a:gd name="connsiteY1" fmla="*/ 20866 h 30080"/>
                        <a:gd name="connsiteX2" fmla="*/ 7811 w 11525"/>
                        <a:gd name="connsiteY2" fmla="*/ 27247 h 30080"/>
                        <a:gd name="connsiteX3" fmla="*/ 3715 w 11525"/>
                        <a:gd name="connsiteY3" fmla="*/ 29629 h 30080"/>
                        <a:gd name="connsiteX4" fmla="*/ 0 w 11525"/>
                        <a:gd name="connsiteY4" fmla="*/ 27533 h 30080"/>
                        <a:gd name="connsiteX5" fmla="*/ 0 w 11525"/>
                        <a:gd name="connsiteY5" fmla="*/ 9340 h 30080"/>
                        <a:gd name="connsiteX6" fmla="*/ 3715 w 11525"/>
                        <a:gd name="connsiteY6" fmla="*/ 2959 h 30080"/>
                        <a:gd name="connsiteX7" fmla="*/ 7811 w 11525"/>
                        <a:gd name="connsiteY7" fmla="*/ 482 h 30080"/>
                        <a:gd name="connsiteX8" fmla="*/ 11525 w 11525"/>
                        <a:gd name="connsiteY8" fmla="*/ 2673 h 300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1525" h="30080">
                          <a:moveTo>
                            <a:pt x="11525" y="2673"/>
                          </a:moveTo>
                          <a:lnTo>
                            <a:pt x="11525" y="20866"/>
                          </a:lnTo>
                          <a:cubicBezTo>
                            <a:pt x="11371" y="23462"/>
                            <a:pt x="9992" y="25831"/>
                            <a:pt x="7811" y="27247"/>
                          </a:cubicBezTo>
                          <a:lnTo>
                            <a:pt x="3715" y="29629"/>
                          </a:lnTo>
                          <a:cubicBezTo>
                            <a:pt x="1619" y="30772"/>
                            <a:pt x="0" y="29629"/>
                            <a:pt x="0" y="27533"/>
                          </a:cubicBezTo>
                          <a:lnTo>
                            <a:pt x="0" y="9340"/>
                          </a:lnTo>
                          <a:cubicBezTo>
                            <a:pt x="108" y="6730"/>
                            <a:pt x="1498" y="4341"/>
                            <a:pt x="3715" y="2959"/>
                          </a:cubicBezTo>
                          <a:lnTo>
                            <a:pt x="7811" y="482"/>
                          </a:lnTo>
                          <a:cubicBezTo>
                            <a:pt x="9906" y="-661"/>
                            <a:pt x="11525" y="292"/>
                            <a:pt x="11525" y="2673"/>
                          </a:cubicBezTo>
                          <a:close/>
                        </a:path>
                      </a:pathLst>
                    </a:custGeom>
                    <a:solidFill>
                      <a:srgbClr val="66FF66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ru-RU"/>
                    </a:p>
                  </p:txBody>
                </p:sp>
                <p:sp>
                  <p:nvSpPr>
                    <p:cNvPr id="877" name="Полилиния: фигура 84">
                      <a:extLst>
                        <a:ext uri="{FF2B5EF4-FFF2-40B4-BE49-F238E27FC236}">
                          <a16:creationId xmlns:a16="http://schemas.microsoft.com/office/drawing/2014/main" id="{5563CE43-678A-4DA8-9A8D-3002113BE9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9399" y="3103240"/>
                      <a:ext cx="11525" cy="30215"/>
                    </a:xfrm>
                    <a:custGeom>
                      <a:avLst/>
                      <a:gdLst>
                        <a:gd name="connsiteX0" fmla="*/ 11525 w 11525"/>
                        <a:gd name="connsiteY0" fmla="*/ 2576 h 30215"/>
                        <a:gd name="connsiteX1" fmla="*/ 11525 w 11525"/>
                        <a:gd name="connsiteY1" fmla="*/ 20960 h 30215"/>
                        <a:gd name="connsiteX2" fmla="*/ 7810 w 11525"/>
                        <a:gd name="connsiteY2" fmla="*/ 27341 h 30215"/>
                        <a:gd name="connsiteX3" fmla="*/ 3619 w 11525"/>
                        <a:gd name="connsiteY3" fmla="*/ 29723 h 30215"/>
                        <a:gd name="connsiteX4" fmla="*/ 0 w 11525"/>
                        <a:gd name="connsiteY4" fmla="*/ 27627 h 30215"/>
                        <a:gd name="connsiteX5" fmla="*/ 0 w 11525"/>
                        <a:gd name="connsiteY5" fmla="*/ 9434 h 30215"/>
                        <a:gd name="connsiteX6" fmla="*/ 3620 w 11525"/>
                        <a:gd name="connsiteY6" fmla="*/ 3052 h 30215"/>
                        <a:gd name="connsiteX7" fmla="*/ 7810 w 11525"/>
                        <a:gd name="connsiteY7" fmla="*/ 671 h 30215"/>
                        <a:gd name="connsiteX8" fmla="*/ 11525 w 11525"/>
                        <a:gd name="connsiteY8" fmla="*/ 2576 h 302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1525" h="30215">
                          <a:moveTo>
                            <a:pt x="11525" y="2576"/>
                          </a:moveTo>
                          <a:lnTo>
                            <a:pt x="11525" y="20960"/>
                          </a:lnTo>
                          <a:cubicBezTo>
                            <a:pt x="11385" y="23561"/>
                            <a:pt x="10003" y="25935"/>
                            <a:pt x="7810" y="27341"/>
                          </a:cubicBezTo>
                          <a:lnTo>
                            <a:pt x="3619" y="29723"/>
                          </a:lnTo>
                          <a:cubicBezTo>
                            <a:pt x="1619" y="30961"/>
                            <a:pt x="0" y="29723"/>
                            <a:pt x="0" y="27627"/>
                          </a:cubicBezTo>
                          <a:lnTo>
                            <a:pt x="0" y="9434"/>
                          </a:lnTo>
                          <a:cubicBezTo>
                            <a:pt x="118" y="6851"/>
                            <a:pt x="1463" y="4480"/>
                            <a:pt x="3620" y="3052"/>
                          </a:cubicBezTo>
                          <a:lnTo>
                            <a:pt x="7810" y="671"/>
                          </a:lnTo>
                          <a:cubicBezTo>
                            <a:pt x="9906" y="-757"/>
                            <a:pt x="11525" y="195"/>
                            <a:pt x="11525" y="2576"/>
                          </a:cubicBezTo>
                          <a:close/>
                        </a:path>
                      </a:pathLst>
                    </a:custGeom>
                    <a:solidFill>
                      <a:srgbClr val="FF0000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ru-RU"/>
                    </a:p>
                  </p:txBody>
                </p:sp>
                <p:sp>
                  <p:nvSpPr>
                    <p:cNvPr id="878" name="Полилиния: фигура 85">
                      <a:extLst>
                        <a:ext uri="{FF2B5EF4-FFF2-40B4-BE49-F238E27FC236}">
                          <a16:creationId xmlns:a16="http://schemas.microsoft.com/office/drawing/2014/main" id="{47D6C454-F570-4BC6-9D86-56305E1A520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40634" y="3114094"/>
                      <a:ext cx="11620" cy="29934"/>
                    </a:xfrm>
                    <a:custGeom>
                      <a:avLst/>
                      <a:gdLst>
                        <a:gd name="connsiteX0" fmla="*/ 11621 w 11620"/>
                        <a:gd name="connsiteY0" fmla="*/ 2485 h 29934"/>
                        <a:gd name="connsiteX1" fmla="*/ 11621 w 11620"/>
                        <a:gd name="connsiteY1" fmla="*/ 20678 h 29934"/>
                        <a:gd name="connsiteX2" fmla="*/ 7906 w 11620"/>
                        <a:gd name="connsiteY2" fmla="*/ 27060 h 29934"/>
                        <a:gd name="connsiteX3" fmla="*/ 3715 w 11620"/>
                        <a:gd name="connsiteY3" fmla="*/ 29441 h 29934"/>
                        <a:gd name="connsiteX4" fmla="*/ 0 w 11620"/>
                        <a:gd name="connsiteY4" fmla="*/ 27346 h 29934"/>
                        <a:gd name="connsiteX5" fmla="*/ 0 w 11620"/>
                        <a:gd name="connsiteY5" fmla="*/ 9153 h 29934"/>
                        <a:gd name="connsiteX6" fmla="*/ 3715 w 11620"/>
                        <a:gd name="connsiteY6" fmla="*/ 2771 h 29934"/>
                        <a:gd name="connsiteX7" fmla="*/ 7715 w 11620"/>
                        <a:gd name="connsiteY7" fmla="*/ 580 h 29934"/>
                        <a:gd name="connsiteX8" fmla="*/ 11621 w 11620"/>
                        <a:gd name="connsiteY8" fmla="*/ 2485 h 299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1620" h="29934">
                          <a:moveTo>
                            <a:pt x="11621" y="2485"/>
                          </a:moveTo>
                          <a:lnTo>
                            <a:pt x="11621" y="20678"/>
                          </a:lnTo>
                          <a:cubicBezTo>
                            <a:pt x="11466" y="23275"/>
                            <a:pt x="10087" y="25643"/>
                            <a:pt x="7906" y="27060"/>
                          </a:cubicBezTo>
                          <a:lnTo>
                            <a:pt x="3715" y="29441"/>
                          </a:lnTo>
                          <a:cubicBezTo>
                            <a:pt x="1714" y="30679"/>
                            <a:pt x="0" y="29441"/>
                            <a:pt x="0" y="27346"/>
                          </a:cubicBezTo>
                          <a:lnTo>
                            <a:pt x="0" y="9153"/>
                          </a:lnTo>
                          <a:cubicBezTo>
                            <a:pt x="155" y="6556"/>
                            <a:pt x="1533" y="4188"/>
                            <a:pt x="3715" y="2771"/>
                          </a:cubicBezTo>
                          <a:lnTo>
                            <a:pt x="7715" y="580"/>
                          </a:lnTo>
                          <a:cubicBezTo>
                            <a:pt x="9906" y="-848"/>
                            <a:pt x="11621" y="580"/>
                            <a:pt x="11621" y="2485"/>
                          </a:cubicBezTo>
                          <a:close/>
                        </a:path>
                      </a:pathLst>
                    </a:custGeom>
                    <a:solidFill>
                      <a:srgbClr val="66FF66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ru-RU"/>
                    </a:p>
                  </p:txBody>
                </p:sp>
                <p:sp>
                  <p:nvSpPr>
                    <p:cNvPr id="879" name="Полилиния: фигура 86">
                      <a:extLst>
                        <a:ext uri="{FF2B5EF4-FFF2-40B4-BE49-F238E27FC236}">
                          <a16:creationId xmlns:a16="http://schemas.microsoft.com/office/drawing/2014/main" id="{99E32A3B-496F-4004-B81F-6D97B3CD0DB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21965" y="3124690"/>
                      <a:ext cx="11525" cy="30101"/>
                    </a:xfrm>
                    <a:custGeom>
                      <a:avLst/>
                      <a:gdLst>
                        <a:gd name="connsiteX0" fmla="*/ 11525 w 11525"/>
                        <a:gd name="connsiteY0" fmla="*/ 2653 h 30101"/>
                        <a:gd name="connsiteX1" fmla="*/ 11525 w 11525"/>
                        <a:gd name="connsiteY1" fmla="*/ 20846 h 30101"/>
                        <a:gd name="connsiteX2" fmla="*/ 7906 w 11525"/>
                        <a:gd name="connsiteY2" fmla="*/ 27227 h 30101"/>
                        <a:gd name="connsiteX3" fmla="*/ 3715 w 11525"/>
                        <a:gd name="connsiteY3" fmla="*/ 29609 h 30101"/>
                        <a:gd name="connsiteX4" fmla="*/ 0 w 11525"/>
                        <a:gd name="connsiteY4" fmla="*/ 27513 h 30101"/>
                        <a:gd name="connsiteX5" fmla="*/ 0 w 11525"/>
                        <a:gd name="connsiteY5" fmla="*/ 9034 h 30101"/>
                        <a:gd name="connsiteX6" fmla="*/ 3715 w 11525"/>
                        <a:gd name="connsiteY6" fmla="*/ 2653 h 30101"/>
                        <a:gd name="connsiteX7" fmla="*/ 7906 w 11525"/>
                        <a:gd name="connsiteY7" fmla="*/ 271 h 30101"/>
                        <a:gd name="connsiteX8" fmla="*/ 11525 w 11525"/>
                        <a:gd name="connsiteY8" fmla="*/ 2653 h 3010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1525" h="30101">
                          <a:moveTo>
                            <a:pt x="11525" y="2653"/>
                          </a:moveTo>
                          <a:lnTo>
                            <a:pt x="11525" y="20846"/>
                          </a:lnTo>
                          <a:cubicBezTo>
                            <a:pt x="11407" y="23429"/>
                            <a:pt x="10062" y="25800"/>
                            <a:pt x="7906" y="27227"/>
                          </a:cubicBezTo>
                          <a:lnTo>
                            <a:pt x="3715" y="29609"/>
                          </a:lnTo>
                          <a:cubicBezTo>
                            <a:pt x="1619" y="30847"/>
                            <a:pt x="0" y="29609"/>
                            <a:pt x="0" y="27513"/>
                          </a:cubicBezTo>
                          <a:lnTo>
                            <a:pt x="0" y="9034"/>
                          </a:lnTo>
                          <a:cubicBezTo>
                            <a:pt x="155" y="6438"/>
                            <a:pt x="1533" y="4070"/>
                            <a:pt x="3715" y="2653"/>
                          </a:cubicBezTo>
                          <a:lnTo>
                            <a:pt x="7906" y="271"/>
                          </a:lnTo>
                          <a:cubicBezTo>
                            <a:pt x="9906" y="-491"/>
                            <a:pt x="11525" y="367"/>
                            <a:pt x="11525" y="2653"/>
                          </a:cubicBezTo>
                          <a:close/>
                        </a:path>
                      </a:pathLst>
                    </a:custGeom>
                    <a:solidFill>
                      <a:srgbClr val="66FF66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ru-RU"/>
                    </a:p>
                  </p:txBody>
                </p:sp>
                <p:sp>
                  <p:nvSpPr>
                    <p:cNvPr id="880" name="Полилиния: фигура 87">
                      <a:extLst>
                        <a:ext uri="{FF2B5EF4-FFF2-40B4-BE49-F238E27FC236}">
                          <a16:creationId xmlns:a16="http://schemas.microsoft.com/office/drawing/2014/main" id="{AD409A00-6D8E-4CE6-8376-FD33F33EBC0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03296" y="3135528"/>
                      <a:ext cx="11525" cy="30078"/>
                    </a:xfrm>
                    <a:custGeom>
                      <a:avLst/>
                      <a:gdLst>
                        <a:gd name="connsiteX0" fmla="*/ 11525 w 11525"/>
                        <a:gd name="connsiteY0" fmla="*/ 2673 h 30078"/>
                        <a:gd name="connsiteX1" fmla="*/ 11525 w 11525"/>
                        <a:gd name="connsiteY1" fmla="*/ 20770 h 30078"/>
                        <a:gd name="connsiteX2" fmla="*/ 7810 w 11525"/>
                        <a:gd name="connsiteY2" fmla="*/ 27152 h 30078"/>
                        <a:gd name="connsiteX3" fmla="*/ 3715 w 11525"/>
                        <a:gd name="connsiteY3" fmla="*/ 29629 h 30078"/>
                        <a:gd name="connsiteX4" fmla="*/ 0 w 11525"/>
                        <a:gd name="connsiteY4" fmla="*/ 27438 h 30078"/>
                        <a:gd name="connsiteX5" fmla="*/ 0 w 11525"/>
                        <a:gd name="connsiteY5" fmla="*/ 9340 h 30078"/>
                        <a:gd name="connsiteX6" fmla="*/ 3715 w 11525"/>
                        <a:gd name="connsiteY6" fmla="*/ 2863 h 30078"/>
                        <a:gd name="connsiteX7" fmla="*/ 7810 w 11525"/>
                        <a:gd name="connsiteY7" fmla="*/ 482 h 30078"/>
                        <a:gd name="connsiteX8" fmla="*/ 11525 w 11525"/>
                        <a:gd name="connsiteY8" fmla="*/ 2673 h 300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1525" h="30078">
                          <a:moveTo>
                            <a:pt x="11525" y="2673"/>
                          </a:moveTo>
                          <a:lnTo>
                            <a:pt x="11525" y="20770"/>
                          </a:lnTo>
                          <a:cubicBezTo>
                            <a:pt x="11417" y="23381"/>
                            <a:pt x="10027" y="25769"/>
                            <a:pt x="7810" y="27152"/>
                          </a:cubicBezTo>
                          <a:lnTo>
                            <a:pt x="3715" y="29629"/>
                          </a:lnTo>
                          <a:cubicBezTo>
                            <a:pt x="1619" y="30772"/>
                            <a:pt x="0" y="29629"/>
                            <a:pt x="0" y="27438"/>
                          </a:cubicBezTo>
                          <a:lnTo>
                            <a:pt x="0" y="9340"/>
                          </a:lnTo>
                          <a:cubicBezTo>
                            <a:pt x="125" y="6710"/>
                            <a:pt x="1507" y="4300"/>
                            <a:pt x="3715" y="2863"/>
                          </a:cubicBezTo>
                          <a:lnTo>
                            <a:pt x="7810" y="482"/>
                          </a:lnTo>
                          <a:cubicBezTo>
                            <a:pt x="9906" y="-661"/>
                            <a:pt x="11525" y="292"/>
                            <a:pt x="11525" y="2673"/>
                          </a:cubicBezTo>
                          <a:close/>
                        </a:path>
                      </a:pathLst>
                    </a:custGeom>
                    <a:solidFill>
                      <a:srgbClr val="FF0000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ru-RU"/>
                    </a:p>
                  </p:txBody>
                </p:sp>
                <p:sp>
                  <p:nvSpPr>
                    <p:cNvPr id="881" name="Полилиния: фигура 88">
                      <a:extLst>
                        <a:ext uri="{FF2B5EF4-FFF2-40B4-BE49-F238E27FC236}">
                          <a16:creationId xmlns:a16="http://schemas.microsoft.com/office/drawing/2014/main" id="{D3D2AAF1-714B-4DC9-9B4F-356E96469B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84532" y="3146292"/>
                      <a:ext cx="11620" cy="30078"/>
                    </a:xfrm>
                    <a:custGeom>
                      <a:avLst/>
                      <a:gdLst>
                        <a:gd name="connsiteX0" fmla="*/ 11621 w 11620"/>
                        <a:gd name="connsiteY0" fmla="*/ 2673 h 30078"/>
                        <a:gd name="connsiteX1" fmla="*/ 11621 w 11620"/>
                        <a:gd name="connsiteY1" fmla="*/ 20770 h 30078"/>
                        <a:gd name="connsiteX2" fmla="*/ 7906 w 11620"/>
                        <a:gd name="connsiteY2" fmla="*/ 27247 h 30078"/>
                        <a:gd name="connsiteX3" fmla="*/ 3715 w 11620"/>
                        <a:gd name="connsiteY3" fmla="*/ 29629 h 30078"/>
                        <a:gd name="connsiteX4" fmla="*/ 0 w 11620"/>
                        <a:gd name="connsiteY4" fmla="*/ 27438 h 30078"/>
                        <a:gd name="connsiteX5" fmla="*/ 0 w 11620"/>
                        <a:gd name="connsiteY5" fmla="*/ 9340 h 30078"/>
                        <a:gd name="connsiteX6" fmla="*/ 3715 w 11620"/>
                        <a:gd name="connsiteY6" fmla="*/ 2863 h 30078"/>
                        <a:gd name="connsiteX7" fmla="*/ 7906 w 11620"/>
                        <a:gd name="connsiteY7" fmla="*/ 482 h 30078"/>
                        <a:gd name="connsiteX8" fmla="*/ 11621 w 11620"/>
                        <a:gd name="connsiteY8" fmla="*/ 2673 h 300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1620" h="30078">
                          <a:moveTo>
                            <a:pt x="11621" y="2673"/>
                          </a:moveTo>
                          <a:lnTo>
                            <a:pt x="11621" y="20770"/>
                          </a:lnTo>
                          <a:cubicBezTo>
                            <a:pt x="11451" y="23388"/>
                            <a:pt x="10079" y="25779"/>
                            <a:pt x="7906" y="27247"/>
                          </a:cubicBezTo>
                          <a:lnTo>
                            <a:pt x="3715" y="29629"/>
                          </a:lnTo>
                          <a:cubicBezTo>
                            <a:pt x="1714" y="30772"/>
                            <a:pt x="0" y="29629"/>
                            <a:pt x="0" y="27438"/>
                          </a:cubicBezTo>
                          <a:lnTo>
                            <a:pt x="0" y="9340"/>
                          </a:lnTo>
                          <a:cubicBezTo>
                            <a:pt x="170" y="6723"/>
                            <a:pt x="1541" y="4331"/>
                            <a:pt x="3715" y="2863"/>
                          </a:cubicBezTo>
                          <a:lnTo>
                            <a:pt x="7906" y="482"/>
                          </a:lnTo>
                          <a:cubicBezTo>
                            <a:pt x="9906" y="-661"/>
                            <a:pt x="11621" y="292"/>
                            <a:pt x="11621" y="2673"/>
                          </a:cubicBezTo>
                          <a:close/>
                        </a:path>
                      </a:pathLst>
                    </a:custGeom>
                    <a:solidFill>
                      <a:srgbClr val="66FF66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ru-RU"/>
                    </a:p>
                  </p:txBody>
                </p:sp>
                <p:sp>
                  <p:nvSpPr>
                    <p:cNvPr id="882" name="Полилиния: фигура 89">
                      <a:extLst>
                        <a:ext uri="{FF2B5EF4-FFF2-40B4-BE49-F238E27FC236}">
                          <a16:creationId xmlns:a16="http://schemas.microsoft.com/office/drawing/2014/main" id="{0EFBB7EA-1CAF-49FE-A796-156C6675AF5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65863" y="3157055"/>
                      <a:ext cx="11620" cy="30080"/>
                    </a:xfrm>
                    <a:custGeom>
                      <a:avLst/>
                      <a:gdLst>
                        <a:gd name="connsiteX0" fmla="*/ 11621 w 11620"/>
                        <a:gd name="connsiteY0" fmla="*/ 2673 h 30080"/>
                        <a:gd name="connsiteX1" fmla="*/ 11621 w 11620"/>
                        <a:gd name="connsiteY1" fmla="*/ 20770 h 30080"/>
                        <a:gd name="connsiteX2" fmla="*/ 7906 w 11620"/>
                        <a:gd name="connsiteY2" fmla="*/ 27247 h 30080"/>
                        <a:gd name="connsiteX3" fmla="*/ 3715 w 11620"/>
                        <a:gd name="connsiteY3" fmla="*/ 29629 h 30080"/>
                        <a:gd name="connsiteX4" fmla="*/ 0 w 11620"/>
                        <a:gd name="connsiteY4" fmla="*/ 27533 h 30080"/>
                        <a:gd name="connsiteX5" fmla="*/ 0 w 11620"/>
                        <a:gd name="connsiteY5" fmla="*/ 9340 h 30080"/>
                        <a:gd name="connsiteX6" fmla="*/ 3715 w 11620"/>
                        <a:gd name="connsiteY6" fmla="*/ 2959 h 30080"/>
                        <a:gd name="connsiteX7" fmla="*/ 7906 w 11620"/>
                        <a:gd name="connsiteY7" fmla="*/ 482 h 30080"/>
                        <a:gd name="connsiteX8" fmla="*/ 11621 w 11620"/>
                        <a:gd name="connsiteY8" fmla="*/ 2673 h 300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1620" h="30080">
                          <a:moveTo>
                            <a:pt x="11621" y="2673"/>
                          </a:moveTo>
                          <a:lnTo>
                            <a:pt x="11621" y="20770"/>
                          </a:lnTo>
                          <a:cubicBezTo>
                            <a:pt x="11451" y="23388"/>
                            <a:pt x="10079" y="25779"/>
                            <a:pt x="7906" y="27247"/>
                          </a:cubicBezTo>
                          <a:lnTo>
                            <a:pt x="3715" y="29629"/>
                          </a:lnTo>
                          <a:cubicBezTo>
                            <a:pt x="1715" y="30772"/>
                            <a:pt x="0" y="29629"/>
                            <a:pt x="0" y="27533"/>
                          </a:cubicBezTo>
                          <a:lnTo>
                            <a:pt x="0" y="9340"/>
                          </a:lnTo>
                          <a:cubicBezTo>
                            <a:pt x="155" y="6744"/>
                            <a:pt x="1533" y="4375"/>
                            <a:pt x="3715" y="2959"/>
                          </a:cubicBezTo>
                          <a:lnTo>
                            <a:pt x="7906" y="482"/>
                          </a:lnTo>
                          <a:cubicBezTo>
                            <a:pt x="9906" y="-661"/>
                            <a:pt x="11621" y="292"/>
                            <a:pt x="11621" y="2673"/>
                          </a:cubicBezTo>
                          <a:close/>
                        </a:path>
                      </a:pathLst>
                    </a:custGeom>
                    <a:solidFill>
                      <a:srgbClr val="FF0000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ru-RU"/>
                    </a:p>
                  </p:txBody>
                </p:sp>
                <p:sp>
                  <p:nvSpPr>
                    <p:cNvPr id="883" name="Полилиния: фигура 90">
                      <a:extLst>
                        <a:ext uri="{FF2B5EF4-FFF2-40B4-BE49-F238E27FC236}">
                          <a16:creationId xmlns:a16="http://schemas.microsoft.com/office/drawing/2014/main" id="{7CB591C6-032F-48E2-B9F0-4DA00C9E0C6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85879" y="3190692"/>
                      <a:ext cx="32644" cy="40949"/>
                    </a:xfrm>
                    <a:custGeom>
                      <a:avLst/>
                      <a:gdLst>
                        <a:gd name="connsiteX0" fmla="*/ 32645 w 32644"/>
                        <a:gd name="connsiteY0" fmla="*/ 5422 h 40949"/>
                        <a:gd name="connsiteX1" fmla="*/ 24929 w 32644"/>
                        <a:gd name="connsiteY1" fmla="*/ 945 h 40949"/>
                        <a:gd name="connsiteX2" fmla="*/ 24929 w 32644"/>
                        <a:gd name="connsiteY2" fmla="*/ 945 h 40949"/>
                        <a:gd name="connsiteX3" fmla="*/ 14642 w 32644"/>
                        <a:gd name="connsiteY3" fmla="*/ 1993 h 40949"/>
                        <a:gd name="connsiteX4" fmla="*/ 69 w 32644"/>
                        <a:gd name="connsiteY4" fmla="*/ 27329 h 40949"/>
                        <a:gd name="connsiteX5" fmla="*/ 4260 w 32644"/>
                        <a:gd name="connsiteY5" fmla="*/ 36854 h 40949"/>
                        <a:gd name="connsiteX6" fmla="*/ 4260 w 32644"/>
                        <a:gd name="connsiteY6" fmla="*/ 36854 h 40949"/>
                        <a:gd name="connsiteX7" fmla="*/ 11404 w 32644"/>
                        <a:gd name="connsiteY7" fmla="*/ 40950 h 40949"/>
                        <a:gd name="connsiteX8" fmla="*/ 12737 w 32644"/>
                        <a:gd name="connsiteY8" fmla="*/ 38759 h 40949"/>
                        <a:gd name="connsiteX9" fmla="*/ 16928 w 32644"/>
                        <a:gd name="connsiteY9" fmla="*/ 37140 h 40949"/>
                        <a:gd name="connsiteX10" fmla="*/ 31597 w 32644"/>
                        <a:gd name="connsiteY10" fmla="*/ 11803 h 40949"/>
                        <a:gd name="connsiteX11" fmla="*/ 31597 w 32644"/>
                        <a:gd name="connsiteY11" fmla="*/ 7994 h 4094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32644" h="40949">
                          <a:moveTo>
                            <a:pt x="32645" y="5422"/>
                          </a:moveTo>
                          <a:lnTo>
                            <a:pt x="24929" y="945"/>
                          </a:lnTo>
                          <a:lnTo>
                            <a:pt x="24929" y="945"/>
                          </a:lnTo>
                          <a:cubicBezTo>
                            <a:pt x="21568" y="-621"/>
                            <a:pt x="17619" y="-219"/>
                            <a:pt x="14642" y="1993"/>
                          </a:cubicBezTo>
                          <a:cubicBezTo>
                            <a:pt x="6010" y="7619"/>
                            <a:pt x="592" y="17038"/>
                            <a:pt x="69" y="27329"/>
                          </a:cubicBezTo>
                          <a:cubicBezTo>
                            <a:pt x="-361" y="31029"/>
                            <a:pt x="1242" y="34672"/>
                            <a:pt x="4260" y="36854"/>
                          </a:cubicBezTo>
                          <a:lnTo>
                            <a:pt x="4260" y="36854"/>
                          </a:lnTo>
                          <a:lnTo>
                            <a:pt x="11404" y="40950"/>
                          </a:lnTo>
                          <a:lnTo>
                            <a:pt x="12737" y="38759"/>
                          </a:lnTo>
                          <a:cubicBezTo>
                            <a:pt x="14210" y="38441"/>
                            <a:pt x="15624" y="37894"/>
                            <a:pt x="16928" y="37140"/>
                          </a:cubicBezTo>
                          <a:cubicBezTo>
                            <a:pt x="25551" y="31491"/>
                            <a:pt x="30992" y="22094"/>
                            <a:pt x="31597" y="11803"/>
                          </a:cubicBezTo>
                          <a:cubicBezTo>
                            <a:pt x="31754" y="10538"/>
                            <a:pt x="31754" y="9259"/>
                            <a:pt x="31597" y="7994"/>
                          </a:cubicBezTo>
                          <a:close/>
                        </a:path>
                      </a:pathLst>
                    </a:custGeom>
                    <a:solidFill>
                      <a:srgbClr val="00CC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ru-RU"/>
                    </a:p>
                  </p:txBody>
                </p:sp>
                <p:sp>
                  <p:nvSpPr>
                    <p:cNvPr id="884" name="Полилиния: фигура 91">
                      <a:extLst>
                        <a:ext uri="{FF2B5EF4-FFF2-40B4-BE49-F238E27FC236}">
                          <a16:creationId xmlns:a16="http://schemas.microsoft.com/office/drawing/2014/main" id="{ADE81F62-187A-4CB9-BBB3-6EE0E3157A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93283" y="3194957"/>
                      <a:ext cx="29241" cy="37855"/>
                    </a:xfrm>
                    <a:custGeom>
                      <a:avLst/>
                      <a:gdLst>
                        <a:gd name="connsiteX0" fmla="*/ 14573 w 29241"/>
                        <a:gd name="connsiteY0" fmla="*/ 2013 h 37855"/>
                        <a:gd name="connsiteX1" fmla="*/ 0 w 29241"/>
                        <a:gd name="connsiteY1" fmla="*/ 27350 h 37855"/>
                        <a:gd name="connsiteX2" fmla="*/ 14573 w 29241"/>
                        <a:gd name="connsiteY2" fmla="*/ 35827 h 37855"/>
                        <a:gd name="connsiteX3" fmla="*/ 29242 w 29241"/>
                        <a:gd name="connsiteY3" fmla="*/ 10395 h 37855"/>
                        <a:gd name="connsiteX4" fmla="*/ 14573 w 29241"/>
                        <a:gd name="connsiteY4" fmla="*/ 2013 h 3785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9241" h="37855">
                          <a:moveTo>
                            <a:pt x="14573" y="2013"/>
                          </a:moveTo>
                          <a:cubicBezTo>
                            <a:pt x="5941" y="7640"/>
                            <a:pt x="523" y="17059"/>
                            <a:pt x="0" y="27350"/>
                          </a:cubicBezTo>
                          <a:cubicBezTo>
                            <a:pt x="0" y="36875"/>
                            <a:pt x="6477" y="40494"/>
                            <a:pt x="14573" y="35827"/>
                          </a:cubicBezTo>
                          <a:cubicBezTo>
                            <a:pt x="23234" y="30169"/>
                            <a:pt x="28681" y="20725"/>
                            <a:pt x="29242" y="10395"/>
                          </a:cubicBezTo>
                          <a:cubicBezTo>
                            <a:pt x="29242" y="1061"/>
                            <a:pt x="22670" y="-2654"/>
                            <a:pt x="14573" y="2013"/>
                          </a:cubicBezTo>
                          <a:close/>
                        </a:path>
                      </a:pathLst>
                    </a:custGeom>
                    <a:solidFill>
                      <a:srgbClr val="FAFAFA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ru-RU"/>
                    </a:p>
                  </p:txBody>
                </p:sp>
                <p:sp>
                  <p:nvSpPr>
                    <p:cNvPr id="885" name="Полилиния: фигура 92">
                      <a:extLst>
                        <a:ext uri="{FF2B5EF4-FFF2-40B4-BE49-F238E27FC236}">
                          <a16:creationId xmlns:a16="http://schemas.microsoft.com/office/drawing/2014/main" id="{EDFC11F7-8A5C-4790-B43A-4742F087241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93283" y="3194957"/>
                      <a:ext cx="29241" cy="37855"/>
                    </a:xfrm>
                    <a:custGeom>
                      <a:avLst/>
                      <a:gdLst>
                        <a:gd name="connsiteX0" fmla="*/ 14573 w 29241"/>
                        <a:gd name="connsiteY0" fmla="*/ 2013 h 37855"/>
                        <a:gd name="connsiteX1" fmla="*/ 0 w 29241"/>
                        <a:gd name="connsiteY1" fmla="*/ 27350 h 37855"/>
                        <a:gd name="connsiteX2" fmla="*/ 14573 w 29241"/>
                        <a:gd name="connsiteY2" fmla="*/ 35827 h 37855"/>
                        <a:gd name="connsiteX3" fmla="*/ 29242 w 29241"/>
                        <a:gd name="connsiteY3" fmla="*/ 10395 h 37855"/>
                        <a:gd name="connsiteX4" fmla="*/ 14573 w 29241"/>
                        <a:gd name="connsiteY4" fmla="*/ 2013 h 3785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9241" h="37855">
                          <a:moveTo>
                            <a:pt x="14573" y="2013"/>
                          </a:moveTo>
                          <a:cubicBezTo>
                            <a:pt x="5941" y="7640"/>
                            <a:pt x="523" y="17059"/>
                            <a:pt x="0" y="27350"/>
                          </a:cubicBezTo>
                          <a:cubicBezTo>
                            <a:pt x="0" y="36875"/>
                            <a:pt x="6477" y="40494"/>
                            <a:pt x="14573" y="35827"/>
                          </a:cubicBezTo>
                          <a:cubicBezTo>
                            <a:pt x="23234" y="30169"/>
                            <a:pt x="28681" y="20725"/>
                            <a:pt x="29242" y="10395"/>
                          </a:cubicBezTo>
                          <a:cubicBezTo>
                            <a:pt x="29242" y="1061"/>
                            <a:pt x="22670" y="-2654"/>
                            <a:pt x="14573" y="2013"/>
                          </a:cubicBezTo>
                          <a:close/>
                        </a:path>
                      </a:pathLst>
                    </a:custGeom>
                    <a:solidFill>
                      <a:srgbClr val="FAFAFA">
                        <a:alpha val="80000"/>
                      </a:srgbClr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ru-RU"/>
                    </a:p>
                  </p:txBody>
                </p:sp>
                <p:sp>
                  <p:nvSpPr>
                    <p:cNvPr id="886" name="Полилиния: фигура 93">
                      <a:extLst>
                        <a:ext uri="{FF2B5EF4-FFF2-40B4-BE49-F238E27FC236}">
                          <a16:creationId xmlns:a16="http://schemas.microsoft.com/office/drawing/2014/main" id="{1AA579FA-68E0-4817-8DE1-DECE647DE4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22259" y="3227392"/>
                      <a:ext cx="32732" cy="40920"/>
                    </a:xfrm>
                    <a:custGeom>
                      <a:avLst/>
                      <a:gdLst>
                        <a:gd name="connsiteX0" fmla="*/ 32733 w 32732"/>
                        <a:gd name="connsiteY0" fmla="*/ 5392 h 40920"/>
                        <a:gd name="connsiteX1" fmla="*/ 25017 w 32732"/>
                        <a:gd name="connsiteY1" fmla="*/ 916 h 40920"/>
                        <a:gd name="connsiteX2" fmla="*/ 25017 w 32732"/>
                        <a:gd name="connsiteY2" fmla="*/ 916 h 40920"/>
                        <a:gd name="connsiteX3" fmla="*/ 14730 w 32732"/>
                        <a:gd name="connsiteY3" fmla="*/ 1963 h 40920"/>
                        <a:gd name="connsiteX4" fmla="*/ 62 w 32732"/>
                        <a:gd name="connsiteY4" fmla="*/ 27300 h 40920"/>
                        <a:gd name="connsiteX5" fmla="*/ 4348 w 32732"/>
                        <a:gd name="connsiteY5" fmla="*/ 36825 h 40920"/>
                        <a:gd name="connsiteX6" fmla="*/ 4348 w 32732"/>
                        <a:gd name="connsiteY6" fmla="*/ 36825 h 40920"/>
                        <a:gd name="connsiteX7" fmla="*/ 11587 w 32732"/>
                        <a:gd name="connsiteY7" fmla="*/ 40921 h 40920"/>
                        <a:gd name="connsiteX8" fmla="*/ 12825 w 32732"/>
                        <a:gd name="connsiteY8" fmla="*/ 38730 h 40920"/>
                        <a:gd name="connsiteX9" fmla="*/ 17016 w 32732"/>
                        <a:gd name="connsiteY9" fmla="*/ 37111 h 40920"/>
                        <a:gd name="connsiteX10" fmla="*/ 31685 w 32732"/>
                        <a:gd name="connsiteY10" fmla="*/ 11774 h 40920"/>
                        <a:gd name="connsiteX11" fmla="*/ 31209 w 32732"/>
                        <a:gd name="connsiteY11" fmla="*/ 8059 h 4092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32732" h="40920">
                          <a:moveTo>
                            <a:pt x="32733" y="5392"/>
                          </a:moveTo>
                          <a:lnTo>
                            <a:pt x="25017" y="916"/>
                          </a:lnTo>
                          <a:lnTo>
                            <a:pt x="25017" y="916"/>
                          </a:lnTo>
                          <a:cubicBezTo>
                            <a:pt x="21649" y="-609"/>
                            <a:pt x="17722" y="-209"/>
                            <a:pt x="14730" y="1963"/>
                          </a:cubicBezTo>
                          <a:cubicBezTo>
                            <a:pt x="6073" y="7580"/>
                            <a:pt x="622" y="16996"/>
                            <a:pt x="62" y="27300"/>
                          </a:cubicBezTo>
                          <a:cubicBezTo>
                            <a:pt x="-347" y="31018"/>
                            <a:pt x="1294" y="34665"/>
                            <a:pt x="4348" y="36825"/>
                          </a:cubicBezTo>
                          <a:lnTo>
                            <a:pt x="4348" y="36825"/>
                          </a:lnTo>
                          <a:lnTo>
                            <a:pt x="11587" y="40921"/>
                          </a:lnTo>
                          <a:lnTo>
                            <a:pt x="12825" y="38730"/>
                          </a:lnTo>
                          <a:cubicBezTo>
                            <a:pt x="14303" y="38428"/>
                            <a:pt x="15719" y="37880"/>
                            <a:pt x="17016" y="37111"/>
                          </a:cubicBezTo>
                          <a:cubicBezTo>
                            <a:pt x="25674" y="31494"/>
                            <a:pt x="31125" y="22078"/>
                            <a:pt x="31685" y="11774"/>
                          </a:cubicBezTo>
                          <a:cubicBezTo>
                            <a:pt x="31692" y="10520"/>
                            <a:pt x="31532" y="9271"/>
                            <a:pt x="31209" y="8059"/>
                          </a:cubicBezTo>
                          <a:close/>
                        </a:path>
                      </a:pathLst>
                    </a:custGeom>
                    <a:solidFill>
                      <a:srgbClr val="00CC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ru-RU"/>
                    </a:p>
                  </p:txBody>
                </p:sp>
                <p:sp>
                  <p:nvSpPr>
                    <p:cNvPr id="887" name="Полилиния: фигура 94">
                      <a:extLst>
                        <a:ext uri="{FF2B5EF4-FFF2-40B4-BE49-F238E27FC236}">
                          <a16:creationId xmlns:a16="http://schemas.microsoft.com/office/drawing/2014/main" id="{B317CAB4-68A8-4D3F-A74F-AF9ACED0CF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29656" y="3231631"/>
                      <a:ext cx="29336" cy="37852"/>
                    </a:xfrm>
                    <a:custGeom>
                      <a:avLst/>
                      <a:gdLst>
                        <a:gd name="connsiteX0" fmla="*/ 14668 w 29336"/>
                        <a:gd name="connsiteY0" fmla="*/ 2011 h 37852"/>
                        <a:gd name="connsiteX1" fmla="*/ 0 w 29336"/>
                        <a:gd name="connsiteY1" fmla="*/ 27347 h 37852"/>
                        <a:gd name="connsiteX2" fmla="*/ 14668 w 29336"/>
                        <a:gd name="connsiteY2" fmla="*/ 35825 h 37852"/>
                        <a:gd name="connsiteX3" fmla="*/ 29337 w 29336"/>
                        <a:gd name="connsiteY3" fmla="*/ 10488 h 37852"/>
                        <a:gd name="connsiteX4" fmla="*/ 14668 w 29336"/>
                        <a:gd name="connsiteY4" fmla="*/ 2011 h 3785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9336" h="37852">
                          <a:moveTo>
                            <a:pt x="14668" y="2011"/>
                          </a:moveTo>
                          <a:cubicBezTo>
                            <a:pt x="6011" y="7627"/>
                            <a:pt x="560" y="17043"/>
                            <a:pt x="0" y="27347"/>
                          </a:cubicBezTo>
                          <a:cubicBezTo>
                            <a:pt x="0" y="36872"/>
                            <a:pt x="6572" y="40492"/>
                            <a:pt x="14668" y="35825"/>
                          </a:cubicBezTo>
                          <a:cubicBezTo>
                            <a:pt x="23326" y="30208"/>
                            <a:pt x="28777" y="20792"/>
                            <a:pt x="29337" y="10488"/>
                          </a:cubicBezTo>
                          <a:cubicBezTo>
                            <a:pt x="29337" y="1058"/>
                            <a:pt x="22765" y="-2656"/>
                            <a:pt x="14668" y="2011"/>
                          </a:cubicBezTo>
                          <a:close/>
                        </a:path>
                      </a:pathLst>
                    </a:custGeom>
                    <a:solidFill>
                      <a:srgbClr val="FAFAFA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ru-RU"/>
                    </a:p>
                  </p:txBody>
                </p:sp>
                <p:sp>
                  <p:nvSpPr>
                    <p:cNvPr id="888" name="Полилиния: фигура 95">
                      <a:extLst>
                        <a:ext uri="{FF2B5EF4-FFF2-40B4-BE49-F238E27FC236}">
                          <a16:creationId xmlns:a16="http://schemas.microsoft.com/office/drawing/2014/main" id="{17324C77-39BD-4AE2-8534-6762CE0FF26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29656" y="3231631"/>
                      <a:ext cx="29336" cy="37852"/>
                    </a:xfrm>
                    <a:custGeom>
                      <a:avLst/>
                      <a:gdLst>
                        <a:gd name="connsiteX0" fmla="*/ 14668 w 29336"/>
                        <a:gd name="connsiteY0" fmla="*/ 2011 h 37852"/>
                        <a:gd name="connsiteX1" fmla="*/ 0 w 29336"/>
                        <a:gd name="connsiteY1" fmla="*/ 27347 h 37852"/>
                        <a:gd name="connsiteX2" fmla="*/ 14668 w 29336"/>
                        <a:gd name="connsiteY2" fmla="*/ 35825 h 37852"/>
                        <a:gd name="connsiteX3" fmla="*/ 29337 w 29336"/>
                        <a:gd name="connsiteY3" fmla="*/ 10488 h 37852"/>
                        <a:gd name="connsiteX4" fmla="*/ 14668 w 29336"/>
                        <a:gd name="connsiteY4" fmla="*/ 2011 h 3785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9336" h="37852">
                          <a:moveTo>
                            <a:pt x="14668" y="2011"/>
                          </a:moveTo>
                          <a:cubicBezTo>
                            <a:pt x="6011" y="7627"/>
                            <a:pt x="560" y="17043"/>
                            <a:pt x="0" y="27347"/>
                          </a:cubicBezTo>
                          <a:cubicBezTo>
                            <a:pt x="0" y="36872"/>
                            <a:pt x="6572" y="40492"/>
                            <a:pt x="14668" y="35825"/>
                          </a:cubicBezTo>
                          <a:cubicBezTo>
                            <a:pt x="23326" y="30208"/>
                            <a:pt x="28777" y="20792"/>
                            <a:pt x="29337" y="10488"/>
                          </a:cubicBezTo>
                          <a:cubicBezTo>
                            <a:pt x="29337" y="1058"/>
                            <a:pt x="22765" y="-2656"/>
                            <a:pt x="14668" y="2011"/>
                          </a:cubicBezTo>
                          <a:close/>
                        </a:path>
                      </a:pathLst>
                    </a:custGeom>
                    <a:solidFill>
                      <a:srgbClr val="FAFAFA">
                        <a:alpha val="80000"/>
                      </a:srgbClr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ru-RU"/>
                    </a:p>
                  </p:txBody>
                </p:sp>
                <p:sp>
                  <p:nvSpPr>
                    <p:cNvPr id="889" name="Полилиния: фигура 96">
                      <a:extLst>
                        <a:ext uri="{FF2B5EF4-FFF2-40B4-BE49-F238E27FC236}">
                          <a16:creationId xmlns:a16="http://schemas.microsoft.com/office/drawing/2014/main" id="{37F9D2E5-7A8E-4C35-9001-46E38DA1BAA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28561" y="3101432"/>
                      <a:ext cx="431720" cy="413292"/>
                    </a:xfrm>
                    <a:custGeom>
                      <a:avLst/>
                      <a:gdLst>
                        <a:gd name="connsiteX0" fmla="*/ 13382 w 435086"/>
                        <a:gd name="connsiteY0" fmla="*/ 413292 h 413292"/>
                        <a:gd name="connsiteX1" fmla="*/ 7000 w 435086"/>
                        <a:gd name="connsiteY1" fmla="*/ 411578 h 413292"/>
                        <a:gd name="connsiteX2" fmla="*/ 47 w 435086"/>
                        <a:gd name="connsiteY2" fmla="*/ 397290 h 413292"/>
                        <a:gd name="connsiteX3" fmla="*/ 47 w 435086"/>
                        <a:gd name="connsiteY3" fmla="*/ 261845 h 413292"/>
                        <a:gd name="connsiteX4" fmla="*/ 18239 w 435086"/>
                        <a:gd name="connsiteY4" fmla="*/ 230317 h 413292"/>
                        <a:gd name="connsiteX5" fmla="*/ 412098 w 435086"/>
                        <a:gd name="connsiteY5" fmla="*/ 2955 h 413292"/>
                        <a:gd name="connsiteX6" fmla="*/ 432132 w 435086"/>
                        <a:gd name="connsiteY6" fmla="*/ 5588 h 413292"/>
                        <a:gd name="connsiteX7" fmla="*/ 434958 w 435086"/>
                        <a:gd name="connsiteY7" fmla="*/ 16195 h 413292"/>
                        <a:gd name="connsiteX8" fmla="*/ 434958 w 435086"/>
                        <a:gd name="connsiteY8" fmla="*/ 151355 h 413292"/>
                        <a:gd name="connsiteX9" fmla="*/ 416765 w 435086"/>
                        <a:gd name="connsiteY9" fmla="*/ 182787 h 413292"/>
                        <a:gd name="connsiteX10" fmla="*/ 23002 w 435086"/>
                        <a:gd name="connsiteY10" fmla="*/ 410149 h 413292"/>
                        <a:gd name="connsiteX11" fmla="*/ 13382 w 435086"/>
                        <a:gd name="connsiteY11" fmla="*/ 413292 h 413292"/>
                        <a:gd name="connsiteX12" fmla="*/ 416670 w 435086"/>
                        <a:gd name="connsiteY12" fmla="*/ 11337 h 413292"/>
                        <a:gd name="connsiteX13" fmla="*/ 22907 w 435086"/>
                        <a:gd name="connsiteY13" fmla="*/ 238699 h 413292"/>
                        <a:gd name="connsiteX14" fmla="*/ 9381 w 435086"/>
                        <a:gd name="connsiteY14" fmla="*/ 262131 h 413292"/>
                        <a:gd name="connsiteX15" fmla="*/ 9381 w 435086"/>
                        <a:gd name="connsiteY15" fmla="*/ 397290 h 413292"/>
                        <a:gd name="connsiteX16" fmla="*/ 11667 w 435086"/>
                        <a:gd name="connsiteY16" fmla="*/ 403482 h 413292"/>
                        <a:gd name="connsiteX17" fmla="*/ 18240 w 435086"/>
                        <a:gd name="connsiteY17" fmla="*/ 402339 h 413292"/>
                        <a:gd name="connsiteX18" fmla="*/ 412003 w 435086"/>
                        <a:gd name="connsiteY18" fmla="*/ 175167 h 413292"/>
                        <a:gd name="connsiteX19" fmla="*/ 425433 w 435086"/>
                        <a:gd name="connsiteY19" fmla="*/ 151736 h 413292"/>
                        <a:gd name="connsiteX20" fmla="*/ 425433 w 435086"/>
                        <a:gd name="connsiteY20" fmla="*/ 16195 h 413292"/>
                        <a:gd name="connsiteX21" fmla="*/ 423052 w 435086"/>
                        <a:gd name="connsiteY21" fmla="*/ 9908 h 413292"/>
                        <a:gd name="connsiteX22" fmla="*/ 416575 w 435086"/>
                        <a:gd name="connsiteY22" fmla="*/ 11051 h 41329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</a:cxnLst>
                      <a:rect l="l" t="t" r="r" b="b"/>
                      <a:pathLst>
                        <a:path w="435086" h="413292">
                          <a:moveTo>
                            <a:pt x="13382" y="413292"/>
                          </a:moveTo>
                          <a:cubicBezTo>
                            <a:pt x="11138" y="413314"/>
                            <a:pt x="8931" y="412721"/>
                            <a:pt x="7000" y="411578"/>
                          </a:cubicBezTo>
                          <a:cubicBezTo>
                            <a:pt x="2268" y="408424"/>
                            <a:pt x="-391" y="402960"/>
                            <a:pt x="47" y="397290"/>
                          </a:cubicBezTo>
                          <a:lnTo>
                            <a:pt x="47" y="261845"/>
                          </a:lnTo>
                          <a:cubicBezTo>
                            <a:pt x="655" y="249012"/>
                            <a:pt x="7433" y="237266"/>
                            <a:pt x="18239" y="230317"/>
                          </a:cubicBezTo>
                          <a:lnTo>
                            <a:pt x="412098" y="2955"/>
                          </a:lnTo>
                          <a:cubicBezTo>
                            <a:pt x="418357" y="-1850"/>
                            <a:pt x="427327" y="-671"/>
                            <a:pt x="432132" y="5588"/>
                          </a:cubicBezTo>
                          <a:cubicBezTo>
                            <a:pt x="434449" y="8606"/>
                            <a:pt x="435466" y="12424"/>
                            <a:pt x="434958" y="16195"/>
                          </a:cubicBezTo>
                          <a:lnTo>
                            <a:pt x="434958" y="151355"/>
                          </a:lnTo>
                          <a:cubicBezTo>
                            <a:pt x="434351" y="164163"/>
                            <a:pt x="427569" y="175881"/>
                            <a:pt x="416765" y="182787"/>
                          </a:cubicBezTo>
                          <a:lnTo>
                            <a:pt x="23002" y="410149"/>
                          </a:lnTo>
                          <a:cubicBezTo>
                            <a:pt x="20137" y="412045"/>
                            <a:pt x="16813" y="413131"/>
                            <a:pt x="13382" y="413292"/>
                          </a:cubicBezTo>
                          <a:close/>
                          <a:moveTo>
                            <a:pt x="416670" y="11337"/>
                          </a:moveTo>
                          <a:lnTo>
                            <a:pt x="22907" y="238699"/>
                          </a:lnTo>
                          <a:cubicBezTo>
                            <a:pt x="14967" y="243950"/>
                            <a:pt x="9957" y="252629"/>
                            <a:pt x="9381" y="262131"/>
                          </a:cubicBezTo>
                          <a:lnTo>
                            <a:pt x="9381" y="397290"/>
                          </a:lnTo>
                          <a:cubicBezTo>
                            <a:pt x="9087" y="399604"/>
                            <a:pt x="9941" y="401914"/>
                            <a:pt x="11667" y="403482"/>
                          </a:cubicBezTo>
                          <a:cubicBezTo>
                            <a:pt x="13908" y="404263"/>
                            <a:pt x="16394" y="403831"/>
                            <a:pt x="18240" y="402339"/>
                          </a:cubicBezTo>
                          <a:lnTo>
                            <a:pt x="412003" y="175167"/>
                          </a:lnTo>
                          <a:cubicBezTo>
                            <a:pt x="419896" y="169885"/>
                            <a:pt x="424864" y="161216"/>
                            <a:pt x="425433" y="151736"/>
                          </a:cubicBezTo>
                          <a:lnTo>
                            <a:pt x="425433" y="16195"/>
                          </a:lnTo>
                          <a:cubicBezTo>
                            <a:pt x="425772" y="13830"/>
                            <a:pt x="424873" y="11456"/>
                            <a:pt x="423052" y="9908"/>
                          </a:cubicBezTo>
                          <a:cubicBezTo>
                            <a:pt x="420834" y="9230"/>
                            <a:pt x="418426" y="9655"/>
                            <a:pt x="416575" y="11051"/>
                          </a:cubicBezTo>
                          <a:close/>
                        </a:path>
                      </a:pathLst>
                    </a:custGeom>
                    <a:solidFill>
                      <a:srgbClr val="FAFAFA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ru-RU"/>
                    </a:p>
                  </p:txBody>
                </p:sp>
                <p:sp>
                  <p:nvSpPr>
                    <p:cNvPr id="890" name="Полилиния: фигура 126">
                      <a:extLst>
                        <a:ext uri="{FF2B5EF4-FFF2-40B4-BE49-F238E27FC236}">
                          <a16:creationId xmlns:a16="http://schemas.microsoft.com/office/drawing/2014/main" id="{01F7BC3B-60F1-43A1-ADB7-28795A27F29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41509" y="3664759"/>
                      <a:ext cx="322081" cy="253732"/>
                    </a:xfrm>
                    <a:custGeom>
                      <a:avLst/>
                      <a:gdLst>
                        <a:gd name="connsiteX0" fmla="*/ 15115 w 322081"/>
                        <a:gd name="connsiteY0" fmla="*/ 253730 h 253732"/>
                        <a:gd name="connsiteX1" fmla="*/ 7876 w 322081"/>
                        <a:gd name="connsiteY1" fmla="*/ 251921 h 253732"/>
                        <a:gd name="connsiteX2" fmla="*/ 65 w 322081"/>
                        <a:gd name="connsiteY2" fmla="*/ 235728 h 253732"/>
                        <a:gd name="connsiteX3" fmla="*/ 65 w 322081"/>
                        <a:gd name="connsiteY3" fmla="*/ 198295 h 253732"/>
                        <a:gd name="connsiteX4" fmla="*/ 20925 w 322081"/>
                        <a:gd name="connsiteY4" fmla="*/ 162100 h 253732"/>
                        <a:gd name="connsiteX5" fmla="*/ 296293 w 322081"/>
                        <a:gd name="connsiteY5" fmla="*/ 3127 h 253732"/>
                        <a:gd name="connsiteX6" fmla="*/ 314200 w 322081"/>
                        <a:gd name="connsiteY6" fmla="*/ 1889 h 253732"/>
                        <a:gd name="connsiteX7" fmla="*/ 322010 w 322081"/>
                        <a:gd name="connsiteY7" fmla="*/ 17986 h 253732"/>
                        <a:gd name="connsiteX8" fmla="*/ 322010 w 322081"/>
                        <a:gd name="connsiteY8" fmla="*/ 55420 h 253732"/>
                        <a:gd name="connsiteX9" fmla="*/ 301150 w 322081"/>
                        <a:gd name="connsiteY9" fmla="*/ 91615 h 253732"/>
                        <a:gd name="connsiteX10" fmla="*/ 25783 w 322081"/>
                        <a:gd name="connsiteY10" fmla="*/ 250587 h 253732"/>
                        <a:gd name="connsiteX11" fmla="*/ 15115 w 322081"/>
                        <a:gd name="connsiteY11" fmla="*/ 253730 h 253732"/>
                        <a:gd name="connsiteX12" fmla="*/ 300865 w 322081"/>
                        <a:gd name="connsiteY12" fmla="*/ 11414 h 253732"/>
                        <a:gd name="connsiteX13" fmla="*/ 25497 w 322081"/>
                        <a:gd name="connsiteY13" fmla="*/ 170387 h 253732"/>
                        <a:gd name="connsiteX14" fmla="*/ 9400 w 322081"/>
                        <a:gd name="connsiteY14" fmla="*/ 198295 h 253732"/>
                        <a:gd name="connsiteX15" fmla="*/ 9400 w 322081"/>
                        <a:gd name="connsiteY15" fmla="*/ 235728 h 253732"/>
                        <a:gd name="connsiteX16" fmla="*/ 12352 w 322081"/>
                        <a:gd name="connsiteY16" fmla="*/ 243539 h 253732"/>
                        <a:gd name="connsiteX17" fmla="*/ 20639 w 322081"/>
                        <a:gd name="connsiteY17" fmla="*/ 242300 h 253732"/>
                        <a:gd name="connsiteX18" fmla="*/ 296007 w 322081"/>
                        <a:gd name="connsiteY18" fmla="*/ 83328 h 253732"/>
                        <a:gd name="connsiteX19" fmla="*/ 312104 w 322081"/>
                        <a:gd name="connsiteY19" fmla="*/ 55420 h 253732"/>
                        <a:gd name="connsiteX20" fmla="*/ 312104 w 322081"/>
                        <a:gd name="connsiteY20" fmla="*/ 17987 h 253732"/>
                        <a:gd name="connsiteX21" fmla="*/ 309152 w 322081"/>
                        <a:gd name="connsiteY21" fmla="*/ 10176 h 253732"/>
                        <a:gd name="connsiteX22" fmla="*/ 300865 w 322081"/>
                        <a:gd name="connsiteY22" fmla="*/ 11414 h 25373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</a:cxnLst>
                      <a:rect l="l" t="t" r="r" b="b"/>
                      <a:pathLst>
                        <a:path w="322081" h="253732">
                          <a:moveTo>
                            <a:pt x="15115" y="253730"/>
                          </a:moveTo>
                          <a:cubicBezTo>
                            <a:pt x="12584" y="253775"/>
                            <a:pt x="10088" y="253150"/>
                            <a:pt x="7876" y="251921"/>
                          </a:cubicBezTo>
                          <a:cubicBezTo>
                            <a:pt x="2508" y="248357"/>
                            <a:pt x="-488" y="242148"/>
                            <a:pt x="65" y="235728"/>
                          </a:cubicBezTo>
                          <a:lnTo>
                            <a:pt x="65" y="198295"/>
                          </a:lnTo>
                          <a:cubicBezTo>
                            <a:pt x="746" y="183563"/>
                            <a:pt x="8520" y="170075"/>
                            <a:pt x="20925" y="162100"/>
                          </a:cubicBezTo>
                          <a:lnTo>
                            <a:pt x="296293" y="3127"/>
                          </a:lnTo>
                          <a:cubicBezTo>
                            <a:pt x="301581" y="-543"/>
                            <a:pt x="308456" y="-1018"/>
                            <a:pt x="314200" y="1889"/>
                          </a:cubicBezTo>
                          <a:cubicBezTo>
                            <a:pt x="319585" y="5393"/>
                            <a:pt x="322591" y="11588"/>
                            <a:pt x="322010" y="17986"/>
                          </a:cubicBezTo>
                          <a:lnTo>
                            <a:pt x="322010" y="55420"/>
                          </a:lnTo>
                          <a:cubicBezTo>
                            <a:pt x="321329" y="70151"/>
                            <a:pt x="313555" y="83640"/>
                            <a:pt x="301150" y="91615"/>
                          </a:cubicBezTo>
                          <a:lnTo>
                            <a:pt x="25783" y="250587"/>
                          </a:lnTo>
                          <a:cubicBezTo>
                            <a:pt x="22556" y="252535"/>
                            <a:pt x="18882" y="253618"/>
                            <a:pt x="15115" y="253730"/>
                          </a:cubicBezTo>
                          <a:close/>
                          <a:moveTo>
                            <a:pt x="300865" y="11414"/>
                          </a:moveTo>
                          <a:lnTo>
                            <a:pt x="25497" y="170387"/>
                          </a:lnTo>
                          <a:cubicBezTo>
                            <a:pt x="16070" y="176667"/>
                            <a:pt x="10116" y="186990"/>
                            <a:pt x="9400" y="198295"/>
                          </a:cubicBezTo>
                          <a:lnTo>
                            <a:pt x="9400" y="235728"/>
                          </a:lnTo>
                          <a:cubicBezTo>
                            <a:pt x="9400" y="239633"/>
                            <a:pt x="10448" y="242491"/>
                            <a:pt x="12352" y="243539"/>
                          </a:cubicBezTo>
                          <a:cubicBezTo>
                            <a:pt x="15144" y="244577"/>
                            <a:pt x="18273" y="244110"/>
                            <a:pt x="20639" y="242300"/>
                          </a:cubicBezTo>
                          <a:lnTo>
                            <a:pt x="296007" y="83328"/>
                          </a:lnTo>
                          <a:cubicBezTo>
                            <a:pt x="305457" y="77068"/>
                            <a:pt x="311418" y="66734"/>
                            <a:pt x="312104" y="55420"/>
                          </a:cubicBezTo>
                          <a:lnTo>
                            <a:pt x="312104" y="17987"/>
                          </a:lnTo>
                          <a:cubicBezTo>
                            <a:pt x="312104" y="14081"/>
                            <a:pt x="311057" y="11224"/>
                            <a:pt x="309152" y="10176"/>
                          </a:cubicBezTo>
                          <a:cubicBezTo>
                            <a:pt x="306360" y="9138"/>
                            <a:pt x="303231" y="9605"/>
                            <a:pt x="300865" y="11414"/>
                          </a:cubicBezTo>
                          <a:close/>
                        </a:path>
                      </a:pathLst>
                    </a:custGeom>
                    <a:solidFill>
                      <a:schemeClr val="tx1">
                        <a:lumMod val="65000"/>
                        <a:lumOff val="35000"/>
                      </a:schemeClr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ru-RU"/>
                    </a:p>
                  </p:txBody>
                </p:sp>
                <p:sp>
                  <p:nvSpPr>
                    <p:cNvPr id="891" name="Полилиния: фигура 127">
                      <a:extLst>
                        <a:ext uri="{FF2B5EF4-FFF2-40B4-BE49-F238E27FC236}">
                          <a16:creationId xmlns:a16="http://schemas.microsoft.com/office/drawing/2014/main" id="{C9C65E91-049B-4967-BF0F-6E7718B078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27229" y="3701123"/>
                      <a:ext cx="11620" cy="30078"/>
                    </a:xfrm>
                    <a:custGeom>
                      <a:avLst/>
                      <a:gdLst>
                        <a:gd name="connsiteX0" fmla="*/ 11621 w 11620"/>
                        <a:gd name="connsiteY0" fmla="*/ 2673 h 30078"/>
                        <a:gd name="connsiteX1" fmla="*/ 11621 w 11620"/>
                        <a:gd name="connsiteY1" fmla="*/ 20770 h 30078"/>
                        <a:gd name="connsiteX2" fmla="*/ 7906 w 11620"/>
                        <a:gd name="connsiteY2" fmla="*/ 27247 h 30078"/>
                        <a:gd name="connsiteX3" fmla="*/ 3715 w 11620"/>
                        <a:gd name="connsiteY3" fmla="*/ 29629 h 30078"/>
                        <a:gd name="connsiteX4" fmla="*/ 0 w 11620"/>
                        <a:gd name="connsiteY4" fmla="*/ 27438 h 30078"/>
                        <a:gd name="connsiteX5" fmla="*/ 0 w 11620"/>
                        <a:gd name="connsiteY5" fmla="*/ 9340 h 30078"/>
                        <a:gd name="connsiteX6" fmla="*/ 3715 w 11620"/>
                        <a:gd name="connsiteY6" fmla="*/ 2863 h 30078"/>
                        <a:gd name="connsiteX7" fmla="*/ 7906 w 11620"/>
                        <a:gd name="connsiteY7" fmla="*/ 482 h 30078"/>
                        <a:gd name="connsiteX8" fmla="*/ 11621 w 11620"/>
                        <a:gd name="connsiteY8" fmla="*/ 2673 h 300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1620" h="30078">
                          <a:moveTo>
                            <a:pt x="11621" y="2673"/>
                          </a:moveTo>
                          <a:lnTo>
                            <a:pt x="11621" y="20770"/>
                          </a:lnTo>
                          <a:cubicBezTo>
                            <a:pt x="11451" y="23388"/>
                            <a:pt x="10079" y="25779"/>
                            <a:pt x="7906" y="27247"/>
                          </a:cubicBezTo>
                          <a:lnTo>
                            <a:pt x="3715" y="29629"/>
                          </a:lnTo>
                          <a:cubicBezTo>
                            <a:pt x="1715" y="30771"/>
                            <a:pt x="0" y="29629"/>
                            <a:pt x="0" y="27438"/>
                          </a:cubicBezTo>
                          <a:lnTo>
                            <a:pt x="0" y="9340"/>
                          </a:lnTo>
                          <a:cubicBezTo>
                            <a:pt x="170" y="6723"/>
                            <a:pt x="1541" y="4331"/>
                            <a:pt x="3715" y="2863"/>
                          </a:cubicBezTo>
                          <a:lnTo>
                            <a:pt x="7906" y="482"/>
                          </a:lnTo>
                          <a:cubicBezTo>
                            <a:pt x="10287" y="-661"/>
                            <a:pt x="11621" y="292"/>
                            <a:pt x="11621" y="2673"/>
                          </a:cubicBezTo>
                          <a:close/>
                        </a:path>
                      </a:pathLst>
                    </a:custGeom>
                    <a:solidFill>
                      <a:srgbClr val="66FF66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ru-RU"/>
                    </a:p>
                  </p:txBody>
                </p:sp>
                <p:sp>
                  <p:nvSpPr>
                    <p:cNvPr id="892" name="Полилиния: фигура 128">
                      <a:extLst>
                        <a:ext uri="{FF2B5EF4-FFF2-40B4-BE49-F238E27FC236}">
                          <a16:creationId xmlns:a16="http://schemas.microsoft.com/office/drawing/2014/main" id="{8A7E4106-A5D5-4693-99F0-8618C23F5EB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08941" y="3711958"/>
                      <a:ext cx="11525" cy="30199"/>
                    </a:xfrm>
                    <a:custGeom>
                      <a:avLst/>
                      <a:gdLst>
                        <a:gd name="connsiteX0" fmla="*/ 11525 w 11525"/>
                        <a:gd name="connsiteY0" fmla="*/ 2792 h 30199"/>
                        <a:gd name="connsiteX1" fmla="*/ 11525 w 11525"/>
                        <a:gd name="connsiteY1" fmla="*/ 20889 h 30199"/>
                        <a:gd name="connsiteX2" fmla="*/ 7906 w 11525"/>
                        <a:gd name="connsiteY2" fmla="*/ 27366 h 30199"/>
                        <a:gd name="connsiteX3" fmla="*/ 3715 w 11525"/>
                        <a:gd name="connsiteY3" fmla="*/ 29747 h 30199"/>
                        <a:gd name="connsiteX4" fmla="*/ 0 w 11525"/>
                        <a:gd name="connsiteY4" fmla="*/ 27652 h 30199"/>
                        <a:gd name="connsiteX5" fmla="*/ 0 w 11525"/>
                        <a:gd name="connsiteY5" fmla="*/ 9459 h 30199"/>
                        <a:gd name="connsiteX6" fmla="*/ 3715 w 11525"/>
                        <a:gd name="connsiteY6" fmla="*/ 3078 h 30199"/>
                        <a:gd name="connsiteX7" fmla="*/ 7906 w 11525"/>
                        <a:gd name="connsiteY7" fmla="*/ 601 h 30199"/>
                        <a:gd name="connsiteX8" fmla="*/ 11525 w 11525"/>
                        <a:gd name="connsiteY8" fmla="*/ 2792 h 3019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1525" h="30199">
                          <a:moveTo>
                            <a:pt x="11525" y="2792"/>
                          </a:moveTo>
                          <a:lnTo>
                            <a:pt x="11525" y="20889"/>
                          </a:lnTo>
                          <a:cubicBezTo>
                            <a:pt x="11392" y="23494"/>
                            <a:pt x="10054" y="25888"/>
                            <a:pt x="7906" y="27366"/>
                          </a:cubicBezTo>
                          <a:lnTo>
                            <a:pt x="3715" y="29747"/>
                          </a:lnTo>
                          <a:cubicBezTo>
                            <a:pt x="1619" y="30891"/>
                            <a:pt x="0" y="29747"/>
                            <a:pt x="0" y="27652"/>
                          </a:cubicBezTo>
                          <a:lnTo>
                            <a:pt x="0" y="9459"/>
                          </a:lnTo>
                          <a:cubicBezTo>
                            <a:pt x="108" y="6849"/>
                            <a:pt x="1498" y="4460"/>
                            <a:pt x="3715" y="3078"/>
                          </a:cubicBezTo>
                          <a:lnTo>
                            <a:pt x="7906" y="601"/>
                          </a:lnTo>
                          <a:cubicBezTo>
                            <a:pt x="9906" y="-732"/>
                            <a:pt x="11525" y="220"/>
                            <a:pt x="11525" y="2792"/>
                          </a:cubicBezTo>
                          <a:close/>
                        </a:path>
                      </a:pathLst>
                    </a:custGeom>
                    <a:solidFill>
                      <a:srgbClr val="66FF66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ru-RU"/>
                    </a:p>
                  </p:txBody>
                </p:sp>
                <p:sp>
                  <p:nvSpPr>
                    <p:cNvPr id="893" name="Полилиния: фигура 129">
                      <a:extLst>
                        <a:ext uri="{FF2B5EF4-FFF2-40B4-BE49-F238E27FC236}">
                          <a16:creationId xmlns:a16="http://schemas.microsoft.com/office/drawing/2014/main" id="{15F7ACCF-A769-4154-8801-87D4F006B77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90272" y="3722614"/>
                      <a:ext cx="11525" cy="29926"/>
                    </a:xfrm>
                    <a:custGeom>
                      <a:avLst/>
                      <a:gdLst>
                        <a:gd name="connsiteX0" fmla="*/ 11525 w 11525"/>
                        <a:gd name="connsiteY0" fmla="*/ 2708 h 29926"/>
                        <a:gd name="connsiteX1" fmla="*/ 11525 w 11525"/>
                        <a:gd name="connsiteY1" fmla="*/ 20711 h 29926"/>
                        <a:gd name="connsiteX2" fmla="*/ 7811 w 11525"/>
                        <a:gd name="connsiteY2" fmla="*/ 27093 h 29926"/>
                        <a:gd name="connsiteX3" fmla="*/ 3715 w 11525"/>
                        <a:gd name="connsiteY3" fmla="*/ 29474 h 29926"/>
                        <a:gd name="connsiteX4" fmla="*/ 0 w 11525"/>
                        <a:gd name="connsiteY4" fmla="*/ 27378 h 29926"/>
                        <a:gd name="connsiteX5" fmla="*/ 0 w 11525"/>
                        <a:gd name="connsiteY5" fmla="*/ 9186 h 29926"/>
                        <a:gd name="connsiteX6" fmla="*/ 3715 w 11525"/>
                        <a:gd name="connsiteY6" fmla="*/ 2804 h 29926"/>
                        <a:gd name="connsiteX7" fmla="*/ 7811 w 11525"/>
                        <a:gd name="connsiteY7" fmla="*/ 422 h 29926"/>
                        <a:gd name="connsiteX8" fmla="*/ 11525 w 11525"/>
                        <a:gd name="connsiteY8" fmla="*/ 2708 h 2992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1525" h="29926">
                          <a:moveTo>
                            <a:pt x="11525" y="2708"/>
                          </a:moveTo>
                          <a:lnTo>
                            <a:pt x="11525" y="20711"/>
                          </a:lnTo>
                          <a:cubicBezTo>
                            <a:pt x="11371" y="23307"/>
                            <a:pt x="9992" y="25676"/>
                            <a:pt x="7811" y="27093"/>
                          </a:cubicBezTo>
                          <a:lnTo>
                            <a:pt x="3715" y="29474"/>
                          </a:lnTo>
                          <a:cubicBezTo>
                            <a:pt x="1619" y="30617"/>
                            <a:pt x="0" y="29474"/>
                            <a:pt x="0" y="27378"/>
                          </a:cubicBezTo>
                          <a:lnTo>
                            <a:pt x="0" y="9186"/>
                          </a:lnTo>
                          <a:cubicBezTo>
                            <a:pt x="108" y="6575"/>
                            <a:pt x="1498" y="4186"/>
                            <a:pt x="3715" y="2804"/>
                          </a:cubicBezTo>
                          <a:lnTo>
                            <a:pt x="7811" y="422"/>
                          </a:lnTo>
                          <a:cubicBezTo>
                            <a:pt x="9906" y="-625"/>
                            <a:pt x="11525" y="327"/>
                            <a:pt x="11525" y="2708"/>
                          </a:cubicBezTo>
                          <a:close/>
                        </a:path>
                      </a:pathLst>
                    </a:custGeom>
                    <a:solidFill>
                      <a:srgbClr val="66FF66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ru-RU"/>
                    </a:p>
                  </p:txBody>
                </p:sp>
                <p:sp>
                  <p:nvSpPr>
                    <p:cNvPr id="894" name="Полилиния: фигура 130">
                      <a:extLst>
                        <a:ext uri="{FF2B5EF4-FFF2-40B4-BE49-F238E27FC236}">
                          <a16:creationId xmlns:a16="http://schemas.microsoft.com/office/drawing/2014/main" id="{7FF51E85-5333-4DEC-95BD-6FE62DA6C9A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71508" y="3733464"/>
                      <a:ext cx="11620" cy="30070"/>
                    </a:xfrm>
                    <a:custGeom>
                      <a:avLst/>
                      <a:gdLst>
                        <a:gd name="connsiteX0" fmla="*/ 11621 w 11620"/>
                        <a:gd name="connsiteY0" fmla="*/ 2621 h 30070"/>
                        <a:gd name="connsiteX1" fmla="*/ 11621 w 11620"/>
                        <a:gd name="connsiteY1" fmla="*/ 20814 h 30070"/>
                        <a:gd name="connsiteX2" fmla="*/ 7906 w 11620"/>
                        <a:gd name="connsiteY2" fmla="*/ 27196 h 30070"/>
                        <a:gd name="connsiteX3" fmla="*/ 3715 w 11620"/>
                        <a:gd name="connsiteY3" fmla="*/ 29577 h 30070"/>
                        <a:gd name="connsiteX4" fmla="*/ 0 w 11620"/>
                        <a:gd name="connsiteY4" fmla="*/ 27482 h 30070"/>
                        <a:gd name="connsiteX5" fmla="*/ 0 w 11620"/>
                        <a:gd name="connsiteY5" fmla="*/ 9289 h 30070"/>
                        <a:gd name="connsiteX6" fmla="*/ 3715 w 11620"/>
                        <a:gd name="connsiteY6" fmla="*/ 2907 h 30070"/>
                        <a:gd name="connsiteX7" fmla="*/ 7906 w 11620"/>
                        <a:gd name="connsiteY7" fmla="*/ 526 h 30070"/>
                        <a:gd name="connsiteX8" fmla="*/ 11621 w 11620"/>
                        <a:gd name="connsiteY8" fmla="*/ 2621 h 300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1620" h="30070">
                          <a:moveTo>
                            <a:pt x="11621" y="2621"/>
                          </a:moveTo>
                          <a:lnTo>
                            <a:pt x="11621" y="20814"/>
                          </a:lnTo>
                          <a:cubicBezTo>
                            <a:pt x="11466" y="23411"/>
                            <a:pt x="10087" y="25779"/>
                            <a:pt x="7906" y="27196"/>
                          </a:cubicBezTo>
                          <a:lnTo>
                            <a:pt x="3715" y="29577"/>
                          </a:lnTo>
                          <a:cubicBezTo>
                            <a:pt x="1715" y="30816"/>
                            <a:pt x="0" y="29577"/>
                            <a:pt x="0" y="27482"/>
                          </a:cubicBezTo>
                          <a:lnTo>
                            <a:pt x="0" y="9289"/>
                          </a:lnTo>
                          <a:cubicBezTo>
                            <a:pt x="155" y="6693"/>
                            <a:pt x="1533" y="4324"/>
                            <a:pt x="3715" y="2907"/>
                          </a:cubicBezTo>
                          <a:lnTo>
                            <a:pt x="7906" y="526"/>
                          </a:lnTo>
                          <a:cubicBezTo>
                            <a:pt x="10192" y="-712"/>
                            <a:pt x="11621" y="336"/>
                            <a:pt x="11621" y="2621"/>
                          </a:cubicBezTo>
                          <a:close/>
                        </a:path>
                      </a:pathLst>
                    </a:custGeom>
                    <a:solidFill>
                      <a:srgbClr val="FF0000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ru-RU"/>
                    </a:p>
                  </p:txBody>
                </p:sp>
                <p:sp>
                  <p:nvSpPr>
                    <p:cNvPr id="895" name="Полилиния: фигура 131">
                      <a:extLst>
                        <a:ext uri="{FF2B5EF4-FFF2-40B4-BE49-F238E27FC236}">
                          <a16:creationId xmlns:a16="http://schemas.microsoft.com/office/drawing/2014/main" id="{767E1182-4E07-449F-BFFA-CEAE0140FC8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52839" y="3744126"/>
                      <a:ext cx="11620" cy="30172"/>
                    </a:xfrm>
                    <a:custGeom>
                      <a:avLst/>
                      <a:gdLst>
                        <a:gd name="connsiteX0" fmla="*/ 11621 w 11620"/>
                        <a:gd name="connsiteY0" fmla="*/ 2723 h 30172"/>
                        <a:gd name="connsiteX1" fmla="*/ 11621 w 11620"/>
                        <a:gd name="connsiteY1" fmla="*/ 20916 h 30172"/>
                        <a:gd name="connsiteX2" fmla="*/ 7906 w 11620"/>
                        <a:gd name="connsiteY2" fmla="*/ 27298 h 30172"/>
                        <a:gd name="connsiteX3" fmla="*/ 3715 w 11620"/>
                        <a:gd name="connsiteY3" fmla="*/ 29679 h 30172"/>
                        <a:gd name="connsiteX4" fmla="*/ 0 w 11620"/>
                        <a:gd name="connsiteY4" fmla="*/ 27583 h 30172"/>
                        <a:gd name="connsiteX5" fmla="*/ 0 w 11620"/>
                        <a:gd name="connsiteY5" fmla="*/ 9391 h 30172"/>
                        <a:gd name="connsiteX6" fmla="*/ 3715 w 11620"/>
                        <a:gd name="connsiteY6" fmla="*/ 3009 h 30172"/>
                        <a:gd name="connsiteX7" fmla="*/ 7906 w 11620"/>
                        <a:gd name="connsiteY7" fmla="*/ 627 h 30172"/>
                        <a:gd name="connsiteX8" fmla="*/ 11621 w 11620"/>
                        <a:gd name="connsiteY8" fmla="*/ 2723 h 3017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1620" h="30172">
                          <a:moveTo>
                            <a:pt x="11621" y="2723"/>
                          </a:moveTo>
                          <a:lnTo>
                            <a:pt x="11621" y="20916"/>
                          </a:lnTo>
                          <a:cubicBezTo>
                            <a:pt x="11466" y="23512"/>
                            <a:pt x="10087" y="25881"/>
                            <a:pt x="7906" y="27298"/>
                          </a:cubicBezTo>
                          <a:lnTo>
                            <a:pt x="3715" y="29679"/>
                          </a:lnTo>
                          <a:cubicBezTo>
                            <a:pt x="1714" y="30917"/>
                            <a:pt x="0" y="29679"/>
                            <a:pt x="0" y="27583"/>
                          </a:cubicBezTo>
                          <a:lnTo>
                            <a:pt x="0" y="9391"/>
                          </a:lnTo>
                          <a:cubicBezTo>
                            <a:pt x="170" y="6799"/>
                            <a:pt x="1545" y="4436"/>
                            <a:pt x="3715" y="3009"/>
                          </a:cubicBezTo>
                          <a:lnTo>
                            <a:pt x="7906" y="627"/>
                          </a:lnTo>
                          <a:cubicBezTo>
                            <a:pt x="9811" y="-801"/>
                            <a:pt x="11621" y="342"/>
                            <a:pt x="11621" y="2723"/>
                          </a:cubicBezTo>
                          <a:close/>
                        </a:path>
                      </a:pathLst>
                    </a:custGeom>
                    <a:solidFill>
                      <a:srgbClr val="66FF66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ru-RU"/>
                    </a:p>
                  </p:txBody>
                </p:sp>
                <p:sp>
                  <p:nvSpPr>
                    <p:cNvPr id="896" name="Полилиния: фигура 132">
                      <a:extLst>
                        <a:ext uri="{FF2B5EF4-FFF2-40B4-BE49-F238E27FC236}">
                          <a16:creationId xmlns:a16="http://schemas.microsoft.com/office/drawing/2014/main" id="{98333CC9-5459-4D82-8774-BF154533F6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34170" y="3755032"/>
                      <a:ext cx="11525" cy="30080"/>
                    </a:xfrm>
                    <a:custGeom>
                      <a:avLst/>
                      <a:gdLst>
                        <a:gd name="connsiteX0" fmla="*/ 11525 w 11525"/>
                        <a:gd name="connsiteY0" fmla="*/ 2580 h 30080"/>
                        <a:gd name="connsiteX1" fmla="*/ 11525 w 11525"/>
                        <a:gd name="connsiteY1" fmla="*/ 20773 h 30080"/>
                        <a:gd name="connsiteX2" fmla="*/ 7811 w 11525"/>
                        <a:gd name="connsiteY2" fmla="*/ 27154 h 30080"/>
                        <a:gd name="connsiteX3" fmla="*/ 3715 w 11525"/>
                        <a:gd name="connsiteY3" fmla="*/ 29631 h 30080"/>
                        <a:gd name="connsiteX4" fmla="*/ 0 w 11525"/>
                        <a:gd name="connsiteY4" fmla="*/ 27440 h 30080"/>
                        <a:gd name="connsiteX5" fmla="*/ 0 w 11525"/>
                        <a:gd name="connsiteY5" fmla="*/ 9342 h 30080"/>
                        <a:gd name="connsiteX6" fmla="*/ 3715 w 11525"/>
                        <a:gd name="connsiteY6" fmla="*/ 2866 h 30080"/>
                        <a:gd name="connsiteX7" fmla="*/ 7811 w 11525"/>
                        <a:gd name="connsiteY7" fmla="*/ 484 h 30080"/>
                        <a:gd name="connsiteX8" fmla="*/ 11525 w 11525"/>
                        <a:gd name="connsiteY8" fmla="*/ 2580 h 300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1525" h="30080">
                          <a:moveTo>
                            <a:pt x="11525" y="2580"/>
                          </a:moveTo>
                          <a:lnTo>
                            <a:pt x="11525" y="20773"/>
                          </a:lnTo>
                          <a:cubicBezTo>
                            <a:pt x="11418" y="23383"/>
                            <a:pt x="10027" y="25772"/>
                            <a:pt x="7811" y="27154"/>
                          </a:cubicBezTo>
                          <a:lnTo>
                            <a:pt x="3715" y="29631"/>
                          </a:lnTo>
                          <a:cubicBezTo>
                            <a:pt x="1619" y="30774"/>
                            <a:pt x="0" y="29631"/>
                            <a:pt x="0" y="27440"/>
                          </a:cubicBezTo>
                          <a:lnTo>
                            <a:pt x="0" y="9342"/>
                          </a:lnTo>
                          <a:cubicBezTo>
                            <a:pt x="125" y="6712"/>
                            <a:pt x="1507" y="4302"/>
                            <a:pt x="3715" y="2866"/>
                          </a:cubicBezTo>
                          <a:lnTo>
                            <a:pt x="7811" y="484"/>
                          </a:lnTo>
                          <a:cubicBezTo>
                            <a:pt x="9906" y="-659"/>
                            <a:pt x="11525" y="294"/>
                            <a:pt x="11525" y="2580"/>
                          </a:cubicBezTo>
                          <a:close/>
                        </a:path>
                      </a:pathLst>
                    </a:custGeom>
                    <a:solidFill>
                      <a:srgbClr val="FF0000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ru-RU"/>
                    </a:p>
                  </p:txBody>
                </p:sp>
                <p:sp>
                  <p:nvSpPr>
                    <p:cNvPr id="897" name="Полилиния: фигура 133">
                      <a:extLst>
                        <a:ext uri="{FF2B5EF4-FFF2-40B4-BE49-F238E27FC236}">
                          <a16:creationId xmlns:a16="http://schemas.microsoft.com/office/drawing/2014/main" id="{77D463EB-B4F0-42F6-B510-CBCED9AE53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5501" y="3765798"/>
                      <a:ext cx="11525" cy="30078"/>
                    </a:xfrm>
                    <a:custGeom>
                      <a:avLst/>
                      <a:gdLst>
                        <a:gd name="connsiteX0" fmla="*/ 11525 w 11525"/>
                        <a:gd name="connsiteY0" fmla="*/ 2673 h 30078"/>
                        <a:gd name="connsiteX1" fmla="*/ 11525 w 11525"/>
                        <a:gd name="connsiteY1" fmla="*/ 20770 h 30078"/>
                        <a:gd name="connsiteX2" fmla="*/ 7810 w 11525"/>
                        <a:gd name="connsiteY2" fmla="*/ 27247 h 30078"/>
                        <a:gd name="connsiteX3" fmla="*/ 3619 w 11525"/>
                        <a:gd name="connsiteY3" fmla="*/ 29629 h 30078"/>
                        <a:gd name="connsiteX4" fmla="*/ 0 w 11525"/>
                        <a:gd name="connsiteY4" fmla="*/ 27438 h 30078"/>
                        <a:gd name="connsiteX5" fmla="*/ 0 w 11525"/>
                        <a:gd name="connsiteY5" fmla="*/ 9340 h 30078"/>
                        <a:gd name="connsiteX6" fmla="*/ 3620 w 11525"/>
                        <a:gd name="connsiteY6" fmla="*/ 2863 h 30078"/>
                        <a:gd name="connsiteX7" fmla="*/ 7810 w 11525"/>
                        <a:gd name="connsiteY7" fmla="*/ 482 h 30078"/>
                        <a:gd name="connsiteX8" fmla="*/ 11525 w 11525"/>
                        <a:gd name="connsiteY8" fmla="*/ 2673 h 300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1525" h="30078">
                          <a:moveTo>
                            <a:pt x="11525" y="2673"/>
                          </a:moveTo>
                          <a:lnTo>
                            <a:pt x="11525" y="20770"/>
                          </a:lnTo>
                          <a:cubicBezTo>
                            <a:pt x="11400" y="23401"/>
                            <a:pt x="10018" y="25811"/>
                            <a:pt x="7810" y="27247"/>
                          </a:cubicBezTo>
                          <a:lnTo>
                            <a:pt x="3619" y="29629"/>
                          </a:lnTo>
                          <a:cubicBezTo>
                            <a:pt x="1619" y="30771"/>
                            <a:pt x="0" y="29629"/>
                            <a:pt x="0" y="27438"/>
                          </a:cubicBezTo>
                          <a:lnTo>
                            <a:pt x="0" y="9340"/>
                          </a:lnTo>
                          <a:cubicBezTo>
                            <a:pt x="133" y="6736"/>
                            <a:pt x="1471" y="4342"/>
                            <a:pt x="3620" y="2863"/>
                          </a:cubicBezTo>
                          <a:lnTo>
                            <a:pt x="7810" y="482"/>
                          </a:lnTo>
                          <a:cubicBezTo>
                            <a:pt x="9906" y="-661"/>
                            <a:pt x="11525" y="292"/>
                            <a:pt x="11525" y="2673"/>
                          </a:cubicBezTo>
                          <a:close/>
                        </a:path>
                      </a:pathLst>
                    </a:custGeom>
                    <a:solidFill>
                      <a:srgbClr val="66FF66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ru-RU"/>
                    </a:p>
                  </p:txBody>
                </p:sp>
                <p:sp>
                  <p:nvSpPr>
                    <p:cNvPr id="898" name="Полилиния: фигура 134">
                      <a:extLst>
                        <a:ext uri="{FF2B5EF4-FFF2-40B4-BE49-F238E27FC236}">
                          <a16:creationId xmlns:a16="http://schemas.microsoft.com/office/drawing/2014/main" id="{658C2560-DDF5-4AB9-9944-A0648DB1AB5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96737" y="3776561"/>
                      <a:ext cx="11620" cy="30078"/>
                    </a:xfrm>
                    <a:custGeom>
                      <a:avLst/>
                      <a:gdLst>
                        <a:gd name="connsiteX0" fmla="*/ 11621 w 11620"/>
                        <a:gd name="connsiteY0" fmla="*/ 2673 h 30078"/>
                        <a:gd name="connsiteX1" fmla="*/ 11621 w 11620"/>
                        <a:gd name="connsiteY1" fmla="*/ 20770 h 30078"/>
                        <a:gd name="connsiteX2" fmla="*/ 7906 w 11620"/>
                        <a:gd name="connsiteY2" fmla="*/ 27247 h 30078"/>
                        <a:gd name="connsiteX3" fmla="*/ 3715 w 11620"/>
                        <a:gd name="connsiteY3" fmla="*/ 29629 h 30078"/>
                        <a:gd name="connsiteX4" fmla="*/ 0 w 11620"/>
                        <a:gd name="connsiteY4" fmla="*/ 27438 h 30078"/>
                        <a:gd name="connsiteX5" fmla="*/ 0 w 11620"/>
                        <a:gd name="connsiteY5" fmla="*/ 9340 h 30078"/>
                        <a:gd name="connsiteX6" fmla="*/ 3715 w 11620"/>
                        <a:gd name="connsiteY6" fmla="*/ 2958 h 30078"/>
                        <a:gd name="connsiteX7" fmla="*/ 7906 w 11620"/>
                        <a:gd name="connsiteY7" fmla="*/ 482 h 30078"/>
                        <a:gd name="connsiteX8" fmla="*/ 11621 w 11620"/>
                        <a:gd name="connsiteY8" fmla="*/ 2673 h 300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1620" h="30078">
                          <a:moveTo>
                            <a:pt x="11621" y="2673"/>
                          </a:moveTo>
                          <a:lnTo>
                            <a:pt x="11621" y="20770"/>
                          </a:lnTo>
                          <a:cubicBezTo>
                            <a:pt x="11451" y="23388"/>
                            <a:pt x="10079" y="25779"/>
                            <a:pt x="7906" y="27247"/>
                          </a:cubicBezTo>
                          <a:lnTo>
                            <a:pt x="3715" y="29629"/>
                          </a:lnTo>
                          <a:cubicBezTo>
                            <a:pt x="1714" y="30772"/>
                            <a:pt x="0" y="29629"/>
                            <a:pt x="0" y="27438"/>
                          </a:cubicBezTo>
                          <a:lnTo>
                            <a:pt x="0" y="9340"/>
                          </a:lnTo>
                          <a:cubicBezTo>
                            <a:pt x="155" y="6744"/>
                            <a:pt x="1533" y="4375"/>
                            <a:pt x="3715" y="2958"/>
                          </a:cubicBezTo>
                          <a:lnTo>
                            <a:pt x="7906" y="482"/>
                          </a:lnTo>
                          <a:cubicBezTo>
                            <a:pt x="9906" y="-661"/>
                            <a:pt x="11621" y="291"/>
                            <a:pt x="11621" y="2673"/>
                          </a:cubicBezTo>
                          <a:close/>
                        </a:path>
                      </a:pathLst>
                    </a:custGeom>
                    <a:solidFill>
                      <a:srgbClr val="66FF66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ru-RU"/>
                    </a:p>
                  </p:txBody>
                </p:sp>
                <p:sp>
                  <p:nvSpPr>
                    <p:cNvPr id="899" name="Полилиния: фигура 135">
                      <a:extLst>
                        <a:ext uri="{FF2B5EF4-FFF2-40B4-BE49-F238E27FC236}">
                          <a16:creationId xmlns:a16="http://schemas.microsoft.com/office/drawing/2014/main" id="{9CF936C5-186F-4836-94DB-87725360AB7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78067" y="3787358"/>
                      <a:ext cx="11525" cy="30047"/>
                    </a:xfrm>
                    <a:custGeom>
                      <a:avLst/>
                      <a:gdLst>
                        <a:gd name="connsiteX0" fmla="*/ 11525 w 11525"/>
                        <a:gd name="connsiteY0" fmla="*/ 2639 h 30047"/>
                        <a:gd name="connsiteX1" fmla="*/ 11525 w 11525"/>
                        <a:gd name="connsiteY1" fmla="*/ 20832 h 30047"/>
                        <a:gd name="connsiteX2" fmla="*/ 7811 w 11525"/>
                        <a:gd name="connsiteY2" fmla="*/ 27214 h 30047"/>
                        <a:gd name="connsiteX3" fmla="*/ 3715 w 11525"/>
                        <a:gd name="connsiteY3" fmla="*/ 29595 h 30047"/>
                        <a:gd name="connsiteX4" fmla="*/ 0 w 11525"/>
                        <a:gd name="connsiteY4" fmla="*/ 27499 h 30047"/>
                        <a:gd name="connsiteX5" fmla="*/ 0 w 11525"/>
                        <a:gd name="connsiteY5" fmla="*/ 9307 h 30047"/>
                        <a:gd name="connsiteX6" fmla="*/ 3715 w 11525"/>
                        <a:gd name="connsiteY6" fmla="*/ 2925 h 30047"/>
                        <a:gd name="connsiteX7" fmla="*/ 7811 w 11525"/>
                        <a:gd name="connsiteY7" fmla="*/ 544 h 30047"/>
                        <a:gd name="connsiteX8" fmla="*/ 11525 w 11525"/>
                        <a:gd name="connsiteY8" fmla="*/ 2639 h 3004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1525" h="30047">
                          <a:moveTo>
                            <a:pt x="11525" y="2639"/>
                          </a:moveTo>
                          <a:lnTo>
                            <a:pt x="11525" y="20832"/>
                          </a:lnTo>
                          <a:cubicBezTo>
                            <a:pt x="11371" y="23428"/>
                            <a:pt x="9992" y="25797"/>
                            <a:pt x="7811" y="27214"/>
                          </a:cubicBezTo>
                          <a:lnTo>
                            <a:pt x="3715" y="29595"/>
                          </a:lnTo>
                          <a:cubicBezTo>
                            <a:pt x="1619" y="30738"/>
                            <a:pt x="0" y="29595"/>
                            <a:pt x="0" y="27499"/>
                          </a:cubicBezTo>
                          <a:lnTo>
                            <a:pt x="0" y="9307"/>
                          </a:lnTo>
                          <a:cubicBezTo>
                            <a:pt x="108" y="6696"/>
                            <a:pt x="1498" y="4308"/>
                            <a:pt x="3715" y="2925"/>
                          </a:cubicBezTo>
                          <a:lnTo>
                            <a:pt x="7811" y="544"/>
                          </a:lnTo>
                          <a:cubicBezTo>
                            <a:pt x="9906" y="-695"/>
                            <a:pt x="11525" y="258"/>
                            <a:pt x="11525" y="2639"/>
                          </a:cubicBezTo>
                          <a:close/>
                        </a:path>
                      </a:pathLst>
                    </a:custGeom>
                    <a:solidFill>
                      <a:srgbClr val="66FF66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ru-RU"/>
                    </a:p>
                  </p:txBody>
                </p:sp>
                <p:sp>
                  <p:nvSpPr>
                    <p:cNvPr id="900" name="Полилиния: фигура 136">
                      <a:extLst>
                        <a:ext uri="{FF2B5EF4-FFF2-40B4-BE49-F238E27FC236}">
                          <a16:creationId xmlns:a16="http://schemas.microsoft.com/office/drawing/2014/main" id="{9EACD2F0-6C72-4D90-B56C-241E3A2349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9399" y="3798009"/>
                      <a:ext cx="11525" cy="29914"/>
                    </a:xfrm>
                    <a:custGeom>
                      <a:avLst/>
                      <a:gdLst>
                        <a:gd name="connsiteX0" fmla="*/ 11525 w 11525"/>
                        <a:gd name="connsiteY0" fmla="*/ 2466 h 29914"/>
                        <a:gd name="connsiteX1" fmla="*/ 11525 w 11525"/>
                        <a:gd name="connsiteY1" fmla="*/ 20658 h 29914"/>
                        <a:gd name="connsiteX2" fmla="*/ 7810 w 11525"/>
                        <a:gd name="connsiteY2" fmla="*/ 27040 h 29914"/>
                        <a:gd name="connsiteX3" fmla="*/ 3619 w 11525"/>
                        <a:gd name="connsiteY3" fmla="*/ 29421 h 29914"/>
                        <a:gd name="connsiteX4" fmla="*/ 0 w 11525"/>
                        <a:gd name="connsiteY4" fmla="*/ 27326 h 29914"/>
                        <a:gd name="connsiteX5" fmla="*/ 0 w 11525"/>
                        <a:gd name="connsiteY5" fmla="*/ 9133 h 29914"/>
                        <a:gd name="connsiteX6" fmla="*/ 3620 w 11525"/>
                        <a:gd name="connsiteY6" fmla="*/ 2751 h 29914"/>
                        <a:gd name="connsiteX7" fmla="*/ 7810 w 11525"/>
                        <a:gd name="connsiteY7" fmla="*/ 370 h 29914"/>
                        <a:gd name="connsiteX8" fmla="*/ 11525 w 11525"/>
                        <a:gd name="connsiteY8" fmla="*/ 2466 h 299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1525" h="29914">
                          <a:moveTo>
                            <a:pt x="11525" y="2466"/>
                          </a:moveTo>
                          <a:lnTo>
                            <a:pt x="11525" y="20658"/>
                          </a:lnTo>
                          <a:cubicBezTo>
                            <a:pt x="11385" y="23259"/>
                            <a:pt x="10003" y="25634"/>
                            <a:pt x="7810" y="27040"/>
                          </a:cubicBezTo>
                          <a:lnTo>
                            <a:pt x="3619" y="29421"/>
                          </a:lnTo>
                          <a:cubicBezTo>
                            <a:pt x="1619" y="30660"/>
                            <a:pt x="0" y="29421"/>
                            <a:pt x="0" y="27326"/>
                          </a:cubicBezTo>
                          <a:lnTo>
                            <a:pt x="0" y="9133"/>
                          </a:lnTo>
                          <a:cubicBezTo>
                            <a:pt x="118" y="6550"/>
                            <a:pt x="1463" y="4179"/>
                            <a:pt x="3620" y="2751"/>
                          </a:cubicBezTo>
                          <a:lnTo>
                            <a:pt x="7810" y="370"/>
                          </a:lnTo>
                          <a:cubicBezTo>
                            <a:pt x="9906" y="-582"/>
                            <a:pt x="11525" y="370"/>
                            <a:pt x="11525" y="2466"/>
                          </a:cubicBezTo>
                          <a:close/>
                        </a:path>
                      </a:pathLst>
                    </a:custGeom>
                    <a:solidFill>
                      <a:srgbClr val="FF0000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ru-RU"/>
                    </a:p>
                  </p:txBody>
                </p:sp>
                <p:sp>
                  <p:nvSpPr>
                    <p:cNvPr id="901" name="Полилиния: фигура 137">
                      <a:extLst>
                        <a:ext uri="{FF2B5EF4-FFF2-40B4-BE49-F238E27FC236}">
                          <a16:creationId xmlns:a16="http://schemas.microsoft.com/office/drawing/2014/main" id="{76E216B7-8516-4887-AC3C-CA458D2DFDD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40634" y="3808884"/>
                      <a:ext cx="11620" cy="30088"/>
                    </a:xfrm>
                    <a:custGeom>
                      <a:avLst/>
                      <a:gdLst>
                        <a:gd name="connsiteX0" fmla="*/ 11621 w 11620"/>
                        <a:gd name="connsiteY0" fmla="*/ 2639 h 30088"/>
                        <a:gd name="connsiteX1" fmla="*/ 11621 w 11620"/>
                        <a:gd name="connsiteY1" fmla="*/ 20832 h 30088"/>
                        <a:gd name="connsiteX2" fmla="*/ 7906 w 11620"/>
                        <a:gd name="connsiteY2" fmla="*/ 27214 h 30088"/>
                        <a:gd name="connsiteX3" fmla="*/ 3715 w 11620"/>
                        <a:gd name="connsiteY3" fmla="*/ 29595 h 30088"/>
                        <a:gd name="connsiteX4" fmla="*/ 0 w 11620"/>
                        <a:gd name="connsiteY4" fmla="*/ 27499 h 30088"/>
                        <a:gd name="connsiteX5" fmla="*/ 0 w 11620"/>
                        <a:gd name="connsiteY5" fmla="*/ 9306 h 30088"/>
                        <a:gd name="connsiteX6" fmla="*/ 3715 w 11620"/>
                        <a:gd name="connsiteY6" fmla="*/ 2924 h 30088"/>
                        <a:gd name="connsiteX7" fmla="*/ 7906 w 11620"/>
                        <a:gd name="connsiteY7" fmla="*/ 544 h 30088"/>
                        <a:gd name="connsiteX8" fmla="*/ 11621 w 11620"/>
                        <a:gd name="connsiteY8" fmla="*/ 2639 h 300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1620" h="30088">
                          <a:moveTo>
                            <a:pt x="11621" y="2639"/>
                          </a:moveTo>
                          <a:lnTo>
                            <a:pt x="11621" y="20832"/>
                          </a:lnTo>
                          <a:cubicBezTo>
                            <a:pt x="11466" y="23428"/>
                            <a:pt x="10087" y="25797"/>
                            <a:pt x="7906" y="27214"/>
                          </a:cubicBezTo>
                          <a:lnTo>
                            <a:pt x="3715" y="29595"/>
                          </a:lnTo>
                          <a:cubicBezTo>
                            <a:pt x="1714" y="30833"/>
                            <a:pt x="0" y="29595"/>
                            <a:pt x="0" y="27499"/>
                          </a:cubicBezTo>
                          <a:lnTo>
                            <a:pt x="0" y="9306"/>
                          </a:lnTo>
                          <a:cubicBezTo>
                            <a:pt x="170" y="6714"/>
                            <a:pt x="1545" y="4352"/>
                            <a:pt x="3715" y="2924"/>
                          </a:cubicBezTo>
                          <a:lnTo>
                            <a:pt x="7906" y="544"/>
                          </a:lnTo>
                          <a:cubicBezTo>
                            <a:pt x="9906" y="-695"/>
                            <a:pt x="11621" y="258"/>
                            <a:pt x="11621" y="2639"/>
                          </a:cubicBezTo>
                          <a:close/>
                        </a:path>
                      </a:pathLst>
                    </a:custGeom>
                    <a:solidFill>
                      <a:srgbClr val="66FF66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ru-RU"/>
                    </a:p>
                  </p:txBody>
                </p:sp>
                <p:sp>
                  <p:nvSpPr>
                    <p:cNvPr id="902" name="Полилиния: фигура 138">
                      <a:extLst>
                        <a:ext uri="{FF2B5EF4-FFF2-40B4-BE49-F238E27FC236}">
                          <a16:creationId xmlns:a16="http://schemas.microsoft.com/office/drawing/2014/main" id="{650594D6-4C36-410F-B5F2-1201091FBAC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21965" y="3819950"/>
                      <a:ext cx="11525" cy="29838"/>
                    </a:xfrm>
                    <a:custGeom>
                      <a:avLst/>
                      <a:gdLst>
                        <a:gd name="connsiteX0" fmla="*/ 11525 w 11525"/>
                        <a:gd name="connsiteY0" fmla="*/ 2337 h 29838"/>
                        <a:gd name="connsiteX1" fmla="*/ 11525 w 11525"/>
                        <a:gd name="connsiteY1" fmla="*/ 20530 h 29838"/>
                        <a:gd name="connsiteX2" fmla="*/ 7906 w 11525"/>
                        <a:gd name="connsiteY2" fmla="*/ 26912 h 29838"/>
                        <a:gd name="connsiteX3" fmla="*/ 3715 w 11525"/>
                        <a:gd name="connsiteY3" fmla="*/ 29388 h 29838"/>
                        <a:gd name="connsiteX4" fmla="*/ 0 w 11525"/>
                        <a:gd name="connsiteY4" fmla="*/ 27197 h 29838"/>
                        <a:gd name="connsiteX5" fmla="*/ 0 w 11525"/>
                        <a:gd name="connsiteY5" fmla="*/ 9100 h 29838"/>
                        <a:gd name="connsiteX6" fmla="*/ 3715 w 11525"/>
                        <a:gd name="connsiteY6" fmla="*/ 2718 h 29838"/>
                        <a:gd name="connsiteX7" fmla="*/ 7906 w 11525"/>
                        <a:gd name="connsiteY7" fmla="*/ 337 h 29838"/>
                        <a:gd name="connsiteX8" fmla="*/ 11525 w 11525"/>
                        <a:gd name="connsiteY8" fmla="*/ 2337 h 2983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1525" h="29838">
                          <a:moveTo>
                            <a:pt x="11525" y="2337"/>
                          </a:moveTo>
                          <a:lnTo>
                            <a:pt x="11525" y="20530"/>
                          </a:lnTo>
                          <a:cubicBezTo>
                            <a:pt x="11407" y="23113"/>
                            <a:pt x="10062" y="25484"/>
                            <a:pt x="7906" y="26912"/>
                          </a:cubicBezTo>
                          <a:lnTo>
                            <a:pt x="3715" y="29388"/>
                          </a:lnTo>
                          <a:cubicBezTo>
                            <a:pt x="1619" y="30531"/>
                            <a:pt x="0" y="29388"/>
                            <a:pt x="0" y="27197"/>
                          </a:cubicBezTo>
                          <a:lnTo>
                            <a:pt x="0" y="9100"/>
                          </a:lnTo>
                          <a:cubicBezTo>
                            <a:pt x="155" y="6503"/>
                            <a:pt x="1533" y="4135"/>
                            <a:pt x="3715" y="2718"/>
                          </a:cubicBezTo>
                          <a:lnTo>
                            <a:pt x="7906" y="337"/>
                          </a:lnTo>
                          <a:cubicBezTo>
                            <a:pt x="9906" y="-425"/>
                            <a:pt x="11525" y="51"/>
                            <a:pt x="11525" y="2337"/>
                          </a:cubicBezTo>
                          <a:close/>
                        </a:path>
                      </a:pathLst>
                    </a:custGeom>
                    <a:solidFill>
                      <a:srgbClr val="FF0000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ru-RU"/>
                    </a:p>
                  </p:txBody>
                </p:sp>
                <p:sp>
                  <p:nvSpPr>
                    <p:cNvPr id="903" name="Полилиния: фигура 139">
                      <a:extLst>
                        <a:ext uri="{FF2B5EF4-FFF2-40B4-BE49-F238E27FC236}">
                          <a16:creationId xmlns:a16="http://schemas.microsoft.com/office/drawing/2014/main" id="{06F6FB00-7A8A-4437-ACB2-DC9AF3416CB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03296" y="3830472"/>
                      <a:ext cx="11525" cy="30078"/>
                    </a:xfrm>
                    <a:custGeom>
                      <a:avLst/>
                      <a:gdLst>
                        <a:gd name="connsiteX0" fmla="*/ 11525 w 11525"/>
                        <a:gd name="connsiteY0" fmla="*/ 2673 h 30078"/>
                        <a:gd name="connsiteX1" fmla="*/ 11525 w 11525"/>
                        <a:gd name="connsiteY1" fmla="*/ 20770 h 30078"/>
                        <a:gd name="connsiteX2" fmla="*/ 7810 w 11525"/>
                        <a:gd name="connsiteY2" fmla="*/ 27152 h 30078"/>
                        <a:gd name="connsiteX3" fmla="*/ 3715 w 11525"/>
                        <a:gd name="connsiteY3" fmla="*/ 29629 h 30078"/>
                        <a:gd name="connsiteX4" fmla="*/ 0 w 11525"/>
                        <a:gd name="connsiteY4" fmla="*/ 27438 h 30078"/>
                        <a:gd name="connsiteX5" fmla="*/ 0 w 11525"/>
                        <a:gd name="connsiteY5" fmla="*/ 9340 h 30078"/>
                        <a:gd name="connsiteX6" fmla="*/ 3715 w 11525"/>
                        <a:gd name="connsiteY6" fmla="*/ 2863 h 30078"/>
                        <a:gd name="connsiteX7" fmla="*/ 7810 w 11525"/>
                        <a:gd name="connsiteY7" fmla="*/ 482 h 30078"/>
                        <a:gd name="connsiteX8" fmla="*/ 11525 w 11525"/>
                        <a:gd name="connsiteY8" fmla="*/ 2673 h 300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1525" h="30078">
                          <a:moveTo>
                            <a:pt x="11525" y="2673"/>
                          </a:moveTo>
                          <a:lnTo>
                            <a:pt x="11525" y="20770"/>
                          </a:lnTo>
                          <a:cubicBezTo>
                            <a:pt x="11417" y="23381"/>
                            <a:pt x="10027" y="25769"/>
                            <a:pt x="7810" y="27152"/>
                          </a:cubicBezTo>
                          <a:lnTo>
                            <a:pt x="3715" y="29629"/>
                          </a:lnTo>
                          <a:cubicBezTo>
                            <a:pt x="1619" y="30772"/>
                            <a:pt x="0" y="29629"/>
                            <a:pt x="0" y="27438"/>
                          </a:cubicBezTo>
                          <a:lnTo>
                            <a:pt x="0" y="9340"/>
                          </a:lnTo>
                          <a:cubicBezTo>
                            <a:pt x="125" y="6710"/>
                            <a:pt x="1507" y="4300"/>
                            <a:pt x="3715" y="2863"/>
                          </a:cubicBezTo>
                          <a:lnTo>
                            <a:pt x="7810" y="482"/>
                          </a:lnTo>
                          <a:cubicBezTo>
                            <a:pt x="9906" y="-661"/>
                            <a:pt x="11525" y="292"/>
                            <a:pt x="11525" y="2673"/>
                          </a:cubicBezTo>
                          <a:close/>
                        </a:path>
                      </a:pathLst>
                    </a:custGeom>
                    <a:solidFill>
                      <a:srgbClr val="66FF66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ru-RU"/>
                    </a:p>
                  </p:txBody>
                </p:sp>
                <p:sp>
                  <p:nvSpPr>
                    <p:cNvPr id="904" name="Полилиния: фигура 140">
                      <a:extLst>
                        <a:ext uri="{FF2B5EF4-FFF2-40B4-BE49-F238E27FC236}">
                          <a16:creationId xmlns:a16="http://schemas.microsoft.com/office/drawing/2014/main" id="{623DAE42-587F-4AFE-BBF6-FA338113C5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84532" y="3841236"/>
                      <a:ext cx="11620" cy="30079"/>
                    </a:xfrm>
                    <a:custGeom>
                      <a:avLst/>
                      <a:gdLst>
                        <a:gd name="connsiteX0" fmla="*/ 11621 w 11620"/>
                        <a:gd name="connsiteY0" fmla="*/ 2673 h 30079"/>
                        <a:gd name="connsiteX1" fmla="*/ 11621 w 11620"/>
                        <a:gd name="connsiteY1" fmla="*/ 20770 h 30079"/>
                        <a:gd name="connsiteX2" fmla="*/ 7906 w 11620"/>
                        <a:gd name="connsiteY2" fmla="*/ 27247 h 30079"/>
                        <a:gd name="connsiteX3" fmla="*/ 3715 w 11620"/>
                        <a:gd name="connsiteY3" fmla="*/ 29629 h 30079"/>
                        <a:gd name="connsiteX4" fmla="*/ 0 w 11620"/>
                        <a:gd name="connsiteY4" fmla="*/ 27438 h 30079"/>
                        <a:gd name="connsiteX5" fmla="*/ 0 w 11620"/>
                        <a:gd name="connsiteY5" fmla="*/ 9341 h 30079"/>
                        <a:gd name="connsiteX6" fmla="*/ 3715 w 11620"/>
                        <a:gd name="connsiteY6" fmla="*/ 2959 h 30079"/>
                        <a:gd name="connsiteX7" fmla="*/ 7906 w 11620"/>
                        <a:gd name="connsiteY7" fmla="*/ 482 h 30079"/>
                        <a:gd name="connsiteX8" fmla="*/ 11621 w 11620"/>
                        <a:gd name="connsiteY8" fmla="*/ 2673 h 3007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1620" h="30079">
                          <a:moveTo>
                            <a:pt x="11621" y="2673"/>
                          </a:moveTo>
                          <a:lnTo>
                            <a:pt x="11621" y="20770"/>
                          </a:lnTo>
                          <a:cubicBezTo>
                            <a:pt x="11451" y="23388"/>
                            <a:pt x="10079" y="25779"/>
                            <a:pt x="7906" y="27247"/>
                          </a:cubicBezTo>
                          <a:lnTo>
                            <a:pt x="3715" y="29629"/>
                          </a:lnTo>
                          <a:cubicBezTo>
                            <a:pt x="1714" y="30772"/>
                            <a:pt x="0" y="29629"/>
                            <a:pt x="0" y="27438"/>
                          </a:cubicBezTo>
                          <a:lnTo>
                            <a:pt x="0" y="9341"/>
                          </a:lnTo>
                          <a:cubicBezTo>
                            <a:pt x="155" y="6744"/>
                            <a:pt x="1533" y="4376"/>
                            <a:pt x="3715" y="2959"/>
                          </a:cubicBezTo>
                          <a:lnTo>
                            <a:pt x="7906" y="482"/>
                          </a:lnTo>
                          <a:cubicBezTo>
                            <a:pt x="9906" y="-661"/>
                            <a:pt x="11621" y="292"/>
                            <a:pt x="11621" y="2673"/>
                          </a:cubicBezTo>
                          <a:close/>
                        </a:path>
                      </a:pathLst>
                    </a:custGeom>
                    <a:solidFill>
                      <a:srgbClr val="66FF66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ru-RU"/>
                    </a:p>
                  </p:txBody>
                </p:sp>
                <p:sp>
                  <p:nvSpPr>
                    <p:cNvPr id="905" name="Полилиния: фигура 141">
                      <a:extLst>
                        <a:ext uri="{FF2B5EF4-FFF2-40B4-BE49-F238E27FC236}">
                          <a16:creationId xmlns:a16="http://schemas.microsoft.com/office/drawing/2014/main" id="{6FDE9EDE-A1F0-4B42-A891-716CBA899E9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65863" y="3851999"/>
                      <a:ext cx="11620" cy="30080"/>
                    </a:xfrm>
                    <a:custGeom>
                      <a:avLst/>
                      <a:gdLst>
                        <a:gd name="connsiteX0" fmla="*/ 11621 w 11620"/>
                        <a:gd name="connsiteY0" fmla="*/ 2673 h 30080"/>
                        <a:gd name="connsiteX1" fmla="*/ 11621 w 11620"/>
                        <a:gd name="connsiteY1" fmla="*/ 20866 h 30080"/>
                        <a:gd name="connsiteX2" fmla="*/ 7906 w 11620"/>
                        <a:gd name="connsiteY2" fmla="*/ 27248 h 30080"/>
                        <a:gd name="connsiteX3" fmla="*/ 3715 w 11620"/>
                        <a:gd name="connsiteY3" fmla="*/ 29629 h 30080"/>
                        <a:gd name="connsiteX4" fmla="*/ 0 w 11620"/>
                        <a:gd name="connsiteY4" fmla="*/ 27533 h 30080"/>
                        <a:gd name="connsiteX5" fmla="*/ 0 w 11620"/>
                        <a:gd name="connsiteY5" fmla="*/ 9341 h 30080"/>
                        <a:gd name="connsiteX6" fmla="*/ 3715 w 11620"/>
                        <a:gd name="connsiteY6" fmla="*/ 2959 h 30080"/>
                        <a:gd name="connsiteX7" fmla="*/ 7906 w 11620"/>
                        <a:gd name="connsiteY7" fmla="*/ 482 h 30080"/>
                        <a:gd name="connsiteX8" fmla="*/ 11621 w 11620"/>
                        <a:gd name="connsiteY8" fmla="*/ 2673 h 300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1620" h="30080">
                          <a:moveTo>
                            <a:pt x="11621" y="2673"/>
                          </a:moveTo>
                          <a:lnTo>
                            <a:pt x="11621" y="20866"/>
                          </a:lnTo>
                          <a:cubicBezTo>
                            <a:pt x="11422" y="23449"/>
                            <a:pt x="10054" y="25800"/>
                            <a:pt x="7906" y="27248"/>
                          </a:cubicBezTo>
                          <a:lnTo>
                            <a:pt x="3715" y="29629"/>
                          </a:lnTo>
                          <a:cubicBezTo>
                            <a:pt x="1715" y="30772"/>
                            <a:pt x="0" y="29629"/>
                            <a:pt x="0" y="27533"/>
                          </a:cubicBezTo>
                          <a:lnTo>
                            <a:pt x="0" y="9341"/>
                          </a:lnTo>
                          <a:cubicBezTo>
                            <a:pt x="155" y="6744"/>
                            <a:pt x="1533" y="4376"/>
                            <a:pt x="3715" y="2959"/>
                          </a:cubicBezTo>
                          <a:lnTo>
                            <a:pt x="7906" y="482"/>
                          </a:lnTo>
                          <a:cubicBezTo>
                            <a:pt x="9906" y="-661"/>
                            <a:pt x="11621" y="292"/>
                            <a:pt x="11621" y="2673"/>
                          </a:cubicBezTo>
                          <a:close/>
                        </a:path>
                      </a:pathLst>
                    </a:custGeom>
                    <a:solidFill>
                      <a:srgbClr val="FF0000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ru-RU"/>
                    </a:p>
                  </p:txBody>
                </p:sp>
                <p:sp>
                  <p:nvSpPr>
                    <p:cNvPr id="906" name="Полилиния: фигура 142">
                      <a:extLst>
                        <a:ext uri="{FF2B5EF4-FFF2-40B4-BE49-F238E27FC236}">
                          <a16:creationId xmlns:a16="http://schemas.microsoft.com/office/drawing/2014/main" id="{833D9B86-1968-44E3-819D-5598487A4A1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85895" y="3885636"/>
                      <a:ext cx="32628" cy="40949"/>
                    </a:xfrm>
                    <a:custGeom>
                      <a:avLst/>
                      <a:gdLst>
                        <a:gd name="connsiteX0" fmla="*/ 32628 w 32628"/>
                        <a:gd name="connsiteY0" fmla="*/ 5422 h 40949"/>
                        <a:gd name="connsiteX1" fmla="*/ 24913 w 32628"/>
                        <a:gd name="connsiteY1" fmla="*/ 945 h 40949"/>
                        <a:gd name="connsiteX2" fmla="*/ 24913 w 32628"/>
                        <a:gd name="connsiteY2" fmla="*/ 945 h 40949"/>
                        <a:gd name="connsiteX3" fmla="*/ 14626 w 32628"/>
                        <a:gd name="connsiteY3" fmla="*/ 1993 h 40949"/>
                        <a:gd name="connsiteX4" fmla="*/ 53 w 32628"/>
                        <a:gd name="connsiteY4" fmla="*/ 27329 h 40949"/>
                        <a:gd name="connsiteX5" fmla="*/ 4244 w 32628"/>
                        <a:gd name="connsiteY5" fmla="*/ 36854 h 40949"/>
                        <a:gd name="connsiteX6" fmla="*/ 4244 w 32628"/>
                        <a:gd name="connsiteY6" fmla="*/ 36854 h 40949"/>
                        <a:gd name="connsiteX7" fmla="*/ 11388 w 32628"/>
                        <a:gd name="connsiteY7" fmla="*/ 40950 h 40949"/>
                        <a:gd name="connsiteX8" fmla="*/ 12721 w 32628"/>
                        <a:gd name="connsiteY8" fmla="*/ 38759 h 40949"/>
                        <a:gd name="connsiteX9" fmla="*/ 16912 w 32628"/>
                        <a:gd name="connsiteY9" fmla="*/ 37140 h 40949"/>
                        <a:gd name="connsiteX10" fmla="*/ 31581 w 32628"/>
                        <a:gd name="connsiteY10" fmla="*/ 11803 h 40949"/>
                        <a:gd name="connsiteX11" fmla="*/ 31581 w 32628"/>
                        <a:gd name="connsiteY11" fmla="*/ 7993 h 4094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32628" h="40949">
                          <a:moveTo>
                            <a:pt x="32628" y="5422"/>
                          </a:moveTo>
                          <a:lnTo>
                            <a:pt x="24913" y="945"/>
                          </a:lnTo>
                          <a:lnTo>
                            <a:pt x="24913" y="945"/>
                          </a:lnTo>
                          <a:cubicBezTo>
                            <a:pt x="21552" y="-621"/>
                            <a:pt x="17603" y="-219"/>
                            <a:pt x="14626" y="1993"/>
                          </a:cubicBezTo>
                          <a:cubicBezTo>
                            <a:pt x="5994" y="7619"/>
                            <a:pt x="576" y="17038"/>
                            <a:pt x="53" y="27329"/>
                          </a:cubicBezTo>
                          <a:cubicBezTo>
                            <a:pt x="-317" y="31019"/>
                            <a:pt x="1273" y="34634"/>
                            <a:pt x="4244" y="36854"/>
                          </a:cubicBezTo>
                          <a:lnTo>
                            <a:pt x="4244" y="36854"/>
                          </a:lnTo>
                          <a:lnTo>
                            <a:pt x="11388" y="40950"/>
                          </a:lnTo>
                          <a:lnTo>
                            <a:pt x="12721" y="38759"/>
                          </a:lnTo>
                          <a:cubicBezTo>
                            <a:pt x="14194" y="38441"/>
                            <a:pt x="15608" y="37895"/>
                            <a:pt x="16912" y="37140"/>
                          </a:cubicBezTo>
                          <a:cubicBezTo>
                            <a:pt x="25535" y="31491"/>
                            <a:pt x="30975" y="22094"/>
                            <a:pt x="31581" y="11803"/>
                          </a:cubicBezTo>
                          <a:cubicBezTo>
                            <a:pt x="31738" y="10538"/>
                            <a:pt x="31738" y="9259"/>
                            <a:pt x="31581" y="7993"/>
                          </a:cubicBezTo>
                          <a:close/>
                        </a:path>
                      </a:pathLst>
                    </a:custGeom>
                    <a:solidFill>
                      <a:srgbClr val="00CC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ru-RU"/>
                    </a:p>
                  </p:txBody>
                </p:sp>
                <p:sp>
                  <p:nvSpPr>
                    <p:cNvPr id="907" name="Полилиния: фигура 143">
                      <a:extLst>
                        <a:ext uri="{FF2B5EF4-FFF2-40B4-BE49-F238E27FC236}">
                          <a16:creationId xmlns:a16="http://schemas.microsoft.com/office/drawing/2014/main" id="{9165F7EA-E39C-48B4-81DA-B84B4CC166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93283" y="3889901"/>
                      <a:ext cx="29241" cy="37855"/>
                    </a:xfrm>
                    <a:custGeom>
                      <a:avLst/>
                      <a:gdLst>
                        <a:gd name="connsiteX0" fmla="*/ 14573 w 29241"/>
                        <a:gd name="connsiteY0" fmla="*/ 2013 h 37855"/>
                        <a:gd name="connsiteX1" fmla="*/ 0 w 29241"/>
                        <a:gd name="connsiteY1" fmla="*/ 27350 h 37855"/>
                        <a:gd name="connsiteX2" fmla="*/ 14573 w 29241"/>
                        <a:gd name="connsiteY2" fmla="*/ 35827 h 37855"/>
                        <a:gd name="connsiteX3" fmla="*/ 29242 w 29241"/>
                        <a:gd name="connsiteY3" fmla="*/ 10395 h 37855"/>
                        <a:gd name="connsiteX4" fmla="*/ 14573 w 29241"/>
                        <a:gd name="connsiteY4" fmla="*/ 2013 h 3785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9241" h="37855">
                          <a:moveTo>
                            <a:pt x="14573" y="2013"/>
                          </a:moveTo>
                          <a:cubicBezTo>
                            <a:pt x="5941" y="7640"/>
                            <a:pt x="523" y="17059"/>
                            <a:pt x="0" y="27350"/>
                          </a:cubicBezTo>
                          <a:cubicBezTo>
                            <a:pt x="0" y="36875"/>
                            <a:pt x="6477" y="40494"/>
                            <a:pt x="14573" y="35827"/>
                          </a:cubicBezTo>
                          <a:cubicBezTo>
                            <a:pt x="23234" y="30169"/>
                            <a:pt x="28681" y="20725"/>
                            <a:pt x="29242" y="10395"/>
                          </a:cubicBezTo>
                          <a:cubicBezTo>
                            <a:pt x="29242" y="1061"/>
                            <a:pt x="22670" y="-2654"/>
                            <a:pt x="14573" y="2013"/>
                          </a:cubicBezTo>
                          <a:close/>
                        </a:path>
                      </a:pathLst>
                    </a:custGeom>
                    <a:solidFill>
                      <a:srgbClr val="FAFAFA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ru-RU"/>
                    </a:p>
                  </p:txBody>
                </p:sp>
                <p:sp>
                  <p:nvSpPr>
                    <p:cNvPr id="908" name="Полилиния: фигура 144">
                      <a:extLst>
                        <a:ext uri="{FF2B5EF4-FFF2-40B4-BE49-F238E27FC236}">
                          <a16:creationId xmlns:a16="http://schemas.microsoft.com/office/drawing/2014/main" id="{35C2D358-86AE-40B2-A3A5-A464E40BF3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93283" y="3889901"/>
                      <a:ext cx="29241" cy="37855"/>
                    </a:xfrm>
                    <a:custGeom>
                      <a:avLst/>
                      <a:gdLst>
                        <a:gd name="connsiteX0" fmla="*/ 14573 w 29241"/>
                        <a:gd name="connsiteY0" fmla="*/ 2013 h 37855"/>
                        <a:gd name="connsiteX1" fmla="*/ 0 w 29241"/>
                        <a:gd name="connsiteY1" fmla="*/ 27350 h 37855"/>
                        <a:gd name="connsiteX2" fmla="*/ 14573 w 29241"/>
                        <a:gd name="connsiteY2" fmla="*/ 35827 h 37855"/>
                        <a:gd name="connsiteX3" fmla="*/ 29242 w 29241"/>
                        <a:gd name="connsiteY3" fmla="*/ 10395 h 37855"/>
                        <a:gd name="connsiteX4" fmla="*/ 14573 w 29241"/>
                        <a:gd name="connsiteY4" fmla="*/ 2013 h 3785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9241" h="37855">
                          <a:moveTo>
                            <a:pt x="14573" y="2013"/>
                          </a:moveTo>
                          <a:cubicBezTo>
                            <a:pt x="5941" y="7640"/>
                            <a:pt x="523" y="17059"/>
                            <a:pt x="0" y="27350"/>
                          </a:cubicBezTo>
                          <a:cubicBezTo>
                            <a:pt x="0" y="36875"/>
                            <a:pt x="6477" y="40494"/>
                            <a:pt x="14573" y="35827"/>
                          </a:cubicBezTo>
                          <a:cubicBezTo>
                            <a:pt x="23234" y="30169"/>
                            <a:pt x="28681" y="20725"/>
                            <a:pt x="29242" y="10395"/>
                          </a:cubicBezTo>
                          <a:cubicBezTo>
                            <a:pt x="29242" y="1061"/>
                            <a:pt x="22670" y="-2654"/>
                            <a:pt x="14573" y="2013"/>
                          </a:cubicBezTo>
                          <a:close/>
                        </a:path>
                      </a:pathLst>
                    </a:custGeom>
                    <a:solidFill>
                      <a:srgbClr val="FAFAFA">
                        <a:alpha val="80000"/>
                      </a:srgbClr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ru-RU"/>
                    </a:p>
                  </p:txBody>
                </p:sp>
                <p:sp>
                  <p:nvSpPr>
                    <p:cNvPr id="909" name="Полилиния: фигура 145">
                      <a:extLst>
                        <a:ext uri="{FF2B5EF4-FFF2-40B4-BE49-F238E27FC236}">
                          <a16:creationId xmlns:a16="http://schemas.microsoft.com/office/drawing/2014/main" id="{F23C5BE4-241F-4390-A2C9-A0263D27C7F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22259" y="3922336"/>
                      <a:ext cx="32732" cy="40920"/>
                    </a:xfrm>
                    <a:custGeom>
                      <a:avLst/>
                      <a:gdLst>
                        <a:gd name="connsiteX0" fmla="*/ 32733 w 32732"/>
                        <a:gd name="connsiteY0" fmla="*/ 5392 h 40920"/>
                        <a:gd name="connsiteX1" fmla="*/ 25017 w 32732"/>
                        <a:gd name="connsiteY1" fmla="*/ 916 h 40920"/>
                        <a:gd name="connsiteX2" fmla="*/ 25017 w 32732"/>
                        <a:gd name="connsiteY2" fmla="*/ 916 h 40920"/>
                        <a:gd name="connsiteX3" fmla="*/ 14730 w 32732"/>
                        <a:gd name="connsiteY3" fmla="*/ 1963 h 40920"/>
                        <a:gd name="connsiteX4" fmla="*/ 62 w 32732"/>
                        <a:gd name="connsiteY4" fmla="*/ 27300 h 40920"/>
                        <a:gd name="connsiteX5" fmla="*/ 4348 w 32732"/>
                        <a:gd name="connsiteY5" fmla="*/ 36825 h 40920"/>
                        <a:gd name="connsiteX6" fmla="*/ 4348 w 32732"/>
                        <a:gd name="connsiteY6" fmla="*/ 36825 h 40920"/>
                        <a:gd name="connsiteX7" fmla="*/ 11587 w 32732"/>
                        <a:gd name="connsiteY7" fmla="*/ 40920 h 40920"/>
                        <a:gd name="connsiteX8" fmla="*/ 12825 w 32732"/>
                        <a:gd name="connsiteY8" fmla="*/ 38729 h 40920"/>
                        <a:gd name="connsiteX9" fmla="*/ 17016 w 32732"/>
                        <a:gd name="connsiteY9" fmla="*/ 37110 h 40920"/>
                        <a:gd name="connsiteX10" fmla="*/ 31685 w 32732"/>
                        <a:gd name="connsiteY10" fmla="*/ 11774 h 40920"/>
                        <a:gd name="connsiteX11" fmla="*/ 31209 w 32732"/>
                        <a:gd name="connsiteY11" fmla="*/ 8059 h 4092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32732" h="40920">
                          <a:moveTo>
                            <a:pt x="32733" y="5392"/>
                          </a:moveTo>
                          <a:lnTo>
                            <a:pt x="25017" y="916"/>
                          </a:lnTo>
                          <a:lnTo>
                            <a:pt x="25017" y="916"/>
                          </a:lnTo>
                          <a:cubicBezTo>
                            <a:pt x="21649" y="-609"/>
                            <a:pt x="17722" y="-209"/>
                            <a:pt x="14730" y="1963"/>
                          </a:cubicBezTo>
                          <a:cubicBezTo>
                            <a:pt x="6073" y="7579"/>
                            <a:pt x="622" y="16995"/>
                            <a:pt x="62" y="27300"/>
                          </a:cubicBezTo>
                          <a:cubicBezTo>
                            <a:pt x="-347" y="31018"/>
                            <a:pt x="1294" y="34665"/>
                            <a:pt x="4348" y="36825"/>
                          </a:cubicBezTo>
                          <a:lnTo>
                            <a:pt x="4348" y="36825"/>
                          </a:lnTo>
                          <a:lnTo>
                            <a:pt x="11587" y="40920"/>
                          </a:lnTo>
                          <a:lnTo>
                            <a:pt x="12825" y="38729"/>
                          </a:lnTo>
                          <a:cubicBezTo>
                            <a:pt x="14303" y="38427"/>
                            <a:pt x="15719" y="37880"/>
                            <a:pt x="17016" y="37110"/>
                          </a:cubicBezTo>
                          <a:cubicBezTo>
                            <a:pt x="25674" y="31494"/>
                            <a:pt x="31125" y="22078"/>
                            <a:pt x="31685" y="11774"/>
                          </a:cubicBezTo>
                          <a:cubicBezTo>
                            <a:pt x="31692" y="10520"/>
                            <a:pt x="31532" y="9270"/>
                            <a:pt x="31209" y="8059"/>
                          </a:cubicBezTo>
                          <a:close/>
                        </a:path>
                      </a:pathLst>
                    </a:custGeom>
                    <a:solidFill>
                      <a:srgbClr val="00CCFF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ru-RU"/>
                    </a:p>
                  </p:txBody>
                </p:sp>
                <p:sp>
                  <p:nvSpPr>
                    <p:cNvPr id="910" name="Полилиния: фигура 146">
                      <a:extLst>
                        <a:ext uri="{FF2B5EF4-FFF2-40B4-BE49-F238E27FC236}">
                          <a16:creationId xmlns:a16="http://schemas.microsoft.com/office/drawing/2014/main" id="{1A39111E-23A7-408D-A0BD-D9D5337F42C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29656" y="3926759"/>
                      <a:ext cx="29336" cy="37668"/>
                    </a:xfrm>
                    <a:custGeom>
                      <a:avLst/>
                      <a:gdLst>
                        <a:gd name="connsiteX0" fmla="*/ 14668 w 29336"/>
                        <a:gd name="connsiteY0" fmla="*/ 1827 h 37668"/>
                        <a:gd name="connsiteX1" fmla="*/ 0 w 29336"/>
                        <a:gd name="connsiteY1" fmla="*/ 27163 h 37668"/>
                        <a:gd name="connsiteX2" fmla="*/ 14668 w 29336"/>
                        <a:gd name="connsiteY2" fmla="*/ 35640 h 37668"/>
                        <a:gd name="connsiteX3" fmla="*/ 29337 w 29336"/>
                        <a:gd name="connsiteY3" fmla="*/ 10304 h 37668"/>
                        <a:gd name="connsiteX4" fmla="*/ 14668 w 29336"/>
                        <a:gd name="connsiteY4" fmla="*/ 1827 h 3766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9336" h="37668">
                          <a:moveTo>
                            <a:pt x="14668" y="1827"/>
                          </a:moveTo>
                          <a:cubicBezTo>
                            <a:pt x="6011" y="7443"/>
                            <a:pt x="560" y="16859"/>
                            <a:pt x="0" y="27163"/>
                          </a:cubicBezTo>
                          <a:cubicBezTo>
                            <a:pt x="0" y="36688"/>
                            <a:pt x="6572" y="40308"/>
                            <a:pt x="14668" y="35640"/>
                          </a:cubicBezTo>
                          <a:cubicBezTo>
                            <a:pt x="23326" y="30024"/>
                            <a:pt x="28777" y="20608"/>
                            <a:pt x="29337" y="10304"/>
                          </a:cubicBezTo>
                          <a:cubicBezTo>
                            <a:pt x="29337" y="969"/>
                            <a:pt x="22765" y="-2460"/>
                            <a:pt x="14668" y="1827"/>
                          </a:cubicBezTo>
                          <a:close/>
                        </a:path>
                      </a:pathLst>
                    </a:custGeom>
                    <a:solidFill>
                      <a:srgbClr val="FAFAFA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ru-RU"/>
                    </a:p>
                  </p:txBody>
                </p:sp>
                <p:sp>
                  <p:nvSpPr>
                    <p:cNvPr id="911" name="Полилиния: фигура 147">
                      <a:extLst>
                        <a:ext uri="{FF2B5EF4-FFF2-40B4-BE49-F238E27FC236}">
                          <a16:creationId xmlns:a16="http://schemas.microsoft.com/office/drawing/2014/main" id="{902C565E-5F0E-42CE-B12F-4513B68E58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29656" y="3926759"/>
                      <a:ext cx="29336" cy="37668"/>
                    </a:xfrm>
                    <a:custGeom>
                      <a:avLst/>
                      <a:gdLst>
                        <a:gd name="connsiteX0" fmla="*/ 14668 w 29336"/>
                        <a:gd name="connsiteY0" fmla="*/ 1827 h 37668"/>
                        <a:gd name="connsiteX1" fmla="*/ 0 w 29336"/>
                        <a:gd name="connsiteY1" fmla="*/ 27163 h 37668"/>
                        <a:gd name="connsiteX2" fmla="*/ 14668 w 29336"/>
                        <a:gd name="connsiteY2" fmla="*/ 35640 h 37668"/>
                        <a:gd name="connsiteX3" fmla="*/ 29337 w 29336"/>
                        <a:gd name="connsiteY3" fmla="*/ 10304 h 37668"/>
                        <a:gd name="connsiteX4" fmla="*/ 14668 w 29336"/>
                        <a:gd name="connsiteY4" fmla="*/ 1827 h 3766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9336" h="37668">
                          <a:moveTo>
                            <a:pt x="14668" y="1827"/>
                          </a:moveTo>
                          <a:cubicBezTo>
                            <a:pt x="6011" y="7443"/>
                            <a:pt x="560" y="16859"/>
                            <a:pt x="0" y="27163"/>
                          </a:cubicBezTo>
                          <a:cubicBezTo>
                            <a:pt x="0" y="36688"/>
                            <a:pt x="6572" y="40308"/>
                            <a:pt x="14668" y="35640"/>
                          </a:cubicBezTo>
                          <a:cubicBezTo>
                            <a:pt x="23326" y="30024"/>
                            <a:pt x="28777" y="20608"/>
                            <a:pt x="29337" y="10304"/>
                          </a:cubicBezTo>
                          <a:cubicBezTo>
                            <a:pt x="29337" y="969"/>
                            <a:pt x="22765" y="-2460"/>
                            <a:pt x="14668" y="1827"/>
                          </a:cubicBezTo>
                          <a:close/>
                        </a:path>
                      </a:pathLst>
                    </a:custGeom>
                    <a:solidFill>
                      <a:srgbClr val="FAFAFA">
                        <a:alpha val="80000"/>
                      </a:srgbClr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ru-RU"/>
                    </a:p>
                  </p:txBody>
                </p:sp>
                <p:sp>
                  <p:nvSpPr>
                    <p:cNvPr id="912" name="Полилиния: фигура 148">
                      <a:extLst>
                        <a:ext uri="{FF2B5EF4-FFF2-40B4-BE49-F238E27FC236}">
                          <a16:creationId xmlns:a16="http://schemas.microsoft.com/office/drawing/2014/main" id="{84ED26D5-DF7C-4144-A8DF-2FA25EAD48E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28561" y="2406869"/>
                      <a:ext cx="434990" cy="412533"/>
                    </a:xfrm>
                    <a:custGeom>
                      <a:avLst/>
                      <a:gdLst>
                        <a:gd name="connsiteX0" fmla="*/ 13382 w 434990"/>
                        <a:gd name="connsiteY0" fmla="*/ 412530 h 412533"/>
                        <a:gd name="connsiteX1" fmla="*/ 7000 w 434990"/>
                        <a:gd name="connsiteY1" fmla="*/ 410911 h 412533"/>
                        <a:gd name="connsiteX2" fmla="*/ 47 w 434990"/>
                        <a:gd name="connsiteY2" fmla="*/ 396624 h 412533"/>
                        <a:gd name="connsiteX3" fmla="*/ 47 w 434990"/>
                        <a:gd name="connsiteY3" fmla="*/ 261464 h 412533"/>
                        <a:gd name="connsiteX4" fmla="*/ 18239 w 434990"/>
                        <a:gd name="connsiteY4" fmla="*/ 229936 h 412533"/>
                        <a:gd name="connsiteX5" fmla="*/ 412003 w 434990"/>
                        <a:gd name="connsiteY5" fmla="*/ 2955 h 412533"/>
                        <a:gd name="connsiteX6" fmla="*/ 432036 w 434990"/>
                        <a:gd name="connsiteY6" fmla="*/ 5588 h 412533"/>
                        <a:gd name="connsiteX7" fmla="*/ 434863 w 434990"/>
                        <a:gd name="connsiteY7" fmla="*/ 16195 h 412533"/>
                        <a:gd name="connsiteX8" fmla="*/ 434863 w 434990"/>
                        <a:gd name="connsiteY8" fmla="*/ 151355 h 412533"/>
                        <a:gd name="connsiteX9" fmla="*/ 416670 w 434990"/>
                        <a:gd name="connsiteY9" fmla="*/ 182787 h 412533"/>
                        <a:gd name="connsiteX10" fmla="*/ 22907 w 434990"/>
                        <a:gd name="connsiteY10" fmla="*/ 410149 h 412533"/>
                        <a:gd name="connsiteX11" fmla="*/ 13382 w 434990"/>
                        <a:gd name="connsiteY11" fmla="*/ 412530 h 412533"/>
                        <a:gd name="connsiteX12" fmla="*/ 421338 w 434990"/>
                        <a:gd name="connsiteY12" fmla="*/ 9146 h 412533"/>
                        <a:gd name="connsiteX13" fmla="*/ 416670 w 434990"/>
                        <a:gd name="connsiteY13" fmla="*/ 10670 h 412533"/>
                        <a:gd name="connsiteX14" fmla="*/ 22907 w 434990"/>
                        <a:gd name="connsiteY14" fmla="*/ 238032 h 412533"/>
                        <a:gd name="connsiteX15" fmla="*/ 9381 w 434990"/>
                        <a:gd name="connsiteY15" fmla="*/ 261464 h 412533"/>
                        <a:gd name="connsiteX16" fmla="*/ 9381 w 434990"/>
                        <a:gd name="connsiteY16" fmla="*/ 396624 h 412533"/>
                        <a:gd name="connsiteX17" fmla="*/ 11667 w 434990"/>
                        <a:gd name="connsiteY17" fmla="*/ 402815 h 412533"/>
                        <a:gd name="connsiteX18" fmla="*/ 18240 w 434990"/>
                        <a:gd name="connsiteY18" fmla="*/ 401672 h 412533"/>
                        <a:gd name="connsiteX19" fmla="*/ 412003 w 434990"/>
                        <a:gd name="connsiteY19" fmla="*/ 174405 h 412533"/>
                        <a:gd name="connsiteX20" fmla="*/ 425433 w 434990"/>
                        <a:gd name="connsiteY20" fmla="*/ 151069 h 412533"/>
                        <a:gd name="connsiteX21" fmla="*/ 425433 w 434990"/>
                        <a:gd name="connsiteY21" fmla="*/ 15814 h 412533"/>
                        <a:gd name="connsiteX22" fmla="*/ 423052 w 434990"/>
                        <a:gd name="connsiteY22" fmla="*/ 9528 h 412533"/>
                        <a:gd name="connsiteX23" fmla="*/ 421338 w 434990"/>
                        <a:gd name="connsiteY23" fmla="*/ 9147 h 41253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</a:cxnLst>
                      <a:rect l="l" t="t" r="r" b="b"/>
                      <a:pathLst>
                        <a:path w="434990" h="412533">
                          <a:moveTo>
                            <a:pt x="13382" y="412530"/>
                          </a:moveTo>
                          <a:cubicBezTo>
                            <a:pt x="11147" y="412581"/>
                            <a:pt x="8940" y="412021"/>
                            <a:pt x="7000" y="410911"/>
                          </a:cubicBezTo>
                          <a:cubicBezTo>
                            <a:pt x="2268" y="407757"/>
                            <a:pt x="-391" y="402293"/>
                            <a:pt x="47" y="396624"/>
                          </a:cubicBezTo>
                          <a:lnTo>
                            <a:pt x="47" y="261464"/>
                          </a:lnTo>
                          <a:cubicBezTo>
                            <a:pt x="655" y="248631"/>
                            <a:pt x="7433" y="236884"/>
                            <a:pt x="18239" y="229936"/>
                          </a:cubicBezTo>
                          <a:lnTo>
                            <a:pt x="412003" y="2955"/>
                          </a:lnTo>
                          <a:cubicBezTo>
                            <a:pt x="418262" y="-1850"/>
                            <a:pt x="427231" y="-671"/>
                            <a:pt x="432036" y="5588"/>
                          </a:cubicBezTo>
                          <a:cubicBezTo>
                            <a:pt x="434353" y="8606"/>
                            <a:pt x="435371" y="12424"/>
                            <a:pt x="434863" y="16195"/>
                          </a:cubicBezTo>
                          <a:lnTo>
                            <a:pt x="434863" y="151355"/>
                          </a:lnTo>
                          <a:cubicBezTo>
                            <a:pt x="434256" y="164163"/>
                            <a:pt x="427474" y="175881"/>
                            <a:pt x="416670" y="182787"/>
                          </a:cubicBezTo>
                          <a:lnTo>
                            <a:pt x="22907" y="410149"/>
                          </a:lnTo>
                          <a:cubicBezTo>
                            <a:pt x="19994" y="411761"/>
                            <a:pt x="16710" y="412582"/>
                            <a:pt x="13382" y="412530"/>
                          </a:cubicBezTo>
                          <a:close/>
                          <a:moveTo>
                            <a:pt x="421338" y="9146"/>
                          </a:moveTo>
                          <a:cubicBezTo>
                            <a:pt x="419675" y="9238"/>
                            <a:pt x="418066" y="9763"/>
                            <a:pt x="416670" y="10670"/>
                          </a:cubicBezTo>
                          <a:lnTo>
                            <a:pt x="22907" y="238032"/>
                          </a:lnTo>
                          <a:cubicBezTo>
                            <a:pt x="14967" y="243283"/>
                            <a:pt x="9957" y="251962"/>
                            <a:pt x="9381" y="261464"/>
                          </a:cubicBezTo>
                          <a:lnTo>
                            <a:pt x="9381" y="396624"/>
                          </a:lnTo>
                          <a:cubicBezTo>
                            <a:pt x="9087" y="398937"/>
                            <a:pt x="9941" y="401248"/>
                            <a:pt x="11667" y="402815"/>
                          </a:cubicBezTo>
                          <a:cubicBezTo>
                            <a:pt x="13908" y="403597"/>
                            <a:pt x="16394" y="403164"/>
                            <a:pt x="18240" y="401672"/>
                          </a:cubicBezTo>
                          <a:lnTo>
                            <a:pt x="412003" y="174405"/>
                          </a:lnTo>
                          <a:cubicBezTo>
                            <a:pt x="419892" y="169164"/>
                            <a:pt x="424864" y="160524"/>
                            <a:pt x="425433" y="151069"/>
                          </a:cubicBezTo>
                          <a:lnTo>
                            <a:pt x="425433" y="15814"/>
                          </a:lnTo>
                          <a:cubicBezTo>
                            <a:pt x="425772" y="13449"/>
                            <a:pt x="424873" y="11075"/>
                            <a:pt x="423052" y="9528"/>
                          </a:cubicBezTo>
                          <a:cubicBezTo>
                            <a:pt x="422523" y="9254"/>
                            <a:pt x="421932" y="9122"/>
                            <a:pt x="421338" y="9147"/>
                          </a:cubicBezTo>
                          <a:close/>
                        </a:path>
                      </a:pathLst>
                    </a:custGeom>
                    <a:solidFill>
                      <a:srgbClr val="FAFAFA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ru-RU" dirty="0"/>
                    </a:p>
                  </p:txBody>
                </p:sp>
              </p:grpSp>
              <p:sp>
                <p:nvSpPr>
                  <p:cNvPr id="834" name="Полилиния: фигура 152">
                    <a:extLst>
                      <a:ext uri="{FF2B5EF4-FFF2-40B4-BE49-F238E27FC236}">
                        <a16:creationId xmlns:a16="http://schemas.microsoft.com/office/drawing/2014/main" id="{B9177017-3648-49F4-8A5D-60F159E8F270}"/>
                      </a:ext>
                    </a:extLst>
                  </p:cNvPr>
                  <p:cNvSpPr/>
                  <p:nvPr/>
                </p:nvSpPr>
                <p:spPr>
                  <a:xfrm>
                    <a:off x="5123211" y="3662971"/>
                    <a:ext cx="32732" cy="40920"/>
                  </a:xfrm>
                  <a:custGeom>
                    <a:avLst/>
                    <a:gdLst>
                      <a:gd name="connsiteX0" fmla="*/ 0 w 32732"/>
                      <a:gd name="connsiteY0" fmla="*/ 5392 h 40920"/>
                      <a:gd name="connsiteX1" fmla="*/ 7715 w 32732"/>
                      <a:gd name="connsiteY1" fmla="*/ 916 h 40920"/>
                      <a:gd name="connsiteX2" fmla="*/ 7715 w 32732"/>
                      <a:gd name="connsiteY2" fmla="*/ 916 h 40920"/>
                      <a:gd name="connsiteX3" fmla="*/ 18002 w 32732"/>
                      <a:gd name="connsiteY3" fmla="*/ 1963 h 40920"/>
                      <a:gd name="connsiteX4" fmla="*/ 32671 w 32732"/>
                      <a:gd name="connsiteY4" fmla="*/ 27300 h 40920"/>
                      <a:gd name="connsiteX5" fmla="*/ 28384 w 32732"/>
                      <a:gd name="connsiteY5" fmla="*/ 36825 h 40920"/>
                      <a:gd name="connsiteX6" fmla="*/ 28385 w 32732"/>
                      <a:gd name="connsiteY6" fmla="*/ 36825 h 40920"/>
                      <a:gd name="connsiteX7" fmla="*/ 21146 w 32732"/>
                      <a:gd name="connsiteY7" fmla="*/ 40920 h 40920"/>
                      <a:gd name="connsiteX8" fmla="*/ 19907 w 32732"/>
                      <a:gd name="connsiteY8" fmla="*/ 38730 h 40920"/>
                      <a:gd name="connsiteX9" fmla="*/ 15716 w 32732"/>
                      <a:gd name="connsiteY9" fmla="*/ 37110 h 40920"/>
                      <a:gd name="connsiteX10" fmla="*/ 1238 w 32732"/>
                      <a:gd name="connsiteY10" fmla="*/ 11774 h 40920"/>
                      <a:gd name="connsiteX11" fmla="*/ 1238 w 32732"/>
                      <a:gd name="connsiteY11" fmla="*/ 7964 h 409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32732" h="40920">
                        <a:moveTo>
                          <a:pt x="0" y="5392"/>
                        </a:moveTo>
                        <a:lnTo>
                          <a:pt x="7715" y="916"/>
                        </a:lnTo>
                        <a:lnTo>
                          <a:pt x="7715" y="916"/>
                        </a:lnTo>
                        <a:cubicBezTo>
                          <a:pt x="11083" y="-609"/>
                          <a:pt x="15011" y="-209"/>
                          <a:pt x="18002" y="1963"/>
                        </a:cubicBezTo>
                        <a:cubicBezTo>
                          <a:pt x="26659" y="7579"/>
                          <a:pt x="32111" y="16995"/>
                          <a:pt x="32671" y="27300"/>
                        </a:cubicBezTo>
                        <a:cubicBezTo>
                          <a:pt x="33080" y="31018"/>
                          <a:pt x="31439" y="34665"/>
                          <a:pt x="28384" y="36825"/>
                        </a:cubicBezTo>
                        <a:lnTo>
                          <a:pt x="28385" y="36825"/>
                        </a:lnTo>
                        <a:lnTo>
                          <a:pt x="21146" y="40920"/>
                        </a:lnTo>
                        <a:lnTo>
                          <a:pt x="19907" y="38730"/>
                        </a:lnTo>
                        <a:cubicBezTo>
                          <a:pt x="18430" y="38427"/>
                          <a:pt x="17013" y="37880"/>
                          <a:pt x="15716" y="37110"/>
                        </a:cubicBezTo>
                        <a:cubicBezTo>
                          <a:pt x="7132" y="31452"/>
                          <a:pt x="1755" y="22043"/>
                          <a:pt x="1238" y="11774"/>
                        </a:cubicBezTo>
                        <a:cubicBezTo>
                          <a:pt x="1081" y="10509"/>
                          <a:pt x="1081" y="9229"/>
                          <a:pt x="1238" y="7964"/>
                        </a:cubicBezTo>
                        <a:close/>
                      </a:path>
                    </a:pathLst>
                  </a:custGeom>
                  <a:solidFill>
                    <a:srgbClr val="E0E0E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835" name="Полилиния: фигура 153">
                    <a:extLst>
                      <a:ext uri="{FF2B5EF4-FFF2-40B4-BE49-F238E27FC236}">
                        <a16:creationId xmlns:a16="http://schemas.microsoft.com/office/drawing/2014/main" id="{9D9D5F32-F7D0-4862-8A73-2A578BD0DD4E}"/>
                      </a:ext>
                    </a:extLst>
                  </p:cNvPr>
                  <p:cNvSpPr/>
                  <p:nvPr/>
                </p:nvSpPr>
                <p:spPr>
                  <a:xfrm>
                    <a:off x="5119305" y="3667207"/>
                    <a:ext cx="29337" cy="37855"/>
                  </a:xfrm>
                  <a:custGeom>
                    <a:avLst/>
                    <a:gdLst>
                      <a:gd name="connsiteX0" fmla="*/ 14669 w 29337"/>
                      <a:gd name="connsiteY0" fmla="*/ 2013 h 37855"/>
                      <a:gd name="connsiteX1" fmla="*/ 29338 w 29337"/>
                      <a:gd name="connsiteY1" fmla="*/ 27350 h 37855"/>
                      <a:gd name="connsiteX2" fmla="*/ 14669 w 29337"/>
                      <a:gd name="connsiteY2" fmla="*/ 35827 h 37855"/>
                      <a:gd name="connsiteX3" fmla="*/ 1 w 29337"/>
                      <a:gd name="connsiteY3" fmla="*/ 10395 h 37855"/>
                      <a:gd name="connsiteX4" fmla="*/ 14669 w 29337"/>
                      <a:gd name="connsiteY4" fmla="*/ 2013 h 378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337" h="37855">
                        <a:moveTo>
                          <a:pt x="14669" y="2013"/>
                        </a:moveTo>
                        <a:cubicBezTo>
                          <a:pt x="23327" y="7629"/>
                          <a:pt x="28778" y="17045"/>
                          <a:pt x="29338" y="27350"/>
                        </a:cubicBezTo>
                        <a:cubicBezTo>
                          <a:pt x="29338" y="36875"/>
                          <a:pt x="22766" y="40494"/>
                          <a:pt x="14669" y="35827"/>
                        </a:cubicBezTo>
                        <a:cubicBezTo>
                          <a:pt x="5998" y="30180"/>
                          <a:pt x="546" y="20729"/>
                          <a:pt x="1" y="10395"/>
                        </a:cubicBezTo>
                        <a:cubicBezTo>
                          <a:pt x="-94" y="1061"/>
                          <a:pt x="6478" y="-2654"/>
                          <a:pt x="14669" y="2013"/>
                        </a:cubicBezTo>
                        <a:close/>
                      </a:path>
                    </a:pathLst>
                  </a:custGeom>
                  <a:solidFill>
                    <a:srgbClr val="F0F0F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836" name="Полилиния: фигура 154">
                    <a:extLst>
                      <a:ext uri="{FF2B5EF4-FFF2-40B4-BE49-F238E27FC236}">
                        <a16:creationId xmlns:a16="http://schemas.microsoft.com/office/drawing/2014/main" id="{3C90C834-DF08-48FD-A1B3-BA8B6825E9C9}"/>
                      </a:ext>
                    </a:extLst>
                  </p:cNvPr>
                  <p:cNvSpPr/>
                  <p:nvPr/>
                </p:nvSpPr>
                <p:spPr>
                  <a:xfrm>
                    <a:off x="5090350" y="3627621"/>
                    <a:ext cx="93154" cy="111681"/>
                  </a:xfrm>
                  <a:custGeom>
                    <a:avLst/>
                    <a:gdLst>
                      <a:gd name="connsiteX0" fmla="*/ 16859 w 93154"/>
                      <a:gd name="connsiteY0" fmla="*/ 2261 h 111681"/>
                      <a:gd name="connsiteX1" fmla="*/ 76295 w 93154"/>
                      <a:gd name="connsiteY1" fmla="*/ 36455 h 111681"/>
                      <a:gd name="connsiteX2" fmla="*/ 93154 w 93154"/>
                      <a:gd name="connsiteY2" fmla="*/ 65602 h 111681"/>
                      <a:gd name="connsiteX3" fmla="*/ 93154 w 93154"/>
                      <a:gd name="connsiteY3" fmla="*/ 99701 h 111681"/>
                      <a:gd name="connsiteX4" fmla="*/ 76295 w 93154"/>
                      <a:gd name="connsiteY4" fmla="*/ 109226 h 111681"/>
                      <a:gd name="connsiteX5" fmla="*/ 16859 w 93154"/>
                      <a:gd name="connsiteY5" fmla="*/ 75127 h 111681"/>
                      <a:gd name="connsiteX6" fmla="*/ 0 w 93154"/>
                      <a:gd name="connsiteY6" fmla="*/ 45885 h 111681"/>
                      <a:gd name="connsiteX7" fmla="*/ 0 w 93154"/>
                      <a:gd name="connsiteY7" fmla="*/ 11786 h 111681"/>
                      <a:gd name="connsiteX8" fmla="*/ 16859 w 93154"/>
                      <a:gd name="connsiteY8" fmla="*/ 2261 h 1116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93154" h="111681">
                        <a:moveTo>
                          <a:pt x="16859" y="2261"/>
                        </a:moveTo>
                        <a:lnTo>
                          <a:pt x="76295" y="36455"/>
                        </a:lnTo>
                        <a:cubicBezTo>
                          <a:pt x="86260" y="42909"/>
                          <a:pt x="92529" y="53746"/>
                          <a:pt x="93154" y="65602"/>
                        </a:cubicBezTo>
                        <a:lnTo>
                          <a:pt x="93154" y="99701"/>
                        </a:lnTo>
                        <a:cubicBezTo>
                          <a:pt x="93154" y="110465"/>
                          <a:pt x="85630" y="114846"/>
                          <a:pt x="76295" y="109226"/>
                        </a:cubicBezTo>
                        <a:lnTo>
                          <a:pt x="16859" y="75127"/>
                        </a:lnTo>
                        <a:cubicBezTo>
                          <a:pt x="6903" y="68621"/>
                          <a:pt x="642" y="57761"/>
                          <a:pt x="0" y="45885"/>
                        </a:cubicBezTo>
                        <a:lnTo>
                          <a:pt x="0" y="11786"/>
                        </a:lnTo>
                        <a:cubicBezTo>
                          <a:pt x="0" y="1403"/>
                          <a:pt x="7525" y="-3073"/>
                          <a:pt x="16859" y="2261"/>
                        </a:cubicBezTo>
                        <a:close/>
                      </a:path>
                    </a:pathLst>
                  </a:custGeom>
                  <a:solidFill>
                    <a:srgbClr val="E0E0E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837" name="Полилиния: фигура 155">
                    <a:extLst>
                      <a:ext uri="{FF2B5EF4-FFF2-40B4-BE49-F238E27FC236}">
                        <a16:creationId xmlns:a16="http://schemas.microsoft.com/office/drawing/2014/main" id="{8451DF42-B298-48FA-8B67-5DC441B04DF5}"/>
                      </a:ext>
                    </a:extLst>
                  </p:cNvPr>
                  <p:cNvSpPr/>
                  <p:nvPr/>
                </p:nvSpPr>
                <p:spPr>
                  <a:xfrm>
                    <a:off x="5090350" y="3627621"/>
                    <a:ext cx="93154" cy="111681"/>
                  </a:xfrm>
                  <a:custGeom>
                    <a:avLst/>
                    <a:gdLst>
                      <a:gd name="connsiteX0" fmla="*/ 16859 w 93154"/>
                      <a:gd name="connsiteY0" fmla="*/ 2261 h 111681"/>
                      <a:gd name="connsiteX1" fmla="*/ 76295 w 93154"/>
                      <a:gd name="connsiteY1" fmla="*/ 36455 h 111681"/>
                      <a:gd name="connsiteX2" fmla="*/ 93154 w 93154"/>
                      <a:gd name="connsiteY2" fmla="*/ 65602 h 111681"/>
                      <a:gd name="connsiteX3" fmla="*/ 93154 w 93154"/>
                      <a:gd name="connsiteY3" fmla="*/ 99701 h 111681"/>
                      <a:gd name="connsiteX4" fmla="*/ 76295 w 93154"/>
                      <a:gd name="connsiteY4" fmla="*/ 109226 h 111681"/>
                      <a:gd name="connsiteX5" fmla="*/ 16859 w 93154"/>
                      <a:gd name="connsiteY5" fmla="*/ 75127 h 111681"/>
                      <a:gd name="connsiteX6" fmla="*/ 0 w 93154"/>
                      <a:gd name="connsiteY6" fmla="*/ 45885 h 111681"/>
                      <a:gd name="connsiteX7" fmla="*/ 0 w 93154"/>
                      <a:gd name="connsiteY7" fmla="*/ 11786 h 111681"/>
                      <a:gd name="connsiteX8" fmla="*/ 16859 w 93154"/>
                      <a:gd name="connsiteY8" fmla="*/ 2261 h 1116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93154" h="111681">
                        <a:moveTo>
                          <a:pt x="16859" y="2261"/>
                        </a:moveTo>
                        <a:lnTo>
                          <a:pt x="76295" y="36455"/>
                        </a:lnTo>
                        <a:cubicBezTo>
                          <a:pt x="86260" y="42909"/>
                          <a:pt x="92529" y="53746"/>
                          <a:pt x="93154" y="65602"/>
                        </a:cubicBezTo>
                        <a:lnTo>
                          <a:pt x="93154" y="99701"/>
                        </a:lnTo>
                        <a:cubicBezTo>
                          <a:pt x="93154" y="110465"/>
                          <a:pt x="85630" y="114846"/>
                          <a:pt x="76295" y="109226"/>
                        </a:cubicBezTo>
                        <a:lnTo>
                          <a:pt x="16859" y="75127"/>
                        </a:lnTo>
                        <a:cubicBezTo>
                          <a:pt x="6903" y="68621"/>
                          <a:pt x="642" y="57761"/>
                          <a:pt x="0" y="45885"/>
                        </a:cubicBezTo>
                        <a:lnTo>
                          <a:pt x="0" y="11786"/>
                        </a:lnTo>
                        <a:cubicBezTo>
                          <a:pt x="0" y="1403"/>
                          <a:pt x="7525" y="-3073"/>
                          <a:pt x="16859" y="2261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54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838" name="Полилиния: фигура 156">
                    <a:extLst>
                      <a:ext uri="{FF2B5EF4-FFF2-40B4-BE49-F238E27FC236}">
                        <a16:creationId xmlns:a16="http://schemas.microsoft.com/office/drawing/2014/main" id="{5DA94097-5F97-4E79-BE63-733FBFD8975A}"/>
                      </a:ext>
                    </a:extLst>
                  </p:cNvPr>
                  <p:cNvSpPr/>
                  <p:nvPr/>
                </p:nvSpPr>
                <p:spPr>
                  <a:xfrm>
                    <a:off x="5123211" y="3662971"/>
                    <a:ext cx="32732" cy="40920"/>
                  </a:xfrm>
                  <a:custGeom>
                    <a:avLst/>
                    <a:gdLst>
                      <a:gd name="connsiteX0" fmla="*/ 0 w 32732"/>
                      <a:gd name="connsiteY0" fmla="*/ 5392 h 40920"/>
                      <a:gd name="connsiteX1" fmla="*/ 7715 w 32732"/>
                      <a:gd name="connsiteY1" fmla="*/ 916 h 40920"/>
                      <a:gd name="connsiteX2" fmla="*/ 7715 w 32732"/>
                      <a:gd name="connsiteY2" fmla="*/ 916 h 40920"/>
                      <a:gd name="connsiteX3" fmla="*/ 18002 w 32732"/>
                      <a:gd name="connsiteY3" fmla="*/ 1963 h 40920"/>
                      <a:gd name="connsiteX4" fmla="*/ 32671 w 32732"/>
                      <a:gd name="connsiteY4" fmla="*/ 27300 h 40920"/>
                      <a:gd name="connsiteX5" fmla="*/ 28384 w 32732"/>
                      <a:gd name="connsiteY5" fmla="*/ 36825 h 40920"/>
                      <a:gd name="connsiteX6" fmla="*/ 28385 w 32732"/>
                      <a:gd name="connsiteY6" fmla="*/ 36825 h 40920"/>
                      <a:gd name="connsiteX7" fmla="*/ 21146 w 32732"/>
                      <a:gd name="connsiteY7" fmla="*/ 40920 h 40920"/>
                      <a:gd name="connsiteX8" fmla="*/ 19907 w 32732"/>
                      <a:gd name="connsiteY8" fmla="*/ 38730 h 40920"/>
                      <a:gd name="connsiteX9" fmla="*/ 15716 w 32732"/>
                      <a:gd name="connsiteY9" fmla="*/ 37110 h 40920"/>
                      <a:gd name="connsiteX10" fmla="*/ 1238 w 32732"/>
                      <a:gd name="connsiteY10" fmla="*/ 11774 h 40920"/>
                      <a:gd name="connsiteX11" fmla="*/ 1238 w 32732"/>
                      <a:gd name="connsiteY11" fmla="*/ 7964 h 409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32732" h="40920">
                        <a:moveTo>
                          <a:pt x="0" y="5392"/>
                        </a:moveTo>
                        <a:lnTo>
                          <a:pt x="7715" y="916"/>
                        </a:lnTo>
                        <a:lnTo>
                          <a:pt x="7715" y="916"/>
                        </a:lnTo>
                        <a:cubicBezTo>
                          <a:pt x="11083" y="-609"/>
                          <a:pt x="15011" y="-209"/>
                          <a:pt x="18002" y="1963"/>
                        </a:cubicBezTo>
                        <a:cubicBezTo>
                          <a:pt x="26659" y="7579"/>
                          <a:pt x="32111" y="16995"/>
                          <a:pt x="32671" y="27300"/>
                        </a:cubicBezTo>
                        <a:cubicBezTo>
                          <a:pt x="33080" y="31018"/>
                          <a:pt x="31439" y="34665"/>
                          <a:pt x="28384" y="36825"/>
                        </a:cubicBezTo>
                        <a:lnTo>
                          <a:pt x="28385" y="36825"/>
                        </a:lnTo>
                        <a:lnTo>
                          <a:pt x="21146" y="40920"/>
                        </a:lnTo>
                        <a:lnTo>
                          <a:pt x="19907" y="38730"/>
                        </a:lnTo>
                        <a:cubicBezTo>
                          <a:pt x="18430" y="38427"/>
                          <a:pt x="17013" y="37880"/>
                          <a:pt x="15716" y="37110"/>
                        </a:cubicBezTo>
                        <a:cubicBezTo>
                          <a:pt x="7132" y="31452"/>
                          <a:pt x="1755" y="22043"/>
                          <a:pt x="1238" y="11774"/>
                        </a:cubicBezTo>
                        <a:cubicBezTo>
                          <a:pt x="1081" y="10509"/>
                          <a:pt x="1081" y="9229"/>
                          <a:pt x="1238" y="7964"/>
                        </a:cubicBezTo>
                        <a:close/>
                      </a:path>
                    </a:pathLst>
                  </a:custGeom>
                  <a:solidFill>
                    <a:srgbClr val="E0E0E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839" name="Полилиния: фигура 157">
                    <a:extLst>
                      <a:ext uri="{FF2B5EF4-FFF2-40B4-BE49-F238E27FC236}">
                        <a16:creationId xmlns:a16="http://schemas.microsoft.com/office/drawing/2014/main" id="{E6A5DC5B-84FD-40A6-8900-76667806D8C2}"/>
                      </a:ext>
                    </a:extLst>
                  </p:cNvPr>
                  <p:cNvSpPr/>
                  <p:nvPr/>
                </p:nvSpPr>
                <p:spPr>
                  <a:xfrm>
                    <a:off x="5119305" y="3667207"/>
                    <a:ext cx="29337" cy="37855"/>
                  </a:xfrm>
                  <a:custGeom>
                    <a:avLst/>
                    <a:gdLst>
                      <a:gd name="connsiteX0" fmla="*/ 14669 w 29337"/>
                      <a:gd name="connsiteY0" fmla="*/ 2013 h 37855"/>
                      <a:gd name="connsiteX1" fmla="*/ 29338 w 29337"/>
                      <a:gd name="connsiteY1" fmla="*/ 27350 h 37855"/>
                      <a:gd name="connsiteX2" fmla="*/ 14669 w 29337"/>
                      <a:gd name="connsiteY2" fmla="*/ 35827 h 37855"/>
                      <a:gd name="connsiteX3" fmla="*/ 1 w 29337"/>
                      <a:gd name="connsiteY3" fmla="*/ 10395 h 37855"/>
                      <a:gd name="connsiteX4" fmla="*/ 14669 w 29337"/>
                      <a:gd name="connsiteY4" fmla="*/ 2013 h 378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337" h="37855">
                        <a:moveTo>
                          <a:pt x="14669" y="2013"/>
                        </a:moveTo>
                        <a:cubicBezTo>
                          <a:pt x="23327" y="7629"/>
                          <a:pt x="28778" y="17045"/>
                          <a:pt x="29338" y="27350"/>
                        </a:cubicBezTo>
                        <a:cubicBezTo>
                          <a:pt x="29338" y="36875"/>
                          <a:pt x="22766" y="40494"/>
                          <a:pt x="14669" y="35827"/>
                        </a:cubicBezTo>
                        <a:cubicBezTo>
                          <a:pt x="5998" y="30180"/>
                          <a:pt x="546" y="20729"/>
                          <a:pt x="1" y="10395"/>
                        </a:cubicBezTo>
                        <a:cubicBezTo>
                          <a:pt x="-94" y="1061"/>
                          <a:pt x="6478" y="-2654"/>
                          <a:pt x="14669" y="2013"/>
                        </a:cubicBezTo>
                        <a:close/>
                      </a:path>
                    </a:pathLst>
                  </a:custGeom>
                  <a:solidFill>
                    <a:srgbClr val="F0F0F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840" name="Полилиния: фигура 158">
                    <a:extLst>
                      <a:ext uri="{FF2B5EF4-FFF2-40B4-BE49-F238E27FC236}">
                        <a16:creationId xmlns:a16="http://schemas.microsoft.com/office/drawing/2014/main" id="{CF2611A4-2F23-45AC-BAB4-623BC4FD09C9}"/>
                      </a:ext>
                    </a:extLst>
                  </p:cNvPr>
                  <p:cNvSpPr/>
                  <p:nvPr/>
                </p:nvSpPr>
                <p:spPr>
                  <a:xfrm>
                    <a:off x="5221700" y="3686910"/>
                    <a:ext cx="307276" cy="269992"/>
                  </a:xfrm>
                  <a:custGeom>
                    <a:avLst/>
                    <a:gdLst>
                      <a:gd name="connsiteX0" fmla="*/ 9525 w 307276"/>
                      <a:gd name="connsiteY0" fmla="*/ 1265 h 269992"/>
                      <a:gd name="connsiteX1" fmla="*/ 297751 w 307276"/>
                      <a:gd name="connsiteY1" fmla="*/ 167572 h 269992"/>
                      <a:gd name="connsiteX2" fmla="*/ 307276 w 307276"/>
                      <a:gd name="connsiteY2" fmla="*/ 183669 h 269992"/>
                      <a:gd name="connsiteX3" fmla="*/ 307276 w 307276"/>
                      <a:gd name="connsiteY3" fmla="*/ 263298 h 269992"/>
                      <a:gd name="connsiteX4" fmla="*/ 297751 w 307276"/>
                      <a:gd name="connsiteY4" fmla="*/ 268727 h 269992"/>
                      <a:gd name="connsiteX5" fmla="*/ 9525 w 307276"/>
                      <a:gd name="connsiteY5" fmla="*/ 102420 h 269992"/>
                      <a:gd name="connsiteX6" fmla="*/ 0 w 307276"/>
                      <a:gd name="connsiteY6" fmla="*/ 86228 h 269992"/>
                      <a:gd name="connsiteX7" fmla="*/ 0 w 307276"/>
                      <a:gd name="connsiteY7" fmla="*/ 6694 h 269992"/>
                      <a:gd name="connsiteX8" fmla="*/ 9525 w 307276"/>
                      <a:gd name="connsiteY8" fmla="*/ 1265 h 2699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07276" h="269992">
                        <a:moveTo>
                          <a:pt x="9525" y="1265"/>
                        </a:moveTo>
                        <a:lnTo>
                          <a:pt x="297751" y="167572"/>
                        </a:lnTo>
                        <a:cubicBezTo>
                          <a:pt x="303323" y="171100"/>
                          <a:pt x="306865" y="177087"/>
                          <a:pt x="307276" y="183669"/>
                        </a:cubicBezTo>
                        <a:lnTo>
                          <a:pt x="307276" y="263298"/>
                        </a:lnTo>
                        <a:cubicBezTo>
                          <a:pt x="307276" y="269299"/>
                          <a:pt x="303085" y="271680"/>
                          <a:pt x="297751" y="268727"/>
                        </a:cubicBezTo>
                        <a:lnTo>
                          <a:pt x="9525" y="102420"/>
                        </a:lnTo>
                        <a:cubicBezTo>
                          <a:pt x="3927" y="98872"/>
                          <a:pt x="382" y="92845"/>
                          <a:pt x="0" y="86228"/>
                        </a:cubicBezTo>
                        <a:lnTo>
                          <a:pt x="0" y="6694"/>
                        </a:lnTo>
                        <a:cubicBezTo>
                          <a:pt x="190" y="693"/>
                          <a:pt x="4381" y="-1688"/>
                          <a:pt x="9525" y="1265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5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841" name="Полилиния: фигура 159">
                    <a:extLst>
                      <a:ext uri="{FF2B5EF4-FFF2-40B4-BE49-F238E27FC236}">
                        <a16:creationId xmlns:a16="http://schemas.microsoft.com/office/drawing/2014/main" id="{D86066BD-75CC-4178-9CA8-FF5837DDC60F}"/>
                      </a:ext>
                    </a:extLst>
                  </p:cNvPr>
                  <p:cNvSpPr/>
                  <p:nvPr/>
                </p:nvSpPr>
                <p:spPr>
                  <a:xfrm>
                    <a:off x="5239416" y="3717221"/>
                    <a:ext cx="272224" cy="168889"/>
                  </a:xfrm>
                  <a:custGeom>
                    <a:avLst/>
                    <a:gdLst>
                      <a:gd name="connsiteX0" fmla="*/ 0 w 272224"/>
                      <a:gd name="connsiteY0" fmla="*/ 6006 h 168889"/>
                      <a:gd name="connsiteX1" fmla="*/ 9525 w 272224"/>
                      <a:gd name="connsiteY1" fmla="*/ 21532 h 168889"/>
                      <a:gd name="connsiteX2" fmla="*/ 262699 w 272224"/>
                      <a:gd name="connsiteY2" fmla="*/ 167550 h 168889"/>
                      <a:gd name="connsiteX3" fmla="*/ 272224 w 272224"/>
                      <a:gd name="connsiteY3" fmla="*/ 162883 h 168889"/>
                      <a:gd name="connsiteX4" fmla="*/ 262699 w 272224"/>
                      <a:gd name="connsiteY4" fmla="*/ 147357 h 168889"/>
                      <a:gd name="connsiteX5" fmla="*/ 9334 w 272224"/>
                      <a:gd name="connsiteY5" fmla="*/ 1339 h 168889"/>
                      <a:gd name="connsiteX6" fmla="*/ 0 w 272224"/>
                      <a:gd name="connsiteY6" fmla="*/ 6006 h 16888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72224" h="168889">
                        <a:moveTo>
                          <a:pt x="0" y="6006"/>
                        </a:moveTo>
                        <a:cubicBezTo>
                          <a:pt x="498" y="12411"/>
                          <a:pt x="4041" y="18187"/>
                          <a:pt x="9525" y="21532"/>
                        </a:cubicBezTo>
                        <a:lnTo>
                          <a:pt x="262699" y="167550"/>
                        </a:lnTo>
                        <a:cubicBezTo>
                          <a:pt x="267843" y="170503"/>
                          <a:pt x="272224" y="168408"/>
                          <a:pt x="272224" y="162883"/>
                        </a:cubicBezTo>
                        <a:cubicBezTo>
                          <a:pt x="271727" y="156478"/>
                          <a:pt x="268183" y="150703"/>
                          <a:pt x="262699" y="147357"/>
                        </a:cubicBezTo>
                        <a:lnTo>
                          <a:pt x="9334" y="1339"/>
                        </a:lnTo>
                        <a:cubicBezTo>
                          <a:pt x="4191" y="-1614"/>
                          <a:pt x="0" y="482"/>
                          <a:pt x="0" y="6006"/>
                        </a:cubicBezTo>
                        <a:close/>
                      </a:path>
                    </a:pathLst>
                  </a:custGeom>
                  <a:solidFill>
                    <a:srgbClr val="E0E0E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842" name="Полилиния: фигура 160">
                    <a:extLst>
                      <a:ext uri="{FF2B5EF4-FFF2-40B4-BE49-F238E27FC236}">
                        <a16:creationId xmlns:a16="http://schemas.microsoft.com/office/drawing/2014/main" id="{2A5AE7A0-1D34-47F4-803D-AC7948F38BBD}"/>
                      </a:ext>
                    </a:extLst>
                  </p:cNvPr>
                  <p:cNvSpPr/>
                  <p:nvPr/>
                </p:nvSpPr>
                <p:spPr>
                  <a:xfrm>
                    <a:off x="5239416" y="3757660"/>
                    <a:ext cx="272224" cy="168928"/>
                  </a:xfrm>
                  <a:custGeom>
                    <a:avLst/>
                    <a:gdLst>
                      <a:gd name="connsiteX0" fmla="*/ 0 w 272224"/>
                      <a:gd name="connsiteY0" fmla="*/ 6049 h 168928"/>
                      <a:gd name="connsiteX1" fmla="*/ 9525 w 272224"/>
                      <a:gd name="connsiteY1" fmla="*/ 21574 h 168928"/>
                      <a:gd name="connsiteX2" fmla="*/ 262699 w 272224"/>
                      <a:gd name="connsiteY2" fmla="*/ 167592 h 168928"/>
                      <a:gd name="connsiteX3" fmla="*/ 272224 w 272224"/>
                      <a:gd name="connsiteY3" fmla="*/ 162830 h 168928"/>
                      <a:gd name="connsiteX4" fmla="*/ 262699 w 272224"/>
                      <a:gd name="connsiteY4" fmla="*/ 147400 h 168928"/>
                      <a:gd name="connsiteX5" fmla="*/ 9525 w 272224"/>
                      <a:gd name="connsiteY5" fmla="*/ 1381 h 168928"/>
                      <a:gd name="connsiteX6" fmla="*/ 0 w 272224"/>
                      <a:gd name="connsiteY6" fmla="*/ 6049 h 1689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72224" h="168928">
                        <a:moveTo>
                          <a:pt x="0" y="6049"/>
                        </a:moveTo>
                        <a:cubicBezTo>
                          <a:pt x="498" y="12453"/>
                          <a:pt x="4041" y="18229"/>
                          <a:pt x="9525" y="21574"/>
                        </a:cubicBezTo>
                        <a:lnTo>
                          <a:pt x="262699" y="167592"/>
                        </a:lnTo>
                        <a:cubicBezTo>
                          <a:pt x="267843" y="170545"/>
                          <a:pt x="272224" y="168450"/>
                          <a:pt x="272224" y="162830"/>
                        </a:cubicBezTo>
                        <a:cubicBezTo>
                          <a:pt x="271697" y="156460"/>
                          <a:pt x="268157" y="150726"/>
                          <a:pt x="262699" y="147400"/>
                        </a:cubicBezTo>
                        <a:lnTo>
                          <a:pt x="9525" y="1381"/>
                        </a:lnTo>
                        <a:cubicBezTo>
                          <a:pt x="4191" y="-1667"/>
                          <a:pt x="0" y="524"/>
                          <a:pt x="0" y="6049"/>
                        </a:cubicBezTo>
                        <a:close/>
                      </a:path>
                    </a:pathLst>
                  </a:custGeom>
                  <a:solidFill>
                    <a:srgbClr val="66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843" name="Полилиния: фигура 161">
                    <a:extLst>
                      <a:ext uri="{FF2B5EF4-FFF2-40B4-BE49-F238E27FC236}">
                        <a16:creationId xmlns:a16="http://schemas.microsoft.com/office/drawing/2014/main" id="{E97D8B60-46D2-4533-B2D8-327F8461C849}"/>
                      </a:ext>
                    </a:extLst>
                  </p:cNvPr>
                  <p:cNvSpPr/>
                  <p:nvPr/>
                </p:nvSpPr>
                <p:spPr>
                  <a:xfrm>
                    <a:off x="5239226" y="3757660"/>
                    <a:ext cx="149351" cy="102155"/>
                  </a:xfrm>
                  <a:custGeom>
                    <a:avLst/>
                    <a:gdLst>
                      <a:gd name="connsiteX0" fmla="*/ 9525 w 149351"/>
                      <a:gd name="connsiteY0" fmla="*/ 1381 h 102155"/>
                      <a:gd name="connsiteX1" fmla="*/ 149352 w 149351"/>
                      <a:gd name="connsiteY1" fmla="*/ 81963 h 102155"/>
                      <a:gd name="connsiteX2" fmla="*/ 149352 w 149351"/>
                      <a:gd name="connsiteY2" fmla="*/ 102156 h 102155"/>
                      <a:gd name="connsiteX3" fmla="*/ 9525 w 149351"/>
                      <a:gd name="connsiteY3" fmla="*/ 21574 h 102155"/>
                      <a:gd name="connsiteX4" fmla="*/ 0 w 149351"/>
                      <a:gd name="connsiteY4" fmla="*/ 6048 h 102155"/>
                      <a:gd name="connsiteX5" fmla="*/ 9525 w 149351"/>
                      <a:gd name="connsiteY5" fmla="*/ 1381 h 1021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9351" h="102155">
                        <a:moveTo>
                          <a:pt x="9525" y="1381"/>
                        </a:moveTo>
                        <a:lnTo>
                          <a:pt x="149352" y="81963"/>
                        </a:lnTo>
                        <a:lnTo>
                          <a:pt x="149352" y="102156"/>
                        </a:lnTo>
                        <a:lnTo>
                          <a:pt x="9525" y="21574"/>
                        </a:lnTo>
                        <a:cubicBezTo>
                          <a:pt x="4041" y="18229"/>
                          <a:pt x="498" y="12453"/>
                          <a:pt x="0" y="6048"/>
                        </a:cubicBezTo>
                        <a:cubicBezTo>
                          <a:pt x="191" y="524"/>
                          <a:pt x="4381" y="-1667"/>
                          <a:pt x="9525" y="1381"/>
                        </a:cubicBezTo>
                        <a:close/>
                      </a:path>
                    </a:pathLst>
                  </a:custGeom>
                  <a:solidFill>
                    <a:srgbClr val="E0E0E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844" name="Полилиния: фигура 162">
                    <a:extLst>
                      <a:ext uri="{FF2B5EF4-FFF2-40B4-BE49-F238E27FC236}">
                        <a16:creationId xmlns:a16="http://schemas.microsoft.com/office/drawing/2014/main" id="{62DB66A3-445E-43C8-A2F8-BD7BDE9E2EF7}"/>
                      </a:ext>
                    </a:extLst>
                  </p:cNvPr>
                  <p:cNvSpPr/>
                  <p:nvPr/>
                </p:nvSpPr>
                <p:spPr>
                  <a:xfrm>
                    <a:off x="5090350" y="3462521"/>
                    <a:ext cx="93154" cy="111766"/>
                  </a:xfrm>
                  <a:custGeom>
                    <a:avLst/>
                    <a:gdLst>
                      <a:gd name="connsiteX0" fmla="*/ 16859 w 93154"/>
                      <a:gd name="connsiteY0" fmla="*/ 2292 h 111766"/>
                      <a:gd name="connsiteX1" fmla="*/ 76295 w 93154"/>
                      <a:gd name="connsiteY1" fmla="*/ 36392 h 111766"/>
                      <a:gd name="connsiteX2" fmla="*/ 93154 w 93154"/>
                      <a:gd name="connsiteY2" fmla="*/ 65634 h 111766"/>
                      <a:gd name="connsiteX3" fmla="*/ 93154 w 93154"/>
                      <a:gd name="connsiteY3" fmla="*/ 99828 h 111766"/>
                      <a:gd name="connsiteX4" fmla="*/ 76295 w 93154"/>
                      <a:gd name="connsiteY4" fmla="*/ 109353 h 111766"/>
                      <a:gd name="connsiteX5" fmla="*/ 16859 w 93154"/>
                      <a:gd name="connsiteY5" fmla="*/ 75159 h 111766"/>
                      <a:gd name="connsiteX6" fmla="*/ 0 w 93154"/>
                      <a:gd name="connsiteY6" fmla="*/ 46012 h 111766"/>
                      <a:gd name="connsiteX7" fmla="*/ 0 w 93154"/>
                      <a:gd name="connsiteY7" fmla="*/ 11913 h 111766"/>
                      <a:gd name="connsiteX8" fmla="*/ 16859 w 93154"/>
                      <a:gd name="connsiteY8" fmla="*/ 2292 h 111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93154" h="111766">
                        <a:moveTo>
                          <a:pt x="16859" y="2292"/>
                        </a:moveTo>
                        <a:lnTo>
                          <a:pt x="76295" y="36392"/>
                        </a:lnTo>
                        <a:cubicBezTo>
                          <a:pt x="86251" y="42898"/>
                          <a:pt x="92513" y="53758"/>
                          <a:pt x="93154" y="65634"/>
                        </a:cubicBezTo>
                        <a:lnTo>
                          <a:pt x="93154" y="99828"/>
                        </a:lnTo>
                        <a:cubicBezTo>
                          <a:pt x="93154" y="110592"/>
                          <a:pt x="85630" y="114878"/>
                          <a:pt x="76295" y="109353"/>
                        </a:cubicBezTo>
                        <a:lnTo>
                          <a:pt x="16859" y="75159"/>
                        </a:lnTo>
                        <a:cubicBezTo>
                          <a:pt x="6895" y="68705"/>
                          <a:pt x="626" y="57868"/>
                          <a:pt x="0" y="46012"/>
                        </a:cubicBezTo>
                        <a:lnTo>
                          <a:pt x="0" y="11913"/>
                        </a:lnTo>
                        <a:cubicBezTo>
                          <a:pt x="0" y="1245"/>
                          <a:pt x="7525" y="-3042"/>
                          <a:pt x="16859" y="2292"/>
                        </a:cubicBezTo>
                        <a:close/>
                      </a:path>
                    </a:pathLst>
                  </a:custGeom>
                  <a:solidFill>
                    <a:srgbClr val="E0E0E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845" name="Полилиния: фигура 163">
                    <a:extLst>
                      <a:ext uri="{FF2B5EF4-FFF2-40B4-BE49-F238E27FC236}">
                        <a16:creationId xmlns:a16="http://schemas.microsoft.com/office/drawing/2014/main" id="{E26545B8-0F8F-41FF-8459-C6635B399DC2}"/>
                      </a:ext>
                    </a:extLst>
                  </p:cNvPr>
                  <p:cNvSpPr/>
                  <p:nvPr/>
                </p:nvSpPr>
                <p:spPr>
                  <a:xfrm>
                    <a:off x="5090350" y="3462521"/>
                    <a:ext cx="93154" cy="111766"/>
                  </a:xfrm>
                  <a:custGeom>
                    <a:avLst/>
                    <a:gdLst>
                      <a:gd name="connsiteX0" fmla="*/ 16859 w 93154"/>
                      <a:gd name="connsiteY0" fmla="*/ 2292 h 111766"/>
                      <a:gd name="connsiteX1" fmla="*/ 76295 w 93154"/>
                      <a:gd name="connsiteY1" fmla="*/ 36392 h 111766"/>
                      <a:gd name="connsiteX2" fmla="*/ 93154 w 93154"/>
                      <a:gd name="connsiteY2" fmla="*/ 65634 h 111766"/>
                      <a:gd name="connsiteX3" fmla="*/ 93154 w 93154"/>
                      <a:gd name="connsiteY3" fmla="*/ 99828 h 111766"/>
                      <a:gd name="connsiteX4" fmla="*/ 76295 w 93154"/>
                      <a:gd name="connsiteY4" fmla="*/ 109353 h 111766"/>
                      <a:gd name="connsiteX5" fmla="*/ 16859 w 93154"/>
                      <a:gd name="connsiteY5" fmla="*/ 75159 h 111766"/>
                      <a:gd name="connsiteX6" fmla="*/ 0 w 93154"/>
                      <a:gd name="connsiteY6" fmla="*/ 46012 h 111766"/>
                      <a:gd name="connsiteX7" fmla="*/ 0 w 93154"/>
                      <a:gd name="connsiteY7" fmla="*/ 11913 h 111766"/>
                      <a:gd name="connsiteX8" fmla="*/ 16859 w 93154"/>
                      <a:gd name="connsiteY8" fmla="*/ 2292 h 111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93154" h="111766">
                        <a:moveTo>
                          <a:pt x="16859" y="2292"/>
                        </a:moveTo>
                        <a:lnTo>
                          <a:pt x="76295" y="36392"/>
                        </a:lnTo>
                        <a:cubicBezTo>
                          <a:pt x="86251" y="42898"/>
                          <a:pt x="92513" y="53758"/>
                          <a:pt x="93154" y="65634"/>
                        </a:cubicBezTo>
                        <a:lnTo>
                          <a:pt x="93154" y="99828"/>
                        </a:lnTo>
                        <a:cubicBezTo>
                          <a:pt x="93154" y="110592"/>
                          <a:pt x="85630" y="114878"/>
                          <a:pt x="76295" y="109353"/>
                        </a:cubicBezTo>
                        <a:lnTo>
                          <a:pt x="16859" y="75159"/>
                        </a:lnTo>
                        <a:cubicBezTo>
                          <a:pt x="6895" y="68705"/>
                          <a:pt x="626" y="57868"/>
                          <a:pt x="0" y="46012"/>
                        </a:cubicBezTo>
                        <a:lnTo>
                          <a:pt x="0" y="11913"/>
                        </a:lnTo>
                        <a:cubicBezTo>
                          <a:pt x="0" y="1245"/>
                          <a:pt x="7525" y="-3042"/>
                          <a:pt x="16859" y="2292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54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846" name="Полилиния: фигура 164">
                    <a:extLst>
                      <a:ext uri="{FF2B5EF4-FFF2-40B4-BE49-F238E27FC236}">
                        <a16:creationId xmlns:a16="http://schemas.microsoft.com/office/drawing/2014/main" id="{CAB7B25C-4E44-47FD-888F-B6DA9CA159F8}"/>
                      </a:ext>
                    </a:extLst>
                  </p:cNvPr>
                  <p:cNvSpPr/>
                  <p:nvPr/>
                </p:nvSpPr>
                <p:spPr>
                  <a:xfrm>
                    <a:off x="5123211" y="3497944"/>
                    <a:ext cx="32738" cy="41069"/>
                  </a:xfrm>
                  <a:custGeom>
                    <a:avLst/>
                    <a:gdLst>
                      <a:gd name="connsiteX0" fmla="*/ 0 w 32738"/>
                      <a:gd name="connsiteY0" fmla="*/ 5351 h 41069"/>
                      <a:gd name="connsiteX1" fmla="*/ 7715 w 32738"/>
                      <a:gd name="connsiteY1" fmla="*/ 874 h 41069"/>
                      <a:gd name="connsiteX2" fmla="*/ 7715 w 32738"/>
                      <a:gd name="connsiteY2" fmla="*/ 874 h 41069"/>
                      <a:gd name="connsiteX3" fmla="*/ 18002 w 32738"/>
                      <a:gd name="connsiteY3" fmla="*/ 1922 h 41069"/>
                      <a:gd name="connsiteX4" fmla="*/ 32671 w 32738"/>
                      <a:gd name="connsiteY4" fmla="*/ 27353 h 41069"/>
                      <a:gd name="connsiteX5" fmla="*/ 28384 w 32738"/>
                      <a:gd name="connsiteY5" fmla="*/ 36878 h 41069"/>
                      <a:gd name="connsiteX6" fmla="*/ 28385 w 32738"/>
                      <a:gd name="connsiteY6" fmla="*/ 36878 h 41069"/>
                      <a:gd name="connsiteX7" fmla="*/ 21146 w 32738"/>
                      <a:gd name="connsiteY7" fmla="*/ 41069 h 41069"/>
                      <a:gd name="connsiteX8" fmla="*/ 19907 w 32738"/>
                      <a:gd name="connsiteY8" fmla="*/ 38879 h 41069"/>
                      <a:gd name="connsiteX9" fmla="*/ 15716 w 32738"/>
                      <a:gd name="connsiteY9" fmla="*/ 37259 h 41069"/>
                      <a:gd name="connsiteX10" fmla="*/ 1048 w 32738"/>
                      <a:gd name="connsiteY10" fmla="*/ 11828 h 41069"/>
                      <a:gd name="connsiteX11" fmla="*/ 1048 w 32738"/>
                      <a:gd name="connsiteY11" fmla="*/ 8113 h 410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32738" h="41069">
                        <a:moveTo>
                          <a:pt x="0" y="5351"/>
                        </a:moveTo>
                        <a:lnTo>
                          <a:pt x="7715" y="874"/>
                        </a:lnTo>
                        <a:lnTo>
                          <a:pt x="7715" y="874"/>
                        </a:lnTo>
                        <a:cubicBezTo>
                          <a:pt x="11093" y="-592"/>
                          <a:pt x="14990" y="-195"/>
                          <a:pt x="18002" y="1922"/>
                        </a:cubicBezTo>
                        <a:cubicBezTo>
                          <a:pt x="26663" y="7579"/>
                          <a:pt x="32110" y="17024"/>
                          <a:pt x="32671" y="27353"/>
                        </a:cubicBezTo>
                        <a:cubicBezTo>
                          <a:pt x="33101" y="31075"/>
                          <a:pt x="31455" y="34733"/>
                          <a:pt x="28384" y="36878"/>
                        </a:cubicBezTo>
                        <a:lnTo>
                          <a:pt x="28385" y="36878"/>
                        </a:lnTo>
                        <a:lnTo>
                          <a:pt x="21146" y="41069"/>
                        </a:lnTo>
                        <a:lnTo>
                          <a:pt x="19907" y="38879"/>
                        </a:lnTo>
                        <a:cubicBezTo>
                          <a:pt x="18430" y="38577"/>
                          <a:pt x="17013" y="38029"/>
                          <a:pt x="15716" y="37259"/>
                        </a:cubicBezTo>
                        <a:cubicBezTo>
                          <a:pt x="7056" y="31602"/>
                          <a:pt x="1608" y="22157"/>
                          <a:pt x="1048" y="11828"/>
                        </a:cubicBezTo>
                        <a:cubicBezTo>
                          <a:pt x="896" y="10594"/>
                          <a:pt x="896" y="9346"/>
                          <a:pt x="1048" y="8113"/>
                        </a:cubicBezTo>
                        <a:close/>
                      </a:path>
                    </a:pathLst>
                  </a:custGeom>
                  <a:solidFill>
                    <a:srgbClr val="E0E0E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847" name="Полилиния: фигура 165">
                    <a:extLst>
                      <a:ext uri="{FF2B5EF4-FFF2-40B4-BE49-F238E27FC236}">
                        <a16:creationId xmlns:a16="http://schemas.microsoft.com/office/drawing/2014/main" id="{42F82BFC-CF79-41EE-A085-0A2580B2BA5E}"/>
                      </a:ext>
                    </a:extLst>
                  </p:cNvPr>
                  <p:cNvSpPr/>
                  <p:nvPr/>
                </p:nvSpPr>
                <p:spPr>
                  <a:xfrm>
                    <a:off x="5119305" y="3502063"/>
                    <a:ext cx="29337" cy="37855"/>
                  </a:xfrm>
                  <a:custGeom>
                    <a:avLst/>
                    <a:gdLst>
                      <a:gd name="connsiteX0" fmla="*/ 14669 w 29337"/>
                      <a:gd name="connsiteY0" fmla="*/ 1994 h 37855"/>
                      <a:gd name="connsiteX1" fmla="*/ 29338 w 29337"/>
                      <a:gd name="connsiteY1" fmla="*/ 27426 h 37855"/>
                      <a:gd name="connsiteX2" fmla="*/ 14669 w 29337"/>
                      <a:gd name="connsiteY2" fmla="*/ 35807 h 37855"/>
                      <a:gd name="connsiteX3" fmla="*/ 1 w 29337"/>
                      <a:gd name="connsiteY3" fmla="*/ 10471 h 37855"/>
                      <a:gd name="connsiteX4" fmla="*/ 14669 w 29337"/>
                      <a:gd name="connsiteY4" fmla="*/ 1994 h 378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337" h="37855">
                        <a:moveTo>
                          <a:pt x="14669" y="1994"/>
                        </a:moveTo>
                        <a:cubicBezTo>
                          <a:pt x="23330" y="7651"/>
                          <a:pt x="28777" y="17096"/>
                          <a:pt x="29338" y="27426"/>
                        </a:cubicBezTo>
                        <a:cubicBezTo>
                          <a:pt x="29338" y="36950"/>
                          <a:pt x="22766" y="40475"/>
                          <a:pt x="14669" y="35807"/>
                        </a:cubicBezTo>
                        <a:cubicBezTo>
                          <a:pt x="6012" y="30191"/>
                          <a:pt x="561" y="20775"/>
                          <a:pt x="1" y="10471"/>
                        </a:cubicBezTo>
                        <a:cubicBezTo>
                          <a:pt x="-94" y="1136"/>
                          <a:pt x="6478" y="-2673"/>
                          <a:pt x="14669" y="1994"/>
                        </a:cubicBezTo>
                        <a:close/>
                      </a:path>
                    </a:pathLst>
                  </a:custGeom>
                  <a:solidFill>
                    <a:srgbClr val="F0F0F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848" name="Полилиния: фигура 166">
                    <a:extLst>
                      <a:ext uri="{FF2B5EF4-FFF2-40B4-BE49-F238E27FC236}">
                        <a16:creationId xmlns:a16="http://schemas.microsoft.com/office/drawing/2014/main" id="{5CFDD7A6-C9DA-4A02-9A2F-E3F33A8A9ACD}"/>
                      </a:ext>
                    </a:extLst>
                  </p:cNvPr>
                  <p:cNvSpPr/>
                  <p:nvPr/>
                </p:nvSpPr>
                <p:spPr>
                  <a:xfrm>
                    <a:off x="5090350" y="3298494"/>
                    <a:ext cx="93154" cy="111529"/>
                  </a:xfrm>
                  <a:custGeom>
                    <a:avLst/>
                    <a:gdLst>
                      <a:gd name="connsiteX0" fmla="*/ 16859 w 93154"/>
                      <a:gd name="connsiteY0" fmla="*/ 2108 h 111529"/>
                      <a:gd name="connsiteX1" fmla="*/ 76295 w 93154"/>
                      <a:gd name="connsiteY1" fmla="*/ 36303 h 111529"/>
                      <a:gd name="connsiteX2" fmla="*/ 93154 w 93154"/>
                      <a:gd name="connsiteY2" fmla="*/ 65450 h 111529"/>
                      <a:gd name="connsiteX3" fmla="*/ 93154 w 93154"/>
                      <a:gd name="connsiteY3" fmla="*/ 99549 h 111529"/>
                      <a:gd name="connsiteX4" fmla="*/ 76295 w 93154"/>
                      <a:gd name="connsiteY4" fmla="*/ 109074 h 111529"/>
                      <a:gd name="connsiteX5" fmla="*/ 16859 w 93154"/>
                      <a:gd name="connsiteY5" fmla="*/ 74975 h 111529"/>
                      <a:gd name="connsiteX6" fmla="*/ 0 w 93154"/>
                      <a:gd name="connsiteY6" fmla="*/ 45733 h 111529"/>
                      <a:gd name="connsiteX7" fmla="*/ 0 w 93154"/>
                      <a:gd name="connsiteY7" fmla="*/ 11729 h 111529"/>
                      <a:gd name="connsiteX8" fmla="*/ 16859 w 93154"/>
                      <a:gd name="connsiteY8" fmla="*/ 2108 h 1115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93154" h="111529">
                        <a:moveTo>
                          <a:pt x="16859" y="2108"/>
                        </a:moveTo>
                        <a:lnTo>
                          <a:pt x="76295" y="36303"/>
                        </a:lnTo>
                        <a:cubicBezTo>
                          <a:pt x="86248" y="42768"/>
                          <a:pt x="92513" y="53599"/>
                          <a:pt x="93154" y="65450"/>
                        </a:cubicBezTo>
                        <a:lnTo>
                          <a:pt x="93154" y="99549"/>
                        </a:lnTo>
                        <a:cubicBezTo>
                          <a:pt x="93154" y="110312"/>
                          <a:pt x="85630" y="114694"/>
                          <a:pt x="76295" y="109074"/>
                        </a:cubicBezTo>
                        <a:lnTo>
                          <a:pt x="16859" y="74975"/>
                        </a:lnTo>
                        <a:cubicBezTo>
                          <a:pt x="6903" y="68469"/>
                          <a:pt x="642" y="57609"/>
                          <a:pt x="0" y="45733"/>
                        </a:cubicBezTo>
                        <a:lnTo>
                          <a:pt x="0" y="11729"/>
                        </a:lnTo>
                        <a:cubicBezTo>
                          <a:pt x="0" y="1156"/>
                          <a:pt x="7525" y="-2845"/>
                          <a:pt x="16859" y="2108"/>
                        </a:cubicBezTo>
                        <a:close/>
                      </a:path>
                    </a:pathLst>
                  </a:custGeom>
                  <a:solidFill>
                    <a:srgbClr val="E0E0E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849" name="Полилиния: фигура 167">
                    <a:extLst>
                      <a:ext uri="{FF2B5EF4-FFF2-40B4-BE49-F238E27FC236}">
                        <a16:creationId xmlns:a16="http://schemas.microsoft.com/office/drawing/2014/main" id="{684C51BC-91CF-4EF1-A103-A368A15072A5}"/>
                      </a:ext>
                    </a:extLst>
                  </p:cNvPr>
                  <p:cNvSpPr/>
                  <p:nvPr/>
                </p:nvSpPr>
                <p:spPr>
                  <a:xfrm>
                    <a:off x="5090350" y="3298494"/>
                    <a:ext cx="93154" cy="111529"/>
                  </a:xfrm>
                  <a:custGeom>
                    <a:avLst/>
                    <a:gdLst>
                      <a:gd name="connsiteX0" fmla="*/ 16859 w 93154"/>
                      <a:gd name="connsiteY0" fmla="*/ 2108 h 111529"/>
                      <a:gd name="connsiteX1" fmla="*/ 76295 w 93154"/>
                      <a:gd name="connsiteY1" fmla="*/ 36303 h 111529"/>
                      <a:gd name="connsiteX2" fmla="*/ 93154 w 93154"/>
                      <a:gd name="connsiteY2" fmla="*/ 65450 h 111529"/>
                      <a:gd name="connsiteX3" fmla="*/ 93154 w 93154"/>
                      <a:gd name="connsiteY3" fmla="*/ 99549 h 111529"/>
                      <a:gd name="connsiteX4" fmla="*/ 76295 w 93154"/>
                      <a:gd name="connsiteY4" fmla="*/ 109074 h 111529"/>
                      <a:gd name="connsiteX5" fmla="*/ 16859 w 93154"/>
                      <a:gd name="connsiteY5" fmla="*/ 74975 h 111529"/>
                      <a:gd name="connsiteX6" fmla="*/ 0 w 93154"/>
                      <a:gd name="connsiteY6" fmla="*/ 45733 h 111529"/>
                      <a:gd name="connsiteX7" fmla="*/ 0 w 93154"/>
                      <a:gd name="connsiteY7" fmla="*/ 11729 h 111529"/>
                      <a:gd name="connsiteX8" fmla="*/ 16859 w 93154"/>
                      <a:gd name="connsiteY8" fmla="*/ 2108 h 1115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93154" h="111529">
                        <a:moveTo>
                          <a:pt x="16859" y="2108"/>
                        </a:moveTo>
                        <a:lnTo>
                          <a:pt x="76295" y="36303"/>
                        </a:lnTo>
                        <a:cubicBezTo>
                          <a:pt x="86248" y="42768"/>
                          <a:pt x="92513" y="53599"/>
                          <a:pt x="93154" y="65450"/>
                        </a:cubicBezTo>
                        <a:lnTo>
                          <a:pt x="93154" y="99549"/>
                        </a:lnTo>
                        <a:cubicBezTo>
                          <a:pt x="93154" y="110312"/>
                          <a:pt x="85630" y="114694"/>
                          <a:pt x="76295" y="109074"/>
                        </a:cubicBezTo>
                        <a:lnTo>
                          <a:pt x="16859" y="74975"/>
                        </a:lnTo>
                        <a:cubicBezTo>
                          <a:pt x="6903" y="68469"/>
                          <a:pt x="642" y="57609"/>
                          <a:pt x="0" y="45733"/>
                        </a:cubicBezTo>
                        <a:lnTo>
                          <a:pt x="0" y="11729"/>
                        </a:lnTo>
                        <a:cubicBezTo>
                          <a:pt x="0" y="1156"/>
                          <a:pt x="7525" y="-2845"/>
                          <a:pt x="16859" y="2108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54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850" name="Полилиния: фигура 168">
                    <a:extLst>
                      <a:ext uri="{FF2B5EF4-FFF2-40B4-BE49-F238E27FC236}">
                        <a16:creationId xmlns:a16="http://schemas.microsoft.com/office/drawing/2014/main" id="{16C1F22C-B19A-484E-A122-2F3E8310E0BD}"/>
                      </a:ext>
                    </a:extLst>
                  </p:cNvPr>
                  <p:cNvSpPr/>
                  <p:nvPr/>
                </p:nvSpPr>
                <p:spPr>
                  <a:xfrm>
                    <a:off x="5123211" y="3333691"/>
                    <a:ext cx="32732" cy="40920"/>
                  </a:xfrm>
                  <a:custGeom>
                    <a:avLst/>
                    <a:gdLst>
                      <a:gd name="connsiteX0" fmla="*/ 0 w 32732"/>
                      <a:gd name="connsiteY0" fmla="*/ 5392 h 40920"/>
                      <a:gd name="connsiteX1" fmla="*/ 7715 w 32732"/>
                      <a:gd name="connsiteY1" fmla="*/ 916 h 40920"/>
                      <a:gd name="connsiteX2" fmla="*/ 7715 w 32732"/>
                      <a:gd name="connsiteY2" fmla="*/ 916 h 40920"/>
                      <a:gd name="connsiteX3" fmla="*/ 18002 w 32732"/>
                      <a:gd name="connsiteY3" fmla="*/ 1963 h 40920"/>
                      <a:gd name="connsiteX4" fmla="*/ 32671 w 32732"/>
                      <a:gd name="connsiteY4" fmla="*/ 27300 h 40920"/>
                      <a:gd name="connsiteX5" fmla="*/ 28384 w 32732"/>
                      <a:gd name="connsiteY5" fmla="*/ 36825 h 40920"/>
                      <a:gd name="connsiteX6" fmla="*/ 28385 w 32732"/>
                      <a:gd name="connsiteY6" fmla="*/ 36825 h 40920"/>
                      <a:gd name="connsiteX7" fmla="*/ 21146 w 32732"/>
                      <a:gd name="connsiteY7" fmla="*/ 40921 h 40920"/>
                      <a:gd name="connsiteX8" fmla="*/ 19907 w 32732"/>
                      <a:gd name="connsiteY8" fmla="*/ 38730 h 40920"/>
                      <a:gd name="connsiteX9" fmla="*/ 15716 w 32732"/>
                      <a:gd name="connsiteY9" fmla="*/ 37111 h 40920"/>
                      <a:gd name="connsiteX10" fmla="*/ 1048 w 32732"/>
                      <a:gd name="connsiteY10" fmla="*/ 11774 h 40920"/>
                      <a:gd name="connsiteX11" fmla="*/ 1048 w 32732"/>
                      <a:gd name="connsiteY11" fmla="*/ 8059 h 409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32732" h="40920">
                        <a:moveTo>
                          <a:pt x="0" y="5392"/>
                        </a:moveTo>
                        <a:lnTo>
                          <a:pt x="7715" y="916"/>
                        </a:lnTo>
                        <a:lnTo>
                          <a:pt x="7715" y="916"/>
                        </a:lnTo>
                        <a:cubicBezTo>
                          <a:pt x="11083" y="-609"/>
                          <a:pt x="15011" y="-209"/>
                          <a:pt x="18002" y="1963"/>
                        </a:cubicBezTo>
                        <a:cubicBezTo>
                          <a:pt x="26659" y="7580"/>
                          <a:pt x="32111" y="16996"/>
                          <a:pt x="32671" y="27300"/>
                        </a:cubicBezTo>
                        <a:cubicBezTo>
                          <a:pt x="33080" y="31018"/>
                          <a:pt x="31439" y="34665"/>
                          <a:pt x="28384" y="36825"/>
                        </a:cubicBezTo>
                        <a:lnTo>
                          <a:pt x="28385" y="36825"/>
                        </a:lnTo>
                        <a:lnTo>
                          <a:pt x="21146" y="40921"/>
                        </a:lnTo>
                        <a:lnTo>
                          <a:pt x="19907" y="38730"/>
                        </a:lnTo>
                        <a:cubicBezTo>
                          <a:pt x="18430" y="38428"/>
                          <a:pt x="17013" y="37880"/>
                          <a:pt x="15716" y="37111"/>
                        </a:cubicBezTo>
                        <a:cubicBezTo>
                          <a:pt x="7059" y="31494"/>
                          <a:pt x="1608" y="22078"/>
                          <a:pt x="1048" y="11774"/>
                        </a:cubicBezTo>
                        <a:cubicBezTo>
                          <a:pt x="884" y="10541"/>
                          <a:pt x="884" y="9292"/>
                          <a:pt x="1048" y="8059"/>
                        </a:cubicBezTo>
                        <a:close/>
                      </a:path>
                    </a:pathLst>
                  </a:custGeom>
                  <a:solidFill>
                    <a:srgbClr val="FAFAFA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851" name="Полилиния: фигура 169">
                    <a:extLst>
                      <a:ext uri="{FF2B5EF4-FFF2-40B4-BE49-F238E27FC236}">
                        <a16:creationId xmlns:a16="http://schemas.microsoft.com/office/drawing/2014/main" id="{E08D2DC3-6CAF-43CD-8B2F-33416692A941}"/>
                      </a:ext>
                    </a:extLst>
                  </p:cNvPr>
                  <p:cNvSpPr/>
                  <p:nvPr/>
                </p:nvSpPr>
                <p:spPr>
                  <a:xfrm>
                    <a:off x="5123211" y="3333691"/>
                    <a:ext cx="32732" cy="40920"/>
                  </a:xfrm>
                  <a:custGeom>
                    <a:avLst/>
                    <a:gdLst>
                      <a:gd name="connsiteX0" fmla="*/ 0 w 32732"/>
                      <a:gd name="connsiteY0" fmla="*/ 5392 h 40920"/>
                      <a:gd name="connsiteX1" fmla="*/ 7715 w 32732"/>
                      <a:gd name="connsiteY1" fmla="*/ 916 h 40920"/>
                      <a:gd name="connsiteX2" fmla="*/ 7715 w 32732"/>
                      <a:gd name="connsiteY2" fmla="*/ 916 h 40920"/>
                      <a:gd name="connsiteX3" fmla="*/ 18002 w 32732"/>
                      <a:gd name="connsiteY3" fmla="*/ 1963 h 40920"/>
                      <a:gd name="connsiteX4" fmla="*/ 32671 w 32732"/>
                      <a:gd name="connsiteY4" fmla="*/ 27300 h 40920"/>
                      <a:gd name="connsiteX5" fmla="*/ 28384 w 32732"/>
                      <a:gd name="connsiteY5" fmla="*/ 36825 h 40920"/>
                      <a:gd name="connsiteX6" fmla="*/ 28385 w 32732"/>
                      <a:gd name="connsiteY6" fmla="*/ 36825 h 40920"/>
                      <a:gd name="connsiteX7" fmla="*/ 21146 w 32732"/>
                      <a:gd name="connsiteY7" fmla="*/ 40921 h 40920"/>
                      <a:gd name="connsiteX8" fmla="*/ 19907 w 32732"/>
                      <a:gd name="connsiteY8" fmla="*/ 38730 h 40920"/>
                      <a:gd name="connsiteX9" fmla="*/ 15716 w 32732"/>
                      <a:gd name="connsiteY9" fmla="*/ 37111 h 40920"/>
                      <a:gd name="connsiteX10" fmla="*/ 1048 w 32732"/>
                      <a:gd name="connsiteY10" fmla="*/ 11774 h 40920"/>
                      <a:gd name="connsiteX11" fmla="*/ 1048 w 32732"/>
                      <a:gd name="connsiteY11" fmla="*/ 8059 h 409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32732" h="40920">
                        <a:moveTo>
                          <a:pt x="0" y="5392"/>
                        </a:moveTo>
                        <a:lnTo>
                          <a:pt x="7715" y="916"/>
                        </a:lnTo>
                        <a:lnTo>
                          <a:pt x="7715" y="916"/>
                        </a:lnTo>
                        <a:cubicBezTo>
                          <a:pt x="11083" y="-609"/>
                          <a:pt x="15011" y="-209"/>
                          <a:pt x="18002" y="1963"/>
                        </a:cubicBezTo>
                        <a:cubicBezTo>
                          <a:pt x="26659" y="7580"/>
                          <a:pt x="32111" y="16996"/>
                          <a:pt x="32671" y="27300"/>
                        </a:cubicBezTo>
                        <a:cubicBezTo>
                          <a:pt x="33080" y="31018"/>
                          <a:pt x="31439" y="34665"/>
                          <a:pt x="28384" y="36825"/>
                        </a:cubicBezTo>
                        <a:lnTo>
                          <a:pt x="28385" y="36825"/>
                        </a:lnTo>
                        <a:lnTo>
                          <a:pt x="21146" y="40921"/>
                        </a:lnTo>
                        <a:lnTo>
                          <a:pt x="19907" y="38730"/>
                        </a:lnTo>
                        <a:cubicBezTo>
                          <a:pt x="18430" y="38428"/>
                          <a:pt x="17013" y="37880"/>
                          <a:pt x="15716" y="37111"/>
                        </a:cubicBezTo>
                        <a:cubicBezTo>
                          <a:pt x="7059" y="31494"/>
                          <a:pt x="1608" y="22078"/>
                          <a:pt x="1048" y="11774"/>
                        </a:cubicBezTo>
                        <a:cubicBezTo>
                          <a:pt x="884" y="10541"/>
                          <a:pt x="884" y="9292"/>
                          <a:pt x="1048" y="8059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2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852" name="Полилиния: фигура 170">
                    <a:extLst>
                      <a:ext uri="{FF2B5EF4-FFF2-40B4-BE49-F238E27FC236}">
                        <a16:creationId xmlns:a16="http://schemas.microsoft.com/office/drawing/2014/main" id="{9F8D8DCB-2852-4F7F-A834-A4DC26C53228}"/>
                      </a:ext>
                    </a:extLst>
                  </p:cNvPr>
                  <p:cNvSpPr/>
                  <p:nvPr/>
                </p:nvSpPr>
                <p:spPr>
                  <a:xfrm>
                    <a:off x="5119305" y="3337947"/>
                    <a:ext cx="29337" cy="37835"/>
                  </a:xfrm>
                  <a:custGeom>
                    <a:avLst/>
                    <a:gdLst>
                      <a:gd name="connsiteX0" fmla="*/ 14669 w 29337"/>
                      <a:gd name="connsiteY0" fmla="*/ 1994 h 37835"/>
                      <a:gd name="connsiteX1" fmla="*/ 29338 w 29337"/>
                      <a:gd name="connsiteY1" fmla="*/ 27330 h 37835"/>
                      <a:gd name="connsiteX2" fmla="*/ 14669 w 29337"/>
                      <a:gd name="connsiteY2" fmla="*/ 35807 h 37835"/>
                      <a:gd name="connsiteX3" fmla="*/ 1 w 29337"/>
                      <a:gd name="connsiteY3" fmla="*/ 10471 h 37835"/>
                      <a:gd name="connsiteX4" fmla="*/ 14669 w 29337"/>
                      <a:gd name="connsiteY4" fmla="*/ 1994 h 378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337" h="37835">
                        <a:moveTo>
                          <a:pt x="14669" y="1994"/>
                        </a:moveTo>
                        <a:cubicBezTo>
                          <a:pt x="23327" y="7610"/>
                          <a:pt x="28778" y="17026"/>
                          <a:pt x="29338" y="27330"/>
                        </a:cubicBezTo>
                        <a:cubicBezTo>
                          <a:pt x="29338" y="36855"/>
                          <a:pt x="22766" y="40475"/>
                          <a:pt x="14669" y="35807"/>
                        </a:cubicBezTo>
                        <a:cubicBezTo>
                          <a:pt x="6012" y="30191"/>
                          <a:pt x="561" y="20775"/>
                          <a:pt x="1" y="10471"/>
                        </a:cubicBezTo>
                        <a:cubicBezTo>
                          <a:pt x="-94" y="1136"/>
                          <a:pt x="6478" y="-2673"/>
                          <a:pt x="14669" y="1994"/>
                        </a:cubicBezTo>
                        <a:close/>
                      </a:path>
                    </a:pathLst>
                  </a:custGeom>
                  <a:solidFill>
                    <a:srgbClr val="FAFAFA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853" name="Полилиния: фигура 171">
                    <a:extLst>
                      <a:ext uri="{FF2B5EF4-FFF2-40B4-BE49-F238E27FC236}">
                        <a16:creationId xmlns:a16="http://schemas.microsoft.com/office/drawing/2014/main" id="{2B909E34-F708-47B8-A3D4-4AB1BAC9AE68}"/>
                      </a:ext>
                    </a:extLst>
                  </p:cNvPr>
                  <p:cNvSpPr/>
                  <p:nvPr/>
                </p:nvSpPr>
                <p:spPr>
                  <a:xfrm>
                    <a:off x="5221700" y="3357648"/>
                    <a:ext cx="307276" cy="269974"/>
                  </a:xfrm>
                  <a:custGeom>
                    <a:avLst/>
                    <a:gdLst>
                      <a:gd name="connsiteX0" fmla="*/ 9525 w 307276"/>
                      <a:gd name="connsiteY0" fmla="*/ 1248 h 269974"/>
                      <a:gd name="connsiteX1" fmla="*/ 297751 w 307276"/>
                      <a:gd name="connsiteY1" fmla="*/ 167555 h 269974"/>
                      <a:gd name="connsiteX2" fmla="*/ 307276 w 307276"/>
                      <a:gd name="connsiteY2" fmla="*/ 183747 h 269974"/>
                      <a:gd name="connsiteX3" fmla="*/ 307276 w 307276"/>
                      <a:gd name="connsiteY3" fmla="*/ 263281 h 269974"/>
                      <a:gd name="connsiteX4" fmla="*/ 297751 w 307276"/>
                      <a:gd name="connsiteY4" fmla="*/ 268710 h 269974"/>
                      <a:gd name="connsiteX5" fmla="*/ 9525 w 307276"/>
                      <a:gd name="connsiteY5" fmla="*/ 102403 h 269974"/>
                      <a:gd name="connsiteX6" fmla="*/ 0 w 307276"/>
                      <a:gd name="connsiteY6" fmla="*/ 86306 h 269974"/>
                      <a:gd name="connsiteX7" fmla="*/ 0 w 307276"/>
                      <a:gd name="connsiteY7" fmla="*/ 6677 h 269974"/>
                      <a:gd name="connsiteX8" fmla="*/ 9525 w 307276"/>
                      <a:gd name="connsiteY8" fmla="*/ 1248 h 2699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07276" h="269974">
                        <a:moveTo>
                          <a:pt x="9525" y="1248"/>
                        </a:moveTo>
                        <a:lnTo>
                          <a:pt x="297751" y="167555"/>
                        </a:lnTo>
                        <a:cubicBezTo>
                          <a:pt x="303349" y="171103"/>
                          <a:pt x="306895" y="177130"/>
                          <a:pt x="307276" y="183747"/>
                        </a:cubicBezTo>
                        <a:lnTo>
                          <a:pt x="307276" y="263281"/>
                        </a:lnTo>
                        <a:cubicBezTo>
                          <a:pt x="307276" y="269282"/>
                          <a:pt x="303085" y="271663"/>
                          <a:pt x="297751" y="268710"/>
                        </a:cubicBezTo>
                        <a:lnTo>
                          <a:pt x="9525" y="102403"/>
                        </a:lnTo>
                        <a:cubicBezTo>
                          <a:pt x="3954" y="98874"/>
                          <a:pt x="411" y="92888"/>
                          <a:pt x="0" y="86306"/>
                        </a:cubicBezTo>
                        <a:lnTo>
                          <a:pt x="0" y="6677"/>
                        </a:lnTo>
                        <a:cubicBezTo>
                          <a:pt x="190" y="772"/>
                          <a:pt x="4381" y="-1705"/>
                          <a:pt x="9525" y="1248"/>
                        </a:cubicBezTo>
                        <a:close/>
                      </a:path>
                    </a:pathLst>
                  </a:custGeom>
                  <a:solidFill>
                    <a:srgbClr val="E0E0E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854" name="Полилиния: фигура 172">
                    <a:extLst>
                      <a:ext uri="{FF2B5EF4-FFF2-40B4-BE49-F238E27FC236}">
                        <a16:creationId xmlns:a16="http://schemas.microsoft.com/office/drawing/2014/main" id="{8793C4C0-E606-44C1-8396-76D6C1B40AEB}"/>
                      </a:ext>
                    </a:extLst>
                  </p:cNvPr>
                  <p:cNvSpPr/>
                  <p:nvPr/>
                </p:nvSpPr>
                <p:spPr>
                  <a:xfrm>
                    <a:off x="5239416" y="3387944"/>
                    <a:ext cx="272224" cy="168928"/>
                  </a:xfrm>
                  <a:custGeom>
                    <a:avLst/>
                    <a:gdLst>
                      <a:gd name="connsiteX0" fmla="*/ 0 w 272224"/>
                      <a:gd name="connsiteY0" fmla="*/ 6099 h 168928"/>
                      <a:gd name="connsiteX1" fmla="*/ 9525 w 272224"/>
                      <a:gd name="connsiteY1" fmla="*/ 21529 h 168928"/>
                      <a:gd name="connsiteX2" fmla="*/ 262699 w 272224"/>
                      <a:gd name="connsiteY2" fmla="*/ 167547 h 168928"/>
                      <a:gd name="connsiteX3" fmla="*/ 272224 w 272224"/>
                      <a:gd name="connsiteY3" fmla="*/ 162880 h 168928"/>
                      <a:gd name="connsiteX4" fmla="*/ 262699 w 272224"/>
                      <a:gd name="connsiteY4" fmla="*/ 147354 h 168928"/>
                      <a:gd name="connsiteX5" fmla="*/ 9525 w 272224"/>
                      <a:gd name="connsiteY5" fmla="*/ 1336 h 168928"/>
                      <a:gd name="connsiteX6" fmla="*/ 0 w 272224"/>
                      <a:gd name="connsiteY6" fmla="*/ 6099 h 1689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72224" h="168928">
                        <a:moveTo>
                          <a:pt x="0" y="6099"/>
                        </a:moveTo>
                        <a:cubicBezTo>
                          <a:pt x="527" y="12469"/>
                          <a:pt x="4067" y="18203"/>
                          <a:pt x="9525" y="21529"/>
                        </a:cubicBezTo>
                        <a:lnTo>
                          <a:pt x="262699" y="167547"/>
                        </a:lnTo>
                        <a:cubicBezTo>
                          <a:pt x="267843" y="170595"/>
                          <a:pt x="272224" y="168405"/>
                          <a:pt x="272224" y="162880"/>
                        </a:cubicBezTo>
                        <a:cubicBezTo>
                          <a:pt x="271727" y="156476"/>
                          <a:pt x="268183" y="150700"/>
                          <a:pt x="262699" y="147354"/>
                        </a:cubicBezTo>
                        <a:lnTo>
                          <a:pt x="9525" y="1336"/>
                        </a:lnTo>
                        <a:cubicBezTo>
                          <a:pt x="4191" y="-1617"/>
                          <a:pt x="0" y="479"/>
                          <a:pt x="0" y="6099"/>
                        </a:cubicBezTo>
                        <a:close/>
                      </a:path>
                    </a:pathLst>
                  </a:custGeom>
                  <a:solidFill>
                    <a:srgbClr val="FAFAFA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855" name="Полилиния: фигура 173">
                    <a:extLst>
                      <a:ext uri="{FF2B5EF4-FFF2-40B4-BE49-F238E27FC236}">
                        <a16:creationId xmlns:a16="http://schemas.microsoft.com/office/drawing/2014/main" id="{53EE77BC-5AF0-4E12-8BC9-3D68B6676A5B}"/>
                      </a:ext>
                    </a:extLst>
                  </p:cNvPr>
                  <p:cNvSpPr/>
                  <p:nvPr/>
                </p:nvSpPr>
                <p:spPr>
                  <a:xfrm>
                    <a:off x="5239226" y="3428441"/>
                    <a:ext cx="149351" cy="102094"/>
                  </a:xfrm>
                  <a:custGeom>
                    <a:avLst/>
                    <a:gdLst>
                      <a:gd name="connsiteX0" fmla="*/ 9525 w 149351"/>
                      <a:gd name="connsiteY0" fmla="*/ 1320 h 102094"/>
                      <a:gd name="connsiteX1" fmla="*/ 149352 w 149351"/>
                      <a:gd name="connsiteY1" fmla="*/ 81902 h 102094"/>
                      <a:gd name="connsiteX2" fmla="*/ 149352 w 149351"/>
                      <a:gd name="connsiteY2" fmla="*/ 102095 h 102094"/>
                      <a:gd name="connsiteX3" fmla="*/ 9525 w 149351"/>
                      <a:gd name="connsiteY3" fmla="*/ 21513 h 102094"/>
                      <a:gd name="connsiteX4" fmla="*/ 0 w 149351"/>
                      <a:gd name="connsiteY4" fmla="*/ 5988 h 102094"/>
                      <a:gd name="connsiteX5" fmla="*/ 9525 w 149351"/>
                      <a:gd name="connsiteY5" fmla="*/ 1320 h 1020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9351" h="102094">
                        <a:moveTo>
                          <a:pt x="9525" y="1320"/>
                        </a:moveTo>
                        <a:lnTo>
                          <a:pt x="149352" y="81902"/>
                        </a:lnTo>
                        <a:lnTo>
                          <a:pt x="149352" y="102095"/>
                        </a:lnTo>
                        <a:lnTo>
                          <a:pt x="9525" y="21513"/>
                        </a:lnTo>
                        <a:cubicBezTo>
                          <a:pt x="4041" y="18168"/>
                          <a:pt x="498" y="12392"/>
                          <a:pt x="0" y="5988"/>
                        </a:cubicBezTo>
                        <a:cubicBezTo>
                          <a:pt x="191" y="558"/>
                          <a:pt x="4381" y="-1632"/>
                          <a:pt x="9525" y="1320"/>
                        </a:cubicBezTo>
                        <a:close/>
                      </a:path>
                    </a:pathLst>
                  </a:custGeom>
                  <a:solidFill>
                    <a:srgbClr val="FAFAFA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856" name="Полилиния: фигура 174">
                    <a:extLst>
                      <a:ext uri="{FF2B5EF4-FFF2-40B4-BE49-F238E27FC236}">
                        <a16:creationId xmlns:a16="http://schemas.microsoft.com/office/drawing/2014/main" id="{598B3972-8438-49B7-9768-B89CD4921B48}"/>
                      </a:ext>
                    </a:extLst>
                  </p:cNvPr>
                  <p:cNvSpPr/>
                  <p:nvPr/>
                </p:nvSpPr>
                <p:spPr>
                  <a:xfrm>
                    <a:off x="5123211" y="3333691"/>
                    <a:ext cx="32732" cy="40920"/>
                  </a:xfrm>
                  <a:custGeom>
                    <a:avLst/>
                    <a:gdLst>
                      <a:gd name="connsiteX0" fmla="*/ 0 w 32732"/>
                      <a:gd name="connsiteY0" fmla="*/ 5392 h 40920"/>
                      <a:gd name="connsiteX1" fmla="*/ 7715 w 32732"/>
                      <a:gd name="connsiteY1" fmla="*/ 916 h 40920"/>
                      <a:gd name="connsiteX2" fmla="*/ 7715 w 32732"/>
                      <a:gd name="connsiteY2" fmla="*/ 916 h 40920"/>
                      <a:gd name="connsiteX3" fmla="*/ 18002 w 32732"/>
                      <a:gd name="connsiteY3" fmla="*/ 1963 h 40920"/>
                      <a:gd name="connsiteX4" fmla="*/ 32671 w 32732"/>
                      <a:gd name="connsiteY4" fmla="*/ 27300 h 40920"/>
                      <a:gd name="connsiteX5" fmla="*/ 28384 w 32732"/>
                      <a:gd name="connsiteY5" fmla="*/ 36825 h 40920"/>
                      <a:gd name="connsiteX6" fmla="*/ 28385 w 32732"/>
                      <a:gd name="connsiteY6" fmla="*/ 36825 h 40920"/>
                      <a:gd name="connsiteX7" fmla="*/ 21146 w 32732"/>
                      <a:gd name="connsiteY7" fmla="*/ 40921 h 40920"/>
                      <a:gd name="connsiteX8" fmla="*/ 19907 w 32732"/>
                      <a:gd name="connsiteY8" fmla="*/ 38730 h 40920"/>
                      <a:gd name="connsiteX9" fmla="*/ 15716 w 32732"/>
                      <a:gd name="connsiteY9" fmla="*/ 37111 h 40920"/>
                      <a:gd name="connsiteX10" fmla="*/ 1048 w 32732"/>
                      <a:gd name="connsiteY10" fmla="*/ 11774 h 40920"/>
                      <a:gd name="connsiteX11" fmla="*/ 1048 w 32732"/>
                      <a:gd name="connsiteY11" fmla="*/ 8059 h 409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32732" h="40920">
                        <a:moveTo>
                          <a:pt x="0" y="5392"/>
                        </a:moveTo>
                        <a:lnTo>
                          <a:pt x="7715" y="916"/>
                        </a:lnTo>
                        <a:lnTo>
                          <a:pt x="7715" y="916"/>
                        </a:lnTo>
                        <a:cubicBezTo>
                          <a:pt x="11083" y="-609"/>
                          <a:pt x="15011" y="-209"/>
                          <a:pt x="18002" y="1963"/>
                        </a:cubicBezTo>
                        <a:cubicBezTo>
                          <a:pt x="26659" y="7580"/>
                          <a:pt x="32111" y="16996"/>
                          <a:pt x="32671" y="27300"/>
                        </a:cubicBezTo>
                        <a:cubicBezTo>
                          <a:pt x="33080" y="31018"/>
                          <a:pt x="31439" y="34665"/>
                          <a:pt x="28384" y="36825"/>
                        </a:cubicBezTo>
                        <a:lnTo>
                          <a:pt x="28385" y="36825"/>
                        </a:lnTo>
                        <a:lnTo>
                          <a:pt x="21146" y="40921"/>
                        </a:lnTo>
                        <a:lnTo>
                          <a:pt x="19907" y="38730"/>
                        </a:lnTo>
                        <a:cubicBezTo>
                          <a:pt x="18430" y="38428"/>
                          <a:pt x="17013" y="37880"/>
                          <a:pt x="15716" y="37111"/>
                        </a:cubicBezTo>
                        <a:cubicBezTo>
                          <a:pt x="7059" y="31494"/>
                          <a:pt x="1608" y="22078"/>
                          <a:pt x="1048" y="11774"/>
                        </a:cubicBezTo>
                        <a:cubicBezTo>
                          <a:pt x="884" y="10541"/>
                          <a:pt x="884" y="9292"/>
                          <a:pt x="1048" y="8059"/>
                        </a:cubicBezTo>
                        <a:close/>
                      </a:path>
                    </a:pathLst>
                  </a:custGeom>
                  <a:solidFill>
                    <a:srgbClr val="E0E0E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857" name="Полилиния: фигура 175">
                    <a:extLst>
                      <a:ext uri="{FF2B5EF4-FFF2-40B4-BE49-F238E27FC236}">
                        <a16:creationId xmlns:a16="http://schemas.microsoft.com/office/drawing/2014/main" id="{47482C13-B46F-4BBA-9DA6-F8C44B03E61C}"/>
                      </a:ext>
                    </a:extLst>
                  </p:cNvPr>
                  <p:cNvSpPr/>
                  <p:nvPr/>
                </p:nvSpPr>
                <p:spPr>
                  <a:xfrm>
                    <a:off x="5119305" y="3337947"/>
                    <a:ext cx="29337" cy="37835"/>
                  </a:xfrm>
                  <a:custGeom>
                    <a:avLst/>
                    <a:gdLst>
                      <a:gd name="connsiteX0" fmla="*/ 14669 w 29337"/>
                      <a:gd name="connsiteY0" fmla="*/ 1994 h 37835"/>
                      <a:gd name="connsiteX1" fmla="*/ 29338 w 29337"/>
                      <a:gd name="connsiteY1" fmla="*/ 27330 h 37835"/>
                      <a:gd name="connsiteX2" fmla="*/ 14669 w 29337"/>
                      <a:gd name="connsiteY2" fmla="*/ 35807 h 37835"/>
                      <a:gd name="connsiteX3" fmla="*/ 1 w 29337"/>
                      <a:gd name="connsiteY3" fmla="*/ 10471 h 37835"/>
                      <a:gd name="connsiteX4" fmla="*/ 14669 w 29337"/>
                      <a:gd name="connsiteY4" fmla="*/ 1994 h 378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337" h="37835">
                        <a:moveTo>
                          <a:pt x="14669" y="1994"/>
                        </a:moveTo>
                        <a:cubicBezTo>
                          <a:pt x="23327" y="7610"/>
                          <a:pt x="28778" y="17026"/>
                          <a:pt x="29338" y="27330"/>
                        </a:cubicBezTo>
                        <a:cubicBezTo>
                          <a:pt x="29338" y="36855"/>
                          <a:pt x="22766" y="40475"/>
                          <a:pt x="14669" y="35807"/>
                        </a:cubicBezTo>
                        <a:cubicBezTo>
                          <a:pt x="6012" y="30191"/>
                          <a:pt x="561" y="20775"/>
                          <a:pt x="1" y="10471"/>
                        </a:cubicBezTo>
                        <a:cubicBezTo>
                          <a:pt x="-94" y="1136"/>
                          <a:pt x="6478" y="-2673"/>
                          <a:pt x="14669" y="1994"/>
                        </a:cubicBezTo>
                        <a:close/>
                      </a:path>
                    </a:pathLst>
                  </a:custGeom>
                  <a:solidFill>
                    <a:srgbClr val="F0F0F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858" name="Полилиния: фигура 176">
                    <a:extLst>
                      <a:ext uri="{FF2B5EF4-FFF2-40B4-BE49-F238E27FC236}">
                        <a16:creationId xmlns:a16="http://schemas.microsoft.com/office/drawing/2014/main" id="{5928FC20-126E-4FF5-B529-8F85D1702B4A}"/>
                      </a:ext>
                    </a:extLst>
                  </p:cNvPr>
                  <p:cNvSpPr/>
                  <p:nvPr/>
                </p:nvSpPr>
                <p:spPr>
                  <a:xfrm>
                    <a:off x="5221700" y="3357648"/>
                    <a:ext cx="307276" cy="269974"/>
                  </a:xfrm>
                  <a:custGeom>
                    <a:avLst/>
                    <a:gdLst>
                      <a:gd name="connsiteX0" fmla="*/ 9525 w 307276"/>
                      <a:gd name="connsiteY0" fmla="*/ 1248 h 269974"/>
                      <a:gd name="connsiteX1" fmla="*/ 297751 w 307276"/>
                      <a:gd name="connsiteY1" fmla="*/ 167555 h 269974"/>
                      <a:gd name="connsiteX2" fmla="*/ 307276 w 307276"/>
                      <a:gd name="connsiteY2" fmla="*/ 183747 h 269974"/>
                      <a:gd name="connsiteX3" fmla="*/ 307276 w 307276"/>
                      <a:gd name="connsiteY3" fmla="*/ 263281 h 269974"/>
                      <a:gd name="connsiteX4" fmla="*/ 297751 w 307276"/>
                      <a:gd name="connsiteY4" fmla="*/ 268710 h 269974"/>
                      <a:gd name="connsiteX5" fmla="*/ 9525 w 307276"/>
                      <a:gd name="connsiteY5" fmla="*/ 102403 h 269974"/>
                      <a:gd name="connsiteX6" fmla="*/ 0 w 307276"/>
                      <a:gd name="connsiteY6" fmla="*/ 86306 h 269974"/>
                      <a:gd name="connsiteX7" fmla="*/ 0 w 307276"/>
                      <a:gd name="connsiteY7" fmla="*/ 6677 h 269974"/>
                      <a:gd name="connsiteX8" fmla="*/ 9525 w 307276"/>
                      <a:gd name="connsiteY8" fmla="*/ 1248 h 2699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07276" h="269974">
                        <a:moveTo>
                          <a:pt x="9525" y="1248"/>
                        </a:moveTo>
                        <a:lnTo>
                          <a:pt x="297751" y="167555"/>
                        </a:lnTo>
                        <a:cubicBezTo>
                          <a:pt x="303349" y="171103"/>
                          <a:pt x="306895" y="177130"/>
                          <a:pt x="307276" y="183747"/>
                        </a:cubicBezTo>
                        <a:lnTo>
                          <a:pt x="307276" y="263281"/>
                        </a:lnTo>
                        <a:cubicBezTo>
                          <a:pt x="307276" y="269282"/>
                          <a:pt x="303085" y="271663"/>
                          <a:pt x="297751" y="268710"/>
                        </a:cubicBezTo>
                        <a:lnTo>
                          <a:pt x="9525" y="102403"/>
                        </a:lnTo>
                        <a:cubicBezTo>
                          <a:pt x="3954" y="98874"/>
                          <a:pt x="411" y="92888"/>
                          <a:pt x="0" y="86306"/>
                        </a:cubicBezTo>
                        <a:lnTo>
                          <a:pt x="0" y="6677"/>
                        </a:lnTo>
                        <a:cubicBezTo>
                          <a:pt x="190" y="772"/>
                          <a:pt x="4381" y="-1705"/>
                          <a:pt x="9525" y="1248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5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859" name="Полилиния: фигура 177">
                    <a:extLst>
                      <a:ext uri="{FF2B5EF4-FFF2-40B4-BE49-F238E27FC236}">
                        <a16:creationId xmlns:a16="http://schemas.microsoft.com/office/drawing/2014/main" id="{AC2E3B00-B3C1-425D-A0E4-5C4F8A3E5225}"/>
                      </a:ext>
                    </a:extLst>
                  </p:cNvPr>
                  <p:cNvSpPr/>
                  <p:nvPr/>
                </p:nvSpPr>
                <p:spPr>
                  <a:xfrm>
                    <a:off x="5239416" y="3387944"/>
                    <a:ext cx="272224" cy="168928"/>
                  </a:xfrm>
                  <a:custGeom>
                    <a:avLst/>
                    <a:gdLst>
                      <a:gd name="connsiteX0" fmla="*/ 0 w 272224"/>
                      <a:gd name="connsiteY0" fmla="*/ 6099 h 168928"/>
                      <a:gd name="connsiteX1" fmla="*/ 9525 w 272224"/>
                      <a:gd name="connsiteY1" fmla="*/ 21529 h 168928"/>
                      <a:gd name="connsiteX2" fmla="*/ 262699 w 272224"/>
                      <a:gd name="connsiteY2" fmla="*/ 167547 h 168928"/>
                      <a:gd name="connsiteX3" fmla="*/ 272224 w 272224"/>
                      <a:gd name="connsiteY3" fmla="*/ 162880 h 168928"/>
                      <a:gd name="connsiteX4" fmla="*/ 262699 w 272224"/>
                      <a:gd name="connsiteY4" fmla="*/ 147354 h 168928"/>
                      <a:gd name="connsiteX5" fmla="*/ 9525 w 272224"/>
                      <a:gd name="connsiteY5" fmla="*/ 1336 h 168928"/>
                      <a:gd name="connsiteX6" fmla="*/ 0 w 272224"/>
                      <a:gd name="connsiteY6" fmla="*/ 6099 h 1689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72224" h="168928">
                        <a:moveTo>
                          <a:pt x="0" y="6099"/>
                        </a:moveTo>
                        <a:cubicBezTo>
                          <a:pt x="527" y="12469"/>
                          <a:pt x="4067" y="18203"/>
                          <a:pt x="9525" y="21529"/>
                        </a:cubicBezTo>
                        <a:lnTo>
                          <a:pt x="262699" y="167547"/>
                        </a:lnTo>
                        <a:cubicBezTo>
                          <a:pt x="267843" y="170595"/>
                          <a:pt x="272224" y="168405"/>
                          <a:pt x="272224" y="162880"/>
                        </a:cubicBezTo>
                        <a:cubicBezTo>
                          <a:pt x="271727" y="156476"/>
                          <a:pt x="268183" y="150700"/>
                          <a:pt x="262699" y="147354"/>
                        </a:cubicBezTo>
                        <a:lnTo>
                          <a:pt x="9525" y="1336"/>
                        </a:lnTo>
                        <a:cubicBezTo>
                          <a:pt x="4191" y="-1617"/>
                          <a:pt x="0" y="479"/>
                          <a:pt x="0" y="6099"/>
                        </a:cubicBezTo>
                        <a:close/>
                      </a:path>
                    </a:pathLst>
                  </a:custGeom>
                  <a:solidFill>
                    <a:srgbClr val="E0E0E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860" name="Полилиния: фигура 178">
                    <a:extLst>
                      <a:ext uri="{FF2B5EF4-FFF2-40B4-BE49-F238E27FC236}">
                        <a16:creationId xmlns:a16="http://schemas.microsoft.com/office/drawing/2014/main" id="{422EEFA8-2CE6-44EC-91BA-B723181DD392}"/>
                      </a:ext>
                    </a:extLst>
                  </p:cNvPr>
                  <p:cNvSpPr/>
                  <p:nvPr/>
                </p:nvSpPr>
                <p:spPr>
                  <a:xfrm>
                    <a:off x="5239416" y="3428441"/>
                    <a:ext cx="272224" cy="168870"/>
                  </a:xfrm>
                  <a:custGeom>
                    <a:avLst/>
                    <a:gdLst>
                      <a:gd name="connsiteX0" fmla="*/ 0 w 272224"/>
                      <a:gd name="connsiteY0" fmla="*/ 5988 h 168870"/>
                      <a:gd name="connsiteX1" fmla="*/ 9525 w 272224"/>
                      <a:gd name="connsiteY1" fmla="*/ 21513 h 168870"/>
                      <a:gd name="connsiteX2" fmla="*/ 262699 w 272224"/>
                      <a:gd name="connsiteY2" fmla="*/ 167532 h 168870"/>
                      <a:gd name="connsiteX3" fmla="*/ 272224 w 272224"/>
                      <a:gd name="connsiteY3" fmla="*/ 162864 h 168870"/>
                      <a:gd name="connsiteX4" fmla="*/ 262699 w 272224"/>
                      <a:gd name="connsiteY4" fmla="*/ 147339 h 168870"/>
                      <a:gd name="connsiteX5" fmla="*/ 9525 w 272224"/>
                      <a:gd name="connsiteY5" fmla="*/ 1320 h 168870"/>
                      <a:gd name="connsiteX6" fmla="*/ 0 w 272224"/>
                      <a:gd name="connsiteY6" fmla="*/ 5988 h 1688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72224" h="168870">
                        <a:moveTo>
                          <a:pt x="0" y="5988"/>
                        </a:moveTo>
                        <a:cubicBezTo>
                          <a:pt x="498" y="12392"/>
                          <a:pt x="4041" y="18168"/>
                          <a:pt x="9525" y="21513"/>
                        </a:cubicBezTo>
                        <a:lnTo>
                          <a:pt x="262699" y="167532"/>
                        </a:lnTo>
                        <a:cubicBezTo>
                          <a:pt x="267843" y="170484"/>
                          <a:pt x="272224" y="168389"/>
                          <a:pt x="272224" y="162864"/>
                        </a:cubicBezTo>
                        <a:cubicBezTo>
                          <a:pt x="271727" y="156460"/>
                          <a:pt x="268183" y="150684"/>
                          <a:pt x="262699" y="147339"/>
                        </a:cubicBezTo>
                        <a:lnTo>
                          <a:pt x="9525" y="1320"/>
                        </a:lnTo>
                        <a:cubicBezTo>
                          <a:pt x="4191" y="-1632"/>
                          <a:pt x="0" y="558"/>
                          <a:pt x="0" y="5988"/>
                        </a:cubicBezTo>
                        <a:close/>
                      </a:path>
                    </a:pathLst>
                  </a:custGeom>
                  <a:solidFill>
                    <a:srgbClr val="66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861" name="Полилиния: фигура 179">
                    <a:extLst>
                      <a:ext uri="{FF2B5EF4-FFF2-40B4-BE49-F238E27FC236}">
                        <a16:creationId xmlns:a16="http://schemas.microsoft.com/office/drawing/2014/main" id="{327F380E-407D-4B03-86BE-034C4D4A60A8}"/>
                      </a:ext>
                    </a:extLst>
                  </p:cNvPr>
                  <p:cNvSpPr/>
                  <p:nvPr/>
                </p:nvSpPr>
                <p:spPr>
                  <a:xfrm>
                    <a:off x="5239226" y="3428441"/>
                    <a:ext cx="149351" cy="102094"/>
                  </a:xfrm>
                  <a:custGeom>
                    <a:avLst/>
                    <a:gdLst>
                      <a:gd name="connsiteX0" fmla="*/ 9525 w 149351"/>
                      <a:gd name="connsiteY0" fmla="*/ 1320 h 102094"/>
                      <a:gd name="connsiteX1" fmla="*/ 149352 w 149351"/>
                      <a:gd name="connsiteY1" fmla="*/ 81902 h 102094"/>
                      <a:gd name="connsiteX2" fmla="*/ 149352 w 149351"/>
                      <a:gd name="connsiteY2" fmla="*/ 102095 h 102094"/>
                      <a:gd name="connsiteX3" fmla="*/ 9525 w 149351"/>
                      <a:gd name="connsiteY3" fmla="*/ 21513 h 102094"/>
                      <a:gd name="connsiteX4" fmla="*/ 0 w 149351"/>
                      <a:gd name="connsiteY4" fmla="*/ 5988 h 102094"/>
                      <a:gd name="connsiteX5" fmla="*/ 9525 w 149351"/>
                      <a:gd name="connsiteY5" fmla="*/ 1320 h 1020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9351" h="102094">
                        <a:moveTo>
                          <a:pt x="9525" y="1320"/>
                        </a:moveTo>
                        <a:lnTo>
                          <a:pt x="149352" y="81902"/>
                        </a:lnTo>
                        <a:lnTo>
                          <a:pt x="149352" y="102095"/>
                        </a:lnTo>
                        <a:lnTo>
                          <a:pt x="9525" y="21513"/>
                        </a:lnTo>
                        <a:cubicBezTo>
                          <a:pt x="4041" y="18168"/>
                          <a:pt x="498" y="12392"/>
                          <a:pt x="0" y="5988"/>
                        </a:cubicBezTo>
                        <a:cubicBezTo>
                          <a:pt x="191" y="558"/>
                          <a:pt x="4381" y="-1632"/>
                          <a:pt x="9525" y="1320"/>
                        </a:cubicBezTo>
                        <a:close/>
                      </a:path>
                    </a:pathLst>
                  </a:custGeom>
                  <a:solidFill>
                    <a:srgbClr val="E0E0E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862" name="Полилиния: фигура 180">
                    <a:extLst>
                      <a:ext uri="{FF2B5EF4-FFF2-40B4-BE49-F238E27FC236}">
                        <a16:creationId xmlns:a16="http://schemas.microsoft.com/office/drawing/2014/main" id="{0900CB09-D776-40B6-A8AF-51ED78AB7966}"/>
                      </a:ext>
                    </a:extLst>
                  </p:cNvPr>
                  <p:cNvSpPr/>
                  <p:nvPr/>
                </p:nvSpPr>
                <p:spPr>
                  <a:xfrm>
                    <a:off x="5221700" y="3522274"/>
                    <a:ext cx="307276" cy="269940"/>
                  </a:xfrm>
                  <a:custGeom>
                    <a:avLst/>
                    <a:gdLst>
                      <a:gd name="connsiteX0" fmla="*/ 9525 w 307276"/>
                      <a:gd name="connsiteY0" fmla="*/ 1309 h 269940"/>
                      <a:gd name="connsiteX1" fmla="*/ 297751 w 307276"/>
                      <a:gd name="connsiteY1" fmla="*/ 167520 h 269940"/>
                      <a:gd name="connsiteX2" fmla="*/ 307276 w 307276"/>
                      <a:gd name="connsiteY2" fmla="*/ 183713 h 269940"/>
                      <a:gd name="connsiteX3" fmla="*/ 307276 w 307276"/>
                      <a:gd name="connsiteY3" fmla="*/ 263247 h 269940"/>
                      <a:gd name="connsiteX4" fmla="*/ 297751 w 307276"/>
                      <a:gd name="connsiteY4" fmla="*/ 268676 h 269940"/>
                      <a:gd name="connsiteX5" fmla="*/ 9525 w 307276"/>
                      <a:gd name="connsiteY5" fmla="*/ 102465 h 269940"/>
                      <a:gd name="connsiteX6" fmla="*/ 0 w 307276"/>
                      <a:gd name="connsiteY6" fmla="*/ 86272 h 269940"/>
                      <a:gd name="connsiteX7" fmla="*/ 0 w 307276"/>
                      <a:gd name="connsiteY7" fmla="*/ 6643 h 269940"/>
                      <a:gd name="connsiteX8" fmla="*/ 9525 w 307276"/>
                      <a:gd name="connsiteY8" fmla="*/ 1309 h 2699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07276" h="269940">
                        <a:moveTo>
                          <a:pt x="9525" y="1309"/>
                        </a:moveTo>
                        <a:lnTo>
                          <a:pt x="297751" y="167520"/>
                        </a:lnTo>
                        <a:cubicBezTo>
                          <a:pt x="303349" y="171069"/>
                          <a:pt x="306895" y="177096"/>
                          <a:pt x="307276" y="183713"/>
                        </a:cubicBezTo>
                        <a:lnTo>
                          <a:pt x="307276" y="263247"/>
                        </a:lnTo>
                        <a:cubicBezTo>
                          <a:pt x="307276" y="269247"/>
                          <a:pt x="303085" y="271629"/>
                          <a:pt x="297751" y="268676"/>
                        </a:cubicBezTo>
                        <a:lnTo>
                          <a:pt x="9525" y="102465"/>
                        </a:lnTo>
                        <a:cubicBezTo>
                          <a:pt x="3962" y="98883"/>
                          <a:pt x="427" y="92875"/>
                          <a:pt x="0" y="86272"/>
                        </a:cubicBezTo>
                        <a:lnTo>
                          <a:pt x="0" y="6643"/>
                        </a:lnTo>
                        <a:cubicBezTo>
                          <a:pt x="190" y="738"/>
                          <a:pt x="4381" y="-1739"/>
                          <a:pt x="9525" y="1309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5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863" name="Полилиния: фигура 181">
                    <a:extLst>
                      <a:ext uri="{FF2B5EF4-FFF2-40B4-BE49-F238E27FC236}">
                        <a16:creationId xmlns:a16="http://schemas.microsoft.com/office/drawing/2014/main" id="{3B0759BD-D8A2-4592-B0F4-B171A46AF35A}"/>
                      </a:ext>
                    </a:extLst>
                  </p:cNvPr>
                  <p:cNvSpPr/>
                  <p:nvPr/>
                </p:nvSpPr>
                <p:spPr>
                  <a:xfrm>
                    <a:off x="5239416" y="3552498"/>
                    <a:ext cx="272224" cy="169016"/>
                  </a:xfrm>
                  <a:custGeom>
                    <a:avLst/>
                    <a:gdLst>
                      <a:gd name="connsiteX0" fmla="*/ 0 w 272224"/>
                      <a:gd name="connsiteY0" fmla="*/ 6137 h 169016"/>
                      <a:gd name="connsiteX1" fmla="*/ 9525 w 272224"/>
                      <a:gd name="connsiteY1" fmla="*/ 21662 h 169016"/>
                      <a:gd name="connsiteX2" fmla="*/ 262699 w 272224"/>
                      <a:gd name="connsiteY2" fmla="*/ 167681 h 169016"/>
                      <a:gd name="connsiteX3" fmla="*/ 272224 w 272224"/>
                      <a:gd name="connsiteY3" fmla="*/ 162918 h 169016"/>
                      <a:gd name="connsiteX4" fmla="*/ 262699 w 272224"/>
                      <a:gd name="connsiteY4" fmla="*/ 147392 h 169016"/>
                      <a:gd name="connsiteX5" fmla="*/ 9525 w 272224"/>
                      <a:gd name="connsiteY5" fmla="*/ 1374 h 169016"/>
                      <a:gd name="connsiteX6" fmla="*/ 0 w 272224"/>
                      <a:gd name="connsiteY6" fmla="*/ 6137 h 1690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72224" h="169016">
                        <a:moveTo>
                          <a:pt x="0" y="6137"/>
                        </a:moveTo>
                        <a:cubicBezTo>
                          <a:pt x="543" y="12526"/>
                          <a:pt x="4075" y="18283"/>
                          <a:pt x="9525" y="21662"/>
                        </a:cubicBezTo>
                        <a:lnTo>
                          <a:pt x="262699" y="167681"/>
                        </a:lnTo>
                        <a:cubicBezTo>
                          <a:pt x="267843" y="170634"/>
                          <a:pt x="272224" y="168538"/>
                          <a:pt x="272224" y="162918"/>
                        </a:cubicBezTo>
                        <a:cubicBezTo>
                          <a:pt x="271727" y="156514"/>
                          <a:pt x="268183" y="150738"/>
                          <a:pt x="262699" y="147392"/>
                        </a:cubicBezTo>
                        <a:lnTo>
                          <a:pt x="9525" y="1374"/>
                        </a:lnTo>
                        <a:cubicBezTo>
                          <a:pt x="4191" y="-1579"/>
                          <a:pt x="0" y="326"/>
                          <a:pt x="0" y="6137"/>
                        </a:cubicBezTo>
                        <a:close/>
                      </a:path>
                    </a:pathLst>
                  </a:custGeom>
                  <a:solidFill>
                    <a:srgbClr val="E0E0E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864" name="Полилиния: фигура 182">
                    <a:extLst>
                      <a:ext uri="{FF2B5EF4-FFF2-40B4-BE49-F238E27FC236}">
                        <a16:creationId xmlns:a16="http://schemas.microsoft.com/office/drawing/2014/main" id="{8C347F86-DC28-47AD-BFBC-A36D539C9DBD}"/>
                      </a:ext>
                    </a:extLst>
                  </p:cNvPr>
                  <p:cNvSpPr/>
                  <p:nvPr/>
                </p:nvSpPr>
                <p:spPr>
                  <a:xfrm>
                    <a:off x="5239416" y="3593017"/>
                    <a:ext cx="272224" cy="168928"/>
                  </a:xfrm>
                  <a:custGeom>
                    <a:avLst/>
                    <a:gdLst>
                      <a:gd name="connsiteX0" fmla="*/ 0 w 272224"/>
                      <a:gd name="connsiteY0" fmla="*/ 6099 h 168928"/>
                      <a:gd name="connsiteX1" fmla="*/ 9525 w 272224"/>
                      <a:gd name="connsiteY1" fmla="*/ 21529 h 168928"/>
                      <a:gd name="connsiteX2" fmla="*/ 262699 w 272224"/>
                      <a:gd name="connsiteY2" fmla="*/ 167548 h 168928"/>
                      <a:gd name="connsiteX3" fmla="*/ 272224 w 272224"/>
                      <a:gd name="connsiteY3" fmla="*/ 162880 h 168928"/>
                      <a:gd name="connsiteX4" fmla="*/ 262699 w 272224"/>
                      <a:gd name="connsiteY4" fmla="*/ 147355 h 168928"/>
                      <a:gd name="connsiteX5" fmla="*/ 9525 w 272224"/>
                      <a:gd name="connsiteY5" fmla="*/ 1336 h 168928"/>
                      <a:gd name="connsiteX6" fmla="*/ 0 w 272224"/>
                      <a:gd name="connsiteY6" fmla="*/ 6099 h 1689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72224" h="168928">
                        <a:moveTo>
                          <a:pt x="0" y="6099"/>
                        </a:moveTo>
                        <a:cubicBezTo>
                          <a:pt x="527" y="12469"/>
                          <a:pt x="4067" y="18203"/>
                          <a:pt x="9525" y="21529"/>
                        </a:cubicBezTo>
                        <a:lnTo>
                          <a:pt x="262699" y="167548"/>
                        </a:lnTo>
                        <a:cubicBezTo>
                          <a:pt x="267843" y="170596"/>
                          <a:pt x="272224" y="168405"/>
                          <a:pt x="272224" y="162880"/>
                        </a:cubicBezTo>
                        <a:cubicBezTo>
                          <a:pt x="271727" y="156476"/>
                          <a:pt x="268183" y="150700"/>
                          <a:pt x="262699" y="147355"/>
                        </a:cubicBezTo>
                        <a:lnTo>
                          <a:pt x="9525" y="1336"/>
                        </a:lnTo>
                        <a:cubicBezTo>
                          <a:pt x="4191" y="-1617"/>
                          <a:pt x="0" y="479"/>
                          <a:pt x="0" y="6099"/>
                        </a:cubicBezTo>
                        <a:close/>
                      </a:path>
                    </a:pathLst>
                  </a:custGeom>
                  <a:solidFill>
                    <a:srgbClr val="66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865" name="Полилиния: фигура 183">
                    <a:extLst>
                      <a:ext uri="{FF2B5EF4-FFF2-40B4-BE49-F238E27FC236}">
                        <a16:creationId xmlns:a16="http://schemas.microsoft.com/office/drawing/2014/main" id="{E64A89D6-22B8-43E4-938A-2423C87F471E}"/>
                      </a:ext>
                    </a:extLst>
                  </p:cNvPr>
                  <p:cNvSpPr/>
                  <p:nvPr/>
                </p:nvSpPr>
                <p:spPr>
                  <a:xfrm>
                    <a:off x="5239226" y="3593031"/>
                    <a:ext cx="184404" cy="122861"/>
                  </a:xfrm>
                  <a:custGeom>
                    <a:avLst/>
                    <a:gdLst>
                      <a:gd name="connsiteX0" fmla="*/ 9525 w 184404"/>
                      <a:gd name="connsiteY0" fmla="*/ 1323 h 122861"/>
                      <a:gd name="connsiteX1" fmla="*/ 184404 w 184404"/>
                      <a:gd name="connsiteY1" fmla="*/ 102669 h 122861"/>
                      <a:gd name="connsiteX2" fmla="*/ 184404 w 184404"/>
                      <a:gd name="connsiteY2" fmla="*/ 122862 h 122861"/>
                      <a:gd name="connsiteX3" fmla="*/ 9525 w 184404"/>
                      <a:gd name="connsiteY3" fmla="*/ 21992 h 122861"/>
                      <a:gd name="connsiteX4" fmla="*/ 0 w 184404"/>
                      <a:gd name="connsiteY4" fmla="*/ 6562 h 122861"/>
                      <a:gd name="connsiteX5" fmla="*/ 9525 w 184404"/>
                      <a:gd name="connsiteY5" fmla="*/ 1323 h 1228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4404" h="122861">
                        <a:moveTo>
                          <a:pt x="9525" y="1323"/>
                        </a:moveTo>
                        <a:lnTo>
                          <a:pt x="184404" y="102669"/>
                        </a:lnTo>
                        <a:lnTo>
                          <a:pt x="184404" y="122862"/>
                        </a:lnTo>
                        <a:lnTo>
                          <a:pt x="9525" y="21992"/>
                        </a:lnTo>
                        <a:cubicBezTo>
                          <a:pt x="4067" y="18666"/>
                          <a:pt x="527" y="12932"/>
                          <a:pt x="0" y="6562"/>
                        </a:cubicBezTo>
                        <a:cubicBezTo>
                          <a:pt x="191" y="466"/>
                          <a:pt x="4381" y="-1630"/>
                          <a:pt x="9525" y="1323"/>
                        </a:cubicBezTo>
                        <a:close/>
                      </a:path>
                    </a:pathLst>
                  </a:custGeom>
                  <a:solidFill>
                    <a:srgbClr val="E0E0E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</p:grpSp>
            <p:grpSp>
              <p:nvGrpSpPr>
                <p:cNvPr id="785" name="Группа 784">
                  <a:extLst>
                    <a:ext uri="{FF2B5EF4-FFF2-40B4-BE49-F238E27FC236}">
                      <a16:creationId xmlns:a16="http://schemas.microsoft.com/office/drawing/2014/main" id="{BF5C0E08-3BC9-4996-91F9-AC0D95BC173F}"/>
                    </a:ext>
                  </a:extLst>
                </p:cNvPr>
                <p:cNvGrpSpPr/>
                <p:nvPr/>
              </p:nvGrpSpPr>
              <p:grpSpPr>
                <a:xfrm>
                  <a:off x="5628137" y="2435302"/>
                  <a:ext cx="434990" cy="526793"/>
                  <a:chOff x="5628137" y="2435302"/>
                  <a:chExt cx="434990" cy="526793"/>
                </a:xfrm>
              </p:grpSpPr>
              <p:sp>
                <p:nvSpPr>
                  <p:cNvPr id="806" name="Полилиния: фигура 734">
                    <a:extLst>
                      <a:ext uri="{FF2B5EF4-FFF2-40B4-BE49-F238E27FC236}">
                        <a16:creationId xmlns:a16="http://schemas.microsoft.com/office/drawing/2014/main" id="{9530C788-5EAB-4FC9-BABC-01A20C65A33B}"/>
                      </a:ext>
                    </a:extLst>
                  </p:cNvPr>
                  <p:cNvSpPr/>
                  <p:nvPr/>
                </p:nvSpPr>
                <p:spPr>
                  <a:xfrm>
                    <a:off x="5628137" y="2435302"/>
                    <a:ext cx="434990" cy="412533"/>
                  </a:xfrm>
                  <a:custGeom>
                    <a:avLst/>
                    <a:gdLst>
                      <a:gd name="connsiteX0" fmla="*/ 13382 w 434990"/>
                      <a:gd name="connsiteY0" fmla="*/ 412530 h 412533"/>
                      <a:gd name="connsiteX1" fmla="*/ 7000 w 434990"/>
                      <a:gd name="connsiteY1" fmla="*/ 410911 h 412533"/>
                      <a:gd name="connsiteX2" fmla="*/ 47 w 434990"/>
                      <a:gd name="connsiteY2" fmla="*/ 396624 h 412533"/>
                      <a:gd name="connsiteX3" fmla="*/ 47 w 434990"/>
                      <a:gd name="connsiteY3" fmla="*/ 261464 h 412533"/>
                      <a:gd name="connsiteX4" fmla="*/ 18239 w 434990"/>
                      <a:gd name="connsiteY4" fmla="*/ 229936 h 412533"/>
                      <a:gd name="connsiteX5" fmla="*/ 412003 w 434990"/>
                      <a:gd name="connsiteY5" fmla="*/ 2955 h 412533"/>
                      <a:gd name="connsiteX6" fmla="*/ 432036 w 434990"/>
                      <a:gd name="connsiteY6" fmla="*/ 5588 h 412533"/>
                      <a:gd name="connsiteX7" fmla="*/ 434863 w 434990"/>
                      <a:gd name="connsiteY7" fmla="*/ 16195 h 412533"/>
                      <a:gd name="connsiteX8" fmla="*/ 434863 w 434990"/>
                      <a:gd name="connsiteY8" fmla="*/ 151355 h 412533"/>
                      <a:gd name="connsiteX9" fmla="*/ 416670 w 434990"/>
                      <a:gd name="connsiteY9" fmla="*/ 182787 h 412533"/>
                      <a:gd name="connsiteX10" fmla="*/ 22907 w 434990"/>
                      <a:gd name="connsiteY10" fmla="*/ 410149 h 412533"/>
                      <a:gd name="connsiteX11" fmla="*/ 13382 w 434990"/>
                      <a:gd name="connsiteY11" fmla="*/ 412530 h 412533"/>
                      <a:gd name="connsiteX12" fmla="*/ 421338 w 434990"/>
                      <a:gd name="connsiteY12" fmla="*/ 9146 h 412533"/>
                      <a:gd name="connsiteX13" fmla="*/ 416670 w 434990"/>
                      <a:gd name="connsiteY13" fmla="*/ 10670 h 412533"/>
                      <a:gd name="connsiteX14" fmla="*/ 22907 w 434990"/>
                      <a:gd name="connsiteY14" fmla="*/ 238032 h 412533"/>
                      <a:gd name="connsiteX15" fmla="*/ 9381 w 434990"/>
                      <a:gd name="connsiteY15" fmla="*/ 261464 h 412533"/>
                      <a:gd name="connsiteX16" fmla="*/ 9381 w 434990"/>
                      <a:gd name="connsiteY16" fmla="*/ 396624 h 412533"/>
                      <a:gd name="connsiteX17" fmla="*/ 11667 w 434990"/>
                      <a:gd name="connsiteY17" fmla="*/ 402815 h 412533"/>
                      <a:gd name="connsiteX18" fmla="*/ 18240 w 434990"/>
                      <a:gd name="connsiteY18" fmla="*/ 401672 h 412533"/>
                      <a:gd name="connsiteX19" fmla="*/ 412003 w 434990"/>
                      <a:gd name="connsiteY19" fmla="*/ 174405 h 412533"/>
                      <a:gd name="connsiteX20" fmla="*/ 425433 w 434990"/>
                      <a:gd name="connsiteY20" fmla="*/ 151069 h 412533"/>
                      <a:gd name="connsiteX21" fmla="*/ 425433 w 434990"/>
                      <a:gd name="connsiteY21" fmla="*/ 15814 h 412533"/>
                      <a:gd name="connsiteX22" fmla="*/ 423052 w 434990"/>
                      <a:gd name="connsiteY22" fmla="*/ 9528 h 412533"/>
                      <a:gd name="connsiteX23" fmla="*/ 421338 w 434990"/>
                      <a:gd name="connsiteY23" fmla="*/ 9147 h 4125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434990" h="412533">
                        <a:moveTo>
                          <a:pt x="13382" y="412530"/>
                        </a:moveTo>
                        <a:cubicBezTo>
                          <a:pt x="11147" y="412581"/>
                          <a:pt x="8940" y="412021"/>
                          <a:pt x="7000" y="410911"/>
                        </a:cubicBezTo>
                        <a:cubicBezTo>
                          <a:pt x="2268" y="407757"/>
                          <a:pt x="-391" y="402293"/>
                          <a:pt x="47" y="396624"/>
                        </a:cubicBezTo>
                        <a:lnTo>
                          <a:pt x="47" y="261464"/>
                        </a:lnTo>
                        <a:cubicBezTo>
                          <a:pt x="655" y="248631"/>
                          <a:pt x="7433" y="236884"/>
                          <a:pt x="18239" y="229936"/>
                        </a:cubicBezTo>
                        <a:lnTo>
                          <a:pt x="412003" y="2955"/>
                        </a:lnTo>
                        <a:cubicBezTo>
                          <a:pt x="418262" y="-1850"/>
                          <a:pt x="427231" y="-671"/>
                          <a:pt x="432036" y="5588"/>
                        </a:cubicBezTo>
                        <a:cubicBezTo>
                          <a:pt x="434353" y="8606"/>
                          <a:pt x="435371" y="12424"/>
                          <a:pt x="434863" y="16195"/>
                        </a:cubicBezTo>
                        <a:lnTo>
                          <a:pt x="434863" y="151355"/>
                        </a:lnTo>
                        <a:cubicBezTo>
                          <a:pt x="434256" y="164163"/>
                          <a:pt x="427474" y="175881"/>
                          <a:pt x="416670" y="182787"/>
                        </a:cubicBezTo>
                        <a:lnTo>
                          <a:pt x="22907" y="410149"/>
                        </a:lnTo>
                        <a:cubicBezTo>
                          <a:pt x="19994" y="411761"/>
                          <a:pt x="16710" y="412582"/>
                          <a:pt x="13382" y="412530"/>
                        </a:cubicBezTo>
                        <a:close/>
                        <a:moveTo>
                          <a:pt x="421338" y="9146"/>
                        </a:moveTo>
                        <a:cubicBezTo>
                          <a:pt x="419675" y="9238"/>
                          <a:pt x="418066" y="9763"/>
                          <a:pt x="416670" y="10670"/>
                        </a:cubicBezTo>
                        <a:lnTo>
                          <a:pt x="22907" y="238032"/>
                        </a:lnTo>
                        <a:cubicBezTo>
                          <a:pt x="14967" y="243283"/>
                          <a:pt x="9957" y="251962"/>
                          <a:pt x="9381" y="261464"/>
                        </a:cubicBezTo>
                        <a:lnTo>
                          <a:pt x="9381" y="396624"/>
                        </a:lnTo>
                        <a:cubicBezTo>
                          <a:pt x="9087" y="398937"/>
                          <a:pt x="9941" y="401248"/>
                          <a:pt x="11667" y="402815"/>
                        </a:cubicBezTo>
                        <a:cubicBezTo>
                          <a:pt x="13908" y="403597"/>
                          <a:pt x="16394" y="403164"/>
                          <a:pt x="18240" y="401672"/>
                        </a:cubicBezTo>
                        <a:lnTo>
                          <a:pt x="412003" y="174405"/>
                        </a:lnTo>
                        <a:cubicBezTo>
                          <a:pt x="419892" y="169164"/>
                          <a:pt x="424864" y="160524"/>
                          <a:pt x="425433" y="151069"/>
                        </a:cubicBezTo>
                        <a:lnTo>
                          <a:pt x="425433" y="15814"/>
                        </a:lnTo>
                        <a:cubicBezTo>
                          <a:pt x="425772" y="13449"/>
                          <a:pt x="424873" y="11075"/>
                          <a:pt x="423052" y="9528"/>
                        </a:cubicBezTo>
                        <a:cubicBezTo>
                          <a:pt x="422523" y="9254"/>
                          <a:pt x="421932" y="9122"/>
                          <a:pt x="421338" y="9147"/>
                        </a:cubicBezTo>
                        <a:close/>
                      </a:path>
                    </a:pathLst>
                  </a:custGeom>
                  <a:solidFill>
                    <a:srgbClr val="FAFAFA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 dirty="0"/>
                  </a:p>
                </p:txBody>
              </p:sp>
              <p:sp>
                <p:nvSpPr>
                  <p:cNvPr id="807" name="Полилиния: фигура 735">
                    <a:extLst>
                      <a:ext uri="{FF2B5EF4-FFF2-40B4-BE49-F238E27FC236}">
                        <a16:creationId xmlns:a16="http://schemas.microsoft.com/office/drawing/2014/main" id="{C981EC1A-C567-4DF6-9DA7-D23A1808FFDD}"/>
                      </a:ext>
                    </a:extLst>
                  </p:cNvPr>
                  <p:cNvSpPr/>
                  <p:nvPr/>
                </p:nvSpPr>
                <p:spPr>
                  <a:xfrm>
                    <a:off x="5628137" y="2463867"/>
                    <a:ext cx="434990" cy="412533"/>
                  </a:xfrm>
                  <a:custGeom>
                    <a:avLst/>
                    <a:gdLst>
                      <a:gd name="connsiteX0" fmla="*/ 13382 w 434990"/>
                      <a:gd name="connsiteY0" fmla="*/ 412530 h 412533"/>
                      <a:gd name="connsiteX1" fmla="*/ 7000 w 434990"/>
                      <a:gd name="connsiteY1" fmla="*/ 410911 h 412533"/>
                      <a:gd name="connsiteX2" fmla="*/ 47 w 434990"/>
                      <a:gd name="connsiteY2" fmla="*/ 396624 h 412533"/>
                      <a:gd name="connsiteX3" fmla="*/ 47 w 434990"/>
                      <a:gd name="connsiteY3" fmla="*/ 261464 h 412533"/>
                      <a:gd name="connsiteX4" fmla="*/ 18239 w 434990"/>
                      <a:gd name="connsiteY4" fmla="*/ 229936 h 412533"/>
                      <a:gd name="connsiteX5" fmla="*/ 412003 w 434990"/>
                      <a:gd name="connsiteY5" fmla="*/ 2955 h 412533"/>
                      <a:gd name="connsiteX6" fmla="*/ 432036 w 434990"/>
                      <a:gd name="connsiteY6" fmla="*/ 5588 h 412533"/>
                      <a:gd name="connsiteX7" fmla="*/ 434863 w 434990"/>
                      <a:gd name="connsiteY7" fmla="*/ 16195 h 412533"/>
                      <a:gd name="connsiteX8" fmla="*/ 434863 w 434990"/>
                      <a:gd name="connsiteY8" fmla="*/ 151355 h 412533"/>
                      <a:gd name="connsiteX9" fmla="*/ 416670 w 434990"/>
                      <a:gd name="connsiteY9" fmla="*/ 182787 h 412533"/>
                      <a:gd name="connsiteX10" fmla="*/ 22907 w 434990"/>
                      <a:gd name="connsiteY10" fmla="*/ 410149 h 412533"/>
                      <a:gd name="connsiteX11" fmla="*/ 13382 w 434990"/>
                      <a:gd name="connsiteY11" fmla="*/ 412530 h 412533"/>
                      <a:gd name="connsiteX12" fmla="*/ 421338 w 434990"/>
                      <a:gd name="connsiteY12" fmla="*/ 9146 h 412533"/>
                      <a:gd name="connsiteX13" fmla="*/ 416670 w 434990"/>
                      <a:gd name="connsiteY13" fmla="*/ 10670 h 412533"/>
                      <a:gd name="connsiteX14" fmla="*/ 22907 w 434990"/>
                      <a:gd name="connsiteY14" fmla="*/ 238032 h 412533"/>
                      <a:gd name="connsiteX15" fmla="*/ 9381 w 434990"/>
                      <a:gd name="connsiteY15" fmla="*/ 261464 h 412533"/>
                      <a:gd name="connsiteX16" fmla="*/ 9381 w 434990"/>
                      <a:gd name="connsiteY16" fmla="*/ 396624 h 412533"/>
                      <a:gd name="connsiteX17" fmla="*/ 11667 w 434990"/>
                      <a:gd name="connsiteY17" fmla="*/ 402815 h 412533"/>
                      <a:gd name="connsiteX18" fmla="*/ 18240 w 434990"/>
                      <a:gd name="connsiteY18" fmla="*/ 401672 h 412533"/>
                      <a:gd name="connsiteX19" fmla="*/ 412003 w 434990"/>
                      <a:gd name="connsiteY19" fmla="*/ 174405 h 412533"/>
                      <a:gd name="connsiteX20" fmla="*/ 425433 w 434990"/>
                      <a:gd name="connsiteY20" fmla="*/ 151069 h 412533"/>
                      <a:gd name="connsiteX21" fmla="*/ 425433 w 434990"/>
                      <a:gd name="connsiteY21" fmla="*/ 15814 h 412533"/>
                      <a:gd name="connsiteX22" fmla="*/ 423052 w 434990"/>
                      <a:gd name="connsiteY22" fmla="*/ 9528 h 412533"/>
                      <a:gd name="connsiteX23" fmla="*/ 421338 w 434990"/>
                      <a:gd name="connsiteY23" fmla="*/ 9147 h 4125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434990" h="412533">
                        <a:moveTo>
                          <a:pt x="13382" y="412530"/>
                        </a:moveTo>
                        <a:cubicBezTo>
                          <a:pt x="11147" y="412581"/>
                          <a:pt x="8940" y="412021"/>
                          <a:pt x="7000" y="410911"/>
                        </a:cubicBezTo>
                        <a:cubicBezTo>
                          <a:pt x="2268" y="407757"/>
                          <a:pt x="-391" y="402293"/>
                          <a:pt x="47" y="396624"/>
                        </a:cubicBezTo>
                        <a:lnTo>
                          <a:pt x="47" y="261464"/>
                        </a:lnTo>
                        <a:cubicBezTo>
                          <a:pt x="655" y="248631"/>
                          <a:pt x="7433" y="236884"/>
                          <a:pt x="18239" y="229936"/>
                        </a:cubicBezTo>
                        <a:lnTo>
                          <a:pt x="412003" y="2955"/>
                        </a:lnTo>
                        <a:cubicBezTo>
                          <a:pt x="418262" y="-1850"/>
                          <a:pt x="427231" y="-671"/>
                          <a:pt x="432036" y="5588"/>
                        </a:cubicBezTo>
                        <a:cubicBezTo>
                          <a:pt x="434353" y="8606"/>
                          <a:pt x="435371" y="12424"/>
                          <a:pt x="434863" y="16195"/>
                        </a:cubicBezTo>
                        <a:lnTo>
                          <a:pt x="434863" y="151355"/>
                        </a:lnTo>
                        <a:cubicBezTo>
                          <a:pt x="434256" y="164163"/>
                          <a:pt x="427474" y="175881"/>
                          <a:pt x="416670" y="182787"/>
                        </a:cubicBezTo>
                        <a:lnTo>
                          <a:pt x="22907" y="410149"/>
                        </a:lnTo>
                        <a:cubicBezTo>
                          <a:pt x="19994" y="411761"/>
                          <a:pt x="16710" y="412582"/>
                          <a:pt x="13382" y="412530"/>
                        </a:cubicBezTo>
                        <a:close/>
                        <a:moveTo>
                          <a:pt x="421338" y="9146"/>
                        </a:moveTo>
                        <a:cubicBezTo>
                          <a:pt x="419675" y="9238"/>
                          <a:pt x="418066" y="9763"/>
                          <a:pt x="416670" y="10670"/>
                        </a:cubicBezTo>
                        <a:lnTo>
                          <a:pt x="22907" y="238032"/>
                        </a:lnTo>
                        <a:cubicBezTo>
                          <a:pt x="14967" y="243283"/>
                          <a:pt x="9957" y="251962"/>
                          <a:pt x="9381" y="261464"/>
                        </a:cubicBezTo>
                        <a:lnTo>
                          <a:pt x="9381" y="396624"/>
                        </a:lnTo>
                        <a:cubicBezTo>
                          <a:pt x="9087" y="398937"/>
                          <a:pt x="9941" y="401248"/>
                          <a:pt x="11667" y="402815"/>
                        </a:cubicBezTo>
                        <a:cubicBezTo>
                          <a:pt x="13908" y="403597"/>
                          <a:pt x="16394" y="403164"/>
                          <a:pt x="18240" y="401672"/>
                        </a:cubicBezTo>
                        <a:lnTo>
                          <a:pt x="412003" y="174405"/>
                        </a:lnTo>
                        <a:cubicBezTo>
                          <a:pt x="419892" y="169164"/>
                          <a:pt x="424864" y="160524"/>
                          <a:pt x="425433" y="151069"/>
                        </a:cubicBezTo>
                        <a:lnTo>
                          <a:pt x="425433" y="15814"/>
                        </a:lnTo>
                        <a:cubicBezTo>
                          <a:pt x="425772" y="13449"/>
                          <a:pt x="424873" y="11075"/>
                          <a:pt x="423052" y="9528"/>
                        </a:cubicBezTo>
                        <a:cubicBezTo>
                          <a:pt x="422523" y="9254"/>
                          <a:pt x="421932" y="9122"/>
                          <a:pt x="421338" y="9147"/>
                        </a:cubicBezTo>
                        <a:close/>
                      </a:path>
                    </a:pathLst>
                  </a:custGeom>
                  <a:solidFill>
                    <a:srgbClr val="FAFAFA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 dirty="0"/>
                  </a:p>
                </p:txBody>
              </p:sp>
              <p:sp>
                <p:nvSpPr>
                  <p:cNvPr id="808" name="Полилиния: фигура 736">
                    <a:extLst>
                      <a:ext uri="{FF2B5EF4-FFF2-40B4-BE49-F238E27FC236}">
                        <a16:creationId xmlns:a16="http://schemas.microsoft.com/office/drawing/2014/main" id="{E756B750-111D-4591-8907-4B2A31A339EA}"/>
                      </a:ext>
                    </a:extLst>
                  </p:cNvPr>
                  <p:cNvSpPr/>
                  <p:nvPr/>
                </p:nvSpPr>
                <p:spPr>
                  <a:xfrm>
                    <a:off x="5628137" y="2492432"/>
                    <a:ext cx="434990" cy="412533"/>
                  </a:xfrm>
                  <a:custGeom>
                    <a:avLst/>
                    <a:gdLst>
                      <a:gd name="connsiteX0" fmla="*/ 13382 w 434990"/>
                      <a:gd name="connsiteY0" fmla="*/ 412530 h 412533"/>
                      <a:gd name="connsiteX1" fmla="*/ 7000 w 434990"/>
                      <a:gd name="connsiteY1" fmla="*/ 410911 h 412533"/>
                      <a:gd name="connsiteX2" fmla="*/ 47 w 434990"/>
                      <a:gd name="connsiteY2" fmla="*/ 396624 h 412533"/>
                      <a:gd name="connsiteX3" fmla="*/ 47 w 434990"/>
                      <a:gd name="connsiteY3" fmla="*/ 261464 h 412533"/>
                      <a:gd name="connsiteX4" fmla="*/ 18239 w 434990"/>
                      <a:gd name="connsiteY4" fmla="*/ 229936 h 412533"/>
                      <a:gd name="connsiteX5" fmla="*/ 412003 w 434990"/>
                      <a:gd name="connsiteY5" fmla="*/ 2955 h 412533"/>
                      <a:gd name="connsiteX6" fmla="*/ 432036 w 434990"/>
                      <a:gd name="connsiteY6" fmla="*/ 5588 h 412533"/>
                      <a:gd name="connsiteX7" fmla="*/ 434863 w 434990"/>
                      <a:gd name="connsiteY7" fmla="*/ 16195 h 412533"/>
                      <a:gd name="connsiteX8" fmla="*/ 434863 w 434990"/>
                      <a:gd name="connsiteY8" fmla="*/ 151355 h 412533"/>
                      <a:gd name="connsiteX9" fmla="*/ 416670 w 434990"/>
                      <a:gd name="connsiteY9" fmla="*/ 182787 h 412533"/>
                      <a:gd name="connsiteX10" fmla="*/ 22907 w 434990"/>
                      <a:gd name="connsiteY10" fmla="*/ 410149 h 412533"/>
                      <a:gd name="connsiteX11" fmla="*/ 13382 w 434990"/>
                      <a:gd name="connsiteY11" fmla="*/ 412530 h 412533"/>
                      <a:gd name="connsiteX12" fmla="*/ 421338 w 434990"/>
                      <a:gd name="connsiteY12" fmla="*/ 9146 h 412533"/>
                      <a:gd name="connsiteX13" fmla="*/ 416670 w 434990"/>
                      <a:gd name="connsiteY13" fmla="*/ 10670 h 412533"/>
                      <a:gd name="connsiteX14" fmla="*/ 22907 w 434990"/>
                      <a:gd name="connsiteY14" fmla="*/ 238032 h 412533"/>
                      <a:gd name="connsiteX15" fmla="*/ 9381 w 434990"/>
                      <a:gd name="connsiteY15" fmla="*/ 261464 h 412533"/>
                      <a:gd name="connsiteX16" fmla="*/ 9381 w 434990"/>
                      <a:gd name="connsiteY16" fmla="*/ 396624 h 412533"/>
                      <a:gd name="connsiteX17" fmla="*/ 11667 w 434990"/>
                      <a:gd name="connsiteY17" fmla="*/ 402815 h 412533"/>
                      <a:gd name="connsiteX18" fmla="*/ 18240 w 434990"/>
                      <a:gd name="connsiteY18" fmla="*/ 401672 h 412533"/>
                      <a:gd name="connsiteX19" fmla="*/ 412003 w 434990"/>
                      <a:gd name="connsiteY19" fmla="*/ 174405 h 412533"/>
                      <a:gd name="connsiteX20" fmla="*/ 425433 w 434990"/>
                      <a:gd name="connsiteY20" fmla="*/ 151069 h 412533"/>
                      <a:gd name="connsiteX21" fmla="*/ 425433 w 434990"/>
                      <a:gd name="connsiteY21" fmla="*/ 15814 h 412533"/>
                      <a:gd name="connsiteX22" fmla="*/ 423052 w 434990"/>
                      <a:gd name="connsiteY22" fmla="*/ 9528 h 412533"/>
                      <a:gd name="connsiteX23" fmla="*/ 421338 w 434990"/>
                      <a:gd name="connsiteY23" fmla="*/ 9147 h 4125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434990" h="412533">
                        <a:moveTo>
                          <a:pt x="13382" y="412530"/>
                        </a:moveTo>
                        <a:cubicBezTo>
                          <a:pt x="11147" y="412581"/>
                          <a:pt x="8940" y="412021"/>
                          <a:pt x="7000" y="410911"/>
                        </a:cubicBezTo>
                        <a:cubicBezTo>
                          <a:pt x="2268" y="407757"/>
                          <a:pt x="-391" y="402293"/>
                          <a:pt x="47" y="396624"/>
                        </a:cubicBezTo>
                        <a:lnTo>
                          <a:pt x="47" y="261464"/>
                        </a:lnTo>
                        <a:cubicBezTo>
                          <a:pt x="655" y="248631"/>
                          <a:pt x="7433" y="236884"/>
                          <a:pt x="18239" y="229936"/>
                        </a:cubicBezTo>
                        <a:lnTo>
                          <a:pt x="412003" y="2955"/>
                        </a:lnTo>
                        <a:cubicBezTo>
                          <a:pt x="418262" y="-1850"/>
                          <a:pt x="427231" y="-671"/>
                          <a:pt x="432036" y="5588"/>
                        </a:cubicBezTo>
                        <a:cubicBezTo>
                          <a:pt x="434353" y="8606"/>
                          <a:pt x="435371" y="12424"/>
                          <a:pt x="434863" y="16195"/>
                        </a:cubicBezTo>
                        <a:lnTo>
                          <a:pt x="434863" y="151355"/>
                        </a:lnTo>
                        <a:cubicBezTo>
                          <a:pt x="434256" y="164163"/>
                          <a:pt x="427474" y="175881"/>
                          <a:pt x="416670" y="182787"/>
                        </a:cubicBezTo>
                        <a:lnTo>
                          <a:pt x="22907" y="410149"/>
                        </a:lnTo>
                        <a:cubicBezTo>
                          <a:pt x="19994" y="411761"/>
                          <a:pt x="16710" y="412582"/>
                          <a:pt x="13382" y="412530"/>
                        </a:cubicBezTo>
                        <a:close/>
                        <a:moveTo>
                          <a:pt x="421338" y="9146"/>
                        </a:moveTo>
                        <a:cubicBezTo>
                          <a:pt x="419675" y="9238"/>
                          <a:pt x="418066" y="9763"/>
                          <a:pt x="416670" y="10670"/>
                        </a:cubicBezTo>
                        <a:lnTo>
                          <a:pt x="22907" y="238032"/>
                        </a:lnTo>
                        <a:cubicBezTo>
                          <a:pt x="14967" y="243283"/>
                          <a:pt x="9957" y="251962"/>
                          <a:pt x="9381" y="261464"/>
                        </a:cubicBezTo>
                        <a:lnTo>
                          <a:pt x="9381" y="396624"/>
                        </a:lnTo>
                        <a:cubicBezTo>
                          <a:pt x="9087" y="398937"/>
                          <a:pt x="9941" y="401248"/>
                          <a:pt x="11667" y="402815"/>
                        </a:cubicBezTo>
                        <a:cubicBezTo>
                          <a:pt x="13908" y="403597"/>
                          <a:pt x="16394" y="403164"/>
                          <a:pt x="18240" y="401672"/>
                        </a:cubicBezTo>
                        <a:lnTo>
                          <a:pt x="412003" y="174405"/>
                        </a:lnTo>
                        <a:cubicBezTo>
                          <a:pt x="419892" y="169164"/>
                          <a:pt x="424864" y="160524"/>
                          <a:pt x="425433" y="151069"/>
                        </a:cubicBezTo>
                        <a:lnTo>
                          <a:pt x="425433" y="15814"/>
                        </a:lnTo>
                        <a:cubicBezTo>
                          <a:pt x="425772" y="13449"/>
                          <a:pt x="424873" y="11075"/>
                          <a:pt x="423052" y="9528"/>
                        </a:cubicBezTo>
                        <a:cubicBezTo>
                          <a:pt x="422523" y="9254"/>
                          <a:pt x="421932" y="9122"/>
                          <a:pt x="421338" y="9147"/>
                        </a:cubicBezTo>
                        <a:close/>
                      </a:path>
                    </a:pathLst>
                  </a:custGeom>
                  <a:solidFill>
                    <a:srgbClr val="FAFAFA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 dirty="0"/>
                  </a:p>
                </p:txBody>
              </p:sp>
              <p:sp>
                <p:nvSpPr>
                  <p:cNvPr id="809" name="Полилиния: фигура 737">
                    <a:extLst>
                      <a:ext uri="{FF2B5EF4-FFF2-40B4-BE49-F238E27FC236}">
                        <a16:creationId xmlns:a16="http://schemas.microsoft.com/office/drawing/2014/main" id="{15FFC544-06D7-4351-8B96-DF1789E7B2F5}"/>
                      </a:ext>
                    </a:extLst>
                  </p:cNvPr>
                  <p:cNvSpPr/>
                  <p:nvPr/>
                </p:nvSpPr>
                <p:spPr>
                  <a:xfrm>
                    <a:off x="5628137" y="2520997"/>
                    <a:ext cx="434990" cy="412533"/>
                  </a:xfrm>
                  <a:custGeom>
                    <a:avLst/>
                    <a:gdLst>
                      <a:gd name="connsiteX0" fmla="*/ 13382 w 434990"/>
                      <a:gd name="connsiteY0" fmla="*/ 412530 h 412533"/>
                      <a:gd name="connsiteX1" fmla="*/ 7000 w 434990"/>
                      <a:gd name="connsiteY1" fmla="*/ 410911 h 412533"/>
                      <a:gd name="connsiteX2" fmla="*/ 47 w 434990"/>
                      <a:gd name="connsiteY2" fmla="*/ 396624 h 412533"/>
                      <a:gd name="connsiteX3" fmla="*/ 47 w 434990"/>
                      <a:gd name="connsiteY3" fmla="*/ 261464 h 412533"/>
                      <a:gd name="connsiteX4" fmla="*/ 18239 w 434990"/>
                      <a:gd name="connsiteY4" fmla="*/ 229936 h 412533"/>
                      <a:gd name="connsiteX5" fmla="*/ 412003 w 434990"/>
                      <a:gd name="connsiteY5" fmla="*/ 2955 h 412533"/>
                      <a:gd name="connsiteX6" fmla="*/ 432036 w 434990"/>
                      <a:gd name="connsiteY6" fmla="*/ 5588 h 412533"/>
                      <a:gd name="connsiteX7" fmla="*/ 434863 w 434990"/>
                      <a:gd name="connsiteY7" fmla="*/ 16195 h 412533"/>
                      <a:gd name="connsiteX8" fmla="*/ 434863 w 434990"/>
                      <a:gd name="connsiteY8" fmla="*/ 151355 h 412533"/>
                      <a:gd name="connsiteX9" fmla="*/ 416670 w 434990"/>
                      <a:gd name="connsiteY9" fmla="*/ 182787 h 412533"/>
                      <a:gd name="connsiteX10" fmla="*/ 22907 w 434990"/>
                      <a:gd name="connsiteY10" fmla="*/ 410149 h 412533"/>
                      <a:gd name="connsiteX11" fmla="*/ 13382 w 434990"/>
                      <a:gd name="connsiteY11" fmla="*/ 412530 h 412533"/>
                      <a:gd name="connsiteX12" fmla="*/ 421338 w 434990"/>
                      <a:gd name="connsiteY12" fmla="*/ 9146 h 412533"/>
                      <a:gd name="connsiteX13" fmla="*/ 416670 w 434990"/>
                      <a:gd name="connsiteY13" fmla="*/ 10670 h 412533"/>
                      <a:gd name="connsiteX14" fmla="*/ 22907 w 434990"/>
                      <a:gd name="connsiteY14" fmla="*/ 238032 h 412533"/>
                      <a:gd name="connsiteX15" fmla="*/ 9381 w 434990"/>
                      <a:gd name="connsiteY15" fmla="*/ 261464 h 412533"/>
                      <a:gd name="connsiteX16" fmla="*/ 9381 w 434990"/>
                      <a:gd name="connsiteY16" fmla="*/ 396624 h 412533"/>
                      <a:gd name="connsiteX17" fmla="*/ 11667 w 434990"/>
                      <a:gd name="connsiteY17" fmla="*/ 402815 h 412533"/>
                      <a:gd name="connsiteX18" fmla="*/ 18240 w 434990"/>
                      <a:gd name="connsiteY18" fmla="*/ 401672 h 412533"/>
                      <a:gd name="connsiteX19" fmla="*/ 412003 w 434990"/>
                      <a:gd name="connsiteY19" fmla="*/ 174405 h 412533"/>
                      <a:gd name="connsiteX20" fmla="*/ 425433 w 434990"/>
                      <a:gd name="connsiteY20" fmla="*/ 151069 h 412533"/>
                      <a:gd name="connsiteX21" fmla="*/ 425433 w 434990"/>
                      <a:gd name="connsiteY21" fmla="*/ 15814 h 412533"/>
                      <a:gd name="connsiteX22" fmla="*/ 423052 w 434990"/>
                      <a:gd name="connsiteY22" fmla="*/ 9528 h 412533"/>
                      <a:gd name="connsiteX23" fmla="*/ 421338 w 434990"/>
                      <a:gd name="connsiteY23" fmla="*/ 9147 h 4125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434990" h="412533">
                        <a:moveTo>
                          <a:pt x="13382" y="412530"/>
                        </a:moveTo>
                        <a:cubicBezTo>
                          <a:pt x="11147" y="412581"/>
                          <a:pt x="8940" y="412021"/>
                          <a:pt x="7000" y="410911"/>
                        </a:cubicBezTo>
                        <a:cubicBezTo>
                          <a:pt x="2268" y="407757"/>
                          <a:pt x="-391" y="402293"/>
                          <a:pt x="47" y="396624"/>
                        </a:cubicBezTo>
                        <a:lnTo>
                          <a:pt x="47" y="261464"/>
                        </a:lnTo>
                        <a:cubicBezTo>
                          <a:pt x="655" y="248631"/>
                          <a:pt x="7433" y="236884"/>
                          <a:pt x="18239" y="229936"/>
                        </a:cubicBezTo>
                        <a:lnTo>
                          <a:pt x="412003" y="2955"/>
                        </a:lnTo>
                        <a:cubicBezTo>
                          <a:pt x="418262" y="-1850"/>
                          <a:pt x="427231" y="-671"/>
                          <a:pt x="432036" y="5588"/>
                        </a:cubicBezTo>
                        <a:cubicBezTo>
                          <a:pt x="434353" y="8606"/>
                          <a:pt x="435371" y="12424"/>
                          <a:pt x="434863" y="16195"/>
                        </a:cubicBezTo>
                        <a:lnTo>
                          <a:pt x="434863" y="151355"/>
                        </a:lnTo>
                        <a:cubicBezTo>
                          <a:pt x="434256" y="164163"/>
                          <a:pt x="427474" y="175881"/>
                          <a:pt x="416670" y="182787"/>
                        </a:cubicBezTo>
                        <a:lnTo>
                          <a:pt x="22907" y="410149"/>
                        </a:lnTo>
                        <a:cubicBezTo>
                          <a:pt x="19994" y="411761"/>
                          <a:pt x="16710" y="412582"/>
                          <a:pt x="13382" y="412530"/>
                        </a:cubicBezTo>
                        <a:close/>
                        <a:moveTo>
                          <a:pt x="421338" y="9146"/>
                        </a:moveTo>
                        <a:cubicBezTo>
                          <a:pt x="419675" y="9238"/>
                          <a:pt x="418066" y="9763"/>
                          <a:pt x="416670" y="10670"/>
                        </a:cubicBezTo>
                        <a:lnTo>
                          <a:pt x="22907" y="238032"/>
                        </a:lnTo>
                        <a:cubicBezTo>
                          <a:pt x="14967" y="243283"/>
                          <a:pt x="9957" y="251962"/>
                          <a:pt x="9381" y="261464"/>
                        </a:cubicBezTo>
                        <a:lnTo>
                          <a:pt x="9381" y="396624"/>
                        </a:lnTo>
                        <a:cubicBezTo>
                          <a:pt x="9087" y="398937"/>
                          <a:pt x="9941" y="401248"/>
                          <a:pt x="11667" y="402815"/>
                        </a:cubicBezTo>
                        <a:cubicBezTo>
                          <a:pt x="13908" y="403597"/>
                          <a:pt x="16394" y="403164"/>
                          <a:pt x="18240" y="401672"/>
                        </a:cubicBezTo>
                        <a:lnTo>
                          <a:pt x="412003" y="174405"/>
                        </a:lnTo>
                        <a:cubicBezTo>
                          <a:pt x="419892" y="169164"/>
                          <a:pt x="424864" y="160524"/>
                          <a:pt x="425433" y="151069"/>
                        </a:cubicBezTo>
                        <a:lnTo>
                          <a:pt x="425433" y="15814"/>
                        </a:lnTo>
                        <a:cubicBezTo>
                          <a:pt x="425772" y="13449"/>
                          <a:pt x="424873" y="11075"/>
                          <a:pt x="423052" y="9528"/>
                        </a:cubicBezTo>
                        <a:cubicBezTo>
                          <a:pt x="422523" y="9254"/>
                          <a:pt x="421932" y="9122"/>
                          <a:pt x="421338" y="9147"/>
                        </a:cubicBezTo>
                        <a:close/>
                      </a:path>
                    </a:pathLst>
                  </a:custGeom>
                  <a:solidFill>
                    <a:srgbClr val="FAFAFA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 dirty="0"/>
                  </a:p>
                </p:txBody>
              </p:sp>
              <p:sp>
                <p:nvSpPr>
                  <p:cNvPr id="810" name="Полилиния: фигура 738">
                    <a:extLst>
                      <a:ext uri="{FF2B5EF4-FFF2-40B4-BE49-F238E27FC236}">
                        <a16:creationId xmlns:a16="http://schemas.microsoft.com/office/drawing/2014/main" id="{DE3A971D-2F60-452B-80D3-296FD1BAA5D4}"/>
                      </a:ext>
                    </a:extLst>
                  </p:cNvPr>
                  <p:cNvSpPr/>
                  <p:nvPr/>
                </p:nvSpPr>
                <p:spPr>
                  <a:xfrm>
                    <a:off x="5628137" y="2549562"/>
                    <a:ext cx="434990" cy="412533"/>
                  </a:xfrm>
                  <a:custGeom>
                    <a:avLst/>
                    <a:gdLst>
                      <a:gd name="connsiteX0" fmla="*/ 13382 w 434990"/>
                      <a:gd name="connsiteY0" fmla="*/ 412530 h 412533"/>
                      <a:gd name="connsiteX1" fmla="*/ 7000 w 434990"/>
                      <a:gd name="connsiteY1" fmla="*/ 410911 h 412533"/>
                      <a:gd name="connsiteX2" fmla="*/ 47 w 434990"/>
                      <a:gd name="connsiteY2" fmla="*/ 396624 h 412533"/>
                      <a:gd name="connsiteX3" fmla="*/ 47 w 434990"/>
                      <a:gd name="connsiteY3" fmla="*/ 261464 h 412533"/>
                      <a:gd name="connsiteX4" fmla="*/ 18239 w 434990"/>
                      <a:gd name="connsiteY4" fmla="*/ 229936 h 412533"/>
                      <a:gd name="connsiteX5" fmla="*/ 412003 w 434990"/>
                      <a:gd name="connsiteY5" fmla="*/ 2955 h 412533"/>
                      <a:gd name="connsiteX6" fmla="*/ 432036 w 434990"/>
                      <a:gd name="connsiteY6" fmla="*/ 5588 h 412533"/>
                      <a:gd name="connsiteX7" fmla="*/ 434863 w 434990"/>
                      <a:gd name="connsiteY7" fmla="*/ 16195 h 412533"/>
                      <a:gd name="connsiteX8" fmla="*/ 434863 w 434990"/>
                      <a:gd name="connsiteY8" fmla="*/ 151355 h 412533"/>
                      <a:gd name="connsiteX9" fmla="*/ 416670 w 434990"/>
                      <a:gd name="connsiteY9" fmla="*/ 182787 h 412533"/>
                      <a:gd name="connsiteX10" fmla="*/ 22907 w 434990"/>
                      <a:gd name="connsiteY10" fmla="*/ 410149 h 412533"/>
                      <a:gd name="connsiteX11" fmla="*/ 13382 w 434990"/>
                      <a:gd name="connsiteY11" fmla="*/ 412530 h 412533"/>
                      <a:gd name="connsiteX12" fmla="*/ 421338 w 434990"/>
                      <a:gd name="connsiteY12" fmla="*/ 9146 h 412533"/>
                      <a:gd name="connsiteX13" fmla="*/ 416670 w 434990"/>
                      <a:gd name="connsiteY13" fmla="*/ 10670 h 412533"/>
                      <a:gd name="connsiteX14" fmla="*/ 22907 w 434990"/>
                      <a:gd name="connsiteY14" fmla="*/ 238032 h 412533"/>
                      <a:gd name="connsiteX15" fmla="*/ 9381 w 434990"/>
                      <a:gd name="connsiteY15" fmla="*/ 261464 h 412533"/>
                      <a:gd name="connsiteX16" fmla="*/ 9381 w 434990"/>
                      <a:gd name="connsiteY16" fmla="*/ 396624 h 412533"/>
                      <a:gd name="connsiteX17" fmla="*/ 11667 w 434990"/>
                      <a:gd name="connsiteY17" fmla="*/ 402815 h 412533"/>
                      <a:gd name="connsiteX18" fmla="*/ 18240 w 434990"/>
                      <a:gd name="connsiteY18" fmla="*/ 401672 h 412533"/>
                      <a:gd name="connsiteX19" fmla="*/ 412003 w 434990"/>
                      <a:gd name="connsiteY19" fmla="*/ 174405 h 412533"/>
                      <a:gd name="connsiteX20" fmla="*/ 425433 w 434990"/>
                      <a:gd name="connsiteY20" fmla="*/ 151069 h 412533"/>
                      <a:gd name="connsiteX21" fmla="*/ 425433 w 434990"/>
                      <a:gd name="connsiteY21" fmla="*/ 15814 h 412533"/>
                      <a:gd name="connsiteX22" fmla="*/ 423052 w 434990"/>
                      <a:gd name="connsiteY22" fmla="*/ 9528 h 412533"/>
                      <a:gd name="connsiteX23" fmla="*/ 421338 w 434990"/>
                      <a:gd name="connsiteY23" fmla="*/ 9147 h 4125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434990" h="412533">
                        <a:moveTo>
                          <a:pt x="13382" y="412530"/>
                        </a:moveTo>
                        <a:cubicBezTo>
                          <a:pt x="11147" y="412581"/>
                          <a:pt x="8940" y="412021"/>
                          <a:pt x="7000" y="410911"/>
                        </a:cubicBezTo>
                        <a:cubicBezTo>
                          <a:pt x="2268" y="407757"/>
                          <a:pt x="-391" y="402293"/>
                          <a:pt x="47" y="396624"/>
                        </a:cubicBezTo>
                        <a:lnTo>
                          <a:pt x="47" y="261464"/>
                        </a:lnTo>
                        <a:cubicBezTo>
                          <a:pt x="655" y="248631"/>
                          <a:pt x="7433" y="236884"/>
                          <a:pt x="18239" y="229936"/>
                        </a:cubicBezTo>
                        <a:lnTo>
                          <a:pt x="412003" y="2955"/>
                        </a:lnTo>
                        <a:cubicBezTo>
                          <a:pt x="418262" y="-1850"/>
                          <a:pt x="427231" y="-671"/>
                          <a:pt x="432036" y="5588"/>
                        </a:cubicBezTo>
                        <a:cubicBezTo>
                          <a:pt x="434353" y="8606"/>
                          <a:pt x="435371" y="12424"/>
                          <a:pt x="434863" y="16195"/>
                        </a:cubicBezTo>
                        <a:lnTo>
                          <a:pt x="434863" y="151355"/>
                        </a:lnTo>
                        <a:cubicBezTo>
                          <a:pt x="434256" y="164163"/>
                          <a:pt x="427474" y="175881"/>
                          <a:pt x="416670" y="182787"/>
                        </a:cubicBezTo>
                        <a:lnTo>
                          <a:pt x="22907" y="410149"/>
                        </a:lnTo>
                        <a:cubicBezTo>
                          <a:pt x="19994" y="411761"/>
                          <a:pt x="16710" y="412582"/>
                          <a:pt x="13382" y="412530"/>
                        </a:cubicBezTo>
                        <a:close/>
                        <a:moveTo>
                          <a:pt x="421338" y="9146"/>
                        </a:moveTo>
                        <a:cubicBezTo>
                          <a:pt x="419675" y="9238"/>
                          <a:pt x="418066" y="9763"/>
                          <a:pt x="416670" y="10670"/>
                        </a:cubicBezTo>
                        <a:lnTo>
                          <a:pt x="22907" y="238032"/>
                        </a:lnTo>
                        <a:cubicBezTo>
                          <a:pt x="14967" y="243283"/>
                          <a:pt x="9957" y="251962"/>
                          <a:pt x="9381" y="261464"/>
                        </a:cubicBezTo>
                        <a:lnTo>
                          <a:pt x="9381" y="396624"/>
                        </a:lnTo>
                        <a:cubicBezTo>
                          <a:pt x="9087" y="398937"/>
                          <a:pt x="9941" y="401248"/>
                          <a:pt x="11667" y="402815"/>
                        </a:cubicBezTo>
                        <a:cubicBezTo>
                          <a:pt x="13908" y="403597"/>
                          <a:pt x="16394" y="403164"/>
                          <a:pt x="18240" y="401672"/>
                        </a:cubicBezTo>
                        <a:lnTo>
                          <a:pt x="412003" y="174405"/>
                        </a:lnTo>
                        <a:cubicBezTo>
                          <a:pt x="419892" y="169164"/>
                          <a:pt x="424864" y="160524"/>
                          <a:pt x="425433" y="151069"/>
                        </a:cubicBezTo>
                        <a:lnTo>
                          <a:pt x="425433" y="15814"/>
                        </a:lnTo>
                        <a:cubicBezTo>
                          <a:pt x="425772" y="13449"/>
                          <a:pt x="424873" y="11075"/>
                          <a:pt x="423052" y="9528"/>
                        </a:cubicBezTo>
                        <a:cubicBezTo>
                          <a:pt x="422523" y="9254"/>
                          <a:pt x="421932" y="9122"/>
                          <a:pt x="421338" y="9147"/>
                        </a:cubicBezTo>
                        <a:close/>
                      </a:path>
                    </a:pathLst>
                  </a:custGeom>
                  <a:solidFill>
                    <a:srgbClr val="FAFAFA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 dirty="0"/>
                  </a:p>
                </p:txBody>
              </p:sp>
            </p:grpSp>
            <p:grpSp>
              <p:nvGrpSpPr>
                <p:cNvPr id="786" name="Группа 785">
                  <a:extLst>
                    <a:ext uri="{FF2B5EF4-FFF2-40B4-BE49-F238E27FC236}">
                      <a16:creationId xmlns:a16="http://schemas.microsoft.com/office/drawing/2014/main" id="{7FB347E1-A691-4551-9A11-F620414DBB1B}"/>
                    </a:ext>
                  </a:extLst>
                </p:cNvPr>
                <p:cNvGrpSpPr/>
                <p:nvPr/>
              </p:nvGrpSpPr>
              <p:grpSpPr>
                <a:xfrm>
                  <a:off x="5628137" y="2636360"/>
                  <a:ext cx="434990" cy="526793"/>
                  <a:chOff x="5628137" y="2435302"/>
                  <a:chExt cx="434990" cy="526793"/>
                </a:xfrm>
              </p:grpSpPr>
              <p:sp>
                <p:nvSpPr>
                  <p:cNvPr id="801" name="Полилиния: фигура 741">
                    <a:extLst>
                      <a:ext uri="{FF2B5EF4-FFF2-40B4-BE49-F238E27FC236}">
                        <a16:creationId xmlns:a16="http://schemas.microsoft.com/office/drawing/2014/main" id="{00B1403A-AA37-47AD-9236-2BA5D3AB7E8E}"/>
                      </a:ext>
                    </a:extLst>
                  </p:cNvPr>
                  <p:cNvSpPr/>
                  <p:nvPr/>
                </p:nvSpPr>
                <p:spPr>
                  <a:xfrm>
                    <a:off x="5628137" y="2435302"/>
                    <a:ext cx="434990" cy="412533"/>
                  </a:xfrm>
                  <a:custGeom>
                    <a:avLst/>
                    <a:gdLst>
                      <a:gd name="connsiteX0" fmla="*/ 13382 w 434990"/>
                      <a:gd name="connsiteY0" fmla="*/ 412530 h 412533"/>
                      <a:gd name="connsiteX1" fmla="*/ 7000 w 434990"/>
                      <a:gd name="connsiteY1" fmla="*/ 410911 h 412533"/>
                      <a:gd name="connsiteX2" fmla="*/ 47 w 434990"/>
                      <a:gd name="connsiteY2" fmla="*/ 396624 h 412533"/>
                      <a:gd name="connsiteX3" fmla="*/ 47 w 434990"/>
                      <a:gd name="connsiteY3" fmla="*/ 261464 h 412533"/>
                      <a:gd name="connsiteX4" fmla="*/ 18239 w 434990"/>
                      <a:gd name="connsiteY4" fmla="*/ 229936 h 412533"/>
                      <a:gd name="connsiteX5" fmla="*/ 412003 w 434990"/>
                      <a:gd name="connsiteY5" fmla="*/ 2955 h 412533"/>
                      <a:gd name="connsiteX6" fmla="*/ 432036 w 434990"/>
                      <a:gd name="connsiteY6" fmla="*/ 5588 h 412533"/>
                      <a:gd name="connsiteX7" fmla="*/ 434863 w 434990"/>
                      <a:gd name="connsiteY7" fmla="*/ 16195 h 412533"/>
                      <a:gd name="connsiteX8" fmla="*/ 434863 w 434990"/>
                      <a:gd name="connsiteY8" fmla="*/ 151355 h 412533"/>
                      <a:gd name="connsiteX9" fmla="*/ 416670 w 434990"/>
                      <a:gd name="connsiteY9" fmla="*/ 182787 h 412533"/>
                      <a:gd name="connsiteX10" fmla="*/ 22907 w 434990"/>
                      <a:gd name="connsiteY10" fmla="*/ 410149 h 412533"/>
                      <a:gd name="connsiteX11" fmla="*/ 13382 w 434990"/>
                      <a:gd name="connsiteY11" fmla="*/ 412530 h 412533"/>
                      <a:gd name="connsiteX12" fmla="*/ 421338 w 434990"/>
                      <a:gd name="connsiteY12" fmla="*/ 9146 h 412533"/>
                      <a:gd name="connsiteX13" fmla="*/ 416670 w 434990"/>
                      <a:gd name="connsiteY13" fmla="*/ 10670 h 412533"/>
                      <a:gd name="connsiteX14" fmla="*/ 22907 w 434990"/>
                      <a:gd name="connsiteY14" fmla="*/ 238032 h 412533"/>
                      <a:gd name="connsiteX15" fmla="*/ 9381 w 434990"/>
                      <a:gd name="connsiteY15" fmla="*/ 261464 h 412533"/>
                      <a:gd name="connsiteX16" fmla="*/ 9381 w 434990"/>
                      <a:gd name="connsiteY16" fmla="*/ 396624 h 412533"/>
                      <a:gd name="connsiteX17" fmla="*/ 11667 w 434990"/>
                      <a:gd name="connsiteY17" fmla="*/ 402815 h 412533"/>
                      <a:gd name="connsiteX18" fmla="*/ 18240 w 434990"/>
                      <a:gd name="connsiteY18" fmla="*/ 401672 h 412533"/>
                      <a:gd name="connsiteX19" fmla="*/ 412003 w 434990"/>
                      <a:gd name="connsiteY19" fmla="*/ 174405 h 412533"/>
                      <a:gd name="connsiteX20" fmla="*/ 425433 w 434990"/>
                      <a:gd name="connsiteY20" fmla="*/ 151069 h 412533"/>
                      <a:gd name="connsiteX21" fmla="*/ 425433 w 434990"/>
                      <a:gd name="connsiteY21" fmla="*/ 15814 h 412533"/>
                      <a:gd name="connsiteX22" fmla="*/ 423052 w 434990"/>
                      <a:gd name="connsiteY22" fmla="*/ 9528 h 412533"/>
                      <a:gd name="connsiteX23" fmla="*/ 421338 w 434990"/>
                      <a:gd name="connsiteY23" fmla="*/ 9147 h 4125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434990" h="412533">
                        <a:moveTo>
                          <a:pt x="13382" y="412530"/>
                        </a:moveTo>
                        <a:cubicBezTo>
                          <a:pt x="11147" y="412581"/>
                          <a:pt x="8940" y="412021"/>
                          <a:pt x="7000" y="410911"/>
                        </a:cubicBezTo>
                        <a:cubicBezTo>
                          <a:pt x="2268" y="407757"/>
                          <a:pt x="-391" y="402293"/>
                          <a:pt x="47" y="396624"/>
                        </a:cubicBezTo>
                        <a:lnTo>
                          <a:pt x="47" y="261464"/>
                        </a:lnTo>
                        <a:cubicBezTo>
                          <a:pt x="655" y="248631"/>
                          <a:pt x="7433" y="236884"/>
                          <a:pt x="18239" y="229936"/>
                        </a:cubicBezTo>
                        <a:lnTo>
                          <a:pt x="412003" y="2955"/>
                        </a:lnTo>
                        <a:cubicBezTo>
                          <a:pt x="418262" y="-1850"/>
                          <a:pt x="427231" y="-671"/>
                          <a:pt x="432036" y="5588"/>
                        </a:cubicBezTo>
                        <a:cubicBezTo>
                          <a:pt x="434353" y="8606"/>
                          <a:pt x="435371" y="12424"/>
                          <a:pt x="434863" y="16195"/>
                        </a:cubicBezTo>
                        <a:lnTo>
                          <a:pt x="434863" y="151355"/>
                        </a:lnTo>
                        <a:cubicBezTo>
                          <a:pt x="434256" y="164163"/>
                          <a:pt x="427474" y="175881"/>
                          <a:pt x="416670" y="182787"/>
                        </a:cubicBezTo>
                        <a:lnTo>
                          <a:pt x="22907" y="410149"/>
                        </a:lnTo>
                        <a:cubicBezTo>
                          <a:pt x="19994" y="411761"/>
                          <a:pt x="16710" y="412582"/>
                          <a:pt x="13382" y="412530"/>
                        </a:cubicBezTo>
                        <a:close/>
                        <a:moveTo>
                          <a:pt x="421338" y="9146"/>
                        </a:moveTo>
                        <a:cubicBezTo>
                          <a:pt x="419675" y="9238"/>
                          <a:pt x="418066" y="9763"/>
                          <a:pt x="416670" y="10670"/>
                        </a:cubicBezTo>
                        <a:lnTo>
                          <a:pt x="22907" y="238032"/>
                        </a:lnTo>
                        <a:cubicBezTo>
                          <a:pt x="14967" y="243283"/>
                          <a:pt x="9957" y="251962"/>
                          <a:pt x="9381" y="261464"/>
                        </a:cubicBezTo>
                        <a:lnTo>
                          <a:pt x="9381" y="396624"/>
                        </a:lnTo>
                        <a:cubicBezTo>
                          <a:pt x="9087" y="398937"/>
                          <a:pt x="9941" y="401248"/>
                          <a:pt x="11667" y="402815"/>
                        </a:cubicBezTo>
                        <a:cubicBezTo>
                          <a:pt x="13908" y="403597"/>
                          <a:pt x="16394" y="403164"/>
                          <a:pt x="18240" y="401672"/>
                        </a:cubicBezTo>
                        <a:lnTo>
                          <a:pt x="412003" y="174405"/>
                        </a:lnTo>
                        <a:cubicBezTo>
                          <a:pt x="419892" y="169164"/>
                          <a:pt x="424864" y="160524"/>
                          <a:pt x="425433" y="151069"/>
                        </a:cubicBezTo>
                        <a:lnTo>
                          <a:pt x="425433" y="15814"/>
                        </a:lnTo>
                        <a:cubicBezTo>
                          <a:pt x="425772" y="13449"/>
                          <a:pt x="424873" y="11075"/>
                          <a:pt x="423052" y="9528"/>
                        </a:cubicBezTo>
                        <a:cubicBezTo>
                          <a:pt x="422523" y="9254"/>
                          <a:pt x="421932" y="9122"/>
                          <a:pt x="421338" y="9147"/>
                        </a:cubicBezTo>
                        <a:close/>
                      </a:path>
                    </a:pathLst>
                  </a:custGeom>
                  <a:solidFill>
                    <a:srgbClr val="FAFAFA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 dirty="0"/>
                  </a:p>
                </p:txBody>
              </p:sp>
              <p:sp>
                <p:nvSpPr>
                  <p:cNvPr id="802" name="Полилиния: фигура 742">
                    <a:extLst>
                      <a:ext uri="{FF2B5EF4-FFF2-40B4-BE49-F238E27FC236}">
                        <a16:creationId xmlns:a16="http://schemas.microsoft.com/office/drawing/2014/main" id="{6B3E145C-1D52-4BCC-807D-5F95D2EE9E28}"/>
                      </a:ext>
                    </a:extLst>
                  </p:cNvPr>
                  <p:cNvSpPr/>
                  <p:nvPr/>
                </p:nvSpPr>
                <p:spPr>
                  <a:xfrm>
                    <a:off x="5628137" y="2463867"/>
                    <a:ext cx="434990" cy="412533"/>
                  </a:xfrm>
                  <a:custGeom>
                    <a:avLst/>
                    <a:gdLst>
                      <a:gd name="connsiteX0" fmla="*/ 13382 w 434990"/>
                      <a:gd name="connsiteY0" fmla="*/ 412530 h 412533"/>
                      <a:gd name="connsiteX1" fmla="*/ 7000 w 434990"/>
                      <a:gd name="connsiteY1" fmla="*/ 410911 h 412533"/>
                      <a:gd name="connsiteX2" fmla="*/ 47 w 434990"/>
                      <a:gd name="connsiteY2" fmla="*/ 396624 h 412533"/>
                      <a:gd name="connsiteX3" fmla="*/ 47 w 434990"/>
                      <a:gd name="connsiteY3" fmla="*/ 261464 h 412533"/>
                      <a:gd name="connsiteX4" fmla="*/ 18239 w 434990"/>
                      <a:gd name="connsiteY4" fmla="*/ 229936 h 412533"/>
                      <a:gd name="connsiteX5" fmla="*/ 412003 w 434990"/>
                      <a:gd name="connsiteY5" fmla="*/ 2955 h 412533"/>
                      <a:gd name="connsiteX6" fmla="*/ 432036 w 434990"/>
                      <a:gd name="connsiteY6" fmla="*/ 5588 h 412533"/>
                      <a:gd name="connsiteX7" fmla="*/ 434863 w 434990"/>
                      <a:gd name="connsiteY7" fmla="*/ 16195 h 412533"/>
                      <a:gd name="connsiteX8" fmla="*/ 434863 w 434990"/>
                      <a:gd name="connsiteY8" fmla="*/ 151355 h 412533"/>
                      <a:gd name="connsiteX9" fmla="*/ 416670 w 434990"/>
                      <a:gd name="connsiteY9" fmla="*/ 182787 h 412533"/>
                      <a:gd name="connsiteX10" fmla="*/ 22907 w 434990"/>
                      <a:gd name="connsiteY10" fmla="*/ 410149 h 412533"/>
                      <a:gd name="connsiteX11" fmla="*/ 13382 w 434990"/>
                      <a:gd name="connsiteY11" fmla="*/ 412530 h 412533"/>
                      <a:gd name="connsiteX12" fmla="*/ 421338 w 434990"/>
                      <a:gd name="connsiteY12" fmla="*/ 9146 h 412533"/>
                      <a:gd name="connsiteX13" fmla="*/ 416670 w 434990"/>
                      <a:gd name="connsiteY13" fmla="*/ 10670 h 412533"/>
                      <a:gd name="connsiteX14" fmla="*/ 22907 w 434990"/>
                      <a:gd name="connsiteY14" fmla="*/ 238032 h 412533"/>
                      <a:gd name="connsiteX15" fmla="*/ 9381 w 434990"/>
                      <a:gd name="connsiteY15" fmla="*/ 261464 h 412533"/>
                      <a:gd name="connsiteX16" fmla="*/ 9381 w 434990"/>
                      <a:gd name="connsiteY16" fmla="*/ 396624 h 412533"/>
                      <a:gd name="connsiteX17" fmla="*/ 11667 w 434990"/>
                      <a:gd name="connsiteY17" fmla="*/ 402815 h 412533"/>
                      <a:gd name="connsiteX18" fmla="*/ 18240 w 434990"/>
                      <a:gd name="connsiteY18" fmla="*/ 401672 h 412533"/>
                      <a:gd name="connsiteX19" fmla="*/ 412003 w 434990"/>
                      <a:gd name="connsiteY19" fmla="*/ 174405 h 412533"/>
                      <a:gd name="connsiteX20" fmla="*/ 425433 w 434990"/>
                      <a:gd name="connsiteY20" fmla="*/ 151069 h 412533"/>
                      <a:gd name="connsiteX21" fmla="*/ 425433 w 434990"/>
                      <a:gd name="connsiteY21" fmla="*/ 15814 h 412533"/>
                      <a:gd name="connsiteX22" fmla="*/ 423052 w 434990"/>
                      <a:gd name="connsiteY22" fmla="*/ 9528 h 412533"/>
                      <a:gd name="connsiteX23" fmla="*/ 421338 w 434990"/>
                      <a:gd name="connsiteY23" fmla="*/ 9147 h 4125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434990" h="412533">
                        <a:moveTo>
                          <a:pt x="13382" y="412530"/>
                        </a:moveTo>
                        <a:cubicBezTo>
                          <a:pt x="11147" y="412581"/>
                          <a:pt x="8940" y="412021"/>
                          <a:pt x="7000" y="410911"/>
                        </a:cubicBezTo>
                        <a:cubicBezTo>
                          <a:pt x="2268" y="407757"/>
                          <a:pt x="-391" y="402293"/>
                          <a:pt x="47" y="396624"/>
                        </a:cubicBezTo>
                        <a:lnTo>
                          <a:pt x="47" y="261464"/>
                        </a:lnTo>
                        <a:cubicBezTo>
                          <a:pt x="655" y="248631"/>
                          <a:pt x="7433" y="236884"/>
                          <a:pt x="18239" y="229936"/>
                        </a:cubicBezTo>
                        <a:lnTo>
                          <a:pt x="412003" y="2955"/>
                        </a:lnTo>
                        <a:cubicBezTo>
                          <a:pt x="418262" y="-1850"/>
                          <a:pt x="427231" y="-671"/>
                          <a:pt x="432036" y="5588"/>
                        </a:cubicBezTo>
                        <a:cubicBezTo>
                          <a:pt x="434353" y="8606"/>
                          <a:pt x="435371" y="12424"/>
                          <a:pt x="434863" y="16195"/>
                        </a:cubicBezTo>
                        <a:lnTo>
                          <a:pt x="434863" y="151355"/>
                        </a:lnTo>
                        <a:cubicBezTo>
                          <a:pt x="434256" y="164163"/>
                          <a:pt x="427474" y="175881"/>
                          <a:pt x="416670" y="182787"/>
                        </a:cubicBezTo>
                        <a:lnTo>
                          <a:pt x="22907" y="410149"/>
                        </a:lnTo>
                        <a:cubicBezTo>
                          <a:pt x="19994" y="411761"/>
                          <a:pt x="16710" y="412582"/>
                          <a:pt x="13382" y="412530"/>
                        </a:cubicBezTo>
                        <a:close/>
                        <a:moveTo>
                          <a:pt x="421338" y="9146"/>
                        </a:moveTo>
                        <a:cubicBezTo>
                          <a:pt x="419675" y="9238"/>
                          <a:pt x="418066" y="9763"/>
                          <a:pt x="416670" y="10670"/>
                        </a:cubicBezTo>
                        <a:lnTo>
                          <a:pt x="22907" y="238032"/>
                        </a:lnTo>
                        <a:cubicBezTo>
                          <a:pt x="14967" y="243283"/>
                          <a:pt x="9957" y="251962"/>
                          <a:pt x="9381" y="261464"/>
                        </a:cubicBezTo>
                        <a:lnTo>
                          <a:pt x="9381" y="396624"/>
                        </a:lnTo>
                        <a:cubicBezTo>
                          <a:pt x="9087" y="398937"/>
                          <a:pt x="9941" y="401248"/>
                          <a:pt x="11667" y="402815"/>
                        </a:cubicBezTo>
                        <a:cubicBezTo>
                          <a:pt x="13908" y="403597"/>
                          <a:pt x="16394" y="403164"/>
                          <a:pt x="18240" y="401672"/>
                        </a:cubicBezTo>
                        <a:lnTo>
                          <a:pt x="412003" y="174405"/>
                        </a:lnTo>
                        <a:cubicBezTo>
                          <a:pt x="419892" y="169164"/>
                          <a:pt x="424864" y="160524"/>
                          <a:pt x="425433" y="151069"/>
                        </a:cubicBezTo>
                        <a:lnTo>
                          <a:pt x="425433" y="15814"/>
                        </a:lnTo>
                        <a:cubicBezTo>
                          <a:pt x="425772" y="13449"/>
                          <a:pt x="424873" y="11075"/>
                          <a:pt x="423052" y="9528"/>
                        </a:cubicBezTo>
                        <a:cubicBezTo>
                          <a:pt x="422523" y="9254"/>
                          <a:pt x="421932" y="9122"/>
                          <a:pt x="421338" y="9147"/>
                        </a:cubicBezTo>
                        <a:close/>
                      </a:path>
                    </a:pathLst>
                  </a:custGeom>
                  <a:solidFill>
                    <a:srgbClr val="FAFAFA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 dirty="0"/>
                  </a:p>
                </p:txBody>
              </p:sp>
              <p:sp>
                <p:nvSpPr>
                  <p:cNvPr id="803" name="Полилиния: фигура 743">
                    <a:extLst>
                      <a:ext uri="{FF2B5EF4-FFF2-40B4-BE49-F238E27FC236}">
                        <a16:creationId xmlns:a16="http://schemas.microsoft.com/office/drawing/2014/main" id="{5F1BF65C-2B68-41FD-B2E7-65A8EAC1EDEE}"/>
                      </a:ext>
                    </a:extLst>
                  </p:cNvPr>
                  <p:cNvSpPr/>
                  <p:nvPr/>
                </p:nvSpPr>
                <p:spPr>
                  <a:xfrm>
                    <a:off x="5628137" y="2492432"/>
                    <a:ext cx="434990" cy="412533"/>
                  </a:xfrm>
                  <a:custGeom>
                    <a:avLst/>
                    <a:gdLst>
                      <a:gd name="connsiteX0" fmla="*/ 13382 w 434990"/>
                      <a:gd name="connsiteY0" fmla="*/ 412530 h 412533"/>
                      <a:gd name="connsiteX1" fmla="*/ 7000 w 434990"/>
                      <a:gd name="connsiteY1" fmla="*/ 410911 h 412533"/>
                      <a:gd name="connsiteX2" fmla="*/ 47 w 434990"/>
                      <a:gd name="connsiteY2" fmla="*/ 396624 h 412533"/>
                      <a:gd name="connsiteX3" fmla="*/ 47 w 434990"/>
                      <a:gd name="connsiteY3" fmla="*/ 261464 h 412533"/>
                      <a:gd name="connsiteX4" fmla="*/ 18239 w 434990"/>
                      <a:gd name="connsiteY4" fmla="*/ 229936 h 412533"/>
                      <a:gd name="connsiteX5" fmla="*/ 412003 w 434990"/>
                      <a:gd name="connsiteY5" fmla="*/ 2955 h 412533"/>
                      <a:gd name="connsiteX6" fmla="*/ 432036 w 434990"/>
                      <a:gd name="connsiteY6" fmla="*/ 5588 h 412533"/>
                      <a:gd name="connsiteX7" fmla="*/ 434863 w 434990"/>
                      <a:gd name="connsiteY7" fmla="*/ 16195 h 412533"/>
                      <a:gd name="connsiteX8" fmla="*/ 434863 w 434990"/>
                      <a:gd name="connsiteY8" fmla="*/ 151355 h 412533"/>
                      <a:gd name="connsiteX9" fmla="*/ 416670 w 434990"/>
                      <a:gd name="connsiteY9" fmla="*/ 182787 h 412533"/>
                      <a:gd name="connsiteX10" fmla="*/ 22907 w 434990"/>
                      <a:gd name="connsiteY10" fmla="*/ 410149 h 412533"/>
                      <a:gd name="connsiteX11" fmla="*/ 13382 w 434990"/>
                      <a:gd name="connsiteY11" fmla="*/ 412530 h 412533"/>
                      <a:gd name="connsiteX12" fmla="*/ 421338 w 434990"/>
                      <a:gd name="connsiteY12" fmla="*/ 9146 h 412533"/>
                      <a:gd name="connsiteX13" fmla="*/ 416670 w 434990"/>
                      <a:gd name="connsiteY13" fmla="*/ 10670 h 412533"/>
                      <a:gd name="connsiteX14" fmla="*/ 22907 w 434990"/>
                      <a:gd name="connsiteY14" fmla="*/ 238032 h 412533"/>
                      <a:gd name="connsiteX15" fmla="*/ 9381 w 434990"/>
                      <a:gd name="connsiteY15" fmla="*/ 261464 h 412533"/>
                      <a:gd name="connsiteX16" fmla="*/ 9381 w 434990"/>
                      <a:gd name="connsiteY16" fmla="*/ 396624 h 412533"/>
                      <a:gd name="connsiteX17" fmla="*/ 11667 w 434990"/>
                      <a:gd name="connsiteY17" fmla="*/ 402815 h 412533"/>
                      <a:gd name="connsiteX18" fmla="*/ 18240 w 434990"/>
                      <a:gd name="connsiteY18" fmla="*/ 401672 h 412533"/>
                      <a:gd name="connsiteX19" fmla="*/ 412003 w 434990"/>
                      <a:gd name="connsiteY19" fmla="*/ 174405 h 412533"/>
                      <a:gd name="connsiteX20" fmla="*/ 425433 w 434990"/>
                      <a:gd name="connsiteY20" fmla="*/ 151069 h 412533"/>
                      <a:gd name="connsiteX21" fmla="*/ 425433 w 434990"/>
                      <a:gd name="connsiteY21" fmla="*/ 15814 h 412533"/>
                      <a:gd name="connsiteX22" fmla="*/ 423052 w 434990"/>
                      <a:gd name="connsiteY22" fmla="*/ 9528 h 412533"/>
                      <a:gd name="connsiteX23" fmla="*/ 421338 w 434990"/>
                      <a:gd name="connsiteY23" fmla="*/ 9147 h 4125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434990" h="412533">
                        <a:moveTo>
                          <a:pt x="13382" y="412530"/>
                        </a:moveTo>
                        <a:cubicBezTo>
                          <a:pt x="11147" y="412581"/>
                          <a:pt x="8940" y="412021"/>
                          <a:pt x="7000" y="410911"/>
                        </a:cubicBezTo>
                        <a:cubicBezTo>
                          <a:pt x="2268" y="407757"/>
                          <a:pt x="-391" y="402293"/>
                          <a:pt x="47" y="396624"/>
                        </a:cubicBezTo>
                        <a:lnTo>
                          <a:pt x="47" y="261464"/>
                        </a:lnTo>
                        <a:cubicBezTo>
                          <a:pt x="655" y="248631"/>
                          <a:pt x="7433" y="236884"/>
                          <a:pt x="18239" y="229936"/>
                        </a:cubicBezTo>
                        <a:lnTo>
                          <a:pt x="412003" y="2955"/>
                        </a:lnTo>
                        <a:cubicBezTo>
                          <a:pt x="418262" y="-1850"/>
                          <a:pt x="427231" y="-671"/>
                          <a:pt x="432036" y="5588"/>
                        </a:cubicBezTo>
                        <a:cubicBezTo>
                          <a:pt x="434353" y="8606"/>
                          <a:pt x="435371" y="12424"/>
                          <a:pt x="434863" y="16195"/>
                        </a:cubicBezTo>
                        <a:lnTo>
                          <a:pt x="434863" y="151355"/>
                        </a:lnTo>
                        <a:cubicBezTo>
                          <a:pt x="434256" y="164163"/>
                          <a:pt x="427474" y="175881"/>
                          <a:pt x="416670" y="182787"/>
                        </a:cubicBezTo>
                        <a:lnTo>
                          <a:pt x="22907" y="410149"/>
                        </a:lnTo>
                        <a:cubicBezTo>
                          <a:pt x="19994" y="411761"/>
                          <a:pt x="16710" y="412582"/>
                          <a:pt x="13382" y="412530"/>
                        </a:cubicBezTo>
                        <a:close/>
                        <a:moveTo>
                          <a:pt x="421338" y="9146"/>
                        </a:moveTo>
                        <a:cubicBezTo>
                          <a:pt x="419675" y="9238"/>
                          <a:pt x="418066" y="9763"/>
                          <a:pt x="416670" y="10670"/>
                        </a:cubicBezTo>
                        <a:lnTo>
                          <a:pt x="22907" y="238032"/>
                        </a:lnTo>
                        <a:cubicBezTo>
                          <a:pt x="14967" y="243283"/>
                          <a:pt x="9957" y="251962"/>
                          <a:pt x="9381" y="261464"/>
                        </a:cubicBezTo>
                        <a:lnTo>
                          <a:pt x="9381" y="396624"/>
                        </a:lnTo>
                        <a:cubicBezTo>
                          <a:pt x="9087" y="398937"/>
                          <a:pt x="9941" y="401248"/>
                          <a:pt x="11667" y="402815"/>
                        </a:cubicBezTo>
                        <a:cubicBezTo>
                          <a:pt x="13908" y="403597"/>
                          <a:pt x="16394" y="403164"/>
                          <a:pt x="18240" y="401672"/>
                        </a:cubicBezTo>
                        <a:lnTo>
                          <a:pt x="412003" y="174405"/>
                        </a:lnTo>
                        <a:cubicBezTo>
                          <a:pt x="419892" y="169164"/>
                          <a:pt x="424864" y="160524"/>
                          <a:pt x="425433" y="151069"/>
                        </a:cubicBezTo>
                        <a:lnTo>
                          <a:pt x="425433" y="15814"/>
                        </a:lnTo>
                        <a:cubicBezTo>
                          <a:pt x="425772" y="13449"/>
                          <a:pt x="424873" y="11075"/>
                          <a:pt x="423052" y="9528"/>
                        </a:cubicBezTo>
                        <a:cubicBezTo>
                          <a:pt x="422523" y="9254"/>
                          <a:pt x="421932" y="9122"/>
                          <a:pt x="421338" y="9147"/>
                        </a:cubicBezTo>
                        <a:close/>
                      </a:path>
                    </a:pathLst>
                  </a:custGeom>
                  <a:solidFill>
                    <a:srgbClr val="FAFAFA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 dirty="0"/>
                  </a:p>
                </p:txBody>
              </p:sp>
              <p:sp>
                <p:nvSpPr>
                  <p:cNvPr id="804" name="Полилиния: фигура 744">
                    <a:extLst>
                      <a:ext uri="{FF2B5EF4-FFF2-40B4-BE49-F238E27FC236}">
                        <a16:creationId xmlns:a16="http://schemas.microsoft.com/office/drawing/2014/main" id="{DA5A3577-FE51-4A5D-9D8C-08925B756CB3}"/>
                      </a:ext>
                    </a:extLst>
                  </p:cNvPr>
                  <p:cNvSpPr/>
                  <p:nvPr/>
                </p:nvSpPr>
                <p:spPr>
                  <a:xfrm>
                    <a:off x="5628137" y="2520997"/>
                    <a:ext cx="434990" cy="412533"/>
                  </a:xfrm>
                  <a:custGeom>
                    <a:avLst/>
                    <a:gdLst>
                      <a:gd name="connsiteX0" fmla="*/ 13382 w 434990"/>
                      <a:gd name="connsiteY0" fmla="*/ 412530 h 412533"/>
                      <a:gd name="connsiteX1" fmla="*/ 7000 w 434990"/>
                      <a:gd name="connsiteY1" fmla="*/ 410911 h 412533"/>
                      <a:gd name="connsiteX2" fmla="*/ 47 w 434990"/>
                      <a:gd name="connsiteY2" fmla="*/ 396624 h 412533"/>
                      <a:gd name="connsiteX3" fmla="*/ 47 w 434990"/>
                      <a:gd name="connsiteY3" fmla="*/ 261464 h 412533"/>
                      <a:gd name="connsiteX4" fmla="*/ 18239 w 434990"/>
                      <a:gd name="connsiteY4" fmla="*/ 229936 h 412533"/>
                      <a:gd name="connsiteX5" fmla="*/ 412003 w 434990"/>
                      <a:gd name="connsiteY5" fmla="*/ 2955 h 412533"/>
                      <a:gd name="connsiteX6" fmla="*/ 432036 w 434990"/>
                      <a:gd name="connsiteY6" fmla="*/ 5588 h 412533"/>
                      <a:gd name="connsiteX7" fmla="*/ 434863 w 434990"/>
                      <a:gd name="connsiteY7" fmla="*/ 16195 h 412533"/>
                      <a:gd name="connsiteX8" fmla="*/ 434863 w 434990"/>
                      <a:gd name="connsiteY8" fmla="*/ 151355 h 412533"/>
                      <a:gd name="connsiteX9" fmla="*/ 416670 w 434990"/>
                      <a:gd name="connsiteY9" fmla="*/ 182787 h 412533"/>
                      <a:gd name="connsiteX10" fmla="*/ 22907 w 434990"/>
                      <a:gd name="connsiteY10" fmla="*/ 410149 h 412533"/>
                      <a:gd name="connsiteX11" fmla="*/ 13382 w 434990"/>
                      <a:gd name="connsiteY11" fmla="*/ 412530 h 412533"/>
                      <a:gd name="connsiteX12" fmla="*/ 421338 w 434990"/>
                      <a:gd name="connsiteY12" fmla="*/ 9146 h 412533"/>
                      <a:gd name="connsiteX13" fmla="*/ 416670 w 434990"/>
                      <a:gd name="connsiteY13" fmla="*/ 10670 h 412533"/>
                      <a:gd name="connsiteX14" fmla="*/ 22907 w 434990"/>
                      <a:gd name="connsiteY14" fmla="*/ 238032 h 412533"/>
                      <a:gd name="connsiteX15" fmla="*/ 9381 w 434990"/>
                      <a:gd name="connsiteY15" fmla="*/ 261464 h 412533"/>
                      <a:gd name="connsiteX16" fmla="*/ 9381 w 434990"/>
                      <a:gd name="connsiteY16" fmla="*/ 396624 h 412533"/>
                      <a:gd name="connsiteX17" fmla="*/ 11667 w 434990"/>
                      <a:gd name="connsiteY17" fmla="*/ 402815 h 412533"/>
                      <a:gd name="connsiteX18" fmla="*/ 18240 w 434990"/>
                      <a:gd name="connsiteY18" fmla="*/ 401672 h 412533"/>
                      <a:gd name="connsiteX19" fmla="*/ 412003 w 434990"/>
                      <a:gd name="connsiteY19" fmla="*/ 174405 h 412533"/>
                      <a:gd name="connsiteX20" fmla="*/ 425433 w 434990"/>
                      <a:gd name="connsiteY20" fmla="*/ 151069 h 412533"/>
                      <a:gd name="connsiteX21" fmla="*/ 425433 w 434990"/>
                      <a:gd name="connsiteY21" fmla="*/ 15814 h 412533"/>
                      <a:gd name="connsiteX22" fmla="*/ 423052 w 434990"/>
                      <a:gd name="connsiteY22" fmla="*/ 9528 h 412533"/>
                      <a:gd name="connsiteX23" fmla="*/ 421338 w 434990"/>
                      <a:gd name="connsiteY23" fmla="*/ 9147 h 4125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434990" h="412533">
                        <a:moveTo>
                          <a:pt x="13382" y="412530"/>
                        </a:moveTo>
                        <a:cubicBezTo>
                          <a:pt x="11147" y="412581"/>
                          <a:pt x="8940" y="412021"/>
                          <a:pt x="7000" y="410911"/>
                        </a:cubicBezTo>
                        <a:cubicBezTo>
                          <a:pt x="2268" y="407757"/>
                          <a:pt x="-391" y="402293"/>
                          <a:pt x="47" y="396624"/>
                        </a:cubicBezTo>
                        <a:lnTo>
                          <a:pt x="47" y="261464"/>
                        </a:lnTo>
                        <a:cubicBezTo>
                          <a:pt x="655" y="248631"/>
                          <a:pt x="7433" y="236884"/>
                          <a:pt x="18239" y="229936"/>
                        </a:cubicBezTo>
                        <a:lnTo>
                          <a:pt x="412003" y="2955"/>
                        </a:lnTo>
                        <a:cubicBezTo>
                          <a:pt x="418262" y="-1850"/>
                          <a:pt x="427231" y="-671"/>
                          <a:pt x="432036" y="5588"/>
                        </a:cubicBezTo>
                        <a:cubicBezTo>
                          <a:pt x="434353" y="8606"/>
                          <a:pt x="435371" y="12424"/>
                          <a:pt x="434863" y="16195"/>
                        </a:cubicBezTo>
                        <a:lnTo>
                          <a:pt x="434863" y="151355"/>
                        </a:lnTo>
                        <a:cubicBezTo>
                          <a:pt x="434256" y="164163"/>
                          <a:pt x="427474" y="175881"/>
                          <a:pt x="416670" y="182787"/>
                        </a:cubicBezTo>
                        <a:lnTo>
                          <a:pt x="22907" y="410149"/>
                        </a:lnTo>
                        <a:cubicBezTo>
                          <a:pt x="19994" y="411761"/>
                          <a:pt x="16710" y="412582"/>
                          <a:pt x="13382" y="412530"/>
                        </a:cubicBezTo>
                        <a:close/>
                        <a:moveTo>
                          <a:pt x="421338" y="9146"/>
                        </a:moveTo>
                        <a:cubicBezTo>
                          <a:pt x="419675" y="9238"/>
                          <a:pt x="418066" y="9763"/>
                          <a:pt x="416670" y="10670"/>
                        </a:cubicBezTo>
                        <a:lnTo>
                          <a:pt x="22907" y="238032"/>
                        </a:lnTo>
                        <a:cubicBezTo>
                          <a:pt x="14967" y="243283"/>
                          <a:pt x="9957" y="251962"/>
                          <a:pt x="9381" y="261464"/>
                        </a:cubicBezTo>
                        <a:lnTo>
                          <a:pt x="9381" y="396624"/>
                        </a:lnTo>
                        <a:cubicBezTo>
                          <a:pt x="9087" y="398937"/>
                          <a:pt x="9941" y="401248"/>
                          <a:pt x="11667" y="402815"/>
                        </a:cubicBezTo>
                        <a:cubicBezTo>
                          <a:pt x="13908" y="403597"/>
                          <a:pt x="16394" y="403164"/>
                          <a:pt x="18240" y="401672"/>
                        </a:cubicBezTo>
                        <a:lnTo>
                          <a:pt x="412003" y="174405"/>
                        </a:lnTo>
                        <a:cubicBezTo>
                          <a:pt x="419892" y="169164"/>
                          <a:pt x="424864" y="160524"/>
                          <a:pt x="425433" y="151069"/>
                        </a:cubicBezTo>
                        <a:lnTo>
                          <a:pt x="425433" y="15814"/>
                        </a:lnTo>
                        <a:cubicBezTo>
                          <a:pt x="425772" y="13449"/>
                          <a:pt x="424873" y="11075"/>
                          <a:pt x="423052" y="9528"/>
                        </a:cubicBezTo>
                        <a:cubicBezTo>
                          <a:pt x="422523" y="9254"/>
                          <a:pt x="421932" y="9122"/>
                          <a:pt x="421338" y="9147"/>
                        </a:cubicBezTo>
                        <a:close/>
                      </a:path>
                    </a:pathLst>
                  </a:custGeom>
                  <a:solidFill>
                    <a:srgbClr val="FAFAFA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 dirty="0"/>
                  </a:p>
                </p:txBody>
              </p:sp>
              <p:sp>
                <p:nvSpPr>
                  <p:cNvPr id="805" name="Полилиния: фигура 745">
                    <a:extLst>
                      <a:ext uri="{FF2B5EF4-FFF2-40B4-BE49-F238E27FC236}">
                        <a16:creationId xmlns:a16="http://schemas.microsoft.com/office/drawing/2014/main" id="{F30C0BA1-9D94-4C95-8D97-2A36FBF783F1}"/>
                      </a:ext>
                    </a:extLst>
                  </p:cNvPr>
                  <p:cNvSpPr/>
                  <p:nvPr/>
                </p:nvSpPr>
                <p:spPr>
                  <a:xfrm>
                    <a:off x="5628137" y="2549562"/>
                    <a:ext cx="434990" cy="412533"/>
                  </a:xfrm>
                  <a:custGeom>
                    <a:avLst/>
                    <a:gdLst>
                      <a:gd name="connsiteX0" fmla="*/ 13382 w 434990"/>
                      <a:gd name="connsiteY0" fmla="*/ 412530 h 412533"/>
                      <a:gd name="connsiteX1" fmla="*/ 7000 w 434990"/>
                      <a:gd name="connsiteY1" fmla="*/ 410911 h 412533"/>
                      <a:gd name="connsiteX2" fmla="*/ 47 w 434990"/>
                      <a:gd name="connsiteY2" fmla="*/ 396624 h 412533"/>
                      <a:gd name="connsiteX3" fmla="*/ 47 w 434990"/>
                      <a:gd name="connsiteY3" fmla="*/ 261464 h 412533"/>
                      <a:gd name="connsiteX4" fmla="*/ 18239 w 434990"/>
                      <a:gd name="connsiteY4" fmla="*/ 229936 h 412533"/>
                      <a:gd name="connsiteX5" fmla="*/ 412003 w 434990"/>
                      <a:gd name="connsiteY5" fmla="*/ 2955 h 412533"/>
                      <a:gd name="connsiteX6" fmla="*/ 432036 w 434990"/>
                      <a:gd name="connsiteY6" fmla="*/ 5588 h 412533"/>
                      <a:gd name="connsiteX7" fmla="*/ 434863 w 434990"/>
                      <a:gd name="connsiteY7" fmla="*/ 16195 h 412533"/>
                      <a:gd name="connsiteX8" fmla="*/ 434863 w 434990"/>
                      <a:gd name="connsiteY8" fmla="*/ 151355 h 412533"/>
                      <a:gd name="connsiteX9" fmla="*/ 416670 w 434990"/>
                      <a:gd name="connsiteY9" fmla="*/ 182787 h 412533"/>
                      <a:gd name="connsiteX10" fmla="*/ 22907 w 434990"/>
                      <a:gd name="connsiteY10" fmla="*/ 410149 h 412533"/>
                      <a:gd name="connsiteX11" fmla="*/ 13382 w 434990"/>
                      <a:gd name="connsiteY11" fmla="*/ 412530 h 412533"/>
                      <a:gd name="connsiteX12" fmla="*/ 421338 w 434990"/>
                      <a:gd name="connsiteY12" fmla="*/ 9146 h 412533"/>
                      <a:gd name="connsiteX13" fmla="*/ 416670 w 434990"/>
                      <a:gd name="connsiteY13" fmla="*/ 10670 h 412533"/>
                      <a:gd name="connsiteX14" fmla="*/ 22907 w 434990"/>
                      <a:gd name="connsiteY14" fmla="*/ 238032 h 412533"/>
                      <a:gd name="connsiteX15" fmla="*/ 9381 w 434990"/>
                      <a:gd name="connsiteY15" fmla="*/ 261464 h 412533"/>
                      <a:gd name="connsiteX16" fmla="*/ 9381 w 434990"/>
                      <a:gd name="connsiteY16" fmla="*/ 396624 h 412533"/>
                      <a:gd name="connsiteX17" fmla="*/ 11667 w 434990"/>
                      <a:gd name="connsiteY17" fmla="*/ 402815 h 412533"/>
                      <a:gd name="connsiteX18" fmla="*/ 18240 w 434990"/>
                      <a:gd name="connsiteY18" fmla="*/ 401672 h 412533"/>
                      <a:gd name="connsiteX19" fmla="*/ 412003 w 434990"/>
                      <a:gd name="connsiteY19" fmla="*/ 174405 h 412533"/>
                      <a:gd name="connsiteX20" fmla="*/ 425433 w 434990"/>
                      <a:gd name="connsiteY20" fmla="*/ 151069 h 412533"/>
                      <a:gd name="connsiteX21" fmla="*/ 425433 w 434990"/>
                      <a:gd name="connsiteY21" fmla="*/ 15814 h 412533"/>
                      <a:gd name="connsiteX22" fmla="*/ 423052 w 434990"/>
                      <a:gd name="connsiteY22" fmla="*/ 9528 h 412533"/>
                      <a:gd name="connsiteX23" fmla="*/ 421338 w 434990"/>
                      <a:gd name="connsiteY23" fmla="*/ 9147 h 4125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434990" h="412533">
                        <a:moveTo>
                          <a:pt x="13382" y="412530"/>
                        </a:moveTo>
                        <a:cubicBezTo>
                          <a:pt x="11147" y="412581"/>
                          <a:pt x="8940" y="412021"/>
                          <a:pt x="7000" y="410911"/>
                        </a:cubicBezTo>
                        <a:cubicBezTo>
                          <a:pt x="2268" y="407757"/>
                          <a:pt x="-391" y="402293"/>
                          <a:pt x="47" y="396624"/>
                        </a:cubicBezTo>
                        <a:lnTo>
                          <a:pt x="47" y="261464"/>
                        </a:lnTo>
                        <a:cubicBezTo>
                          <a:pt x="655" y="248631"/>
                          <a:pt x="7433" y="236884"/>
                          <a:pt x="18239" y="229936"/>
                        </a:cubicBezTo>
                        <a:lnTo>
                          <a:pt x="412003" y="2955"/>
                        </a:lnTo>
                        <a:cubicBezTo>
                          <a:pt x="418262" y="-1850"/>
                          <a:pt x="427231" y="-671"/>
                          <a:pt x="432036" y="5588"/>
                        </a:cubicBezTo>
                        <a:cubicBezTo>
                          <a:pt x="434353" y="8606"/>
                          <a:pt x="435371" y="12424"/>
                          <a:pt x="434863" y="16195"/>
                        </a:cubicBezTo>
                        <a:lnTo>
                          <a:pt x="434863" y="151355"/>
                        </a:lnTo>
                        <a:cubicBezTo>
                          <a:pt x="434256" y="164163"/>
                          <a:pt x="427474" y="175881"/>
                          <a:pt x="416670" y="182787"/>
                        </a:cubicBezTo>
                        <a:lnTo>
                          <a:pt x="22907" y="410149"/>
                        </a:lnTo>
                        <a:cubicBezTo>
                          <a:pt x="19994" y="411761"/>
                          <a:pt x="16710" y="412582"/>
                          <a:pt x="13382" y="412530"/>
                        </a:cubicBezTo>
                        <a:close/>
                        <a:moveTo>
                          <a:pt x="421338" y="9146"/>
                        </a:moveTo>
                        <a:cubicBezTo>
                          <a:pt x="419675" y="9238"/>
                          <a:pt x="418066" y="9763"/>
                          <a:pt x="416670" y="10670"/>
                        </a:cubicBezTo>
                        <a:lnTo>
                          <a:pt x="22907" y="238032"/>
                        </a:lnTo>
                        <a:cubicBezTo>
                          <a:pt x="14967" y="243283"/>
                          <a:pt x="9957" y="251962"/>
                          <a:pt x="9381" y="261464"/>
                        </a:cubicBezTo>
                        <a:lnTo>
                          <a:pt x="9381" y="396624"/>
                        </a:lnTo>
                        <a:cubicBezTo>
                          <a:pt x="9087" y="398937"/>
                          <a:pt x="9941" y="401248"/>
                          <a:pt x="11667" y="402815"/>
                        </a:cubicBezTo>
                        <a:cubicBezTo>
                          <a:pt x="13908" y="403597"/>
                          <a:pt x="16394" y="403164"/>
                          <a:pt x="18240" y="401672"/>
                        </a:cubicBezTo>
                        <a:lnTo>
                          <a:pt x="412003" y="174405"/>
                        </a:lnTo>
                        <a:cubicBezTo>
                          <a:pt x="419892" y="169164"/>
                          <a:pt x="424864" y="160524"/>
                          <a:pt x="425433" y="151069"/>
                        </a:cubicBezTo>
                        <a:lnTo>
                          <a:pt x="425433" y="15814"/>
                        </a:lnTo>
                        <a:cubicBezTo>
                          <a:pt x="425772" y="13449"/>
                          <a:pt x="424873" y="11075"/>
                          <a:pt x="423052" y="9528"/>
                        </a:cubicBezTo>
                        <a:cubicBezTo>
                          <a:pt x="422523" y="9254"/>
                          <a:pt x="421932" y="9122"/>
                          <a:pt x="421338" y="9147"/>
                        </a:cubicBezTo>
                        <a:close/>
                      </a:path>
                    </a:pathLst>
                  </a:custGeom>
                  <a:solidFill>
                    <a:srgbClr val="FAFAFA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 dirty="0"/>
                  </a:p>
                </p:txBody>
              </p:sp>
            </p:grpSp>
            <p:sp>
              <p:nvSpPr>
                <p:cNvPr id="787" name="Полилиния: фигура 746">
                  <a:extLst>
                    <a:ext uri="{FF2B5EF4-FFF2-40B4-BE49-F238E27FC236}">
                      <a16:creationId xmlns:a16="http://schemas.microsoft.com/office/drawing/2014/main" id="{645F938F-B710-4EFA-A041-A0FC09435E9E}"/>
                    </a:ext>
                  </a:extLst>
                </p:cNvPr>
                <p:cNvSpPr/>
                <p:nvPr/>
              </p:nvSpPr>
              <p:spPr>
                <a:xfrm>
                  <a:off x="5628645" y="2606774"/>
                  <a:ext cx="434990" cy="412533"/>
                </a:xfrm>
                <a:custGeom>
                  <a:avLst/>
                  <a:gdLst>
                    <a:gd name="connsiteX0" fmla="*/ 13382 w 434990"/>
                    <a:gd name="connsiteY0" fmla="*/ 412530 h 412533"/>
                    <a:gd name="connsiteX1" fmla="*/ 7000 w 434990"/>
                    <a:gd name="connsiteY1" fmla="*/ 410911 h 412533"/>
                    <a:gd name="connsiteX2" fmla="*/ 47 w 434990"/>
                    <a:gd name="connsiteY2" fmla="*/ 396624 h 412533"/>
                    <a:gd name="connsiteX3" fmla="*/ 47 w 434990"/>
                    <a:gd name="connsiteY3" fmla="*/ 261464 h 412533"/>
                    <a:gd name="connsiteX4" fmla="*/ 18239 w 434990"/>
                    <a:gd name="connsiteY4" fmla="*/ 229936 h 412533"/>
                    <a:gd name="connsiteX5" fmla="*/ 412003 w 434990"/>
                    <a:gd name="connsiteY5" fmla="*/ 2955 h 412533"/>
                    <a:gd name="connsiteX6" fmla="*/ 432036 w 434990"/>
                    <a:gd name="connsiteY6" fmla="*/ 5588 h 412533"/>
                    <a:gd name="connsiteX7" fmla="*/ 434863 w 434990"/>
                    <a:gd name="connsiteY7" fmla="*/ 16195 h 412533"/>
                    <a:gd name="connsiteX8" fmla="*/ 434863 w 434990"/>
                    <a:gd name="connsiteY8" fmla="*/ 151355 h 412533"/>
                    <a:gd name="connsiteX9" fmla="*/ 416670 w 434990"/>
                    <a:gd name="connsiteY9" fmla="*/ 182787 h 412533"/>
                    <a:gd name="connsiteX10" fmla="*/ 22907 w 434990"/>
                    <a:gd name="connsiteY10" fmla="*/ 410149 h 412533"/>
                    <a:gd name="connsiteX11" fmla="*/ 13382 w 434990"/>
                    <a:gd name="connsiteY11" fmla="*/ 412530 h 412533"/>
                    <a:gd name="connsiteX12" fmla="*/ 421338 w 434990"/>
                    <a:gd name="connsiteY12" fmla="*/ 9146 h 412533"/>
                    <a:gd name="connsiteX13" fmla="*/ 416670 w 434990"/>
                    <a:gd name="connsiteY13" fmla="*/ 10670 h 412533"/>
                    <a:gd name="connsiteX14" fmla="*/ 22907 w 434990"/>
                    <a:gd name="connsiteY14" fmla="*/ 238032 h 412533"/>
                    <a:gd name="connsiteX15" fmla="*/ 9381 w 434990"/>
                    <a:gd name="connsiteY15" fmla="*/ 261464 h 412533"/>
                    <a:gd name="connsiteX16" fmla="*/ 9381 w 434990"/>
                    <a:gd name="connsiteY16" fmla="*/ 396624 h 412533"/>
                    <a:gd name="connsiteX17" fmla="*/ 11667 w 434990"/>
                    <a:gd name="connsiteY17" fmla="*/ 402815 h 412533"/>
                    <a:gd name="connsiteX18" fmla="*/ 18240 w 434990"/>
                    <a:gd name="connsiteY18" fmla="*/ 401672 h 412533"/>
                    <a:gd name="connsiteX19" fmla="*/ 412003 w 434990"/>
                    <a:gd name="connsiteY19" fmla="*/ 174405 h 412533"/>
                    <a:gd name="connsiteX20" fmla="*/ 425433 w 434990"/>
                    <a:gd name="connsiteY20" fmla="*/ 151069 h 412533"/>
                    <a:gd name="connsiteX21" fmla="*/ 425433 w 434990"/>
                    <a:gd name="connsiteY21" fmla="*/ 15814 h 412533"/>
                    <a:gd name="connsiteX22" fmla="*/ 423052 w 434990"/>
                    <a:gd name="connsiteY22" fmla="*/ 9528 h 412533"/>
                    <a:gd name="connsiteX23" fmla="*/ 421338 w 434990"/>
                    <a:gd name="connsiteY23" fmla="*/ 9147 h 4125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434990" h="412533">
                      <a:moveTo>
                        <a:pt x="13382" y="412530"/>
                      </a:moveTo>
                      <a:cubicBezTo>
                        <a:pt x="11147" y="412581"/>
                        <a:pt x="8940" y="412021"/>
                        <a:pt x="7000" y="410911"/>
                      </a:cubicBezTo>
                      <a:cubicBezTo>
                        <a:pt x="2268" y="407757"/>
                        <a:pt x="-391" y="402293"/>
                        <a:pt x="47" y="396624"/>
                      </a:cubicBezTo>
                      <a:lnTo>
                        <a:pt x="47" y="261464"/>
                      </a:lnTo>
                      <a:cubicBezTo>
                        <a:pt x="655" y="248631"/>
                        <a:pt x="7433" y="236884"/>
                        <a:pt x="18239" y="229936"/>
                      </a:cubicBezTo>
                      <a:lnTo>
                        <a:pt x="412003" y="2955"/>
                      </a:lnTo>
                      <a:cubicBezTo>
                        <a:pt x="418262" y="-1850"/>
                        <a:pt x="427231" y="-671"/>
                        <a:pt x="432036" y="5588"/>
                      </a:cubicBezTo>
                      <a:cubicBezTo>
                        <a:pt x="434353" y="8606"/>
                        <a:pt x="435371" y="12424"/>
                        <a:pt x="434863" y="16195"/>
                      </a:cubicBezTo>
                      <a:lnTo>
                        <a:pt x="434863" y="151355"/>
                      </a:lnTo>
                      <a:cubicBezTo>
                        <a:pt x="434256" y="164163"/>
                        <a:pt x="427474" y="175881"/>
                        <a:pt x="416670" y="182787"/>
                      </a:cubicBezTo>
                      <a:lnTo>
                        <a:pt x="22907" y="410149"/>
                      </a:lnTo>
                      <a:cubicBezTo>
                        <a:pt x="19994" y="411761"/>
                        <a:pt x="16710" y="412582"/>
                        <a:pt x="13382" y="412530"/>
                      </a:cubicBezTo>
                      <a:close/>
                      <a:moveTo>
                        <a:pt x="421338" y="9146"/>
                      </a:moveTo>
                      <a:cubicBezTo>
                        <a:pt x="419675" y="9238"/>
                        <a:pt x="418066" y="9763"/>
                        <a:pt x="416670" y="10670"/>
                      </a:cubicBezTo>
                      <a:lnTo>
                        <a:pt x="22907" y="238032"/>
                      </a:lnTo>
                      <a:cubicBezTo>
                        <a:pt x="14967" y="243283"/>
                        <a:pt x="9957" y="251962"/>
                        <a:pt x="9381" y="261464"/>
                      </a:cubicBezTo>
                      <a:lnTo>
                        <a:pt x="9381" y="396624"/>
                      </a:lnTo>
                      <a:cubicBezTo>
                        <a:pt x="9087" y="398937"/>
                        <a:pt x="9941" y="401248"/>
                        <a:pt x="11667" y="402815"/>
                      </a:cubicBezTo>
                      <a:cubicBezTo>
                        <a:pt x="13908" y="403597"/>
                        <a:pt x="16394" y="403164"/>
                        <a:pt x="18240" y="401672"/>
                      </a:cubicBezTo>
                      <a:lnTo>
                        <a:pt x="412003" y="174405"/>
                      </a:lnTo>
                      <a:cubicBezTo>
                        <a:pt x="419892" y="169164"/>
                        <a:pt x="424864" y="160524"/>
                        <a:pt x="425433" y="151069"/>
                      </a:cubicBezTo>
                      <a:lnTo>
                        <a:pt x="425433" y="15814"/>
                      </a:lnTo>
                      <a:cubicBezTo>
                        <a:pt x="425772" y="13449"/>
                        <a:pt x="424873" y="11075"/>
                        <a:pt x="423052" y="9528"/>
                      </a:cubicBezTo>
                      <a:cubicBezTo>
                        <a:pt x="422523" y="9254"/>
                        <a:pt x="421932" y="9122"/>
                        <a:pt x="421338" y="9147"/>
                      </a:cubicBezTo>
                      <a:close/>
                    </a:path>
                  </a:pathLst>
                </a:custGeom>
                <a:solidFill>
                  <a:srgbClr val="FAFAF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dirty="0"/>
                </a:p>
              </p:txBody>
            </p:sp>
            <p:grpSp>
              <p:nvGrpSpPr>
                <p:cNvPr id="788" name="Группа 787">
                  <a:extLst>
                    <a:ext uri="{FF2B5EF4-FFF2-40B4-BE49-F238E27FC236}">
                      <a16:creationId xmlns:a16="http://schemas.microsoft.com/office/drawing/2014/main" id="{646C544C-F0A6-49E1-9FD4-BF9B9DBCA6C7}"/>
                    </a:ext>
                  </a:extLst>
                </p:cNvPr>
                <p:cNvGrpSpPr/>
                <p:nvPr/>
              </p:nvGrpSpPr>
              <p:grpSpPr>
                <a:xfrm>
                  <a:off x="5629982" y="3156991"/>
                  <a:ext cx="430299" cy="526793"/>
                  <a:chOff x="5628137" y="2435302"/>
                  <a:chExt cx="430299" cy="526793"/>
                </a:xfrm>
              </p:grpSpPr>
              <p:sp>
                <p:nvSpPr>
                  <p:cNvPr id="796" name="Полилиния: фигура 748">
                    <a:extLst>
                      <a:ext uri="{FF2B5EF4-FFF2-40B4-BE49-F238E27FC236}">
                        <a16:creationId xmlns:a16="http://schemas.microsoft.com/office/drawing/2014/main" id="{7F484076-230D-4BD2-A90B-6BF4107AF4C5}"/>
                      </a:ext>
                    </a:extLst>
                  </p:cNvPr>
                  <p:cNvSpPr/>
                  <p:nvPr/>
                </p:nvSpPr>
                <p:spPr>
                  <a:xfrm>
                    <a:off x="5628137" y="2435302"/>
                    <a:ext cx="430299" cy="412533"/>
                  </a:xfrm>
                  <a:custGeom>
                    <a:avLst/>
                    <a:gdLst>
                      <a:gd name="connsiteX0" fmla="*/ 13382 w 434990"/>
                      <a:gd name="connsiteY0" fmla="*/ 412530 h 412533"/>
                      <a:gd name="connsiteX1" fmla="*/ 7000 w 434990"/>
                      <a:gd name="connsiteY1" fmla="*/ 410911 h 412533"/>
                      <a:gd name="connsiteX2" fmla="*/ 47 w 434990"/>
                      <a:gd name="connsiteY2" fmla="*/ 396624 h 412533"/>
                      <a:gd name="connsiteX3" fmla="*/ 47 w 434990"/>
                      <a:gd name="connsiteY3" fmla="*/ 261464 h 412533"/>
                      <a:gd name="connsiteX4" fmla="*/ 18239 w 434990"/>
                      <a:gd name="connsiteY4" fmla="*/ 229936 h 412533"/>
                      <a:gd name="connsiteX5" fmla="*/ 412003 w 434990"/>
                      <a:gd name="connsiteY5" fmla="*/ 2955 h 412533"/>
                      <a:gd name="connsiteX6" fmla="*/ 432036 w 434990"/>
                      <a:gd name="connsiteY6" fmla="*/ 5588 h 412533"/>
                      <a:gd name="connsiteX7" fmla="*/ 434863 w 434990"/>
                      <a:gd name="connsiteY7" fmla="*/ 16195 h 412533"/>
                      <a:gd name="connsiteX8" fmla="*/ 434863 w 434990"/>
                      <a:gd name="connsiteY8" fmla="*/ 151355 h 412533"/>
                      <a:gd name="connsiteX9" fmla="*/ 416670 w 434990"/>
                      <a:gd name="connsiteY9" fmla="*/ 182787 h 412533"/>
                      <a:gd name="connsiteX10" fmla="*/ 22907 w 434990"/>
                      <a:gd name="connsiteY10" fmla="*/ 410149 h 412533"/>
                      <a:gd name="connsiteX11" fmla="*/ 13382 w 434990"/>
                      <a:gd name="connsiteY11" fmla="*/ 412530 h 412533"/>
                      <a:gd name="connsiteX12" fmla="*/ 421338 w 434990"/>
                      <a:gd name="connsiteY12" fmla="*/ 9146 h 412533"/>
                      <a:gd name="connsiteX13" fmla="*/ 416670 w 434990"/>
                      <a:gd name="connsiteY13" fmla="*/ 10670 h 412533"/>
                      <a:gd name="connsiteX14" fmla="*/ 22907 w 434990"/>
                      <a:gd name="connsiteY14" fmla="*/ 238032 h 412533"/>
                      <a:gd name="connsiteX15" fmla="*/ 9381 w 434990"/>
                      <a:gd name="connsiteY15" fmla="*/ 261464 h 412533"/>
                      <a:gd name="connsiteX16" fmla="*/ 9381 w 434990"/>
                      <a:gd name="connsiteY16" fmla="*/ 396624 h 412533"/>
                      <a:gd name="connsiteX17" fmla="*/ 11667 w 434990"/>
                      <a:gd name="connsiteY17" fmla="*/ 402815 h 412533"/>
                      <a:gd name="connsiteX18" fmla="*/ 18240 w 434990"/>
                      <a:gd name="connsiteY18" fmla="*/ 401672 h 412533"/>
                      <a:gd name="connsiteX19" fmla="*/ 412003 w 434990"/>
                      <a:gd name="connsiteY19" fmla="*/ 174405 h 412533"/>
                      <a:gd name="connsiteX20" fmla="*/ 425433 w 434990"/>
                      <a:gd name="connsiteY20" fmla="*/ 151069 h 412533"/>
                      <a:gd name="connsiteX21" fmla="*/ 425433 w 434990"/>
                      <a:gd name="connsiteY21" fmla="*/ 15814 h 412533"/>
                      <a:gd name="connsiteX22" fmla="*/ 423052 w 434990"/>
                      <a:gd name="connsiteY22" fmla="*/ 9528 h 412533"/>
                      <a:gd name="connsiteX23" fmla="*/ 421338 w 434990"/>
                      <a:gd name="connsiteY23" fmla="*/ 9147 h 4125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434990" h="412533">
                        <a:moveTo>
                          <a:pt x="13382" y="412530"/>
                        </a:moveTo>
                        <a:cubicBezTo>
                          <a:pt x="11147" y="412581"/>
                          <a:pt x="8940" y="412021"/>
                          <a:pt x="7000" y="410911"/>
                        </a:cubicBezTo>
                        <a:cubicBezTo>
                          <a:pt x="2268" y="407757"/>
                          <a:pt x="-391" y="402293"/>
                          <a:pt x="47" y="396624"/>
                        </a:cubicBezTo>
                        <a:lnTo>
                          <a:pt x="47" y="261464"/>
                        </a:lnTo>
                        <a:cubicBezTo>
                          <a:pt x="655" y="248631"/>
                          <a:pt x="7433" y="236884"/>
                          <a:pt x="18239" y="229936"/>
                        </a:cubicBezTo>
                        <a:lnTo>
                          <a:pt x="412003" y="2955"/>
                        </a:lnTo>
                        <a:cubicBezTo>
                          <a:pt x="418262" y="-1850"/>
                          <a:pt x="427231" y="-671"/>
                          <a:pt x="432036" y="5588"/>
                        </a:cubicBezTo>
                        <a:cubicBezTo>
                          <a:pt x="434353" y="8606"/>
                          <a:pt x="435371" y="12424"/>
                          <a:pt x="434863" y="16195"/>
                        </a:cubicBezTo>
                        <a:lnTo>
                          <a:pt x="434863" y="151355"/>
                        </a:lnTo>
                        <a:cubicBezTo>
                          <a:pt x="434256" y="164163"/>
                          <a:pt x="427474" y="175881"/>
                          <a:pt x="416670" y="182787"/>
                        </a:cubicBezTo>
                        <a:lnTo>
                          <a:pt x="22907" y="410149"/>
                        </a:lnTo>
                        <a:cubicBezTo>
                          <a:pt x="19994" y="411761"/>
                          <a:pt x="16710" y="412582"/>
                          <a:pt x="13382" y="412530"/>
                        </a:cubicBezTo>
                        <a:close/>
                        <a:moveTo>
                          <a:pt x="421338" y="9146"/>
                        </a:moveTo>
                        <a:cubicBezTo>
                          <a:pt x="419675" y="9238"/>
                          <a:pt x="418066" y="9763"/>
                          <a:pt x="416670" y="10670"/>
                        </a:cubicBezTo>
                        <a:lnTo>
                          <a:pt x="22907" y="238032"/>
                        </a:lnTo>
                        <a:cubicBezTo>
                          <a:pt x="14967" y="243283"/>
                          <a:pt x="9957" y="251962"/>
                          <a:pt x="9381" y="261464"/>
                        </a:cubicBezTo>
                        <a:lnTo>
                          <a:pt x="9381" y="396624"/>
                        </a:lnTo>
                        <a:cubicBezTo>
                          <a:pt x="9087" y="398937"/>
                          <a:pt x="9941" y="401248"/>
                          <a:pt x="11667" y="402815"/>
                        </a:cubicBezTo>
                        <a:cubicBezTo>
                          <a:pt x="13908" y="403597"/>
                          <a:pt x="16394" y="403164"/>
                          <a:pt x="18240" y="401672"/>
                        </a:cubicBezTo>
                        <a:lnTo>
                          <a:pt x="412003" y="174405"/>
                        </a:lnTo>
                        <a:cubicBezTo>
                          <a:pt x="419892" y="169164"/>
                          <a:pt x="424864" y="160524"/>
                          <a:pt x="425433" y="151069"/>
                        </a:cubicBezTo>
                        <a:lnTo>
                          <a:pt x="425433" y="15814"/>
                        </a:lnTo>
                        <a:cubicBezTo>
                          <a:pt x="425772" y="13449"/>
                          <a:pt x="424873" y="11075"/>
                          <a:pt x="423052" y="9528"/>
                        </a:cubicBezTo>
                        <a:cubicBezTo>
                          <a:pt x="422523" y="9254"/>
                          <a:pt x="421932" y="9122"/>
                          <a:pt x="421338" y="9147"/>
                        </a:cubicBezTo>
                        <a:close/>
                      </a:path>
                    </a:pathLst>
                  </a:custGeom>
                  <a:solidFill>
                    <a:srgbClr val="FAFAFA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 dirty="0"/>
                  </a:p>
                </p:txBody>
              </p:sp>
              <p:sp>
                <p:nvSpPr>
                  <p:cNvPr id="797" name="Полилиния: фигура 749">
                    <a:extLst>
                      <a:ext uri="{FF2B5EF4-FFF2-40B4-BE49-F238E27FC236}">
                        <a16:creationId xmlns:a16="http://schemas.microsoft.com/office/drawing/2014/main" id="{372165E5-DE31-4760-ACC5-95A3CC41D1B9}"/>
                      </a:ext>
                    </a:extLst>
                  </p:cNvPr>
                  <p:cNvSpPr/>
                  <p:nvPr/>
                </p:nvSpPr>
                <p:spPr>
                  <a:xfrm>
                    <a:off x="5628137" y="2463867"/>
                    <a:ext cx="430299" cy="412533"/>
                  </a:xfrm>
                  <a:custGeom>
                    <a:avLst/>
                    <a:gdLst>
                      <a:gd name="connsiteX0" fmla="*/ 13382 w 434990"/>
                      <a:gd name="connsiteY0" fmla="*/ 412530 h 412533"/>
                      <a:gd name="connsiteX1" fmla="*/ 7000 w 434990"/>
                      <a:gd name="connsiteY1" fmla="*/ 410911 h 412533"/>
                      <a:gd name="connsiteX2" fmla="*/ 47 w 434990"/>
                      <a:gd name="connsiteY2" fmla="*/ 396624 h 412533"/>
                      <a:gd name="connsiteX3" fmla="*/ 47 w 434990"/>
                      <a:gd name="connsiteY3" fmla="*/ 261464 h 412533"/>
                      <a:gd name="connsiteX4" fmla="*/ 18239 w 434990"/>
                      <a:gd name="connsiteY4" fmla="*/ 229936 h 412533"/>
                      <a:gd name="connsiteX5" fmla="*/ 412003 w 434990"/>
                      <a:gd name="connsiteY5" fmla="*/ 2955 h 412533"/>
                      <a:gd name="connsiteX6" fmla="*/ 432036 w 434990"/>
                      <a:gd name="connsiteY6" fmla="*/ 5588 h 412533"/>
                      <a:gd name="connsiteX7" fmla="*/ 434863 w 434990"/>
                      <a:gd name="connsiteY7" fmla="*/ 16195 h 412533"/>
                      <a:gd name="connsiteX8" fmla="*/ 434863 w 434990"/>
                      <a:gd name="connsiteY8" fmla="*/ 151355 h 412533"/>
                      <a:gd name="connsiteX9" fmla="*/ 416670 w 434990"/>
                      <a:gd name="connsiteY9" fmla="*/ 182787 h 412533"/>
                      <a:gd name="connsiteX10" fmla="*/ 22907 w 434990"/>
                      <a:gd name="connsiteY10" fmla="*/ 410149 h 412533"/>
                      <a:gd name="connsiteX11" fmla="*/ 13382 w 434990"/>
                      <a:gd name="connsiteY11" fmla="*/ 412530 h 412533"/>
                      <a:gd name="connsiteX12" fmla="*/ 421338 w 434990"/>
                      <a:gd name="connsiteY12" fmla="*/ 9146 h 412533"/>
                      <a:gd name="connsiteX13" fmla="*/ 416670 w 434990"/>
                      <a:gd name="connsiteY13" fmla="*/ 10670 h 412533"/>
                      <a:gd name="connsiteX14" fmla="*/ 22907 w 434990"/>
                      <a:gd name="connsiteY14" fmla="*/ 238032 h 412533"/>
                      <a:gd name="connsiteX15" fmla="*/ 9381 w 434990"/>
                      <a:gd name="connsiteY15" fmla="*/ 261464 h 412533"/>
                      <a:gd name="connsiteX16" fmla="*/ 9381 w 434990"/>
                      <a:gd name="connsiteY16" fmla="*/ 396624 h 412533"/>
                      <a:gd name="connsiteX17" fmla="*/ 11667 w 434990"/>
                      <a:gd name="connsiteY17" fmla="*/ 402815 h 412533"/>
                      <a:gd name="connsiteX18" fmla="*/ 18240 w 434990"/>
                      <a:gd name="connsiteY18" fmla="*/ 401672 h 412533"/>
                      <a:gd name="connsiteX19" fmla="*/ 412003 w 434990"/>
                      <a:gd name="connsiteY19" fmla="*/ 174405 h 412533"/>
                      <a:gd name="connsiteX20" fmla="*/ 425433 w 434990"/>
                      <a:gd name="connsiteY20" fmla="*/ 151069 h 412533"/>
                      <a:gd name="connsiteX21" fmla="*/ 425433 w 434990"/>
                      <a:gd name="connsiteY21" fmla="*/ 15814 h 412533"/>
                      <a:gd name="connsiteX22" fmla="*/ 423052 w 434990"/>
                      <a:gd name="connsiteY22" fmla="*/ 9528 h 412533"/>
                      <a:gd name="connsiteX23" fmla="*/ 421338 w 434990"/>
                      <a:gd name="connsiteY23" fmla="*/ 9147 h 4125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434990" h="412533">
                        <a:moveTo>
                          <a:pt x="13382" y="412530"/>
                        </a:moveTo>
                        <a:cubicBezTo>
                          <a:pt x="11147" y="412581"/>
                          <a:pt x="8940" y="412021"/>
                          <a:pt x="7000" y="410911"/>
                        </a:cubicBezTo>
                        <a:cubicBezTo>
                          <a:pt x="2268" y="407757"/>
                          <a:pt x="-391" y="402293"/>
                          <a:pt x="47" y="396624"/>
                        </a:cubicBezTo>
                        <a:lnTo>
                          <a:pt x="47" y="261464"/>
                        </a:lnTo>
                        <a:cubicBezTo>
                          <a:pt x="655" y="248631"/>
                          <a:pt x="7433" y="236884"/>
                          <a:pt x="18239" y="229936"/>
                        </a:cubicBezTo>
                        <a:lnTo>
                          <a:pt x="412003" y="2955"/>
                        </a:lnTo>
                        <a:cubicBezTo>
                          <a:pt x="418262" y="-1850"/>
                          <a:pt x="427231" y="-671"/>
                          <a:pt x="432036" y="5588"/>
                        </a:cubicBezTo>
                        <a:cubicBezTo>
                          <a:pt x="434353" y="8606"/>
                          <a:pt x="435371" y="12424"/>
                          <a:pt x="434863" y="16195"/>
                        </a:cubicBezTo>
                        <a:lnTo>
                          <a:pt x="434863" y="151355"/>
                        </a:lnTo>
                        <a:cubicBezTo>
                          <a:pt x="434256" y="164163"/>
                          <a:pt x="427474" y="175881"/>
                          <a:pt x="416670" y="182787"/>
                        </a:cubicBezTo>
                        <a:lnTo>
                          <a:pt x="22907" y="410149"/>
                        </a:lnTo>
                        <a:cubicBezTo>
                          <a:pt x="19994" y="411761"/>
                          <a:pt x="16710" y="412582"/>
                          <a:pt x="13382" y="412530"/>
                        </a:cubicBezTo>
                        <a:close/>
                        <a:moveTo>
                          <a:pt x="421338" y="9146"/>
                        </a:moveTo>
                        <a:cubicBezTo>
                          <a:pt x="419675" y="9238"/>
                          <a:pt x="418066" y="9763"/>
                          <a:pt x="416670" y="10670"/>
                        </a:cubicBezTo>
                        <a:lnTo>
                          <a:pt x="22907" y="238032"/>
                        </a:lnTo>
                        <a:cubicBezTo>
                          <a:pt x="14967" y="243283"/>
                          <a:pt x="9957" y="251962"/>
                          <a:pt x="9381" y="261464"/>
                        </a:cubicBezTo>
                        <a:lnTo>
                          <a:pt x="9381" y="396624"/>
                        </a:lnTo>
                        <a:cubicBezTo>
                          <a:pt x="9087" y="398937"/>
                          <a:pt x="9941" y="401248"/>
                          <a:pt x="11667" y="402815"/>
                        </a:cubicBezTo>
                        <a:cubicBezTo>
                          <a:pt x="13908" y="403597"/>
                          <a:pt x="16394" y="403164"/>
                          <a:pt x="18240" y="401672"/>
                        </a:cubicBezTo>
                        <a:lnTo>
                          <a:pt x="412003" y="174405"/>
                        </a:lnTo>
                        <a:cubicBezTo>
                          <a:pt x="419892" y="169164"/>
                          <a:pt x="424864" y="160524"/>
                          <a:pt x="425433" y="151069"/>
                        </a:cubicBezTo>
                        <a:lnTo>
                          <a:pt x="425433" y="15814"/>
                        </a:lnTo>
                        <a:cubicBezTo>
                          <a:pt x="425772" y="13449"/>
                          <a:pt x="424873" y="11075"/>
                          <a:pt x="423052" y="9528"/>
                        </a:cubicBezTo>
                        <a:cubicBezTo>
                          <a:pt x="422523" y="9254"/>
                          <a:pt x="421932" y="9122"/>
                          <a:pt x="421338" y="9147"/>
                        </a:cubicBezTo>
                        <a:close/>
                      </a:path>
                    </a:pathLst>
                  </a:custGeom>
                  <a:solidFill>
                    <a:srgbClr val="FAFAFA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 dirty="0"/>
                  </a:p>
                </p:txBody>
              </p:sp>
              <p:sp>
                <p:nvSpPr>
                  <p:cNvPr id="798" name="Полилиния: фигура 750">
                    <a:extLst>
                      <a:ext uri="{FF2B5EF4-FFF2-40B4-BE49-F238E27FC236}">
                        <a16:creationId xmlns:a16="http://schemas.microsoft.com/office/drawing/2014/main" id="{3AD18F12-4C6D-4944-A8A0-983FB4DE0E4B}"/>
                      </a:ext>
                    </a:extLst>
                  </p:cNvPr>
                  <p:cNvSpPr/>
                  <p:nvPr/>
                </p:nvSpPr>
                <p:spPr>
                  <a:xfrm>
                    <a:off x="5628137" y="2492432"/>
                    <a:ext cx="430299" cy="412533"/>
                  </a:xfrm>
                  <a:custGeom>
                    <a:avLst/>
                    <a:gdLst>
                      <a:gd name="connsiteX0" fmla="*/ 13382 w 434990"/>
                      <a:gd name="connsiteY0" fmla="*/ 412530 h 412533"/>
                      <a:gd name="connsiteX1" fmla="*/ 7000 w 434990"/>
                      <a:gd name="connsiteY1" fmla="*/ 410911 h 412533"/>
                      <a:gd name="connsiteX2" fmla="*/ 47 w 434990"/>
                      <a:gd name="connsiteY2" fmla="*/ 396624 h 412533"/>
                      <a:gd name="connsiteX3" fmla="*/ 47 w 434990"/>
                      <a:gd name="connsiteY3" fmla="*/ 261464 h 412533"/>
                      <a:gd name="connsiteX4" fmla="*/ 18239 w 434990"/>
                      <a:gd name="connsiteY4" fmla="*/ 229936 h 412533"/>
                      <a:gd name="connsiteX5" fmla="*/ 412003 w 434990"/>
                      <a:gd name="connsiteY5" fmla="*/ 2955 h 412533"/>
                      <a:gd name="connsiteX6" fmla="*/ 432036 w 434990"/>
                      <a:gd name="connsiteY6" fmla="*/ 5588 h 412533"/>
                      <a:gd name="connsiteX7" fmla="*/ 434863 w 434990"/>
                      <a:gd name="connsiteY7" fmla="*/ 16195 h 412533"/>
                      <a:gd name="connsiteX8" fmla="*/ 434863 w 434990"/>
                      <a:gd name="connsiteY8" fmla="*/ 151355 h 412533"/>
                      <a:gd name="connsiteX9" fmla="*/ 416670 w 434990"/>
                      <a:gd name="connsiteY9" fmla="*/ 182787 h 412533"/>
                      <a:gd name="connsiteX10" fmla="*/ 22907 w 434990"/>
                      <a:gd name="connsiteY10" fmla="*/ 410149 h 412533"/>
                      <a:gd name="connsiteX11" fmla="*/ 13382 w 434990"/>
                      <a:gd name="connsiteY11" fmla="*/ 412530 h 412533"/>
                      <a:gd name="connsiteX12" fmla="*/ 421338 w 434990"/>
                      <a:gd name="connsiteY12" fmla="*/ 9146 h 412533"/>
                      <a:gd name="connsiteX13" fmla="*/ 416670 w 434990"/>
                      <a:gd name="connsiteY13" fmla="*/ 10670 h 412533"/>
                      <a:gd name="connsiteX14" fmla="*/ 22907 w 434990"/>
                      <a:gd name="connsiteY14" fmla="*/ 238032 h 412533"/>
                      <a:gd name="connsiteX15" fmla="*/ 9381 w 434990"/>
                      <a:gd name="connsiteY15" fmla="*/ 261464 h 412533"/>
                      <a:gd name="connsiteX16" fmla="*/ 9381 w 434990"/>
                      <a:gd name="connsiteY16" fmla="*/ 396624 h 412533"/>
                      <a:gd name="connsiteX17" fmla="*/ 11667 w 434990"/>
                      <a:gd name="connsiteY17" fmla="*/ 402815 h 412533"/>
                      <a:gd name="connsiteX18" fmla="*/ 18240 w 434990"/>
                      <a:gd name="connsiteY18" fmla="*/ 401672 h 412533"/>
                      <a:gd name="connsiteX19" fmla="*/ 412003 w 434990"/>
                      <a:gd name="connsiteY19" fmla="*/ 174405 h 412533"/>
                      <a:gd name="connsiteX20" fmla="*/ 425433 w 434990"/>
                      <a:gd name="connsiteY20" fmla="*/ 151069 h 412533"/>
                      <a:gd name="connsiteX21" fmla="*/ 425433 w 434990"/>
                      <a:gd name="connsiteY21" fmla="*/ 15814 h 412533"/>
                      <a:gd name="connsiteX22" fmla="*/ 423052 w 434990"/>
                      <a:gd name="connsiteY22" fmla="*/ 9528 h 412533"/>
                      <a:gd name="connsiteX23" fmla="*/ 421338 w 434990"/>
                      <a:gd name="connsiteY23" fmla="*/ 9147 h 4125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434990" h="412533">
                        <a:moveTo>
                          <a:pt x="13382" y="412530"/>
                        </a:moveTo>
                        <a:cubicBezTo>
                          <a:pt x="11147" y="412581"/>
                          <a:pt x="8940" y="412021"/>
                          <a:pt x="7000" y="410911"/>
                        </a:cubicBezTo>
                        <a:cubicBezTo>
                          <a:pt x="2268" y="407757"/>
                          <a:pt x="-391" y="402293"/>
                          <a:pt x="47" y="396624"/>
                        </a:cubicBezTo>
                        <a:lnTo>
                          <a:pt x="47" y="261464"/>
                        </a:lnTo>
                        <a:cubicBezTo>
                          <a:pt x="655" y="248631"/>
                          <a:pt x="7433" y="236884"/>
                          <a:pt x="18239" y="229936"/>
                        </a:cubicBezTo>
                        <a:lnTo>
                          <a:pt x="412003" y="2955"/>
                        </a:lnTo>
                        <a:cubicBezTo>
                          <a:pt x="418262" y="-1850"/>
                          <a:pt x="427231" y="-671"/>
                          <a:pt x="432036" y="5588"/>
                        </a:cubicBezTo>
                        <a:cubicBezTo>
                          <a:pt x="434353" y="8606"/>
                          <a:pt x="435371" y="12424"/>
                          <a:pt x="434863" y="16195"/>
                        </a:cubicBezTo>
                        <a:lnTo>
                          <a:pt x="434863" y="151355"/>
                        </a:lnTo>
                        <a:cubicBezTo>
                          <a:pt x="434256" y="164163"/>
                          <a:pt x="427474" y="175881"/>
                          <a:pt x="416670" y="182787"/>
                        </a:cubicBezTo>
                        <a:lnTo>
                          <a:pt x="22907" y="410149"/>
                        </a:lnTo>
                        <a:cubicBezTo>
                          <a:pt x="19994" y="411761"/>
                          <a:pt x="16710" y="412582"/>
                          <a:pt x="13382" y="412530"/>
                        </a:cubicBezTo>
                        <a:close/>
                        <a:moveTo>
                          <a:pt x="421338" y="9146"/>
                        </a:moveTo>
                        <a:cubicBezTo>
                          <a:pt x="419675" y="9238"/>
                          <a:pt x="418066" y="9763"/>
                          <a:pt x="416670" y="10670"/>
                        </a:cubicBezTo>
                        <a:lnTo>
                          <a:pt x="22907" y="238032"/>
                        </a:lnTo>
                        <a:cubicBezTo>
                          <a:pt x="14967" y="243283"/>
                          <a:pt x="9957" y="251962"/>
                          <a:pt x="9381" y="261464"/>
                        </a:cubicBezTo>
                        <a:lnTo>
                          <a:pt x="9381" y="396624"/>
                        </a:lnTo>
                        <a:cubicBezTo>
                          <a:pt x="9087" y="398937"/>
                          <a:pt x="9941" y="401248"/>
                          <a:pt x="11667" y="402815"/>
                        </a:cubicBezTo>
                        <a:cubicBezTo>
                          <a:pt x="13908" y="403597"/>
                          <a:pt x="16394" y="403164"/>
                          <a:pt x="18240" y="401672"/>
                        </a:cubicBezTo>
                        <a:lnTo>
                          <a:pt x="412003" y="174405"/>
                        </a:lnTo>
                        <a:cubicBezTo>
                          <a:pt x="419892" y="169164"/>
                          <a:pt x="424864" y="160524"/>
                          <a:pt x="425433" y="151069"/>
                        </a:cubicBezTo>
                        <a:lnTo>
                          <a:pt x="425433" y="15814"/>
                        </a:lnTo>
                        <a:cubicBezTo>
                          <a:pt x="425772" y="13449"/>
                          <a:pt x="424873" y="11075"/>
                          <a:pt x="423052" y="9528"/>
                        </a:cubicBezTo>
                        <a:cubicBezTo>
                          <a:pt x="422523" y="9254"/>
                          <a:pt x="421932" y="9122"/>
                          <a:pt x="421338" y="9147"/>
                        </a:cubicBezTo>
                        <a:close/>
                      </a:path>
                    </a:pathLst>
                  </a:custGeom>
                  <a:solidFill>
                    <a:srgbClr val="FAFAFA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 dirty="0"/>
                  </a:p>
                </p:txBody>
              </p:sp>
              <p:sp>
                <p:nvSpPr>
                  <p:cNvPr id="799" name="Полилиния: фигура 751">
                    <a:extLst>
                      <a:ext uri="{FF2B5EF4-FFF2-40B4-BE49-F238E27FC236}">
                        <a16:creationId xmlns:a16="http://schemas.microsoft.com/office/drawing/2014/main" id="{4A476CAD-6C03-47F3-843A-E9C6EC514604}"/>
                      </a:ext>
                    </a:extLst>
                  </p:cNvPr>
                  <p:cNvSpPr/>
                  <p:nvPr/>
                </p:nvSpPr>
                <p:spPr>
                  <a:xfrm>
                    <a:off x="5628137" y="2520997"/>
                    <a:ext cx="430299" cy="412533"/>
                  </a:xfrm>
                  <a:custGeom>
                    <a:avLst/>
                    <a:gdLst>
                      <a:gd name="connsiteX0" fmla="*/ 13382 w 434990"/>
                      <a:gd name="connsiteY0" fmla="*/ 412530 h 412533"/>
                      <a:gd name="connsiteX1" fmla="*/ 7000 w 434990"/>
                      <a:gd name="connsiteY1" fmla="*/ 410911 h 412533"/>
                      <a:gd name="connsiteX2" fmla="*/ 47 w 434990"/>
                      <a:gd name="connsiteY2" fmla="*/ 396624 h 412533"/>
                      <a:gd name="connsiteX3" fmla="*/ 47 w 434990"/>
                      <a:gd name="connsiteY3" fmla="*/ 261464 h 412533"/>
                      <a:gd name="connsiteX4" fmla="*/ 18239 w 434990"/>
                      <a:gd name="connsiteY4" fmla="*/ 229936 h 412533"/>
                      <a:gd name="connsiteX5" fmla="*/ 412003 w 434990"/>
                      <a:gd name="connsiteY5" fmla="*/ 2955 h 412533"/>
                      <a:gd name="connsiteX6" fmla="*/ 432036 w 434990"/>
                      <a:gd name="connsiteY6" fmla="*/ 5588 h 412533"/>
                      <a:gd name="connsiteX7" fmla="*/ 434863 w 434990"/>
                      <a:gd name="connsiteY7" fmla="*/ 16195 h 412533"/>
                      <a:gd name="connsiteX8" fmla="*/ 434863 w 434990"/>
                      <a:gd name="connsiteY8" fmla="*/ 151355 h 412533"/>
                      <a:gd name="connsiteX9" fmla="*/ 416670 w 434990"/>
                      <a:gd name="connsiteY9" fmla="*/ 182787 h 412533"/>
                      <a:gd name="connsiteX10" fmla="*/ 22907 w 434990"/>
                      <a:gd name="connsiteY10" fmla="*/ 410149 h 412533"/>
                      <a:gd name="connsiteX11" fmla="*/ 13382 w 434990"/>
                      <a:gd name="connsiteY11" fmla="*/ 412530 h 412533"/>
                      <a:gd name="connsiteX12" fmla="*/ 421338 w 434990"/>
                      <a:gd name="connsiteY12" fmla="*/ 9146 h 412533"/>
                      <a:gd name="connsiteX13" fmla="*/ 416670 w 434990"/>
                      <a:gd name="connsiteY13" fmla="*/ 10670 h 412533"/>
                      <a:gd name="connsiteX14" fmla="*/ 22907 w 434990"/>
                      <a:gd name="connsiteY14" fmla="*/ 238032 h 412533"/>
                      <a:gd name="connsiteX15" fmla="*/ 9381 w 434990"/>
                      <a:gd name="connsiteY15" fmla="*/ 261464 h 412533"/>
                      <a:gd name="connsiteX16" fmla="*/ 9381 w 434990"/>
                      <a:gd name="connsiteY16" fmla="*/ 396624 h 412533"/>
                      <a:gd name="connsiteX17" fmla="*/ 11667 w 434990"/>
                      <a:gd name="connsiteY17" fmla="*/ 402815 h 412533"/>
                      <a:gd name="connsiteX18" fmla="*/ 18240 w 434990"/>
                      <a:gd name="connsiteY18" fmla="*/ 401672 h 412533"/>
                      <a:gd name="connsiteX19" fmla="*/ 412003 w 434990"/>
                      <a:gd name="connsiteY19" fmla="*/ 174405 h 412533"/>
                      <a:gd name="connsiteX20" fmla="*/ 425433 w 434990"/>
                      <a:gd name="connsiteY20" fmla="*/ 151069 h 412533"/>
                      <a:gd name="connsiteX21" fmla="*/ 425433 w 434990"/>
                      <a:gd name="connsiteY21" fmla="*/ 15814 h 412533"/>
                      <a:gd name="connsiteX22" fmla="*/ 423052 w 434990"/>
                      <a:gd name="connsiteY22" fmla="*/ 9528 h 412533"/>
                      <a:gd name="connsiteX23" fmla="*/ 421338 w 434990"/>
                      <a:gd name="connsiteY23" fmla="*/ 9147 h 4125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434990" h="412533">
                        <a:moveTo>
                          <a:pt x="13382" y="412530"/>
                        </a:moveTo>
                        <a:cubicBezTo>
                          <a:pt x="11147" y="412581"/>
                          <a:pt x="8940" y="412021"/>
                          <a:pt x="7000" y="410911"/>
                        </a:cubicBezTo>
                        <a:cubicBezTo>
                          <a:pt x="2268" y="407757"/>
                          <a:pt x="-391" y="402293"/>
                          <a:pt x="47" y="396624"/>
                        </a:cubicBezTo>
                        <a:lnTo>
                          <a:pt x="47" y="261464"/>
                        </a:lnTo>
                        <a:cubicBezTo>
                          <a:pt x="655" y="248631"/>
                          <a:pt x="7433" y="236884"/>
                          <a:pt x="18239" y="229936"/>
                        </a:cubicBezTo>
                        <a:lnTo>
                          <a:pt x="412003" y="2955"/>
                        </a:lnTo>
                        <a:cubicBezTo>
                          <a:pt x="418262" y="-1850"/>
                          <a:pt x="427231" y="-671"/>
                          <a:pt x="432036" y="5588"/>
                        </a:cubicBezTo>
                        <a:cubicBezTo>
                          <a:pt x="434353" y="8606"/>
                          <a:pt x="435371" y="12424"/>
                          <a:pt x="434863" y="16195"/>
                        </a:cubicBezTo>
                        <a:lnTo>
                          <a:pt x="434863" y="151355"/>
                        </a:lnTo>
                        <a:cubicBezTo>
                          <a:pt x="434256" y="164163"/>
                          <a:pt x="427474" y="175881"/>
                          <a:pt x="416670" y="182787"/>
                        </a:cubicBezTo>
                        <a:lnTo>
                          <a:pt x="22907" y="410149"/>
                        </a:lnTo>
                        <a:cubicBezTo>
                          <a:pt x="19994" y="411761"/>
                          <a:pt x="16710" y="412582"/>
                          <a:pt x="13382" y="412530"/>
                        </a:cubicBezTo>
                        <a:close/>
                        <a:moveTo>
                          <a:pt x="421338" y="9146"/>
                        </a:moveTo>
                        <a:cubicBezTo>
                          <a:pt x="419675" y="9238"/>
                          <a:pt x="418066" y="9763"/>
                          <a:pt x="416670" y="10670"/>
                        </a:cubicBezTo>
                        <a:lnTo>
                          <a:pt x="22907" y="238032"/>
                        </a:lnTo>
                        <a:cubicBezTo>
                          <a:pt x="14967" y="243283"/>
                          <a:pt x="9957" y="251962"/>
                          <a:pt x="9381" y="261464"/>
                        </a:cubicBezTo>
                        <a:lnTo>
                          <a:pt x="9381" y="396624"/>
                        </a:lnTo>
                        <a:cubicBezTo>
                          <a:pt x="9087" y="398937"/>
                          <a:pt x="9941" y="401248"/>
                          <a:pt x="11667" y="402815"/>
                        </a:cubicBezTo>
                        <a:cubicBezTo>
                          <a:pt x="13908" y="403597"/>
                          <a:pt x="16394" y="403164"/>
                          <a:pt x="18240" y="401672"/>
                        </a:cubicBezTo>
                        <a:lnTo>
                          <a:pt x="412003" y="174405"/>
                        </a:lnTo>
                        <a:cubicBezTo>
                          <a:pt x="419892" y="169164"/>
                          <a:pt x="424864" y="160524"/>
                          <a:pt x="425433" y="151069"/>
                        </a:cubicBezTo>
                        <a:lnTo>
                          <a:pt x="425433" y="15814"/>
                        </a:lnTo>
                        <a:cubicBezTo>
                          <a:pt x="425772" y="13449"/>
                          <a:pt x="424873" y="11075"/>
                          <a:pt x="423052" y="9528"/>
                        </a:cubicBezTo>
                        <a:cubicBezTo>
                          <a:pt x="422523" y="9254"/>
                          <a:pt x="421932" y="9122"/>
                          <a:pt x="421338" y="9147"/>
                        </a:cubicBezTo>
                        <a:close/>
                      </a:path>
                    </a:pathLst>
                  </a:custGeom>
                  <a:solidFill>
                    <a:srgbClr val="FAFAFA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 dirty="0"/>
                  </a:p>
                </p:txBody>
              </p:sp>
              <p:sp>
                <p:nvSpPr>
                  <p:cNvPr id="800" name="Полилиния: фигура 752">
                    <a:extLst>
                      <a:ext uri="{FF2B5EF4-FFF2-40B4-BE49-F238E27FC236}">
                        <a16:creationId xmlns:a16="http://schemas.microsoft.com/office/drawing/2014/main" id="{FF7EE4EE-1DA4-40C4-9796-84BDA9DCCF9D}"/>
                      </a:ext>
                    </a:extLst>
                  </p:cNvPr>
                  <p:cNvSpPr/>
                  <p:nvPr/>
                </p:nvSpPr>
                <p:spPr>
                  <a:xfrm>
                    <a:off x="5628137" y="2549562"/>
                    <a:ext cx="430299" cy="412533"/>
                  </a:xfrm>
                  <a:custGeom>
                    <a:avLst/>
                    <a:gdLst>
                      <a:gd name="connsiteX0" fmla="*/ 13382 w 434990"/>
                      <a:gd name="connsiteY0" fmla="*/ 412530 h 412533"/>
                      <a:gd name="connsiteX1" fmla="*/ 7000 w 434990"/>
                      <a:gd name="connsiteY1" fmla="*/ 410911 h 412533"/>
                      <a:gd name="connsiteX2" fmla="*/ 47 w 434990"/>
                      <a:gd name="connsiteY2" fmla="*/ 396624 h 412533"/>
                      <a:gd name="connsiteX3" fmla="*/ 47 w 434990"/>
                      <a:gd name="connsiteY3" fmla="*/ 261464 h 412533"/>
                      <a:gd name="connsiteX4" fmla="*/ 18239 w 434990"/>
                      <a:gd name="connsiteY4" fmla="*/ 229936 h 412533"/>
                      <a:gd name="connsiteX5" fmla="*/ 412003 w 434990"/>
                      <a:gd name="connsiteY5" fmla="*/ 2955 h 412533"/>
                      <a:gd name="connsiteX6" fmla="*/ 432036 w 434990"/>
                      <a:gd name="connsiteY6" fmla="*/ 5588 h 412533"/>
                      <a:gd name="connsiteX7" fmla="*/ 434863 w 434990"/>
                      <a:gd name="connsiteY7" fmla="*/ 16195 h 412533"/>
                      <a:gd name="connsiteX8" fmla="*/ 434863 w 434990"/>
                      <a:gd name="connsiteY8" fmla="*/ 151355 h 412533"/>
                      <a:gd name="connsiteX9" fmla="*/ 416670 w 434990"/>
                      <a:gd name="connsiteY9" fmla="*/ 182787 h 412533"/>
                      <a:gd name="connsiteX10" fmla="*/ 22907 w 434990"/>
                      <a:gd name="connsiteY10" fmla="*/ 410149 h 412533"/>
                      <a:gd name="connsiteX11" fmla="*/ 13382 w 434990"/>
                      <a:gd name="connsiteY11" fmla="*/ 412530 h 412533"/>
                      <a:gd name="connsiteX12" fmla="*/ 421338 w 434990"/>
                      <a:gd name="connsiteY12" fmla="*/ 9146 h 412533"/>
                      <a:gd name="connsiteX13" fmla="*/ 416670 w 434990"/>
                      <a:gd name="connsiteY13" fmla="*/ 10670 h 412533"/>
                      <a:gd name="connsiteX14" fmla="*/ 22907 w 434990"/>
                      <a:gd name="connsiteY14" fmla="*/ 238032 h 412533"/>
                      <a:gd name="connsiteX15" fmla="*/ 9381 w 434990"/>
                      <a:gd name="connsiteY15" fmla="*/ 261464 h 412533"/>
                      <a:gd name="connsiteX16" fmla="*/ 9381 w 434990"/>
                      <a:gd name="connsiteY16" fmla="*/ 396624 h 412533"/>
                      <a:gd name="connsiteX17" fmla="*/ 11667 w 434990"/>
                      <a:gd name="connsiteY17" fmla="*/ 402815 h 412533"/>
                      <a:gd name="connsiteX18" fmla="*/ 18240 w 434990"/>
                      <a:gd name="connsiteY18" fmla="*/ 401672 h 412533"/>
                      <a:gd name="connsiteX19" fmla="*/ 412003 w 434990"/>
                      <a:gd name="connsiteY19" fmla="*/ 174405 h 412533"/>
                      <a:gd name="connsiteX20" fmla="*/ 425433 w 434990"/>
                      <a:gd name="connsiteY20" fmla="*/ 151069 h 412533"/>
                      <a:gd name="connsiteX21" fmla="*/ 425433 w 434990"/>
                      <a:gd name="connsiteY21" fmla="*/ 15814 h 412533"/>
                      <a:gd name="connsiteX22" fmla="*/ 423052 w 434990"/>
                      <a:gd name="connsiteY22" fmla="*/ 9528 h 412533"/>
                      <a:gd name="connsiteX23" fmla="*/ 421338 w 434990"/>
                      <a:gd name="connsiteY23" fmla="*/ 9147 h 4125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</a:cxnLst>
                    <a:rect l="l" t="t" r="r" b="b"/>
                    <a:pathLst>
                      <a:path w="434990" h="412533">
                        <a:moveTo>
                          <a:pt x="13382" y="412530"/>
                        </a:moveTo>
                        <a:cubicBezTo>
                          <a:pt x="11147" y="412581"/>
                          <a:pt x="8940" y="412021"/>
                          <a:pt x="7000" y="410911"/>
                        </a:cubicBezTo>
                        <a:cubicBezTo>
                          <a:pt x="2268" y="407757"/>
                          <a:pt x="-391" y="402293"/>
                          <a:pt x="47" y="396624"/>
                        </a:cubicBezTo>
                        <a:lnTo>
                          <a:pt x="47" y="261464"/>
                        </a:lnTo>
                        <a:cubicBezTo>
                          <a:pt x="655" y="248631"/>
                          <a:pt x="7433" y="236884"/>
                          <a:pt x="18239" y="229936"/>
                        </a:cubicBezTo>
                        <a:lnTo>
                          <a:pt x="412003" y="2955"/>
                        </a:lnTo>
                        <a:cubicBezTo>
                          <a:pt x="418262" y="-1850"/>
                          <a:pt x="427231" y="-671"/>
                          <a:pt x="432036" y="5588"/>
                        </a:cubicBezTo>
                        <a:cubicBezTo>
                          <a:pt x="434353" y="8606"/>
                          <a:pt x="435371" y="12424"/>
                          <a:pt x="434863" y="16195"/>
                        </a:cubicBezTo>
                        <a:lnTo>
                          <a:pt x="434863" y="151355"/>
                        </a:lnTo>
                        <a:cubicBezTo>
                          <a:pt x="434256" y="164163"/>
                          <a:pt x="427474" y="175881"/>
                          <a:pt x="416670" y="182787"/>
                        </a:cubicBezTo>
                        <a:lnTo>
                          <a:pt x="22907" y="410149"/>
                        </a:lnTo>
                        <a:cubicBezTo>
                          <a:pt x="19994" y="411761"/>
                          <a:pt x="16710" y="412582"/>
                          <a:pt x="13382" y="412530"/>
                        </a:cubicBezTo>
                        <a:close/>
                        <a:moveTo>
                          <a:pt x="421338" y="9146"/>
                        </a:moveTo>
                        <a:cubicBezTo>
                          <a:pt x="419675" y="9238"/>
                          <a:pt x="418066" y="9763"/>
                          <a:pt x="416670" y="10670"/>
                        </a:cubicBezTo>
                        <a:lnTo>
                          <a:pt x="22907" y="238032"/>
                        </a:lnTo>
                        <a:cubicBezTo>
                          <a:pt x="14967" y="243283"/>
                          <a:pt x="9957" y="251962"/>
                          <a:pt x="9381" y="261464"/>
                        </a:cubicBezTo>
                        <a:lnTo>
                          <a:pt x="9381" y="396624"/>
                        </a:lnTo>
                        <a:cubicBezTo>
                          <a:pt x="9087" y="398937"/>
                          <a:pt x="9941" y="401248"/>
                          <a:pt x="11667" y="402815"/>
                        </a:cubicBezTo>
                        <a:cubicBezTo>
                          <a:pt x="13908" y="403597"/>
                          <a:pt x="16394" y="403164"/>
                          <a:pt x="18240" y="401672"/>
                        </a:cubicBezTo>
                        <a:lnTo>
                          <a:pt x="412003" y="174405"/>
                        </a:lnTo>
                        <a:cubicBezTo>
                          <a:pt x="419892" y="169164"/>
                          <a:pt x="424864" y="160524"/>
                          <a:pt x="425433" y="151069"/>
                        </a:cubicBezTo>
                        <a:lnTo>
                          <a:pt x="425433" y="15814"/>
                        </a:lnTo>
                        <a:cubicBezTo>
                          <a:pt x="425772" y="13449"/>
                          <a:pt x="424873" y="11075"/>
                          <a:pt x="423052" y="9528"/>
                        </a:cubicBezTo>
                        <a:cubicBezTo>
                          <a:pt x="422523" y="9254"/>
                          <a:pt x="421932" y="9122"/>
                          <a:pt x="421338" y="9147"/>
                        </a:cubicBezTo>
                        <a:close/>
                      </a:path>
                    </a:pathLst>
                  </a:custGeom>
                  <a:solidFill>
                    <a:srgbClr val="FAFAFA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 dirty="0"/>
                  </a:p>
                </p:txBody>
              </p:sp>
            </p:grpSp>
            <p:sp>
              <p:nvSpPr>
                <p:cNvPr id="789" name="Полилиния: фигура 753">
                  <a:extLst>
                    <a:ext uri="{FF2B5EF4-FFF2-40B4-BE49-F238E27FC236}">
                      <a16:creationId xmlns:a16="http://schemas.microsoft.com/office/drawing/2014/main" id="{A969842E-2D1E-4858-A99D-72E823CB7301}"/>
                    </a:ext>
                  </a:extLst>
                </p:cNvPr>
                <p:cNvSpPr/>
                <p:nvPr/>
              </p:nvSpPr>
              <p:spPr>
                <a:xfrm>
                  <a:off x="5628109" y="3127405"/>
                  <a:ext cx="431720" cy="412533"/>
                </a:xfrm>
                <a:custGeom>
                  <a:avLst/>
                  <a:gdLst>
                    <a:gd name="connsiteX0" fmla="*/ 13382 w 434990"/>
                    <a:gd name="connsiteY0" fmla="*/ 412530 h 412533"/>
                    <a:gd name="connsiteX1" fmla="*/ 7000 w 434990"/>
                    <a:gd name="connsiteY1" fmla="*/ 410911 h 412533"/>
                    <a:gd name="connsiteX2" fmla="*/ 47 w 434990"/>
                    <a:gd name="connsiteY2" fmla="*/ 396624 h 412533"/>
                    <a:gd name="connsiteX3" fmla="*/ 47 w 434990"/>
                    <a:gd name="connsiteY3" fmla="*/ 261464 h 412533"/>
                    <a:gd name="connsiteX4" fmla="*/ 18239 w 434990"/>
                    <a:gd name="connsiteY4" fmla="*/ 229936 h 412533"/>
                    <a:gd name="connsiteX5" fmla="*/ 412003 w 434990"/>
                    <a:gd name="connsiteY5" fmla="*/ 2955 h 412533"/>
                    <a:gd name="connsiteX6" fmla="*/ 432036 w 434990"/>
                    <a:gd name="connsiteY6" fmla="*/ 5588 h 412533"/>
                    <a:gd name="connsiteX7" fmla="*/ 434863 w 434990"/>
                    <a:gd name="connsiteY7" fmla="*/ 16195 h 412533"/>
                    <a:gd name="connsiteX8" fmla="*/ 434863 w 434990"/>
                    <a:gd name="connsiteY8" fmla="*/ 151355 h 412533"/>
                    <a:gd name="connsiteX9" fmla="*/ 416670 w 434990"/>
                    <a:gd name="connsiteY9" fmla="*/ 182787 h 412533"/>
                    <a:gd name="connsiteX10" fmla="*/ 22907 w 434990"/>
                    <a:gd name="connsiteY10" fmla="*/ 410149 h 412533"/>
                    <a:gd name="connsiteX11" fmla="*/ 13382 w 434990"/>
                    <a:gd name="connsiteY11" fmla="*/ 412530 h 412533"/>
                    <a:gd name="connsiteX12" fmla="*/ 421338 w 434990"/>
                    <a:gd name="connsiteY12" fmla="*/ 9146 h 412533"/>
                    <a:gd name="connsiteX13" fmla="*/ 416670 w 434990"/>
                    <a:gd name="connsiteY13" fmla="*/ 10670 h 412533"/>
                    <a:gd name="connsiteX14" fmla="*/ 22907 w 434990"/>
                    <a:gd name="connsiteY14" fmla="*/ 238032 h 412533"/>
                    <a:gd name="connsiteX15" fmla="*/ 9381 w 434990"/>
                    <a:gd name="connsiteY15" fmla="*/ 261464 h 412533"/>
                    <a:gd name="connsiteX16" fmla="*/ 9381 w 434990"/>
                    <a:gd name="connsiteY16" fmla="*/ 396624 h 412533"/>
                    <a:gd name="connsiteX17" fmla="*/ 11667 w 434990"/>
                    <a:gd name="connsiteY17" fmla="*/ 402815 h 412533"/>
                    <a:gd name="connsiteX18" fmla="*/ 18240 w 434990"/>
                    <a:gd name="connsiteY18" fmla="*/ 401672 h 412533"/>
                    <a:gd name="connsiteX19" fmla="*/ 412003 w 434990"/>
                    <a:gd name="connsiteY19" fmla="*/ 174405 h 412533"/>
                    <a:gd name="connsiteX20" fmla="*/ 425433 w 434990"/>
                    <a:gd name="connsiteY20" fmla="*/ 151069 h 412533"/>
                    <a:gd name="connsiteX21" fmla="*/ 425433 w 434990"/>
                    <a:gd name="connsiteY21" fmla="*/ 15814 h 412533"/>
                    <a:gd name="connsiteX22" fmla="*/ 423052 w 434990"/>
                    <a:gd name="connsiteY22" fmla="*/ 9528 h 412533"/>
                    <a:gd name="connsiteX23" fmla="*/ 421338 w 434990"/>
                    <a:gd name="connsiteY23" fmla="*/ 9147 h 4125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434990" h="412533">
                      <a:moveTo>
                        <a:pt x="13382" y="412530"/>
                      </a:moveTo>
                      <a:cubicBezTo>
                        <a:pt x="11147" y="412581"/>
                        <a:pt x="8940" y="412021"/>
                        <a:pt x="7000" y="410911"/>
                      </a:cubicBezTo>
                      <a:cubicBezTo>
                        <a:pt x="2268" y="407757"/>
                        <a:pt x="-391" y="402293"/>
                        <a:pt x="47" y="396624"/>
                      </a:cubicBezTo>
                      <a:lnTo>
                        <a:pt x="47" y="261464"/>
                      </a:lnTo>
                      <a:cubicBezTo>
                        <a:pt x="655" y="248631"/>
                        <a:pt x="7433" y="236884"/>
                        <a:pt x="18239" y="229936"/>
                      </a:cubicBezTo>
                      <a:lnTo>
                        <a:pt x="412003" y="2955"/>
                      </a:lnTo>
                      <a:cubicBezTo>
                        <a:pt x="418262" y="-1850"/>
                        <a:pt x="427231" y="-671"/>
                        <a:pt x="432036" y="5588"/>
                      </a:cubicBezTo>
                      <a:cubicBezTo>
                        <a:pt x="434353" y="8606"/>
                        <a:pt x="435371" y="12424"/>
                        <a:pt x="434863" y="16195"/>
                      </a:cubicBezTo>
                      <a:lnTo>
                        <a:pt x="434863" y="151355"/>
                      </a:lnTo>
                      <a:cubicBezTo>
                        <a:pt x="434256" y="164163"/>
                        <a:pt x="427474" y="175881"/>
                        <a:pt x="416670" y="182787"/>
                      </a:cubicBezTo>
                      <a:lnTo>
                        <a:pt x="22907" y="410149"/>
                      </a:lnTo>
                      <a:cubicBezTo>
                        <a:pt x="19994" y="411761"/>
                        <a:pt x="16710" y="412582"/>
                        <a:pt x="13382" y="412530"/>
                      </a:cubicBezTo>
                      <a:close/>
                      <a:moveTo>
                        <a:pt x="421338" y="9146"/>
                      </a:moveTo>
                      <a:cubicBezTo>
                        <a:pt x="419675" y="9238"/>
                        <a:pt x="418066" y="9763"/>
                        <a:pt x="416670" y="10670"/>
                      </a:cubicBezTo>
                      <a:lnTo>
                        <a:pt x="22907" y="238032"/>
                      </a:lnTo>
                      <a:cubicBezTo>
                        <a:pt x="14967" y="243283"/>
                        <a:pt x="9957" y="251962"/>
                        <a:pt x="9381" y="261464"/>
                      </a:cubicBezTo>
                      <a:lnTo>
                        <a:pt x="9381" y="396624"/>
                      </a:lnTo>
                      <a:cubicBezTo>
                        <a:pt x="9087" y="398937"/>
                        <a:pt x="9941" y="401248"/>
                        <a:pt x="11667" y="402815"/>
                      </a:cubicBezTo>
                      <a:cubicBezTo>
                        <a:pt x="13908" y="403597"/>
                        <a:pt x="16394" y="403164"/>
                        <a:pt x="18240" y="401672"/>
                      </a:cubicBezTo>
                      <a:lnTo>
                        <a:pt x="412003" y="174405"/>
                      </a:lnTo>
                      <a:cubicBezTo>
                        <a:pt x="419892" y="169164"/>
                        <a:pt x="424864" y="160524"/>
                        <a:pt x="425433" y="151069"/>
                      </a:cubicBezTo>
                      <a:lnTo>
                        <a:pt x="425433" y="15814"/>
                      </a:lnTo>
                      <a:cubicBezTo>
                        <a:pt x="425772" y="13449"/>
                        <a:pt x="424873" y="11075"/>
                        <a:pt x="423052" y="9528"/>
                      </a:cubicBezTo>
                      <a:cubicBezTo>
                        <a:pt x="422523" y="9254"/>
                        <a:pt x="421932" y="9122"/>
                        <a:pt x="421338" y="9147"/>
                      </a:cubicBezTo>
                      <a:close/>
                    </a:path>
                  </a:pathLst>
                </a:custGeom>
                <a:solidFill>
                  <a:srgbClr val="FAFAF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dirty="0"/>
                </a:p>
              </p:txBody>
            </p:sp>
            <p:sp>
              <p:nvSpPr>
                <p:cNvPr id="790" name="Полилиния: фигура 754">
                  <a:extLst>
                    <a:ext uri="{FF2B5EF4-FFF2-40B4-BE49-F238E27FC236}">
                      <a16:creationId xmlns:a16="http://schemas.microsoft.com/office/drawing/2014/main" id="{06C29279-2760-4904-9106-04FCEA50D82E}"/>
                    </a:ext>
                  </a:extLst>
                </p:cNvPr>
                <p:cNvSpPr/>
                <p:nvPr/>
              </p:nvSpPr>
              <p:spPr>
                <a:xfrm>
                  <a:off x="5629399" y="3298860"/>
                  <a:ext cx="428049" cy="412533"/>
                </a:xfrm>
                <a:custGeom>
                  <a:avLst/>
                  <a:gdLst>
                    <a:gd name="connsiteX0" fmla="*/ 13382 w 434990"/>
                    <a:gd name="connsiteY0" fmla="*/ 412530 h 412533"/>
                    <a:gd name="connsiteX1" fmla="*/ 7000 w 434990"/>
                    <a:gd name="connsiteY1" fmla="*/ 410911 h 412533"/>
                    <a:gd name="connsiteX2" fmla="*/ 47 w 434990"/>
                    <a:gd name="connsiteY2" fmla="*/ 396624 h 412533"/>
                    <a:gd name="connsiteX3" fmla="*/ 47 w 434990"/>
                    <a:gd name="connsiteY3" fmla="*/ 261464 h 412533"/>
                    <a:gd name="connsiteX4" fmla="*/ 18239 w 434990"/>
                    <a:gd name="connsiteY4" fmla="*/ 229936 h 412533"/>
                    <a:gd name="connsiteX5" fmla="*/ 412003 w 434990"/>
                    <a:gd name="connsiteY5" fmla="*/ 2955 h 412533"/>
                    <a:gd name="connsiteX6" fmla="*/ 432036 w 434990"/>
                    <a:gd name="connsiteY6" fmla="*/ 5588 h 412533"/>
                    <a:gd name="connsiteX7" fmla="*/ 434863 w 434990"/>
                    <a:gd name="connsiteY7" fmla="*/ 16195 h 412533"/>
                    <a:gd name="connsiteX8" fmla="*/ 434863 w 434990"/>
                    <a:gd name="connsiteY8" fmla="*/ 151355 h 412533"/>
                    <a:gd name="connsiteX9" fmla="*/ 416670 w 434990"/>
                    <a:gd name="connsiteY9" fmla="*/ 182787 h 412533"/>
                    <a:gd name="connsiteX10" fmla="*/ 22907 w 434990"/>
                    <a:gd name="connsiteY10" fmla="*/ 410149 h 412533"/>
                    <a:gd name="connsiteX11" fmla="*/ 13382 w 434990"/>
                    <a:gd name="connsiteY11" fmla="*/ 412530 h 412533"/>
                    <a:gd name="connsiteX12" fmla="*/ 421338 w 434990"/>
                    <a:gd name="connsiteY12" fmla="*/ 9146 h 412533"/>
                    <a:gd name="connsiteX13" fmla="*/ 416670 w 434990"/>
                    <a:gd name="connsiteY13" fmla="*/ 10670 h 412533"/>
                    <a:gd name="connsiteX14" fmla="*/ 22907 w 434990"/>
                    <a:gd name="connsiteY14" fmla="*/ 238032 h 412533"/>
                    <a:gd name="connsiteX15" fmla="*/ 9381 w 434990"/>
                    <a:gd name="connsiteY15" fmla="*/ 261464 h 412533"/>
                    <a:gd name="connsiteX16" fmla="*/ 9381 w 434990"/>
                    <a:gd name="connsiteY16" fmla="*/ 396624 h 412533"/>
                    <a:gd name="connsiteX17" fmla="*/ 11667 w 434990"/>
                    <a:gd name="connsiteY17" fmla="*/ 402815 h 412533"/>
                    <a:gd name="connsiteX18" fmla="*/ 18240 w 434990"/>
                    <a:gd name="connsiteY18" fmla="*/ 401672 h 412533"/>
                    <a:gd name="connsiteX19" fmla="*/ 412003 w 434990"/>
                    <a:gd name="connsiteY19" fmla="*/ 174405 h 412533"/>
                    <a:gd name="connsiteX20" fmla="*/ 425433 w 434990"/>
                    <a:gd name="connsiteY20" fmla="*/ 151069 h 412533"/>
                    <a:gd name="connsiteX21" fmla="*/ 425433 w 434990"/>
                    <a:gd name="connsiteY21" fmla="*/ 15814 h 412533"/>
                    <a:gd name="connsiteX22" fmla="*/ 423052 w 434990"/>
                    <a:gd name="connsiteY22" fmla="*/ 9528 h 412533"/>
                    <a:gd name="connsiteX23" fmla="*/ 421338 w 434990"/>
                    <a:gd name="connsiteY23" fmla="*/ 9147 h 4125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434990" h="412533">
                      <a:moveTo>
                        <a:pt x="13382" y="412530"/>
                      </a:moveTo>
                      <a:cubicBezTo>
                        <a:pt x="11147" y="412581"/>
                        <a:pt x="8940" y="412021"/>
                        <a:pt x="7000" y="410911"/>
                      </a:cubicBezTo>
                      <a:cubicBezTo>
                        <a:pt x="2268" y="407757"/>
                        <a:pt x="-391" y="402293"/>
                        <a:pt x="47" y="396624"/>
                      </a:cubicBezTo>
                      <a:lnTo>
                        <a:pt x="47" y="261464"/>
                      </a:lnTo>
                      <a:cubicBezTo>
                        <a:pt x="655" y="248631"/>
                        <a:pt x="7433" y="236884"/>
                        <a:pt x="18239" y="229936"/>
                      </a:cubicBezTo>
                      <a:lnTo>
                        <a:pt x="412003" y="2955"/>
                      </a:lnTo>
                      <a:cubicBezTo>
                        <a:pt x="418262" y="-1850"/>
                        <a:pt x="427231" y="-671"/>
                        <a:pt x="432036" y="5588"/>
                      </a:cubicBezTo>
                      <a:cubicBezTo>
                        <a:pt x="434353" y="8606"/>
                        <a:pt x="435371" y="12424"/>
                        <a:pt x="434863" y="16195"/>
                      </a:cubicBezTo>
                      <a:lnTo>
                        <a:pt x="434863" y="151355"/>
                      </a:lnTo>
                      <a:cubicBezTo>
                        <a:pt x="434256" y="164163"/>
                        <a:pt x="427474" y="175881"/>
                        <a:pt x="416670" y="182787"/>
                      </a:cubicBezTo>
                      <a:lnTo>
                        <a:pt x="22907" y="410149"/>
                      </a:lnTo>
                      <a:cubicBezTo>
                        <a:pt x="19994" y="411761"/>
                        <a:pt x="16710" y="412582"/>
                        <a:pt x="13382" y="412530"/>
                      </a:cubicBezTo>
                      <a:close/>
                      <a:moveTo>
                        <a:pt x="421338" y="9146"/>
                      </a:moveTo>
                      <a:cubicBezTo>
                        <a:pt x="419675" y="9238"/>
                        <a:pt x="418066" y="9763"/>
                        <a:pt x="416670" y="10670"/>
                      </a:cubicBezTo>
                      <a:lnTo>
                        <a:pt x="22907" y="238032"/>
                      </a:lnTo>
                      <a:cubicBezTo>
                        <a:pt x="14967" y="243283"/>
                        <a:pt x="9957" y="251962"/>
                        <a:pt x="9381" y="261464"/>
                      </a:cubicBezTo>
                      <a:lnTo>
                        <a:pt x="9381" y="396624"/>
                      </a:lnTo>
                      <a:cubicBezTo>
                        <a:pt x="9087" y="398937"/>
                        <a:pt x="9941" y="401248"/>
                        <a:pt x="11667" y="402815"/>
                      </a:cubicBezTo>
                      <a:cubicBezTo>
                        <a:pt x="13908" y="403597"/>
                        <a:pt x="16394" y="403164"/>
                        <a:pt x="18240" y="401672"/>
                      </a:cubicBezTo>
                      <a:lnTo>
                        <a:pt x="412003" y="174405"/>
                      </a:lnTo>
                      <a:cubicBezTo>
                        <a:pt x="419892" y="169164"/>
                        <a:pt x="424864" y="160524"/>
                        <a:pt x="425433" y="151069"/>
                      </a:cubicBezTo>
                      <a:lnTo>
                        <a:pt x="425433" y="15814"/>
                      </a:lnTo>
                      <a:cubicBezTo>
                        <a:pt x="425772" y="13449"/>
                        <a:pt x="424873" y="11075"/>
                        <a:pt x="423052" y="9528"/>
                      </a:cubicBezTo>
                      <a:cubicBezTo>
                        <a:pt x="422523" y="9254"/>
                        <a:pt x="421932" y="9122"/>
                        <a:pt x="421338" y="9147"/>
                      </a:cubicBezTo>
                      <a:close/>
                    </a:path>
                  </a:pathLst>
                </a:custGeom>
                <a:solidFill>
                  <a:srgbClr val="FAFAF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dirty="0"/>
                </a:p>
              </p:txBody>
            </p:sp>
            <p:sp>
              <p:nvSpPr>
                <p:cNvPr id="791" name="Полилиния: фигура 863">
                  <a:extLst>
                    <a:ext uri="{FF2B5EF4-FFF2-40B4-BE49-F238E27FC236}">
                      <a16:creationId xmlns:a16="http://schemas.microsoft.com/office/drawing/2014/main" id="{3FAA36CB-E3CC-4DD0-9317-7571EDF96E6D}"/>
                    </a:ext>
                  </a:extLst>
                </p:cNvPr>
                <p:cNvSpPr/>
                <p:nvPr/>
              </p:nvSpPr>
              <p:spPr>
                <a:xfrm>
                  <a:off x="5631780" y="3326869"/>
                  <a:ext cx="428049" cy="412533"/>
                </a:xfrm>
                <a:custGeom>
                  <a:avLst/>
                  <a:gdLst>
                    <a:gd name="connsiteX0" fmla="*/ 13382 w 434990"/>
                    <a:gd name="connsiteY0" fmla="*/ 412530 h 412533"/>
                    <a:gd name="connsiteX1" fmla="*/ 7000 w 434990"/>
                    <a:gd name="connsiteY1" fmla="*/ 410911 h 412533"/>
                    <a:gd name="connsiteX2" fmla="*/ 47 w 434990"/>
                    <a:gd name="connsiteY2" fmla="*/ 396624 h 412533"/>
                    <a:gd name="connsiteX3" fmla="*/ 47 w 434990"/>
                    <a:gd name="connsiteY3" fmla="*/ 261464 h 412533"/>
                    <a:gd name="connsiteX4" fmla="*/ 18239 w 434990"/>
                    <a:gd name="connsiteY4" fmla="*/ 229936 h 412533"/>
                    <a:gd name="connsiteX5" fmla="*/ 412003 w 434990"/>
                    <a:gd name="connsiteY5" fmla="*/ 2955 h 412533"/>
                    <a:gd name="connsiteX6" fmla="*/ 432036 w 434990"/>
                    <a:gd name="connsiteY6" fmla="*/ 5588 h 412533"/>
                    <a:gd name="connsiteX7" fmla="*/ 434863 w 434990"/>
                    <a:gd name="connsiteY7" fmla="*/ 16195 h 412533"/>
                    <a:gd name="connsiteX8" fmla="*/ 434863 w 434990"/>
                    <a:gd name="connsiteY8" fmla="*/ 151355 h 412533"/>
                    <a:gd name="connsiteX9" fmla="*/ 416670 w 434990"/>
                    <a:gd name="connsiteY9" fmla="*/ 182787 h 412533"/>
                    <a:gd name="connsiteX10" fmla="*/ 22907 w 434990"/>
                    <a:gd name="connsiteY10" fmla="*/ 410149 h 412533"/>
                    <a:gd name="connsiteX11" fmla="*/ 13382 w 434990"/>
                    <a:gd name="connsiteY11" fmla="*/ 412530 h 412533"/>
                    <a:gd name="connsiteX12" fmla="*/ 421338 w 434990"/>
                    <a:gd name="connsiteY12" fmla="*/ 9146 h 412533"/>
                    <a:gd name="connsiteX13" fmla="*/ 416670 w 434990"/>
                    <a:gd name="connsiteY13" fmla="*/ 10670 h 412533"/>
                    <a:gd name="connsiteX14" fmla="*/ 22907 w 434990"/>
                    <a:gd name="connsiteY14" fmla="*/ 238032 h 412533"/>
                    <a:gd name="connsiteX15" fmla="*/ 9381 w 434990"/>
                    <a:gd name="connsiteY15" fmla="*/ 261464 h 412533"/>
                    <a:gd name="connsiteX16" fmla="*/ 9381 w 434990"/>
                    <a:gd name="connsiteY16" fmla="*/ 396624 h 412533"/>
                    <a:gd name="connsiteX17" fmla="*/ 11667 w 434990"/>
                    <a:gd name="connsiteY17" fmla="*/ 402815 h 412533"/>
                    <a:gd name="connsiteX18" fmla="*/ 18240 w 434990"/>
                    <a:gd name="connsiteY18" fmla="*/ 401672 h 412533"/>
                    <a:gd name="connsiteX19" fmla="*/ 412003 w 434990"/>
                    <a:gd name="connsiteY19" fmla="*/ 174405 h 412533"/>
                    <a:gd name="connsiteX20" fmla="*/ 425433 w 434990"/>
                    <a:gd name="connsiteY20" fmla="*/ 151069 h 412533"/>
                    <a:gd name="connsiteX21" fmla="*/ 425433 w 434990"/>
                    <a:gd name="connsiteY21" fmla="*/ 15814 h 412533"/>
                    <a:gd name="connsiteX22" fmla="*/ 423052 w 434990"/>
                    <a:gd name="connsiteY22" fmla="*/ 9528 h 412533"/>
                    <a:gd name="connsiteX23" fmla="*/ 421338 w 434990"/>
                    <a:gd name="connsiteY23" fmla="*/ 9147 h 4125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434990" h="412533">
                      <a:moveTo>
                        <a:pt x="13382" y="412530"/>
                      </a:moveTo>
                      <a:cubicBezTo>
                        <a:pt x="11147" y="412581"/>
                        <a:pt x="8940" y="412021"/>
                        <a:pt x="7000" y="410911"/>
                      </a:cubicBezTo>
                      <a:cubicBezTo>
                        <a:pt x="2268" y="407757"/>
                        <a:pt x="-391" y="402293"/>
                        <a:pt x="47" y="396624"/>
                      </a:cubicBezTo>
                      <a:lnTo>
                        <a:pt x="47" y="261464"/>
                      </a:lnTo>
                      <a:cubicBezTo>
                        <a:pt x="655" y="248631"/>
                        <a:pt x="7433" y="236884"/>
                        <a:pt x="18239" y="229936"/>
                      </a:cubicBezTo>
                      <a:lnTo>
                        <a:pt x="412003" y="2955"/>
                      </a:lnTo>
                      <a:cubicBezTo>
                        <a:pt x="418262" y="-1850"/>
                        <a:pt x="427231" y="-671"/>
                        <a:pt x="432036" y="5588"/>
                      </a:cubicBezTo>
                      <a:cubicBezTo>
                        <a:pt x="434353" y="8606"/>
                        <a:pt x="435371" y="12424"/>
                        <a:pt x="434863" y="16195"/>
                      </a:cubicBezTo>
                      <a:lnTo>
                        <a:pt x="434863" y="151355"/>
                      </a:lnTo>
                      <a:cubicBezTo>
                        <a:pt x="434256" y="164163"/>
                        <a:pt x="427474" y="175881"/>
                        <a:pt x="416670" y="182787"/>
                      </a:cubicBezTo>
                      <a:lnTo>
                        <a:pt x="22907" y="410149"/>
                      </a:lnTo>
                      <a:cubicBezTo>
                        <a:pt x="19994" y="411761"/>
                        <a:pt x="16710" y="412582"/>
                        <a:pt x="13382" y="412530"/>
                      </a:cubicBezTo>
                      <a:close/>
                      <a:moveTo>
                        <a:pt x="421338" y="9146"/>
                      </a:moveTo>
                      <a:cubicBezTo>
                        <a:pt x="419675" y="9238"/>
                        <a:pt x="418066" y="9763"/>
                        <a:pt x="416670" y="10670"/>
                      </a:cubicBezTo>
                      <a:lnTo>
                        <a:pt x="22907" y="238032"/>
                      </a:lnTo>
                      <a:cubicBezTo>
                        <a:pt x="14967" y="243283"/>
                        <a:pt x="9957" y="251962"/>
                        <a:pt x="9381" y="261464"/>
                      </a:cubicBezTo>
                      <a:lnTo>
                        <a:pt x="9381" y="396624"/>
                      </a:lnTo>
                      <a:cubicBezTo>
                        <a:pt x="9087" y="398937"/>
                        <a:pt x="9941" y="401248"/>
                        <a:pt x="11667" y="402815"/>
                      </a:cubicBezTo>
                      <a:cubicBezTo>
                        <a:pt x="13908" y="403597"/>
                        <a:pt x="16394" y="403164"/>
                        <a:pt x="18240" y="401672"/>
                      </a:cubicBezTo>
                      <a:lnTo>
                        <a:pt x="412003" y="174405"/>
                      </a:lnTo>
                      <a:cubicBezTo>
                        <a:pt x="419892" y="169164"/>
                        <a:pt x="424864" y="160524"/>
                        <a:pt x="425433" y="151069"/>
                      </a:cubicBezTo>
                      <a:lnTo>
                        <a:pt x="425433" y="15814"/>
                      </a:lnTo>
                      <a:cubicBezTo>
                        <a:pt x="425772" y="13449"/>
                        <a:pt x="424873" y="11075"/>
                        <a:pt x="423052" y="9528"/>
                      </a:cubicBezTo>
                      <a:cubicBezTo>
                        <a:pt x="422523" y="9254"/>
                        <a:pt x="421932" y="9122"/>
                        <a:pt x="421338" y="9147"/>
                      </a:cubicBezTo>
                      <a:close/>
                    </a:path>
                  </a:pathLst>
                </a:custGeom>
                <a:solidFill>
                  <a:srgbClr val="FAFAF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dirty="0"/>
                </a:p>
              </p:txBody>
            </p:sp>
            <p:sp>
              <p:nvSpPr>
                <p:cNvPr id="792" name="Полилиния: фигура 864">
                  <a:extLst>
                    <a:ext uri="{FF2B5EF4-FFF2-40B4-BE49-F238E27FC236}">
                      <a16:creationId xmlns:a16="http://schemas.microsoft.com/office/drawing/2014/main" id="{4CCAD87C-5DAA-4FEB-97B5-A07A41B750D0}"/>
                    </a:ext>
                  </a:extLst>
                </p:cNvPr>
                <p:cNvSpPr/>
                <p:nvPr/>
              </p:nvSpPr>
              <p:spPr>
                <a:xfrm>
                  <a:off x="5631780" y="3354878"/>
                  <a:ext cx="428049" cy="412533"/>
                </a:xfrm>
                <a:custGeom>
                  <a:avLst/>
                  <a:gdLst>
                    <a:gd name="connsiteX0" fmla="*/ 13382 w 434990"/>
                    <a:gd name="connsiteY0" fmla="*/ 412530 h 412533"/>
                    <a:gd name="connsiteX1" fmla="*/ 7000 w 434990"/>
                    <a:gd name="connsiteY1" fmla="*/ 410911 h 412533"/>
                    <a:gd name="connsiteX2" fmla="*/ 47 w 434990"/>
                    <a:gd name="connsiteY2" fmla="*/ 396624 h 412533"/>
                    <a:gd name="connsiteX3" fmla="*/ 47 w 434990"/>
                    <a:gd name="connsiteY3" fmla="*/ 261464 h 412533"/>
                    <a:gd name="connsiteX4" fmla="*/ 18239 w 434990"/>
                    <a:gd name="connsiteY4" fmla="*/ 229936 h 412533"/>
                    <a:gd name="connsiteX5" fmla="*/ 412003 w 434990"/>
                    <a:gd name="connsiteY5" fmla="*/ 2955 h 412533"/>
                    <a:gd name="connsiteX6" fmla="*/ 432036 w 434990"/>
                    <a:gd name="connsiteY6" fmla="*/ 5588 h 412533"/>
                    <a:gd name="connsiteX7" fmla="*/ 434863 w 434990"/>
                    <a:gd name="connsiteY7" fmla="*/ 16195 h 412533"/>
                    <a:gd name="connsiteX8" fmla="*/ 434863 w 434990"/>
                    <a:gd name="connsiteY8" fmla="*/ 151355 h 412533"/>
                    <a:gd name="connsiteX9" fmla="*/ 416670 w 434990"/>
                    <a:gd name="connsiteY9" fmla="*/ 182787 h 412533"/>
                    <a:gd name="connsiteX10" fmla="*/ 22907 w 434990"/>
                    <a:gd name="connsiteY10" fmla="*/ 410149 h 412533"/>
                    <a:gd name="connsiteX11" fmla="*/ 13382 w 434990"/>
                    <a:gd name="connsiteY11" fmla="*/ 412530 h 412533"/>
                    <a:gd name="connsiteX12" fmla="*/ 421338 w 434990"/>
                    <a:gd name="connsiteY12" fmla="*/ 9146 h 412533"/>
                    <a:gd name="connsiteX13" fmla="*/ 416670 w 434990"/>
                    <a:gd name="connsiteY13" fmla="*/ 10670 h 412533"/>
                    <a:gd name="connsiteX14" fmla="*/ 22907 w 434990"/>
                    <a:gd name="connsiteY14" fmla="*/ 238032 h 412533"/>
                    <a:gd name="connsiteX15" fmla="*/ 9381 w 434990"/>
                    <a:gd name="connsiteY15" fmla="*/ 261464 h 412533"/>
                    <a:gd name="connsiteX16" fmla="*/ 9381 w 434990"/>
                    <a:gd name="connsiteY16" fmla="*/ 396624 h 412533"/>
                    <a:gd name="connsiteX17" fmla="*/ 11667 w 434990"/>
                    <a:gd name="connsiteY17" fmla="*/ 402815 h 412533"/>
                    <a:gd name="connsiteX18" fmla="*/ 18240 w 434990"/>
                    <a:gd name="connsiteY18" fmla="*/ 401672 h 412533"/>
                    <a:gd name="connsiteX19" fmla="*/ 412003 w 434990"/>
                    <a:gd name="connsiteY19" fmla="*/ 174405 h 412533"/>
                    <a:gd name="connsiteX20" fmla="*/ 425433 w 434990"/>
                    <a:gd name="connsiteY20" fmla="*/ 151069 h 412533"/>
                    <a:gd name="connsiteX21" fmla="*/ 425433 w 434990"/>
                    <a:gd name="connsiteY21" fmla="*/ 15814 h 412533"/>
                    <a:gd name="connsiteX22" fmla="*/ 423052 w 434990"/>
                    <a:gd name="connsiteY22" fmla="*/ 9528 h 412533"/>
                    <a:gd name="connsiteX23" fmla="*/ 421338 w 434990"/>
                    <a:gd name="connsiteY23" fmla="*/ 9147 h 4125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434990" h="412533">
                      <a:moveTo>
                        <a:pt x="13382" y="412530"/>
                      </a:moveTo>
                      <a:cubicBezTo>
                        <a:pt x="11147" y="412581"/>
                        <a:pt x="8940" y="412021"/>
                        <a:pt x="7000" y="410911"/>
                      </a:cubicBezTo>
                      <a:cubicBezTo>
                        <a:pt x="2268" y="407757"/>
                        <a:pt x="-391" y="402293"/>
                        <a:pt x="47" y="396624"/>
                      </a:cubicBezTo>
                      <a:lnTo>
                        <a:pt x="47" y="261464"/>
                      </a:lnTo>
                      <a:cubicBezTo>
                        <a:pt x="655" y="248631"/>
                        <a:pt x="7433" y="236884"/>
                        <a:pt x="18239" y="229936"/>
                      </a:cubicBezTo>
                      <a:lnTo>
                        <a:pt x="412003" y="2955"/>
                      </a:lnTo>
                      <a:cubicBezTo>
                        <a:pt x="418262" y="-1850"/>
                        <a:pt x="427231" y="-671"/>
                        <a:pt x="432036" y="5588"/>
                      </a:cubicBezTo>
                      <a:cubicBezTo>
                        <a:pt x="434353" y="8606"/>
                        <a:pt x="435371" y="12424"/>
                        <a:pt x="434863" y="16195"/>
                      </a:cubicBezTo>
                      <a:lnTo>
                        <a:pt x="434863" y="151355"/>
                      </a:lnTo>
                      <a:cubicBezTo>
                        <a:pt x="434256" y="164163"/>
                        <a:pt x="427474" y="175881"/>
                        <a:pt x="416670" y="182787"/>
                      </a:cubicBezTo>
                      <a:lnTo>
                        <a:pt x="22907" y="410149"/>
                      </a:lnTo>
                      <a:cubicBezTo>
                        <a:pt x="19994" y="411761"/>
                        <a:pt x="16710" y="412582"/>
                        <a:pt x="13382" y="412530"/>
                      </a:cubicBezTo>
                      <a:close/>
                      <a:moveTo>
                        <a:pt x="421338" y="9146"/>
                      </a:moveTo>
                      <a:cubicBezTo>
                        <a:pt x="419675" y="9238"/>
                        <a:pt x="418066" y="9763"/>
                        <a:pt x="416670" y="10670"/>
                      </a:cubicBezTo>
                      <a:lnTo>
                        <a:pt x="22907" y="238032"/>
                      </a:lnTo>
                      <a:cubicBezTo>
                        <a:pt x="14967" y="243283"/>
                        <a:pt x="9957" y="251962"/>
                        <a:pt x="9381" y="261464"/>
                      </a:cubicBezTo>
                      <a:lnTo>
                        <a:pt x="9381" y="396624"/>
                      </a:lnTo>
                      <a:cubicBezTo>
                        <a:pt x="9087" y="398937"/>
                        <a:pt x="9941" y="401248"/>
                        <a:pt x="11667" y="402815"/>
                      </a:cubicBezTo>
                      <a:cubicBezTo>
                        <a:pt x="13908" y="403597"/>
                        <a:pt x="16394" y="403164"/>
                        <a:pt x="18240" y="401672"/>
                      </a:cubicBezTo>
                      <a:lnTo>
                        <a:pt x="412003" y="174405"/>
                      </a:lnTo>
                      <a:cubicBezTo>
                        <a:pt x="419892" y="169164"/>
                        <a:pt x="424864" y="160524"/>
                        <a:pt x="425433" y="151069"/>
                      </a:cubicBezTo>
                      <a:lnTo>
                        <a:pt x="425433" y="15814"/>
                      </a:lnTo>
                      <a:cubicBezTo>
                        <a:pt x="425772" y="13449"/>
                        <a:pt x="424873" y="11075"/>
                        <a:pt x="423052" y="9528"/>
                      </a:cubicBezTo>
                      <a:cubicBezTo>
                        <a:pt x="422523" y="9254"/>
                        <a:pt x="421932" y="9122"/>
                        <a:pt x="421338" y="9147"/>
                      </a:cubicBezTo>
                      <a:close/>
                    </a:path>
                  </a:pathLst>
                </a:custGeom>
                <a:solidFill>
                  <a:srgbClr val="FAFAF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dirty="0"/>
                </a:p>
              </p:txBody>
            </p:sp>
            <p:sp>
              <p:nvSpPr>
                <p:cNvPr id="793" name="Полилиния: фигура 865">
                  <a:extLst>
                    <a:ext uri="{FF2B5EF4-FFF2-40B4-BE49-F238E27FC236}">
                      <a16:creationId xmlns:a16="http://schemas.microsoft.com/office/drawing/2014/main" id="{3FAA5B76-4F34-436A-90B1-3BB95BFE0247}"/>
                    </a:ext>
                  </a:extLst>
                </p:cNvPr>
                <p:cNvSpPr/>
                <p:nvPr/>
              </p:nvSpPr>
              <p:spPr>
                <a:xfrm>
                  <a:off x="5631780" y="3382887"/>
                  <a:ext cx="428049" cy="412533"/>
                </a:xfrm>
                <a:custGeom>
                  <a:avLst/>
                  <a:gdLst>
                    <a:gd name="connsiteX0" fmla="*/ 13382 w 434990"/>
                    <a:gd name="connsiteY0" fmla="*/ 412530 h 412533"/>
                    <a:gd name="connsiteX1" fmla="*/ 7000 w 434990"/>
                    <a:gd name="connsiteY1" fmla="*/ 410911 h 412533"/>
                    <a:gd name="connsiteX2" fmla="*/ 47 w 434990"/>
                    <a:gd name="connsiteY2" fmla="*/ 396624 h 412533"/>
                    <a:gd name="connsiteX3" fmla="*/ 47 w 434990"/>
                    <a:gd name="connsiteY3" fmla="*/ 261464 h 412533"/>
                    <a:gd name="connsiteX4" fmla="*/ 18239 w 434990"/>
                    <a:gd name="connsiteY4" fmla="*/ 229936 h 412533"/>
                    <a:gd name="connsiteX5" fmla="*/ 412003 w 434990"/>
                    <a:gd name="connsiteY5" fmla="*/ 2955 h 412533"/>
                    <a:gd name="connsiteX6" fmla="*/ 432036 w 434990"/>
                    <a:gd name="connsiteY6" fmla="*/ 5588 h 412533"/>
                    <a:gd name="connsiteX7" fmla="*/ 434863 w 434990"/>
                    <a:gd name="connsiteY7" fmla="*/ 16195 h 412533"/>
                    <a:gd name="connsiteX8" fmla="*/ 434863 w 434990"/>
                    <a:gd name="connsiteY8" fmla="*/ 151355 h 412533"/>
                    <a:gd name="connsiteX9" fmla="*/ 416670 w 434990"/>
                    <a:gd name="connsiteY9" fmla="*/ 182787 h 412533"/>
                    <a:gd name="connsiteX10" fmla="*/ 22907 w 434990"/>
                    <a:gd name="connsiteY10" fmla="*/ 410149 h 412533"/>
                    <a:gd name="connsiteX11" fmla="*/ 13382 w 434990"/>
                    <a:gd name="connsiteY11" fmla="*/ 412530 h 412533"/>
                    <a:gd name="connsiteX12" fmla="*/ 421338 w 434990"/>
                    <a:gd name="connsiteY12" fmla="*/ 9146 h 412533"/>
                    <a:gd name="connsiteX13" fmla="*/ 416670 w 434990"/>
                    <a:gd name="connsiteY13" fmla="*/ 10670 h 412533"/>
                    <a:gd name="connsiteX14" fmla="*/ 22907 w 434990"/>
                    <a:gd name="connsiteY14" fmla="*/ 238032 h 412533"/>
                    <a:gd name="connsiteX15" fmla="*/ 9381 w 434990"/>
                    <a:gd name="connsiteY15" fmla="*/ 261464 h 412533"/>
                    <a:gd name="connsiteX16" fmla="*/ 9381 w 434990"/>
                    <a:gd name="connsiteY16" fmla="*/ 396624 h 412533"/>
                    <a:gd name="connsiteX17" fmla="*/ 11667 w 434990"/>
                    <a:gd name="connsiteY17" fmla="*/ 402815 h 412533"/>
                    <a:gd name="connsiteX18" fmla="*/ 18240 w 434990"/>
                    <a:gd name="connsiteY18" fmla="*/ 401672 h 412533"/>
                    <a:gd name="connsiteX19" fmla="*/ 412003 w 434990"/>
                    <a:gd name="connsiteY19" fmla="*/ 174405 h 412533"/>
                    <a:gd name="connsiteX20" fmla="*/ 425433 w 434990"/>
                    <a:gd name="connsiteY20" fmla="*/ 151069 h 412533"/>
                    <a:gd name="connsiteX21" fmla="*/ 425433 w 434990"/>
                    <a:gd name="connsiteY21" fmla="*/ 15814 h 412533"/>
                    <a:gd name="connsiteX22" fmla="*/ 423052 w 434990"/>
                    <a:gd name="connsiteY22" fmla="*/ 9528 h 412533"/>
                    <a:gd name="connsiteX23" fmla="*/ 421338 w 434990"/>
                    <a:gd name="connsiteY23" fmla="*/ 9147 h 4125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434990" h="412533">
                      <a:moveTo>
                        <a:pt x="13382" y="412530"/>
                      </a:moveTo>
                      <a:cubicBezTo>
                        <a:pt x="11147" y="412581"/>
                        <a:pt x="8940" y="412021"/>
                        <a:pt x="7000" y="410911"/>
                      </a:cubicBezTo>
                      <a:cubicBezTo>
                        <a:pt x="2268" y="407757"/>
                        <a:pt x="-391" y="402293"/>
                        <a:pt x="47" y="396624"/>
                      </a:cubicBezTo>
                      <a:lnTo>
                        <a:pt x="47" y="261464"/>
                      </a:lnTo>
                      <a:cubicBezTo>
                        <a:pt x="655" y="248631"/>
                        <a:pt x="7433" y="236884"/>
                        <a:pt x="18239" y="229936"/>
                      </a:cubicBezTo>
                      <a:lnTo>
                        <a:pt x="412003" y="2955"/>
                      </a:lnTo>
                      <a:cubicBezTo>
                        <a:pt x="418262" y="-1850"/>
                        <a:pt x="427231" y="-671"/>
                        <a:pt x="432036" y="5588"/>
                      </a:cubicBezTo>
                      <a:cubicBezTo>
                        <a:pt x="434353" y="8606"/>
                        <a:pt x="435371" y="12424"/>
                        <a:pt x="434863" y="16195"/>
                      </a:cubicBezTo>
                      <a:lnTo>
                        <a:pt x="434863" y="151355"/>
                      </a:lnTo>
                      <a:cubicBezTo>
                        <a:pt x="434256" y="164163"/>
                        <a:pt x="427474" y="175881"/>
                        <a:pt x="416670" y="182787"/>
                      </a:cubicBezTo>
                      <a:lnTo>
                        <a:pt x="22907" y="410149"/>
                      </a:lnTo>
                      <a:cubicBezTo>
                        <a:pt x="19994" y="411761"/>
                        <a:pt x="16710" y="412582"/>
                        <a:pt x="13382" y="412530"/>
                      </a:cubicBezTo>
                      <a:close/>
                      <a:moveTo>
                        <a:pt x="421338" y="9146"/>
                      </a:moveTo>
                      <a:cubicBezTo>
                        <a:pt x="419675" y="9238"/>
                        <a:pt x="418066" y="9763"/>
                        <a:pt x="416670" y="10670"/>
                      </a:cubicBezTo>
                      <a:lnTo>
                        <a:pt x="22907" y="238032"/>
                      </a:lnTo>
                      <a:cubicBezTo>
                        <a:pt x="14967" y="243283"/>
                        <a:pt x="9957" y="251962"/>
                        <a:pt x="9381" y="261464"/>
                      </a:cubicBezTo>
                      <a:lnTo>
                        <a:pt x="9381" y="396624"/>
                      </a:lnTo>
                      <a:cubicBezTo>
                        <a:pt x="9087" y="398937"/>
                        <a:pt x="9941" y="401248"/>
                        <a:pt x="11667" y="402815"/>
                      </a:cubicBezTo>
                      <a:cubicBezTo>
                        <a:pt x="13908" y="403597"/>
                        <a:pt x="16394" y="403164"/>
                        <a:pt x="18240" y="401672"/>
                      </a:cubicBezTo>
                      <a:lnTo>
                        <a:pt x="412003" y="174405"/>
                      </a:lnTo>
                      <a:cubicBezTo>
                        <a:pt x="419892" y="169164"/>
                        <a:pt x="424864" y="160524"/>
                        <a:pt x="425433" y="151069"/>
                      </a:cubicBezTo>
                      <a:lnTo>
                        <a:pt x="425433" y="15814"/>
                      </a:lnTo>
                      <a:cubicBezTo>
                        <a:pt x="425772" y="13449"/>
                        <a:pt x="424873" y="11075"/>
                        <a:pt x="423052" y="9528"/>
                      </a:cubicBezTo>
                      <a:cubicBezTo>
                        <a:pt x="422523" y="9254"/>
                        <a:pt x="421932" y="9122"/>
                        <a:pt x="421338" y="9147"/>
                      </a:cubicBezTo>
                      <a:close/>
                    </a:path>
                  </a:pathLst>
                </a:custGeom>
                <a:solidFill>
                  <a:srgbClr val="FAFAF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dirty="0"/>
                </a:p>
              </p:txBody>
            </p:sp>
            <p:sp>
              <p:nvSpPr>
                <p:cNvPr id="794" name="Полилиния: фигура 866">
                  <a:extLst>
                    <a:ext uri="{FF2B5EF4-FFF2-40B4-BE49-F238E27FC236}">
                      <a16:creationId xmlns:a16="http://schemas.microsoft.com/office/drawing/2014/main" id="{5129E6C0-A51C-4B01-A876-4D36BBE29B1A}"/>
                    </a:ext>
                  </a:extLst>
                </p:cNvPr>
                <p:cNvSpPr/>
                <p:nvPr/>
              </p:nvSpPr>
              <p:spPr>
                <a:xfrm>
                  <a:off x="5631780" y="3413277"/>
                  <a:ext cx="428049" cy="412533"/>
                </a:xfrm>
                <a:custGeom>
                  <a:avLst/>
                  <a:gdLst>
                    <a:gd name="connsiteX0" fmla="*/ 13382 w 434990"/>
                    <a:gd name="connsiteY0" fmla="*/ 412530 h 412533"/>
                    <a:gd name="connsiteX1" fmla="*/ 7000 w 434990"/>
                    <a:gd name="connsiteY1" fmla="*/ 410911 h 412533"/>
                    <a:gd name="connsiteX2" fmla="*/ 47 w 434990"/>
                    <a:gd name="connsiteY2" fmla="*/ 396624 h 412533"/>
                    <a:gd name="connsiteX3" fmla="*/ 47 w 434990"/>
                    <a:gd name="connsiteY3" fmla="*/ 261464 h 412533"/>
                    <a:gd name="connsiteX4" fmla="*/ 18239 w 434990"/>
                    <a:gd name="connsiteY4" fmla="*/ 229936 h 412533"/>
                    <a:gd name="connsiteX5" fmla="*/ 412003 w 434990"/>
                    <a:gd name="connsiteY5" fmla="*/ 2955 h 412533"/>
                    <a:gd name="connsiteX6" fmla="*/ 432036 w 434990"/>
                    <a:gd name="connsiteY6" fmla="*/ 5588 h 412533"/>
                    <a:gd name="connsiteX7" fmla="*/ 434863 w 434990"/>
                    <a:gd name="connsiteY7" fmla="*/ 16195 h 412533"/>
                    <a:gd name="connsiteX8" fmla="*/ 434863 w 434990"/>
                    <a:gd name="connsiteY8" fmla="*/ 151355 h 412533"/>
                    <a:gd name="connsiteX9" fmla="*/ 416670 w 434990"/>
                    <a:gd name="connsiteY9" fmla="*/ 182787 h 412533"/>
                    <a:gd name="connsiteX10" fmla="*/ 22907 w 434990"/>
                    <a:gd name="connsiteY10" fmla="*/ 410149 h 412533"/>
                    <a:gd name="connsiteX11" fmla="*/ 13382 w 434990"/>
                    <a:gd name="connsiteY11" fmla="*/ 412530 h 412533"/>
                    <a:gd name="connsiteX12" fmla="*/ 421338 w 434990"/>
                    <a:gd name="connsiteY12" fmla="*/ 9146 h 412533"/>
                    <a:gd name="connsiteX13" fmla="*/ 416670 w 434990"/>
                    <a:gd name="connsiteY13" fmla="*/ 10670 h 412533"/>
                    <a:gd name="connsiteX14" fmla="*/ 22907 w 434990"/>
                    <a:gd name="connsiteY14" fmla="*/ 238032 h 412533"/>
                    <a:gd name="connsiteX15" fmla="*/ 9381 w 434990"/>
                    <a:gd name="connsiteY15" fmla="*/ 261464 h 412533"/>
                    <a:gd name="connsiteX16" fmla="*/ 9381 w 434990"/>
                    <a:gd name="connsiteY16" fmla="*/ 396624 h 412533"/>
                    <a:gd name="connsiteX17" fmla="*/ 11667 w 434990"/>
                    <a:gd name="connsiteY17" fmla="*/ 402815 h 412533"/>
                    <a:gd name="connsiteX18" fmla="*/ 18240 w 434990"/>
                    <a:gd name="connsiteY18" fmla="*/ 401672 h 412533"/>
                    <a:gd name="connsiteX19" fmla="*/ 412003 w 434990"/>
                    <a:gd name="connsiteY19" fmla="*/ 174405 h 412533"/>
                    <a:gd name="connsiteX20" fmla="*/ 425433 w 434990"/>
                    <a:gd name="connsiteY20" fmla="*/ 151069 h 412533"/>
                    <a:gd name="connsiteX21" fmla="*/ 425433 w 434990"/>
                    <a:gd name="connsiteY21" fmla="*/ 15814 h 412533"/>
                    <a:gd name="connsiteX22" fmla="*/ 423052 w 434990"/>
                    <a:gd name="connsiteY22" fmla="*/ 9528 h 412533"/>
                    <a:gd name="connsiteX23" fmla="*/ 421338 w 434990"/>
                    <a:gd name="connsiteY23" fmla="*/ 9147 h 4125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434990" h="412533">
                      <a:moveTo>
                        <a:pt x="13382" y="412530"/>
                      </a:moveTo>
                      <a:cubicBezTo>
                        <a:pt x="11147" y="412581"/>
                        <a:pt x="8940" y="412021"/>
                        <a:pt x="7000" y="410911"/>
                      </a:cubicBezTo>
                      <a:cubicBezTo>
                        <a:pt x="2268" y="407757"/>
                        <a:pt x="-391" y="402293"/>
                        <a:pt x="47" y="396624"/>
                      </a:cubicBezTo>
                      <a:lnTo>
                        <a:pt x="47" y="261464"/>
                      </a:lnTo>
                      <a:cubicBezTo>
                        <a:pt x="655" y="248631"/>
                        <a:pt x="7433" y="236884"/>
                        <a:pt x="18239" y="229936"/>
                      </a:cubicBezTo>
                      <a:lnTo>
                        <a:pt x="412003" y="2955"/>
                      </a:lnTo>
                      <a:cubicBezTo>
                        <a:pt x="418262" y="-1850"/>
                        <a:pt x="427231" y="-671"/>
                        <a:pt x="432036" y="5588"/>
                      </a:cubicBezTo>
                      <a:cubicBezTo>
                        <a:pt x="434353" y="8606"/>
                        <a:pt x="435371" y="12424"/>
                        <a:pt x="434863" y="16195"/>
                      </a:cubicBezTo>
                      <a:lnTo>
                        <a:pt x="434863" y="151355"/>
                      </a:lnTo>
                      <a:cubicBezTo>
                        <a:pt x="434256" y="164163"/>
                        <a:pt x="427474" y="175881"/>
                        <a:pt x="416670" y="182787"/>
                      </a:cubicBezTo>
                      <a:lnTo>
                        <a:pt x="22907" y="410149"/>
                      </a:lnTo>
                      <a:cubicBezTo>
                        <a:pt x="19994" y="411761"/>
                        <a:pt x="16710" y="412582"/>
                        <a:pt x="13382" y="412530"/>
                      </a:cubicBezTo>
                      <a:close/>
                      <a:moveTo>
                        <a:pt x="421338" y="9146"/>
                      </a:moveTo>
                      <a:cubicBezTo>
                        <a:pt x="419675" y="9238"/>
                        <a:pt x="418066" y="9763"/>
                        <a:pt x="416670" y="10670"/>
                      </a:cubicBezTo>
                      <a:lnTo>
                        <a:pt x="22907" y="238032"/>
                      </a:lnTo>
                      <a:cubicBezTo>
                        <a:pt x="14967" y="243283"/>
                        <a:pt x="9957" y="251962"/>
                        <a:pt x="9381" y="261464"/>
                      </a:cubicBezTo>
                      <a:lnTo>
                        <a:pt x="9381" y="396624"/>
                      </a:lnTo>
                      <a:cubicBezTo>
                        <a:pt x="9087" y="398937"/>
                        <a:pt x="9941" y="401248"/>
                        <a:pt x="11667" y="402815"/>
                      </a:cubicBezTo>
                      <a:cubicBezTo>
                        <a:pt x="13908" y="403597"/>
                        <a:pt x="16394" y="403164"/>
                        <a:pt x="18240" y="401672"/>
                      </a:cubicBezTo>
                      <a:lnTo>
                        <a:pt x="412003" y="174405"/>
                      </a:lnTo>
                      <a:cubicBezTo>
                        <a:pt x="419892" y="169164"/>
                        <a:pt x="424864" y="160524"/>
                        <a:pt x="425433" y="151069"/>
                      </a:cubicBezTo>
                      <a:lnTo>
                        <a:pt x="425433" y="15814"/>
                      </a:lnTo>
                      <a:cubicBezTo>
                        <a:pt x="425772" y="13449"/>
                        <a:pt x="424873" y="11075"/>
                        <a:pt x="423052" y="9528"/>
                      </a:cubicBezTo>
                      <a:cubicBezTo>
                        <a:pt x="422523" y="9254"/>
                        <a:pt x="421932" y="9122"/>
                        <a:pt x="421338" y="9147"/>
                      </a:cubicBezTo>
                      <a:close/>
                    </a:path>
                  </a:pathLst>
                </a:custGeom>
                <a:solidFill>
                  <a:srgbClr val="FAFAF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dirty="0"/>
                </a:p>
              </p:txBody>
            </p:sp>
            <p:sp>
              <p:nvSpPr>
                <p:cNvPr id="795" name="Полилиния: фигура 867">
                  <a:extLst>
                    <a:ext uri="{FF2B5EF4-FFF2-40B4-BE49-F238E27FC236}">
                      <a16:creationId xmlns:a16="http://schemas.microsoft.com/office/drawing/2014/main" id="{8D57E5A4-493A-431B-918A-0D99E7D1774C}"/>
                    </a:ext>
                  </a:extLst>
                </p:cNvPr>
                <p:cNvSpPr/>
                <p:nvPr/>
              </p:nvSpPr>
              <p:spPr>
                <a:xfrm>
                  <a:off x="5629399" y="3443667"/>
                  <a:ext cx="428049" cy="412533"/>
                </a:xfrm>
                <a:custGeom>
                  <a:avLst/>
                  <a:gdLst>
                    <a:gd name="connsiteX0" fmla="*/ 13382 w 434990"/>
                    <a:gd name="connsiteY0" fmla="*/ 412530 h 412533"/>
                    <a:gd name="connsiteX1" fmla="*/ 7000 w 434990"/>
                    <a:gd name="connsiteY1" fmla="*/ 410911 h 412533"/>
                    <a:gd name="connsiteX2" fmla="*/ 47 w 434990"/>
                    <a:gd name="connsiteY2" fmla="*/ 396624 h 412533"/>
                    <a:gd name="connsiteX3" fmla="*/ 47 w 434990"/>
                    <a:gd name="connsiteY3" fmla="*/ 261464 h 412533"/>
                    <a:gd name="connsiteX4" fmla="*/ 18239 w 434990"/>
                    <a:gd name="connsiteY4" fmla="*/ 229936 h 412533"/>
                    <a:gd name="connsiteX5" fmla="*/ 412003 w 434990"/>
                    <a:gd name="connsiteY5" fmla="*/ 2955 h 412533"/>
                    <a:gd name="connsiteX6" fmla="*/ 432036 w 434990"/>
                    <a:gd name="connsiteY6" fmla="*/ 5588 h 412533"/>
                    <a:gd name="connsiteX7" fmla="*/ 434863 w 434990"/>
                    <a:gd name="connsiteY7" fmla="*/ 16195 h 412533"/>
                    <a:gd name="connsiteX8" fmla="*/ 434863 w 434990"/>
                    <a:gd name="connsiteY8" fmla="*/ 151355 h 412533"/>
                    <a:gd name="connsiteX9" fmla="*/ 416670 w 434990"/>
                    <a:gd name="connsiteY9" fmla="*/ 182787 h 412533"/>
                    <a:gd name="connsiteX10" fmla="*/ 22907 w 434990"/>
                    <a:gd name="connsiteY10" fmla="*/ 410149 h 412533"/>
                    <a:gd name="connsiteX11" fmla="*/ 13382 w 434990"/>
                    <a:gd name="connsiteY11" fmla="*/ 412530 h 412533"/>
                    <a:gd name="connsiteX12" fmla="*/ 421338 w 434990"/>
                    <a:gd name="connsiteY12" fmla="*/ 9146 h 412533"/>
                    <a:gd name="connsiteX13" fmla="*/ 416670 w 434990"/>
                    <a:gd name="connsiteY13" fmla="*/ 10670 h 412533"/>
                    <a:gd name="connsiteX14" fmla="*/ 22907 w 434990"/>
                    <a:gd name="connsiteY14" fmla="*/ 238032 h 412533"/>
                    <a:gd name="connsiteX15" fmla="*/ 9381 w 434990"/>
                    <a:gd name="connsiteY15" fmla="*/ 261464 h 412533"/>
                    <a:gd name="connsiteX16" fmla="*/ 9381 w 434990"/>
                    <a:gd name="connsiteY16" fmla="*/ 396624 h 412533"/>
                    <a:gd name="connsiteX17" fmla="*/ 11667 w 434990"/>
                    <a:gd name="connsiteY17" fmla="*/ 402815 h 412533"/>
                    <a:gd name="connsiteX18" fmla="*/ 18240 w 434990"/>
                    <a:gd name="connsiteY18" fmla="*/ 401672 h 412533"/>
                    <a:gd name="connsiteX19" fmla="*/ 412003 w 434990"/>
                    <a:gd name="connsiteY19" fmla="*/ 174405 h 412533"/>
                    <a:gd name="connsiteX20" fmla="*/ 425433 w 434990"/>
                    <a:gd name="connsiteY20" fmla="*/ 151069 h 412533"/>
                    <a:gd name="connsiteX21" fmla="*/ 425433 w 434990"/>
                    <a:gd name="connsiteY21" fmla="*/ 15814 h 412533"/>
                    <a:gd name="connsiteX22" fmla="*/ 423052 w 434990"/>
                    <a:gd name="connsiteY22" fmla="*/ 9528 h 412533"/>
                    <a:gd name="connsiteX23" fmla="*/ 421338 w 434990"/>
                    <a:gd name="connsiteY23" fmla="*/ 9147 h 4125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434990" h="412533">
                      <a:moveTo>
                        <a:pt x="13382" y="412530"/>
                      </a:moveTo>
                      <a:cubicBezTo>
                        <a:pt x="11147" y="412581"/>
                        <a:pt x="8940" y="412021"/>
                        <a:pt x="7000" y="410911"/>
                      </a:cubicBezTo>
                      <a:cubicBezTo>
                        <a:pt x="2268" y="407757"/>
                        <a:pt x="-391" y="402293"/>
                        <a:pt x="47" y="396624"/>
                      </a:cubicBezTo>
                      <a:lnTo>
                        <a:pt x="47" y="261464"/>
                      </a:lnTo>
                      <a:cubicBezTo>
                        <a:pt x="655" y="248631"/>
                        <a:pt x="7433" y="236884"/>
                        <a:pt x="18239" y="229936"/>
                      </a:cubicBezTo>
                      <a:lnTo>
                        <a:pt x="412003" y="2955"/>
                      </a:lnTo>
                      <a:cubicBezTo>
                        <a:pt x="418262" y="-1850"/>
                        <a:pt x="427231" y="-671"/>
                        <a:pt x="432036" y="5588"/>
                      </a:cubicBezTo>
                      <a:cubicBezTo>
                        <a:pt x="434353" y="8606"/>
                        <a:pt x="435371" y="12424"/>
                        <a:pt x="434863" y="16195"/>
                      </a:cubicBezTo>
                      <a:lnTo>
                        <a:pt x="434863" y="151355"/>
                      </a:lnTo>
                      <a:cubicBezTo>
                        <a:pt x="434256" y="164163"/>
                        <a:pt x="427474" y="175881"/>
                        <a:pt x="416670" y="182787"/>
                      </a:cubicBezTo>
                      <a:lnTo>
                        <a:pt x="22907" y="410149"/>
                      </a:lnTo>
                      <a:cubicBezTo>
                        <a:pt x="19994" y="411761"/>
                        <a:pt x="16710" y="412582"/>
                        <a:pt x="13382" y="412530"/>
                      </a:cubicBezTo>
                      <a:close/>
                      <a:moveTo>
                        <a:pt x="421338" y="9146"/>
                      </a:moveTo>
                      <a:cubicBezTo>
                        <a:pt x="419675" y="9238"/>
                        <a:pt x="418066" y="9763"/>
                        <a:pt x="416670" y="10670"/>
                      </a:cubicBezTo>
                      <a:lnTo>
                        <a:pt x="22907" y="238032"/>
                      </a:lnTo>
                      <a:cubicBezTo>
                        <a:pt x="14967" y="243283"/>
                        <a:pt x="9957" y="251962"/>
                        <a:pt x="9381" y="261464"/>
                      </a:cubicBezTo>
                      <a:lnTo>
                        <a:pt x="9381" y="396624"/>
                      </a:lnTo>
                      <a:cubicBezTo>
                        <a:pt x="9087" y="398937"/>
                        <a:pt x="9941" y="401248"/>
                        <a:pt x="11667" y="402815"/>
                      </a:cubicBezTo>
                      <a:cubicBezTo>
                        <a:pt x="13908" y="403597"/>
                        <a:pt x="16394" y="403164"/>
                        <a:pt x="18240" y="401672"/>
                      </a:cubicBezTo>
                      <a:lnTo>
                        <a:pt x="412003" y="174405"/>
                      </a:lnTo>
                      <a:cubicBezTo>
                        <a:pt x="419892" y="169164"/>
                        <a:pt x="424864" y="160524"/>
                        <a:pt x="425433" y="151069"/>
                      </a:cubicBezTo>
                      <a:lnTo>
                        <a:pt x="425433" y="15814"/>
                      </a:lnTo>
                      <a:cubicBezTo>
                        <a:pt x="425772" y="13449"/>
                        <a:pt x="424873" y="11075"/>
                        <a:pt x="423052" y="9528"/>
                      </a:cubicBezTo>
                      <a:cubicBezTo>
                        <a:pt x="422523" y="9254"/>
                        <a:pt x="421932" y="9122"/>
                        <a:pt x="421338" y="9147"/>
                      </a:cubicBezTo>
                      <a:close/>
                    </a:path>
                  </a:pathLst>
                </a:custGeom>
                <a:solidFill>
                  <a:srgbClr val="FAFAF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dirty="0"/>
                </a:p>
              </p:txBody>
            </p:sp>
          </p:grpSp>
          <p:grpSp>
            <p:nvGrpSpPr>
              <p:cNvPr id="307" name="Данные">
                <a:extLst>
                  <a:ext uri="{FF2B5EF4-FFF2-40B4-BE49-F238E27FC236}">
                    <a16:creationId xmlns:a16="http://schemas.microsoft.com/office/drawing/2014/main" id="{628EE781-C4F9-4AC6-8090-A78FC0E3F0E9}"/>
                  </a:ext>
                </a:extLst>
              </p:cNvPr>
              <p:cNvGrpSpPr/>
              <p:nvPr/>
            </p:nvGrpSpPr>
            <p:grpSpPr>
              <a:xfrm>
                <a:off x="6328135" y="2631309"/>
                <a:ext cx="1623862" cy="2290530"/>
                <a:chOff x="3861160" y="2702286"/>
                <a:chExt cx="1623862" cy="2290530"/>
              </a:xfrm>
            </p:grpSpPr>
            <p:grpSp>
              <p:nvGrpSpPr>
                <p:cNvPr id="492" name="Рисунок 4">
                  <a:extLst>
                    <a:ext uri="{FF2B5EF4-FFF2-40B4-BE49-F238E27FC236}">
                      <a16:creationId xmlns:a16="http://schemas.microsoft.com/office/drawing/2014/main" id="{46FA7659-5165-4809-A3BF-2C164412CE0C}"/>
                    </a:ext>
                  </a:extLst>
                </p:cNvPr>
                <p:cNvGrpSpPr/>
                <p:nvPr/>
              </p:nvGrpSpPr>
              <p:grpSpPr>
                <a:xfrm>
                  <a:off x="4073652" y="2702286"/>
                  <a:ext cx="1050131" cy="1943829"/>
                  <a:chOff x="4073652" y="2702286"/>
                  <a:chExt cx="1050131" cy="1943829"/>
                </a:xfrm>
              </p:grpSpPr>
              <p:sp>
                <p:nvSpPr>
                  <p:cNvPr id="496" name="Полилиния: фигура 193">
                    <a:extLst>
                      <a:ext uri="{FF2B5EF4-FFF2-40B4-BE49-F238E27FC236}">
                        <a16:creationId xmlns:a16="http://schemas.microsoft.com/office/drawing/2014/main" id="{31050CF0-8AB6-43FD-857D-41E875608BD0}"/>
                      </a:ext>
                    </a:extLst>
                  </p:cNvPr>
                  <p:cNvSpPr/>
                  <p:nvPr/>
                </p:nvSpPr>
                <p:spPr>
                  <a:xfrm>
                    <a:off x="4073652" y="3832288"/>
                    <a:ext cx="1050131" cy="606266"/>
                  </a:xfrm>
                  <a:custGeom>
                    <a:avLst/>
                    <a:gdLst>
                      <a:gd name="connsiteX0" fmla="*/ 1050131 w 1050131"/>
                      <a:gd name="connsiteY0" fmla="*/ 303181 h 606266"/>
                      <a:gd name="connsiteX1" fmla="*/ 525113 w 1050131"/>
                      <a:gd name="connsiteY1" fmla="*/ 606266 h 606266"/>
                      <a:gd name="connsiteX2" fmla="*/ 0 w 1050131"/>
                      <a:gd name="connsiteY2" fmla="*/ 303181 h 606266"/>
                      <a:gd name="connsiteX3" fmla="*/ 525113 w 1050131"/>
                      <a:gd name="connsiteY3" fmla="*/ 0 h 606266"/>
                      <a:gd name="connsiteX4" fmla="*/ 1050131 w 1050131"/>
                      <a:gd name="connsiteY4" fmla="*/ 303181 h 6062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50131" h="606266">
                        <a:moveTo>
                          <a:pt x="1050131" y="303181"/>
                        </a:moveTo>
                        <a:lnTo>
                          <a:pt x="525113" y="606266"/>
                        </a:lnTo>
                        <a:lnTo>
                          <a:pt x="0" y="303181"/>
                        </a:lnTo>
                        <a:lnTo>
                          <a:pt x="525113" y="0"/>
                        </a:lnTo>
                        <a:lnTo>
                          <a:pt x="1050131" y="30318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497" name="Полилиния: фигура 194">
                    <a:extLst>
                      <a:ext uri="{FF2B5EF4-FFF2-40B4-BE49-F238E27FC236}">
                        <a16:creationId xmlns:a16="http://schemas.microsoft.com/office/drawing/2014/main" id="{52F8412E-B668-4988-AA06-C1162B5C1BA1}"/>
                      </a:ext>
                    </a:extLst>
                  </p:cNvPr>
                  <p:cNvSpPr/>
                  <p:nvPr/>
                </p:nvSpPr>
                <p:spPr>
                  <a:xfrm>
                    <a:off x="4073652" y="3832288"/>
                    <a:ext cx="1050131" cy="606266"/>
                  </a:xfrm>
                  <a:custGeom>
                    <a:avLst/>
                    <a:gdLst>
                      <a:gd name="connsiteX0" fmla="*/ 1050131 w 1050131"/>
                      <a:gd name="connsiteY0" fmla="*/ 303181 h 606266"/>
                      <a:gd name="connsiteX1" fmla="*/ 525113 w 1050131"/>
                      <a:gd name="connsiteY1" fmla="*/ 606266 h 606266"/>
                      <a:gd name="connsiteX2" fmla="*/ 0 w 1050131"/>
                      <a:gd name="connsiteY2" fmla="*/ 303181 h 606266"/>
                      <a:gd name="connsiteX3" fmla="*/ 525113 w 1050131"/>
                      <a:gd name="connsiteY3" fmla="*/ 0 h 606266"/>
                      <a:gd name="connsiteX4" fmla="*/ 1050131 w 1050131"/>
                      <a:gd name="connsiteY4" fmla="*/ 303181 h 6062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50131" h="606266">
                        <a:moveTo>
                          <a:pt x="1050131" y="303181"/>
                        </a:moveTo>
                        <a:lnTo>
                          <a:pt x="525113" y="606266"/>
                        </a:lnTo>
                        <a:lnTo>
                          <a:pt x="0" y="303181"/>
                        </a:lnTo>
                        <a:lnTo>
                          <a:pt x="525113" y="0"/>
                        </a:lnTo>
                        <a:lnTo>
                          <a:pt x="1050131" y="303181"/>
                        </a:lnTo>
                        <a:close/>
                      </a:path>
                    </a:pathLst>
                  </a:custGeom>
                  <a:solidFill>
                    <a:srgbClr val="000000">
                      <a:alpha val="1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498" name="Полилиния: фигура 195">
                    <a:extLst>
                      <a:ext uri="{FF2B5EF4-FFF2-40B4-BE49-F238E27FC236}">
                        <a16:creationId xmlns:a16="http://schemas.microsoft.com/office/drawing/2014/main" id="{7B0F333E-2F27-41ED-AF93-F08BC737FE5D}"/>
                      </a:ext>
                    </a:extLst>
                  </p:cNvPr>
                  <p:cNvSpPr/>
                  <p:nvPr/>
                </p:nvSpPr>
                <p:spPr>
                  <a:xfrm>
                    <a:off x="4073652" y="4116514"/>
                    <a:ext cx="525113" cy="322040"/>
                  </a:xfrm>
                  <a:custGeom>
                    <a:avLst/>
                    <a:gdLst>
                      <a:gd name="connsiteX0" fmla="*/ 525113 w 525113"/>
                      <a:gd name="connsiteY0" fmla="*/ 322040 h 322040"/>
                      <a:gd name="connsiteX1" fmla="*/ 525113 w 525113"/>
                      <a:gd name="connsiteY1" fmla="*/ 284226 h 322040"/>
                      <a:gd name="connsiteX2" fmla="*/ 32861 w 525113"/>
                      <a:gd name="connsiteY2" fmla="*/ 0 h 322040"/>
                      <a:gd name="connsiteX3" fmla="*/ 0 w 525113"/>
                      <a:gd name="connsiteY3" fmla="*/ 18955 h 322040"/>
                      <a:gd name="connsiteX4" fmla="*/ 525113 w 525113"/>
                      <a:gd name="connsiteY4" fmla="*/ 322040 h 3220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5113" h="322040">
                        <a:moveTo>
                          <a:pt x="525113" y="322040"/>
                        </a:moveTo>
                        <a:lnTo>
                          <a:pt x="525113" y="284226"/>
                        </a:lnTo>
                        <a:lnTo>
                          <a:pt x="32861" y="0"/>
                        </a:lnTo>
                        <a:lnTo>
                          <a:pt x="0" y="18955"/>
                        </a:lnTo>
                        <a:lnTo>
                          <a:pt x="525113" y="322040"/>
                        </a:lnTo>
                        <a:close/>
                      </a:path>
                    </a:pathLst>
                  </a:custGeom>
                  <a:solidFill>
                    <a:srgbClr val="000000">
                      <a:alpha val="1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 dirty="0"/>
                  </a:p>
                </p:txBody>
              </p:sp>
              <p:sp>
                <p:nvSpPr>
                  <p:cNvPr id="499" name="Полилиния: фигура 196">
                    <a:extLst>
                      <a:ext uri="{FF2B5EF4-FFF2-40B4-BE49-F238E27FC236}">
                        <a16:creationId xmlns:a16="http://schemas.microsoft.com/office/drawing/2014/main" id="{8ED012C4-A604-4E82-A57F-42E818AEAFBB}"/>
                      </a:ext>
                    </a:extLst>
                  </p:cNvPr>
                  <p:cNvSpPr/>
                  <p:nvPr/>
                </p:nvSpPr>
                <p:spPr>
                  <a:xfrm>
                    <a:off x="4598765" y="4135469"/>
                    <a:ext cx="525018" cy="510646"/>
                  </a:xfrm>
                  <a:custGeom>
                    <a:avLst/>
                    <a:gdLst>
                      <a:gd name="connsiteX0" fmla="*/ 0 w 525018"/>
                      <a:gd name="connsiteY0" fmla="*/ 303181 h 510646"/>
                      <a:gd name="connsiteX1" fmla="*/ 0 w 525018"/>
                      <a:gd name="connsiteY1" fmla="*/ 510635 h 510646"/>
                      <a:gd name="connsiteX2" fmla="*/ 34957 w 525018"/>
                      <a:gd name="connsiteY2" fmla="*/ 502348 h 510646"/>
                      <a:gd name="connsiteX3" fmla="*/ 34957 w 525018"/>
                      <a:gd name="connsiteY3" fmla="*/ 502348 h 510646"/>
                      <a:gd name="connsiteX4" fmla="*/ 262414 w 525018"/>
                      <a:gd name="connsiteY4" fmla="*/ 370999 h 510646"/>
                      <a:gd name="connsiteX5" fmla="*/ 503968 w 525018"/>
                      <a:gd name="connsiteY5" fmla="*/ 231457 h 510646"/>
                      <a:gd name="connsiteX6" fmla="*/ 525018 w 525018"/>
                      <a:gd name="connsiteY6" fmla="*/ 195072 h 510646"/>
                      <a:gd name="connsiteX7" fmla="*/ 525018 w 525018"/>
                      <a:gd name="connsiteY7" fmla="*/ 0 h 5106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25018" h="510646">
                        <a:moveTo>
                          <a:pt x="0" y="303181"/>
                        </a:moveTo>
                        <a:lnTo>
                          <a:pt x="0" y="510635"/>
                        </a:lnTo>
                        <a:cubicBezTo>
                          <a:pt x="12163" y="510854"/>
                          <a:pt x="24186" y="508004"/>
                          <a:pt x="34957" y="502348"/>
                        </a:cubicBezTo>
                        <a:lnTo>
                          <a:pt x="34957" y="502348"/>
                        </a:lnTo>
                        <a:lnTo>
                          <a:pt x="262414" y="370999"/>
                        </a:lnTo>
                        <a:lnTo>
                          <a:pt x="503968" y="231457"/>
                        </a:lnTo>
                        <a:cubicBezTo>
                          <a:pt x="516428" y="223420"/>
                          <a:pt x="524261" y="209880"/>
                          <a:pt x="525018" y="195072"/>
                        </a:cubicBezTo>
                        <a:lnTo>
                          <a:pt x="525018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500" name="Полилиния: фигура 197">
                    <a:extLst>
                      <a:ext uri="{FF2B5EF4-FFF2-40B4-BE49-F238E27FC236}">
                        <a16:creationId xmlns:a16="http://schemas.microsoft.com/office/drawing/2014/main" id="{647ACAF7-589F-4773-AC65-F7DA6B9E3D44}"/>
                      </a:ext>
                    </a:extLst>
                  </p:cNvPr>
                  <p:cNvSpPr/>
                  <p:nvPr/>
                </p:nvSpPr>
                <p:spPr>
                  <a:xfrm>
                    <a:off x="4598765" y="4135469"/>
                    <a:ext cx="525018" cy="510646"/>
                  </a:xfrm>
                  <a:custGeom>
                    <a:avLst/>
                    <a:gdLst>
                      <a:gd name="connsiteX0" fmla="*/ 0 w 525018"/>
                      <a:gd name="connsiteY0" fmla="*/ 303181 h 510646"/>
                      <a:gd name="connsiteX1" fmla="*/ 0 w 525018"/>
                      <a:gd name="connsiteY1" fmla="*/ 510635 h 510646"/>
                      <a:gd name="connsiteX2" fmla="*/ 34957 w 525018"/>
                      <a:gd name="connsiteY2" fmla="*/ 502348 h 510646"/>
                      <a:gd name="connsiteX3" fmla="*/ 34957 w 525018"/>
                      <a:gd name="connsiteY3" fmla="*/ 502348 h 510646"/>
                      <a:gd name="connsiteX4" fmla="*/ 262414 w 525018"/>
                      <a:gd name="connsiteY4" fmla="*/ 370999 h 510646"/>
                      <a:gd name="connsiteX5" fmla="*/ 503968 w 525018"/>
                      <a:gd name="connsiteY5" fmla="*/ 231457 h 510646"/>
                      <a:gd name="connsiteX6" fmla="*/ 525018 w 525018"/>
                      <a:gd name="connsiteY6" fmla="*/ 195072 h 510646"/>
                      <a:gd name="connsiteX7" fmla="*/ 525018 w 525018"/>
                      <a:gd name="connsiteY7" fmla="*/ 0 h 5106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25018" h="510646">
                        <a:moveTo>
                          <a:pt x="0" y="303181"/>
                        </a:moveTo>
                        <a:lnTo>
                          <a:pt x="0" y="510635"/>
                        </a:lnTo>
                        <a:cubicBezTo>
                          <a:pt x="12163" y="510854"/>
                          <a:pt x="24186" y="508004"/>
                          <a:pt x="34957" y="502348"/>
                        </a:cubicBezTo>
                        <a:lnTo>
                          <a:pt x="34957" y="502348"/>
                        </a:lnTo>
                        <a:lnTo>
                          <a:pt x="262414" y="370999"/>
                        </a:lnTo>
                        <a:lnTo>
                          <a:pt x="503968" y="231457"/>
                        </a:lnTo>
                        <a:cubicBezTo>
                          <a:pt x="516428" y="223420"/>
                          <a:pt x="524261" y="209880"/>
                          <a:pt x="525018" y="195072"/>
                        </a:cubicBezTo>
                        <a:lnTo>
                          <a:pt x="525018" y="0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65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501" name="Полилиния: фигура 198">
                    <a:extLst>
                      <a:ext uri="{FF2B5EF4-FFF2-40B4-BE49-F238E27FC236}">
                        <a16:creationId xmlns:a16="http://schemas.microsoft.com/office/drawing/2014/main" id="{F59F03C4-448C-42C1-BB4C-9E6C117C04AD}"/>
                      </a:ext>
                    </a:extLst>
                  </p:cNvPr>
                  <p:cNvSpPr/>
                  <p:nvPr/>
                </p:nvSpPr>
                <p:spPr>
                  <a:xfrm>
                    <a:off x="4073652" y="4135469"/>
                    <a:ext cx="525113" cy="510554"/>
                  </a:xfrm>
                  <a:custGeom>
                    <a:avLst/>
                    <a:gdLst>
                      <a:gd name="connsiteX0" fmla="*/ 0 w 525113"/>
                      <a:gd name="connsiteY0" fmla="*/ 0 h 510554"/>
                      <a:gd name="connsiteX1" fmla="*/ 0 w 525113"/>
                      <a:gd name="connsiteY1" fmla="*/ 194977 h 510554"/>
                      <a:gd name="connsiteX2" fmla="*/ 20955 w 525113"/>
                      <a:gd name="connsiteY2" fmla="*/ 231362 h 510554"/>
                      <a:gd name="connsiteX3" fmla="*/ 229743 w 525113"/>
                      <a:gd name="connsiteY3" fmla="*/ 351853 h 510554"/>
                      <a:gd name="connsiteX4" fmla="*/ 490157 w 525113"/>
                      <a:gd name="connsiteY4" fmla="*/ 502253 h 510554"/>
                      <a:gd name="connsiteX5" fmla="*/ 525113 w 525113"/>
                      <a:gd name="connsiteY5" fmla="*/ 510540 h 510554"/>
                      <a:gd name="connsiteX6" fmla="*/ 525113 w 525113"/>
                      <a:gd name="connsiteY6" fmla="*/ 303181 h 5105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25113" h="510554">
                        <a:moveTo>
                          <a:pt x="0" y="0"/>
                        </a:moveTo>
                        <a:lnTo>
                          <a:pt x="0" y="194977"/>
                        </a:lnTo>
                        <a:cubicBezTo>
                          <a:pt x="797" y="209749"/>
                          <a:pt x="8578" y="223259"/>
                          <a:pt x="20955" y="231362"/>
                        </a:cubicBezTo>
                        <a:lnTo>
                          <a:pt x="229743" y="351853"/>
                        </a:lnTo>
                        <a:lnTo>
                          <a:pt x="490157" y="502253"/>
                        </a:lnTo>
                        <a:cubicBezTo>
                          <a:pt x="500919" y="507932"/>
                          <a:pt x="512947" y="510784"/>
                          <a:pt x="525113" y="510540"/>
                        </a:cubicBezTo>
                        <a:lnTo>
                          <a:pt x="525113" y="30318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502" name="Полилиния: фигура 199">
                    <a:extLst>
                      <a:ext uri="{FF2B5EF4-FFF2-40B4-BE49-F238E27FC236}">
                        <a16:creationId xmlns:a16="http://schemas.microsoft.com/office/drawing/2014/main" id="{AB28CA17-9C92-4448-8F21-6B429514D0EF}"/>
                      </a:ext>
                    </a:extLst>
                  </p:cNvPr>
                  <p:cNvSpPr/>
                  <p:nvPr/>
                </p:nvSpPr>
                <p:spPr>
                  <a:xfrm>
                    <a:off x="4073652" y="4135469"/>
                    <a:ext cx="525113" cy="510554"/>
                  </a:xfrm>
                  <a:custGeom>
                    <a:avLst/>
                    <a:gdLst>
                      <a:gd name="connsiteX0" fmla="*/ 0 w 525113"/>
                      <a:gd name="connsiteY0" fmla="*/ 0 h 510554"/>
                      <a:gd name="connsiteX1" fmla="*/ 0 w 525113"/>
                      <a:gd name="connsiteY1" fmla="*/ 194977 h 510554"/>
                      <a:gd name="connsiteX2" fmla="*/ 20955 w 525113"/>
                      <a:gd name="connsiteY2" fmla="*/ 231362 h 510554"/>
                      <a:gd name="connsiteX3" fmla="*/ 229743 w 525113"/>
                      <a:gd name="connsiteY3" fmla="*/ 351853 h 510554"/>
                      <a:gd name="connsiteX4" fmla="*/ 490157 w 525113"/>
                      <a:gd name="connsiteY4" fmla="*/ 502253 h 510554"/>
                      <a:gd name="connsiteX5" fmla="*/ 525113 w 525113"/>
                      <a:gd name="connsiteY5" fmla="*/ 510540 h 510554"/>
                      <a:gd name="connsiteX6" fmla="*/ 525113 w 525113"/>
                      <a:gd name="connsiteY6" fmla="*/ 303181 h 5105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525113" h="510554">
                        <a:moveTo>
                          <a:pt x="0" y="0"/>
                        </a:moveTo>
                        <a:lnTo>
                          <a:pt x="0" y="194977"/>
                        </a:lnTo>
                        <a:cubicBezTo>
                          <a:pt x="797" y="209749"/>
                          <a:pt x="8578" y="223259"/>
                          <a:pt x="20955" y="231362"/>
                        </a:cubicBezTo>
                        <a:lnTo>
                          <a:pt x="229743" y="351853"/>
                        </a:lnTo>
                        <a:lnTo>
                          <a:pt x="490157" y="502253"/>
                        </a:lnTo>
                        <a:cubicBezTo>
                          <a:pt x="500919" y="507932"/>
                          <a:pt x="512947" y="510784"/>
                          <a:pt x="525113" y="510540"/>
                        </a:cubicBezTo>
                        <a:lnTo>
                          <a:pt x="525113" y="303181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5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 dirty="0"/>
                  </a:p>
                </p:txBody>
              </p:sp>
              <p:sp>
                <p:nvSpPr>
                  <p:cNvPr id="503" name="Полилиния: фигура 200">
                    <a:extLst>
                      <a:ext uri="{FF2B5EF4-FFF2-40B4-BE49-F238E27FC236}">
                        <a16:creationId xmlns:a16="http://schemas.microsoft.com/office/drawing/2014/main" id="{1AA3B345-150B-4D10-BA0D-60B2BEBCE2E3}"/>
                      </a:ext>
                    </a:extLst>
                  </p:cNvPr>
                  <p:cNvSpPr/>
                  <p:nvPr/>
                </p:nvSpPr>
                <p:spPr>
                  <a:xfrm>
                    <a:off x="4073652" y="3604926"/>
                    <a:ext cx="1050131" cy="606361"/>
                  </a:xfrm>
                  <a:custGeom>
                    <a:avLst/>
                    <a:gdLst>
                      <a:gd name="connsiteX0" fmla="*/ 1050131 w 1050131"/>
                      <a:gd name="connsiteY0" fmla="*/ 303181 h 606361"/>
                      <a:gd name="connsiteX1" fmla="*/ 525113 w 1050131"/>
                      <a:gd name="connsiteY1" fmla="*/ 606362 h 606361"/>
                      <a:gd name="connsiteX2" fmla="*/ 0 w 1050131"/>
                      <a:gd name="connsiteY2" fmla="*/ 303181 h 606361"/>
                      <a:gd name="connsiteX3" fmla="*/ 525113 w 1050131"/>
                      <a:gd name="connsiteY3" fmla="*/ 0 h 606361"/>
                      <a:gd name="connsiteX4" fmla="*/ 1050131 w 1050131"/>
                      <a:gd name="connsiteY4" fmla="*/ 303181 h 6063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50131" h="606361">
                        <a:moveTo>
                          <a:pt x="1050131" y="303181"/>
                        </a:moveTo>
                        <a:lnTo>
                          <a:pt x="525113" y="606362"/>
                        </a:lnTo>
                        <a:lnTo>
                          <a:pt x="0" y="303181"/>
                        </a:lnTo>
                        <a:lnTo>
                          <a:pt x="525113" y="0"/>
                        </a:lnTo>
                        <a:lnTo>
                          <a:pt x="1050131" y="30318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504" name="Полилиния: фигура 201">
                    <a:extLst>
                      <a:ext uri="{FF2B5EF4-FFF2-40B4-BE49-F238E27FC236}">
                        <a16:creationId xmlns:a16="http://schemas.microsoft.com/office/drawing/2014/main" id="{2E56F83E-83C2-4E5D-92A4-322CE8075BDB}"/>
                      </a:ext>
                    </a:extLst>
                  </p:cNvPr>
                  <p:cNvSpPr/>
                  <p:nvPr/>
                </p:nvSpPr>
                <p:spPr>
                  <a:xfrm>
                    <a:off x="4073652" y="3604926"/>
                    <a:ext cx="1050131" cy="606361"/>
                  </a:xfrm>
                  <a:custGeom>
                    <a:avLst/>
                    <a:gdLst>
                      <a:gd name="connsiteX0" fmla="*/ 1050131 w 1050131"/>
                      <a:gd name="connsiteY0" fmla="*/ 303181 h 606361"/>
                      <a:gd name="connsiteX1" fmla="*/ 525113 w 1050131"/>
                      <a:gd name="connsiteY1" fmla="*/ 606362 h 606361"/>
                      <a:gd name="connsiteX2" fmla="*/ 0 w 1050131"/>
                      <a:gd name="connsiteY2" fmla="*/ 303181 h 606361"/>
                      <a:gd name="connsiteX3" fmla="*/ 525113 w 1050131"/>
                      <a:gd name="connsiteY3" fmla="*/ 0 h 606361"/>
                      <a:gd name="connsiteX4" fmla="*/ 1050131 w 1050131"/>
                      <a:gd name="connsiteY4" fmla="*/ 303181 h 6063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50131" h="606361">
                        <a:moveTo>
                          <a:pt x="1050131" y="303181"/>
                        </a:moveTo>
                        <a:lnTo>
                          <a:pt x="525113" y="606362"/>
                        </a:lnTo>
                        <a:lnTo>
                          <a:pt x="0" y="303181"/>
                        </a:lnTo>
                        <a:lnTo>
                          <a:pt x="525113" y="0"/>
                        </a:lnTo>
                        <a:lnTo>
                          <a:pt x="1050131" y="303181"/>
                        </a:lnTo>
                        <a:close/>
                      </a:path>
                    </a:pathLst>
                  </a:custGeom>
                  <a:solidFill>
                    <a:srgbClr val="000000">
                      <a:alpha val="1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505" name="Полилиния: фигура 202">
                    <a:extLst>
                      <a:ext uri="{FF2B5EF4-FFF2-40B4-BE49-F238E27FC236}">
                        <a16:creationId xmlns:a16="http://schemas.microsoft.com/office/drawing/2014/main" id="{77562B8A-D4AC-4FB0-8933-513CFA798821}"/>
                      </a:ext>
                    </a:extLst>
                  </p:cNvPr>
                  <p:cNvSpPr/>
                  <p:nvPr/>
                </p:nvSpPr>
                <p:spPr>
                  <a:xfrm>
                    <a:off x="4073652" y="3889152"/>
                    <a:ext cx="525113" cy="322135"/>
                  </a:xfrm>
                  <a:custGeom>
                    <a:avLst/>
                    <a:gdLst>
                      <a:gd name="connsiteX0" fmla="*/ 525113 w 525113"/>
                      <a:gd name="connsiteY0" fmla="*/ 322136 h 322135"/>
                      <a:gd name="connsiteX1" fmla="*/ 525113 w 525113"/>
                      <a:gd name="connsiteY1" fmla="*/ 284226 h 322135"/>
                      <a:gd name="connsiteX2" fmla="*/ 32861 w 525113"/>
                      <a:gd name="connsiteY2" fmla="*/ 0 h 322135"/>
                      <a:gd name="connsiteX3" fmla="*/ 0 w 525113"/>
                      <a:gd name="connsiteY3" fmla="*/ 18955 h 322135"/>
                      <a:gd name="connsiteX4" fmla="*/ 525113 w 525113"/>
                      <a:gd name="connsiteY4" fmla="*/ 322136 h 3221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5113" h="322135">
                        <a:moveTo>
                          <a:pt x="525113" y="322136"/>
                        </a:moveTo>
                        <a:lnTo>
                          <a:pt x="525113" y="284226"/>
                        </a:lnTo>
                        <a:lnTo>
                          <a:pt x="32861" y="0"/>
                        </a:lnTo>
                        <a:lnTo>
                          <a:pt x="0" y="18955"/>
                        </a:lnTo>
                        <a:lnTo>
                          <a:pt x="525113" y="322136"/>
                        </a:lnTo>
                        <a:close/>
                      </a:path>
                    </a:pathLst>
                  </a:custGeom>
                  <a:solidFill>
                    <a:srgbClr val="000000">
                      <a:alpha val="1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 dirty="0"/>
                  </a:p>
                </p:txBody>
              </p:sp>
              <p:sp>
                <p:nvSpPr>
                  <p:cNvPr id="506" name="Полилиния: фигура 203">
                    <a:extLst>
                      <a:ext uri="{FF2B5EF4-FFF2-40B4-BE49-F238E27FC236}">
                        <a16:creationId xmlns:a16="http://schemas.microsoft.com/office/drawing/2014/main" id="{4FA48515-E0CD-42C8-976F-11C04C230201}"/>
                      </a:ext>
                    </a:extLst>
                  </p:cNvPr>
                  <p:cNvSpPr/>
                  <p:nvPr/>
                </p:nvSpPr>
                <p:spPr>
                  <a:xfrm>
                    <a:off x="4598765" y="3908107"/>
                    <a:ext cx="525017" cy="454723"/>
                  </a:xfrm>
                  <a:custGeom>
                    <a:avLst/>
                    <a:gdLst>
                      <a:gd name="connsiteX0" fmla="*/ 525018 w 525017"/>
                      <a:gd name="connsiteY0" fmla="*/ 151543 h 454723"/>
                      <a:gd name="connsiteX1" fmla="*/ 0 w 525017"/>
                      <a:gd name="connsiteY1" fmla="*/ 454724 h 454723"/>
                      <a:gd name="connsiteX2" fmla="*/ 0 w 525017"/>
                      <a:gd name="connsiteY2" fmla="*/ 303181 h 454723"/>
                      <a:gd name="connsiteX3" fmla="*/ 525018 w 525017"/>
                      <a:gd name="connsiteY3" fmla="*/ 0 h 454723"/>
                      <a:gd name="connsiteX4" fmla="*/ 525018 w 525017"/>
                      <a:gd name="connsiteY4" fmla="*/ 151543 h 454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5017" h="454723">
                        <a:moveTo>
                          <a:pt x="525018" y="151543"/>
                        </a:moveTo>
                        <a:lnTo>
                          <a:pt x="0" y="454724"/>
                        </a:lnTo>
                        <a:lnTo>
                          <a:pt x="0" y="303181"/>
                        </a:lnTo>
                        <a:lnTo>
                          <a:pt x="525018" y="0"/>
                        </a:lnTo>
                        <a:lnTo>
                          <a:pt x="525018" y="151543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507" name="Полилиния: фигура 204">
                    <a:extLst>
                      <a:ext uri="{FF2B5EF4-FFF2-40B4-BE49-F238E27FC236}">
                        <a16:creationId xmlns:a16="http://schemas.microsoft.com/office/drawing/2014/main" id="{5456705C-9DD4-4BD7-A8D9-645F7BFF31A2}"/>
                      </a:ext>
                    </a:extLst>
                  </p:cNvPr>
                  <p:cNvSpPr/>
                  <p:nvPr/>
                </p:nvSpPr>
                <p:spPr>
                  <a:xfrm>
                    <a:off x="4598765" y="3908107"/>
                    <a:ext cx="525017" cy="454723"/>
                  </a:xfrm>
                  <a:custGeom>
                    <a:avLst/>
                    <a:gdLst>
                      <a:gd name="connsiteX0" fmla="*/ 525018 w 525017"/>
                      <a:gd name="connsiteY0" fmla="*/ 151543 h 454723"/>
                      <a:gd name="connsiteX1" fmla="*/ 0 w 525017"/>
                      <a:gd name="connsiteY1" fmla="*/ 454724 h 454723"/>
                      <a:gd name="connsiteX2" fmla="*/ 0 w 525017"/>
                      <a:gd name="connsiteY2" fmla="*/ 303181 h 454723"/>
                      <a:gd name="connsiteX3" fmla="*/ 525018 w 525017"/>
                      <a:gd name="connsiteY3" fmla="*/ 0 h 454723"/>
                      <a:gd name="connsiteX4" fmla="*/ 525018 w 525017"/>
                      <a:gd name="connsiteY4" fmla="*/ 151543 h 454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5017" h="454723">
                        <a:moveTo>
                          <a:pt x="525018" y="151543"/>
                        </a:moveTo>
                        <a:lnTo>
                          <a:pt x="0" y="454724"/>
                        </a:lnTo>
                        <a:lnTo>
                          <a:pt x="0" y="303181"/>
                        </a:lnTo>
                        <a:lnTo>
                          <a:pt x="525018" y="0"/>
                        </a:lnTo>
                        <a:lnTo>
                          <a:pt x="525018" y="151543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65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508" name="Полилиния: фигура 205">
                    <a:extLst>
                      <a:ext uri="{FF2B5EF4-FFF2-40B4-BE49-F238E27FC236}">
                        <a16:creationId xmlns:a16="http://schemas.microsoft.com/office/drawing/2014/main" id="{DC5FE3B4-1A9D-41C6-B3F8-BA9442277C12}"/>
                      </a:ext>
                    </a:extLst>
                  </p:cNvPr>
                  <p:cNvSpPr/>
                  <p:nvPr/>
                </p:nvSpPr>
                <p:spPr>
                  <a:xfrm>
                    <a:off x="4073652" y="3908107"/>
                    <a:ext cx="525113" cy="454723"/>
                  </a:xfrm>
                  <a:custGeom>
                    <a:avLst/>
                    <a:gdLst>
                      <a:gd name="connsiteX0" fmla="*/ 525113 w 525113"/>
                      <a:gd name="connsiteY0" fmla="*/ 454724 h 454723"/>
                      <a:gd name="connsiteX1" fmla="*/ 0 w 525113"/>
                      <a:gd name="connsiteY1" fmla="*/ 151543 h 454723"/>
                      <a:gd name="connsiteX2" fmla="*/ 0 w 525113"/>
                      <a:gd name="connsiteY2" fmla="*/ 0 h 454723"/>
                      <a:gd name="connsiteX3" fmla="*/ 525113 w 525113"/>
                      <a:gd name="connsiteY3" fmla="*/ 303181 h 454723"/>
                      <a:gd name="connsiteX4" fmla="*/ 525113 w 525113"/>
                      <a:gd name="connsiteY4" fmla="*/ 454724 h 454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5113" h="454723">
                        <a:moveTo>
                          <a:pt x="525113" y="454724"/>
                        </a:moveTo>
                        <a:lnTo>
                          <a:pt x="0" y="151543"/>
                        </a:lnTo>
                        <a:lnTo>
                          <a:pt x="0" y="0"/>
                        </a:lnTo>
                        <a:lnTo>
                          <a:pt x="525113" y="303181"/>
                        </a:lnTo>
                        <a:lnTo>
                          <a:pt x="525113" y="454724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509" name="Полилиния: фигура 206">
                    <a:extLst>
                      <a:ext uri="{FF2B5EF4-FFF2-40B4-BE49-F238E27FC236}">
                        <a16:creationId xmlns:a16="http://schemas.microsoft.com/office/drawing/2014/main" id="{CFFB09DE-7EA2-4CA8-A567-0F0AC0899F4E}"/>
                      </a:ext>
                    </a:extLst>
                  </p:cNvPr>
                  <p:cNvSpPr/>
                  <p:nvPr/>
                </p:nvSpPr>
                <p:spPr>
                  <a:xfrm>
                    <a:off x="4073652" y="3908107"/>
                    <a:ext cx="525113" cy="454723"/>
                  </a:xfrm>
                  <a:custGeom>
                    <a:avLst/>
                    <a:gdLst>
                      <a:gd name="connsiteX0" fmla="*/ 525113 w 525113"/>
                      <a:gd name="connsiteY0" fmla="*/ 454724 h 454723"/>
                      <a:gd name="connsiteX1" fmla="*/ 0 w 525113"/>
                      <a:gd name="connsiteY1" fmla="*/ 151543 h 454723"/>
                      <a:gd name="connsiteX2" fmla="*/ 0 w 525113"/>
                      <a:gd name="connsiteY2" fmla="*/ 0 h 454723"/>
                      <a:gd name="connsiteX3" fmla="*/ 525113 w 525113"/>
                      <a:gd name="connsiteY3" fmla="*/ 303181 h 454723"/>
                      <a:gd name="connsiteX4" fmla="*/ 525113 w 525113"/>
                      <a:gd name="connsiteY4" fmla="*/ 454724 h 454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5113" h="454723">
                        <a:moveTo>
                          <a:pt x="525113" y="454724"/>
                        </a:moveTo>
                        <a:lnTo>
                          <a:pt x="0" y="151543"/>
                        </a:lnTo>
                        <a:lnTo>
                          <a:pt x="0" y="0"/>
                        </a:lnTo>
                        <a:lnTo>
                          <a:pt x="525113" y="303181"/>
                        </a:lnTo>
                        <a:lnTo>
                          <a:pt x="525113" y="454724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5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 dirty="0"/>
                  </a:p>
                </p:txBody>
              </p:sp>
              <p:sp>
                <p:nvSpPr>
                  <p:cNvPr id="510" name="Полилиния: фигура 207">
                    <a:extLst>
                      <a:ext uri="{FF2B5EF4-FFF2-40B4-BE49-F238E27FC236}">
                        <a16:creationId xmlns:a16="http://schemas.microsoft.com/office/drawing/2014/main" id="{6D5D91D3-336C-45CA-8E1B-58F05C1ACE3F}"/>
                      </a:ext>
                    </a:extLst>
                  </p:cNvPr>
                  <p:cNvSpPr/>
                  <p:nvPr/>
                </p:nvSpPr>
                <p:spPr>
                  <a:xfrm>
                    <a:off x="4598765" y="4097559"/>
                    <a:ext cx="459390" cy="303180"/>
                  </a:xfrm>
                  <a:custGeom>
                    <a:avLst/>
                    <a:gdLst>
                      <a:gd name="connsiteX0" fmla="*/ 459391 w 459390"/>
                      <a:gd name="connsiteY0" fmla="*/ 37910 h 303180"/>
                      <a:gd name="connsiteX1" fmla="*/ 459391 w 459390"/>
                      <a:gd name="connsiteY1" fmla="*/ 0 h 303180"/>
                      <a:gd name="connsiteX2" fmla="*/ 0 w 459390"/>
                      <a:gd name="connsiteY2" fmla="*/ 265271 h 303180"/>
                      <a:gd name="connsiteX3" fmla="*/ 0 w 459390"/>
                      <a:gd name="connsiteY3" fmla="*/ 303181 h 303180"/>
                      <a:gd name="connsiteX4" fmla="*/ 459391 w 459390"/>
                      <a:gd name="connsiteY4" fmla="*/ 37910 h 3031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59390" h="303180">
                        <a:moveTo>
                          <a:pt x="459391" y="37910"/>
                        </a:moveTo>
                        <a:lnTo>
                          <a:pt x="459391" y="0"/>
                        </a:lnTo>
                        <a:lnTo>
                          <a:pt x="0" y="265271"/>
                        </a:lnTo>
                        <a:lnTo>
                          <a:pt x="0" y="303181"/>
                        </a:lnTo>
                        <a:lnTo>
                          <a:pt x="459391" y="37910"/>
                        </a:lnTo>
                        <a:close/>
                      </a:path>
                    </a:pathLst>
                  </a:custGeom>
                  <a:solidFill>
                    <a:srgbClr val="455A6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511" name="Полилиния: фигура 208">
                    <a:extLst>
                      <a:ext uri="{FF2B5EF4-FFF2-40B4-BE49-F238E27FC236}">
                        <a16:creationId xmlns:a16="http://schemas.microsoft.com/office/drawing/2014/main" id="{AB3FD015-6B4F-45AF-99FD-0C5016083E94}"/>
                      </a:ext>
                    </a:extLst>
                  </p:cNvPr>
                  <p:cNvSpPr/>
                  <p:nvPr/>
                </p:nvSpPr>
                <p:spPr>
                  <a:xfrm>
                    <a:off x="4106513" y="4078605"/>
                    <a:ext cx="492251" cy="322135"/>
                  </a:xfrm>
                  <a:custGeom>
                    <a:avLst/>
                    <a:gdLst>
                      <a:gd name="connsiteX0" fmla="*/ 0 w 492251"/>
                      <a:gd name="connsiteY0" fmla="*/ 0 h 322135"/>
                      <a:gd name="connsiteX1" fmla="*/ 0 w 492251"/>
                      <a:gd name="connsiteY1" fmla="*/ 37909 h 322135"/>
                      <a:gd name="connsiteX2" fmla="*/ 492252 w 492251"/>
                      <a:gd name="connsiteY2" fmla="*/ 322135 h 322135"/>
                      <a:gd name="connsiteX3" fmla="*/ 492252 w 492251"/>
                      <a:gd name="connsiteY3" fmla="*/ 284226 h 322135"/>
                      <a:gd name="connsiteX4" fmla="*/ 0 w 492251"/>
                      <a:gd name="connsiteY4" fmla="*/ 0 h 3221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2251" h="322135">
                        <a:moveTo>
                          <a:pt x="0" y="0"/>
                        </a:moveTo>
                        <a:lnTo>
                          <a:pt x="0" y="37909"/>
                        </a:lnTo>
                        <a:lnTo>
                          <a:pt x="492252" y="322135"/>
                        </a:lnTo>
                        <a:lnTo>
                          <a:pt x="492252" y="28422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512" name="Полилиния: фигура 209">
                    <a:extLst>
                      <a:ext uri="{FF2B5EF4-FFF2-40B4-BE49-F238E27FC236}">
                        <a16:creationId xmlns:a16="http://schemas.microsoft.com/office/drawing/2014/main" id="{DCD6FADA-6BD8-4DAF-ADAC-11A0310ABE98}"/>
                      </a:ext>
                    </a:extLst>
                  </p:cNvPr>
                  <p:cNvSpPr/>
                  <p:nvPr/>
                </p:nvSpPr>
                <p:spPr>
                  <a:xfrm>
                    <a:off x="4106513" y="4078605"/>
                    <a:ext cx="492251" cy="322135"/>
                  </a:xfrm>
                  <a:custGeom>
                    <a:avLst/>
                    <a:gdLst>
                      <a:gd name="connsiteX0" fmla="*/ 0 w 492251"/>
                      <a:gd name="connsiteY0" fmla="*/ 0 h 322135"/>
                      <a:gd name="connsiteX1" fmla="*/ 0 w 492251"/>
                      <a:gd name="connsiteY1" fmla="*/ 37909 h 322135"/>
                      <a:gd name="connsiteX2" fmla="*/ 492252 w 492251"/>
                      <a:gd name="connsiteY2" fmla="*/ 322135 h 322135"/>
                      <a:gd name="connsiteX3" fmla="*/ 492252 w 492251"/>
                      <a:gd name="connsiteY3" fmla="*/ 284226 h 322135"/>
                      <a:gd name="connsiteX4" fmla="*/ 0 w 492251"/>
                      <a:gd name="connsiteY4" fmla="*/ 0 h 3221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2251" h="322135">
                        <a:moveTo>
                          <a:pt x="0" y="0"/>
                        </a:moveTo>
                        <a:lnTo>
                          <a:pt x="0" y="37909"/>
                        </a:lnTo>
                        <a:lnTo>
                          <a:pt x="492252" y="322135"/>
                        </a:lnTo>
                        <a:lnTo>
                          <a:pt x="492252" y="28422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37474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 dirty="0"/>
                  </a:p>
                </p:txBody>
              </p:sp>
              <p:sp>
                <p:nvSpPr>
                  <p:cNvPr id="513" name="Полилиния: фигура 210">
                    <a:extLst>
                      <a:ext uri="{FF2B5EF4-FFF2-40B4-BE49-F238E27FC236}">
                        <a16:creationId xmlns:a16="http://schemas.microsoft.com/office/drawing/2014/main" id="{F24F2E68-0686-4D7A-9A34-3BAF3C581D29}"/>
                      </a:ext>
                    </a:extLst>
                  </p:cNvPr>
                  <p:cNvSpPr/>
                  <p:nvPr/>
                </p:nvSpPr>
                <p:spPr>
                  <a:xfrm>
                    <a:off x="4073652" y="3377565"/>
                    <a:ext cx="1050131" cy="606266"/>
                  </a:xfrm>
                  <a:custGeom>
                    <a:avLst/>
                    <a:gdLst>
                      <a:gd name="connsiteX0" fmla="*/ 1050131 w 1050131"/>
                      <a:gd name="connsiteY0" fmla="*/ 303181 h 606266"/>
                      <a:gd name="connsiteX1" fmla="*/ 525113 w 1050131"/>
                      <a:gd name="connsiteY1" fmla="*/ 606266 h 606266"/>
                      <a:gd name="connsiteX2" fmla="*/ 0 w 1050131"/>
                      <a:gd name="connsiteY2" fmla="*/ 303181 h 606266"/>
                      <a:gd name="connsiteX3" fmla="*/ 525113 w 1050131"/>
                      <a:gd name="connsiteY3" fmla="*/ 0 h 606266"/>
                      <a:gd name="connsiteX4" fmla="*/ 1050131 w 1050131"/>
                      <a:gd name="connsiteY4" fmla="*/ 303181 h 6062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50131" h="606266">
                        <a:moveTo>
                          <a:pt x="1050131" y="303181"/>
                        </a:moveTo>
                        <a:lnTo>
                          <a:pt x="525113" y="606266"/>
                        </a:lnTo>
                        <a:lnTo>
                          <a:pt x="0" y="303181"/>
                        </a:lnTo>
                        <a:lnTo>
                          <a:pt x="525113" y="0"/>
                        </a:lnTo>
                        <a:lnTo>
                          <a:pt x="1050131" y="30318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514" name="Полилиния: фигура 211">
                    <a:extLst>
                      <a:ext uri="{FF2B5EF4-FFF2-40B4-BE49-F238E27FC236}">
                        <a16:creationId xmlns:a16="http://schemas.microsoft.com/office/drawing/2014/main" id="{F9E222EE-55CB-4D54-8190-3DA8AD40D122}"/>
                      </a:ext>
                    </a:extLst>
                  </p:cNvPr>
                  <p:cNvSpPr/>
                  <p:nvPr/>
                </p:nvSpPr>
                <p:spPr>
                  <a:xfrm>
                    <a:off x="4073652" y="3377565"/>
                    <a:ext cx="1050131" cy="606266"/>
                  </a:xfrm>
                  <a:custGeom>
                    <a:avLst/>
                    <a:gdLst>
                      <a:gd name="connsiteX0" fmla="*/ 1050131 w 1050131"/>
                      <a:gd name="connsiteY0" fmla="*/ 303181 h 606266"/>
                      <a:gd name="connsiteX1" fmla="*/ 525113 w 1050131"/>
                      <a:gd name="connsiteY1" fmla="*/ 606266 h 606266"/>
                      <a:gd name="connsiteX2" fmla="*/ 0 w 1050131"/>
                      <a:gd name="connsiteY2" fmla="*/ 303181 h 606266"/>
                      <a:gd name="connsiteX3" fmla="*/ 525113 w 1050131"/>
                      <a:gd name="connsiteY3" fmla="*/ 0 h 606266"/>
                      <a:gd name="connsiteX4" fmla="*/ 1050131 w 1050131"/>
                      <a:gd name="connsiteY4" fmla="*/ 303181 h 6062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50131" h="606266">
                        <a:moveTo>
                          <a:pt x="1050131" y="303181"/>
                        </a:moveTo>
                        <a:lnTo>
                          <a:pt x="525113" y="606266"/>
                        </a:lnTo>
                        <a:lnTo>
                          <a:pt x="0" y="303181"/>
                        </a:lnTo>
                        <a:lnTo>
                          <a:pt x="525113" y="0"/>
                        </a:lnTo>
                        <a:lnTo>
                          <a:pt x="1050131" y="303181"/>
                        </a:lnTo>
                        <a:close/>
                      </a:path>
                    </a:pathLst>
                  </a:custGeom>
                  <a:solidFill>
                    <a:srgbClr val="000000">
                      <a:alpha val="1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515" name="Полилиния: фигура 212">
                    <a:extLst>
                      <a:ext uri="{FF2B5EF4-FFF2-40B4-BE49-F238E27FC236}">
                        <a16:creationId xmlns:a16="http://schemas.microsoft.com/office/drawing/2014/main" id="{0C5C30BE-D53A-44B3-A618-47EEAA6FD211}"/>
                      </a:ext>
                    </a:extLst>
                  </p:cNvPr>
                  <p:cNvSpPr/>
                  <p:nvPr/>
                </p:nvSpPr>
                <p:spPr>
                  <a:xfrm>
                    <a:off x="4073652" y="3661791"/>
                    <a:ext cx="525113" cy="322040"/>
                  </a:xfrm>
                  <a:custGeom>
                    <a:avLst/>
                    <a:gdLst>
                      <a:gd name="connsiteX0" fmla="*/ 525113 w 525113"/>
                      <a:gd name="connsiteY0" fmla="*/ 322040 h 322040"/>
                      <a:gd name="connsiteX1" fmla="*/ 525113 w 525113"/>
                      <a:gd name="connsiteY1" fmla="*/ 284226 h 322040"/>
                      <a:gd name="connsiteX2" fmla="*/ 32861 w 525113"/>
                      <a:gd name="connsiteY2" fmla="*/ 0 h 322040"/>
                      <a:gd name="connsiteX3" fmla="*/ 0 w 525113"/>
                      <a:gd name="connsiteY3" fmla="*/ 18955 h 322040"/>
                      <a:gd name="connsiteX4" fmla="*/ 525113 w 525113"/>
                      <a:gd name="connsiteY4" fmla="*/ 322040 h 3220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5113" h="322040">
                        <a:moveTo>
                          <a:pt x="525113" y="322040"/>
                        </a:moveTo>
                        <a:lnTo>
                          <a:pt x="525113" y="284226"/>
                        </a:lnTo>
                        <a:lnTo>
                          <a:pt x="32861" y="0"/>
                        </a:lnTo>
                        <a:lnTo>
                          <a:pt x="0" y="18955"/>
                        </a:lnTo>
                        <a:lnTo>
                          <a:pt x="525113" y="322040"/>
                        </a:lnTo>
                        <a:close/>
                      </a:path>
                    </a:pathLst>
                  </a:custGeom>
                  <a:solidFill>
                    <a:srgbClr val="000000">
                      <a:alpha val="1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516" name="Полилиния: фигура 213">
                    <a:extLst>
                      <a:ext uri="{FF2B5EF4-FFF2-40B4-BE49-F238E27FC236}">
                        <a16:creationId xmlns:a16="http://schemas.microsoft.com/office/drawing/2014/main" id="{BF711248-77FE-43F0-B34F-C431380FAC48}"/>
                      </a:ext>
                    </a:extLst>
                  </p:cNvPr>
                  <p:cNvSpPr/>
                  <p:nvPr/>
                </p:nvSpPr>
                <p:spPr>
                  <a:xfrm>
                    <a:off x="4598765" y="3680745"/>
                    <a:ext cx="525017" cy="454723"/>
                  </a:xfrm>
                  <a:custGeom>
                    <a:avLst/>
                    <a:gdLst>
                      <a:gd name="connsiteX0" fmla="*/ 525018 w 525017"/>
                      <a:gd name="connsiteY0" fmla="*/ 151543 h 454723"/>
                      <a:gd name="connsiteX1" fmla="*/ 0 w 525017"/>
                      <a:gd name="connsiteY1" fmla="*/ 454724 h 454723"/>
                      <a:gd name="connsiteX2" fmla="*/ 0 w 525017"/>
                      <a:gd name="connsiteY2" fmla="*/ 303086 h 454723"/>
                      <a:gd name="connsiteX3" fmla="*/ 525018 w 525017"/>
                      <a:gd name="connsiteY3" fmla="*/ 0 h 454723"/>
                      <a:gd name="connsiteX4" fmla="*/ 525018 w 525017"/>
                      <a:gd name="connsiteY4" fmla="*/ 151543 h 454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5017" h="454723">
                        <a:moveTo>
                          <a:pt x="525018" y="151543"/>
                        </a:moveTo>
                        <a:lnTo>
                          <a:pt x="0" y="454724"/>
                        </a:lnTo>
                        <a:lnTo>
                          <a:pt x="0" y="303086"/>
                        </a:lnTo>
                        <a:lnTo>
                          <a:pt x="525018" y="0"/>
                        </a:lnTo>
                        <a:lnTo>
                          <a:pt x="525018" y="151543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517" name="Полилиния: фигура 214">
                    <a:extLst>
                      <a:ext uri="{FF2B5EF4-FFF2-40B4-BE49-F238E27FC236}">
                        <a16:creationId xmlns:a16="http://schemas.microsoft.com/office/drawing/2014/main" id="{7572D5C2-00CF-46E4-8BCA-D660E3E2A5DD}"/>
                      </a:ext>
                    </a:extLst>
                  </p:cNvPr>
                  <p:cNvSpPr/>
                  <p:nvPr/>
                </p:nvSpPr>
                <p:spPr>
                  <a:xfrm>
                    <a:off x="4598765" y="3680745"/>
                    <a:ext cx="525017" cy="454723"/>
                  </a:xfrm>
                  <a:custGeom>
                    <a:avLst/>
                    <a:gdLst>
                      <a:gd name="connsiteX0" fmla="*/ 525018 w 525017"/>
                      <a:gd name="connsiteY0" fmla="*/ 151543 h 454723"/>
                      <a:gd name="connsiteX1" fmla="*/ 0 w 525017"/>
                      <a:gd name="connsiteY1" fmla="*/ 454724 h 454723"/>
                      <a:gd name="connsiteX2" fmla="*/ 0 w 525017"/>
                      <a:gd name="connsiteY2" fmla="*/ 303086 h 454723"/>
                      <a:gd name="connsiteX3" fmla="*/ 525018 w 525017"/>
                      <a:gd name="connsiteY3" fmla="*/ 0 h 454723"/>
                      <a:gd name="connsiteX4" fmla="*/ 525018 w 525017"/>
                      <a:gd name="connsiteY4" fmla="*/ 151543 h 454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5017" h="454723">
                        <a:moveTo>
                          <a:pt x="525018" y="151543"/>
                        </a:moveTo>
                        <a:lnTo>
                          <a:pt x="0" y="454724"/>
                        </a:lnTo>
                        <a:lnTo>
                          <a:pt x="0" y="303086"/>
                        </a:lnTo>
                        <a:lnTo>
                          <a:pt x="525018" y="0"/>
                        </a:lnTo>
                        <a:lnTo>
                          <a:pt x="525018" y="151543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65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 dirty="0"/>
                  </a:p>
                </p:txBody>
              </p:sp>
              <p:sp>
                <p:nvSpPr>
                  <p:cNvPr id="518" name="Полилиния: фигура 215">
                    <a:extLst>
                      <a:ext uri="{FF2B5EF4-FFF2-40B4-BE49-F238E27FC236}">
                        <a16:creationId xmlns:a16="http://schemas.microsoft.com/office/drawing/2014/main" id="{5B43117D-400B-41A2-B613-8CA547E22A39}"/>
                      </a:ext>
                    </a:extLst>
                  </p:cNvPr>
                  <p:cNvSpPr/>
                  <p:nvPr/>
                </p:nvSpPr>
                <p:spPr>
                  <a:xfrm>
                    <a:off x="4073652" y="3680745"/>
                    <a:ext cx="525113" cy="454723"/>
                  </a:xfrm>
                  <a:custGeom>
                    <a:avLst/>
                    <a:gdLst>
                      <a:gd name="connsiteX0" fmla="*/ 525113 w 525113"/>
                      <a:gd name="connsiteY0" fmla="*/ 454724 h 454723"/>
                      <a:gd name="connsiteX1" fmla="*/ 0 w 525113"/>
                      <a:gd name="connsiteY1" fmla="*/ 151543 h 454723"/>
                      <a:gd name="connsiteX2" fmla="*/ 0 w 525113"/>
                      <a:gd name="connsiteY2" fmla="*/ 0 h 454723"/>
                      <a:gd name="connsiteX3" fmla="*/ 525113 w 525113"/>
                      <a:gd name="connsiteY3" fmla="*/ 303086 h 454723"/>
                      <a:gd name="connsiteX4" fmla="*/ 525113 w 525113"/>
                      <a:gd name="connsiteY4" fmla="*/ 454724 h 454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5113" h="454723">
                        <a:moveTo>
                          <a:pt x="525113" y="454724"/>
                        </a:moveTo>
                        <a:lnTo>
                          <a:pt x="0" y="151543"/>
                        </a:lnTo>
                        <a:lnTo>
                          <a:pt x="0" y="0"/>
                        </a:lnTo>
                        <a:lnTo>
                          <a:pt x="525113" y="303086"/>
                        </a:lnTo>
                        <a:lnTo>
                          <a:pt x="525113" y="454724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519" name="Полилиния: фигура 216">
                    <a:extLst>
                      <a:ext uri="{FF2B5EF4-FFF2-40B4-BE49-F238E27FC236}">
                        <a16:creationId xmlns:a16="http://schemas.microsoft.com/office/drawing/2014/main" id="{597AF14A-2B37-47FE-A43D-8CA2B753FFE6}"/>
                      </a:ext>
                    </a:extLst>
                  </p:cNvPr>
                  <p:cNvSpPr/>
                  <p:nvPr/>
                </p:nvSpPr>
                <p:spPr>
                  <a:xfrm>
                    <a:off x="4073652" y="3680745"/>
                    <a:ext cx="525113" cy="454723"/>
                  </a:xfrm>
                  <a:custGeom>
                    <a:avLst/>
                    <a:gdLst>
                      <a:gd name="connsiteX0" fmla="*/ 525113 w 525113"/>
                      <a:gd name="connsiteY0" fmla="*/ 454724 h 454723"/>
                      <a:gd name="connsiteX1" fmla="*/ 0 w 525113"/>
                      <a:gd name="connsiteY1" fmla="*/ 151543 h 454723"/>
                      <a:gd name="connsiteX2" fmla="*/ 0 w 525113"/>
                      <a:gd name="connsiteY2" fmla="*/ 0 h 454723"/>
                      <a:gd name="connsiteX3" fmla="*/ 525113 w 525113"/>
                      <a:gd name="connsiteY3" fmla="*/ 303086 h 454723"/>
                      <a:gd name="connsiteX4" fmla="*/ 525113 w 525113"/>
                      <a:gd name="connsiteY4" fmla="*/ 454724 h 454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5113" h="454723">
                        <a:moveTo>
                          <a:pt x="525113" y="454724"/>
                        </a:moveTo>
                        <a:lnTo>
                          <a:pt x="0" y="151543"/>
                        </a:lnTo>
                        <a:lnTo>
                          <a:pt x="0" y="0"/>
                        </a:lnTo>
                        <a:lnTo>
                          <a:pt x="525113" y="303086"/>
                        </a:lnTo>
                        <a:lnTo>
                          <a:pt x="525113" y="454724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5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 dirty="0"/>
                  </a:p>
                </p:txBody>
              </p:sp>
              <p:sp>
                <p:nvSpPr>
                  <p:cNvPr id="520" name="Полилиния: фигура 217">
                    <a:extLst>
                      <a:ext uri="{FF2B5EF4-FFF2-40B4-BE49-F238E27FC236}">
                        <a16:creationId xmlns:a16="http://schemas.microsoft.com/office/drawing/2014/main" id="{B8C569EF-40FF-48B4-8DE9-F76CE77BE1C2}"/>
                      </a:ext>
                    </a:extLst>
                  </p:cNvPr>
                  <p:cNvSpPr/>
                  <p:nvPr/>
                </p:nvSpPr>
                <p:spPr>
                  <a:xfrm>
                    <a:off x="4598765" y="3870198"/>
                    <a:ext cx="459390" cy="303180"/>
                  </a:xfrm>
                  <a:custGeom>
                    <a:avLst/>
                    <a:gdLst>
                      <a:gd name="connsiteX0" fmla="*/ 459391 w 459390"/>
                      <a:gd name="connsiteY0" fmla="*/ 37909 h 303180"/>
                      <a:gd name="connsiteX1" fmla="*/ 459391 w 459390"/>
                      <a:gd name="connsiteY1" fmla="*/ 0 h 303180"/>
                      <a:gd name="connsiteX2" fmla="*/ 0 w 459390"/>
                      <a:gd name="connsiteY2" fmla="*/ 265271 h 303180"/>
                      <a:gd name="connsiteX3" fmla="*/ 0 w 459390"/>
                      <a:gd name="connsiteY3" fmla="*/ 303181 h 303180"/>
                      <a:gd name="connsiteX4" fmla="*/ 459391 w 459390"/>
                      <a:gd name="connsiteY4" fmla="*/ 37909 h 3031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59390" h="303180">
                        <a:moveTo>
                          <a:pt x="459391" y="37909"/>
                        </a:moveTo>
                        <a:lnTo>
                          <a:pt x="459391" y="0"/>
                        </a:lnTo>
                        <a:lnTo>
                          <a:pt x="0" y="265271"/>
                        </a:lnTo>
                        <a:lnTo>
                          <a:pt x="0" y="303181"/>
                        </a:lnTo>
                        <a:lnTo>
                          <a:pt x="459391" y="37909"/>
                        </a:lnTo>
                        <a:close/>
                      </a:path>
                    </a:pathLst>
                  </a:custGeom>
                  <a:solidFill>
                    <a:srgbClr val="455A6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521" name="Полилиния: фигура 218">
                    <a:extLst>
                      <a:ext uri="{FF2B5EF4-FFF2-40B4-BE49-F238E27FC236}">
                        <a16:creationId xmlns:a16="http://schemas.microsoft.com/office/drawing/2014/main" id="{3F00CA1F-8667-43B2-88AE-ACAEF073140B}"/>
                      </a:ext>
                    </a:extLst>
                  </p:cNvPr>
                  <p:cNvSpPr/>
                  <p:nvPr/>
                </p:nvSpPr>
                <p:spPr>
                  <a:xfrm>
                    <a:off x="4106513" y="3851243"/>
                    <a:ext cx="492251" cy="322135"/>
                  </a:xfrm>
                  <a:custGeom>
                    <a:avLst/>
                    <a:gdLst>
                      <a:gd name="connsiteX0" fmla="*/ 0 w 492251"/>
                      <a:gd name="connsiteY0" fmla="*/ 0 h 322135"/>
                      <a:gd name="connsiteX1" fmla="*/ 0 w 492251"/>
                      <a:gd name="connsiteY1" fmla="*/ 37910 h 322135"/>
                      <a:gd name="connsiteX2" fmla="*/ 492252 w 492251"/>
                      <a:gd name="connsiteY2" fmla="*/ 322136 h 322135"/>
                      <a:gd name="connsiteX3" fmla="*/ 492252 w 492251"/>
                      <a:gd name="connsiteY3" fmla="*/ 284226 h 322135"/>
                      <a:gd name="connsiteX4" fmla="*/ 0 w 492251"/>
                      <a:gd name="connsiteY4" fmla="*/ 0 h 3221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2251" h="322135">
                        <a:moveTo>
                          <a:pt x="0" y="0"/>
                        </a:moveTo>
                        <a:lnTo>
                          <a:pt x="0" y="37910"/>
                        </a:lnTo>
                        <a:lnTo>
                          <a:pt x="492252" y="322136"/>
                        </a:lnTo>
                        <a:lnTo>
                          <a:pt x="492252" y="28422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37474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522" name="Полилиния: фигура 219">
                    <a:extLst>
                      <a:ext uri="{FF2B5EF4-FFF2-40B4-BE49-F238E27FC236}">
                        <a16:creationId xmlns:a16="http://schemas.microsoft.com/office/drawing/2014/main" id="{41E479F2-735A-4B9A-82A4-FAE8ABF90715}"/>
                      </a:ext>
                    </a:extLst>
                  </p:cNvPr>
                  <p:cNvSpPr/>
                  <p:nvPr/>
                </p:nvSpPr>
                <p:spPr>
                  <a:xfrm>
                    <a:off x="4598765" y="3642836"/>
                    <a:ext cx="459390" cy="303180"/>
                  </a:xfrm>
                  <a:custGeom>
                    <a:avLst/>
                    <a:gdLst>
                      <a:gd name="connsiteX0" fmla="*/ 459391 w 459390"/>
                      <a:gd name="connsiteY0" fmla="*/ 37909 h 303180"/>
                      <a:gd name="connsiteX1" fmla="*/ 459391 w 459390"/>
                      <a:gd name="connsiteY1" fmla="*/ 0 h 303180"/>
                      <a:gd name="connsiteX2" fmla="*/ 0 w 459390"/>
                      <a:gd name="connsiteY2" fmla="*/ 265271 h 303180"/>
                      <a:gd name="connsiteX3" fmla="*/ 0 w 459390"/>
                      <a:gd name="connsiteY3" fmla="*/ 303181 h 303180"/>
                      <a:gd name="connsiteX4" fmla="*/ 459391 w 459390"/>
                      <a:gd name="connsiteY4" fmla="*/ 37909 h 3031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59390" h="303180">
                        <a:moveTo>
                          <a:pt x="459391" y="37909"/>
                        </a:moveTo>
                        <a:lnTo>
                          <a:pt x="459391" y="0"/>
                        </a:lnTo>
                        <a:lnTo>
                          <a:pt x="0" y="265271"/>
                        </a:lnTo>
                        <a:lnTo>
                          <a:pt x="0" y="303181"/>
                        </a:lnTo>
                        <a:lnTo>
                          <a:pt x="459391" y="37909"/>
                        </a:lnTo>
                        <a:close/>
                      </a:path>
                    </a:pathLst>
                  </a:custGeom>
                  <a:solidFill>
                    <a:srgbClr val="455A6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523" name="Полилиния: фигура 220">
                    <a:extLst>
                      <a:ext uri="{FF2B5EF4-FFF2-40B4-BE49-F238E27FC236}">
                        <a16:creationId xmlns:a16="http://schemas.microsoft.com/office/drawing/2014/main" id="{53CB2613-027A-46BF-8E27-EE76A79E81F9}"/>
                      </a:ext>
                    </a:extLst>
                  </p:cNvPr>
                  <p:cNvSpPr/>
                  <p:nvPr/>
                </p:nvSpPr>
                <p:spPr>
                  <a:xfrm>
                    <a:off x="4106513" y="3623881"/>
                    <a:ext cx="492251" cy="322135"/>
                  </a:xfrm>
                  <a:custGeom>
                    <a:avLst/>
                    <a:gdLst>
                      <a:gd name="connsiteX0" fmla="*/ 0 w 492251"/>
                      <a:gd name="connsiteY0" fmla="*/ 0 h 322135"/>
                      <a:gd name="connsiteX1" fmla="*/ 0 w 492251"/>
                      <a:gd name="connsiteY1" fmla="*/ 37910 h 322135"/>
                      <a:gd name="connsiteX2" fmla="*/ 492252 w 492251"/>
                      <a:gd name="connsiteY2" fmla="*/ 322136 h 322135"/>
                      <a:gd name="connsiteX3" fmla="*/ 492252 w 492251"/>
                      <a:gd name="connsiteY3" fmla="*/ 284226 h 322135"/>
                      <a:gd name="connsiteX4" fmla="*/ 0 w 492251"/>
                      <a:gd name="connsiteY4" fmla="*/ 0 h 3221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2251" h="322135">
                        <a:moveTo>
                          <a:pt x="0" y="0"/>
                        </a:moveTo>
                        <a:lnTo>
                          <a:pt x="0" y="37910"/>
                        </a:lnTo>
                        <a:lnTo>
                          <a:pt x="492252" y="322136"/>
                        </a:lnTo>
                        <a:lnTo>
                          <a:pt x="492252" y="28422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37474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524" name="Полилиния: фигура 221">
                    <a:extLst>
                      <a:ext uri="{FF2B5EF4-FFF2-40B4-BE49-F238E27FC236}">
                        <a16:creationId xmlns:a16="http://schemas.microsoft.com/office/drawing/2014/main" id="{69FC159D-CE1B-46B9-BC16-5232F13442FE}"/>
                      </a:ext>
                    </a:extLst>
                  </p:cNvPr>
                  <p:cNvSpPr/>
                  <p:nvPr/>
                </p:nvSpPr>
                <p:spPr>
                  <a:xfrm>
                    <a:off x="4073652" y="3150298"/>
                    <a:ext cx="1050131" cy="606266"/>
                  </a:xfrm>
                  <a:custGeom>
                    <a:avLst/>
                    <a:gdLst>
                      <a:gd name="connsiteX0" fmla="*/ 1050131 w 1050131"/>
                      <a:gd name="connsiteY0" fmla="*/ 303085 h 606266"/>
                      <a:gd name="connsiteX1" fmla="*/ 525113 w 1050131"/>
                      <a:gd name="connsiteY1" fmla="*/ 606266 h 606266"/>
                      <a:gd name="connsiteX2" fmla="*/ 0 w 1050131"/>
                      <a:gd name="connsiteY2" fmla="*/ 303085 h 606266"/>
                      <a:gd name="connsiteX3" fmla="*/ 525113 w 1050131"/>
                      <a:gd name="connsiteY3" fmla="*/ 0 h 606266"/>
                      <a:gd name="connsiteX4" fmla="*/ 1050131 w 1050131"/>
                      <a:gd name="connsiteY4" fmla="*/ 303085 h 6062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50131" h="606266">
                        <a:moveTo>
                          <a:pt x="1050131" y="303085"/>
                        </a:moveTo>
                        <a:lnTo>
                          <a:pt x="525113" y="606266"/>
                        </a:lnTo>
                        <a:lnTo>
                          <a:pt x="0" y="303085"/>
                        </a:lnTo>
                        <a:lnTo>
                          <a:pt x="525113" y="0"/>
                        </a:lnTo>
                        <a:lnTo>
                          <a:pt x="1050131" y="303085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525" name="Полилиния: фигура 222">
                    <a:extLst>
                      <a:ext uri="{FF2B5EF4-FFF2-40B4-BE49-F238E27FC236}">
                        <a16:creationId xmlns:a16="http://schemas.microsoft.com/office/drawing/2014/main" id="{C6D4D7C7-D563-4913-9CBE-761D4F23BD82}"/>
                      </a:ext>
                    </a:extLst>
                  </p:cNvPr>
                  <p:cNvSpPr/>
                  <p:nvPr/>
                </p:nvSpPr>
                <p:spPr>
                  <a:xfrm>
                    <a:off x="4073652" y="3150298"/>
                    <a:ext cx="1050131" cy="606266"/>
                  </a:xfrm>
                  <a:custGeom>
                    <a:avLst/>
                    <a:gdLst>
                      <a:gd name="connsiteX0" fmla="*/ 1050131 w 1050131"/>
                      <a:gd name="connsiteY0" fmla="*/ 303085 h 606266"/>
                      <a:gd name="connsiteX1" fmla="*/ 525113 w 1050131"/>
                      <a:gd name="connsiteY1" fmla="*/ 606266 h 606266"/>
                      <a:gd name="connsiteX2" fmla="*/ 0 w 1050131"/>
                      <a:gd name="connsiteY2" fmla="*/ 303085 h 606266"/>
                      <a:gd name="connsiteX3" fmla="*/ 525113 w 1050131"/>
                      <a:gd name="connsiteY3" fmla="*/ 0 h 606266"/>
                      <a:gd name="connsiteX4" fmla="*/ 1050131 w 1050131"/>
                      <a:gd name="connsiteY4" fmla="*/ 303085 h 6062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50131" h="606266">
                        <a:moveTo>
                          <a:pt x="1050131" y="303085"/>
                        </a:moveTo>
                        <a:lnTo>
                          <a:pt x="525113" y="606266"/>
                        </a:lnTo>
                        <a:lnTo>
                          <a:pt x="0" y="303085"/>
                        </a:lnTo>
                        <a:lnTo>
                          <a:pt x="525113" y="0"/>
                        </a:lnTo>
                        <a:lnTo>
                          <a:pt x="1050131" y="303085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15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526" name="Полилиния: фигура 223">
                    <a:extLst>
                      <a:ext uri="{FF2B5EF4-FFF2-40B4-BE49-F238E27FC236}">
                        <a16:creationId xmlns:a16="http://schemas.microsoft.com/office/drawing/2014/main" id="{9DEB4BA7-DD9B-40BA-9F91-4A94624AA58B}"/>
                      </a:ext>
                    </a:extLst>
                  </p:cNvPr>
                  <p:cNvSpPr/>
                  <p:nvPr/>
                </p:nvSpPr>
                <p:spPr>
                  <a:xfrm>
                    <a:off x="4073652" y="3150298"/>
                    <a:ext cx="1050131" cy="606266"/>
                  </a:xfrm>
                  <a:custGeom>
                    <a:avLst/>
                    <a:gdLst>
                      <a:gd name="connsiteX0" fmla="*/ 1050131 w 1050131"/>
                      <a:gd name="connsiteY0" fmla="*/ 303085 h 606266"/>
                      <a:gd name="connsiteX1" fmla="*/ 525113 w 1050131"/>
                      <a:gd name="connsiteY1" fmla="*/ 606266 h 606266"/>
                      <a:gd name="connsiteX2" fmla="*/ 0 w 1050131"/>
                      <a:gd name="connsiteY2" fmla="*/ 303085 h 606266"/>
                      <a:gd name="connsiteX3" fmla="*/ 525113 w 1050131"/>
                      <a:gd name="connsiteY3" fmla="*/ 0 h 606266"/>
                      <a:gd name="connsiteX4" fmla="*/ 1050131 w 1050131"/>
                      <a:gd name="connsiteY4" fmla="*/ 303085 h 6062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50131" h="606266">
                        <a:moveTo>
                          <a:pt x="1050131" y="303085"/>
                        </a:moveTo>
                        <a:lnTo>
                          <a:pt x="525113" y="606266"/>
                        </a:lnTo>
                        <a:lnTo>
                          <a:pt x="0" y="303085"/>
                        </a:lnTo>
                        <a:lnTo>
                          <a:pt x="525113" y="0"/>
                        </a:lnTo>
                        <a:lnTo>
                          <a:pt x="1050131" y="303085"/>
                        </a:lnTo>
                        <a:close/>
                      </a:path>
                    </a:pathLst>
                  </a:custGeom>
                  <a:solidFill>
                    <a:srgbClr val="000000">
                      <a:alpha val="1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527" name="Полилиния: фигура 224">
                    <a:extLst>
                      <a:ext uri="{FF2B5EF4-FFF2-40B4-BE49-F238E27FC236}">
                        <a16:creationId xmlns:a16="http://schemas.microsoft.com/office/drawing/2014/main" id="{79CB7EB2-B54E-41E5-88B5-8C2EFC42CA47}"/>
                      </a:ext>
                    </a:extLst>
                  </p:cNvPr>
                  <p:cNvSpPr/>
                  <p:nvPr/>
                </p:nvSpPr>
                <p:spPr>
                  <a:xfrm>
                    <a:off x="4073652" y="3434524"/>
                    <a:ext cx="525113" cy="322040"/>
                  </a:xfrm>
                  <a:custGeom>
                    <a:avLst/>
                    <a:gdLst>
                      <a:gd name="connsiteX0" fmla="*/ 525113 w 525113"/>
                      <a:gd name="connsiteY0" fmla="*/ 284131 h 322040"/>
                      <a:gd name="connsiteX1" fmla="*/ 525113 w 525113"/>
                      <a:gd name="connsiteY1" fmla="*/ 322040 h 322040"/>
                      <a:gd name="connsiteX2" fmla="*/ 0 w 525113"/>
                      <a:gd name="connsiteY2" fmla="*/ 18859 h 322040"/>
                      <a:gd name="connsiteX3" fmla="*/ 32861 w 525113"/>
                      <a:gd name="connsiteY3" fmla="*/ 0 h 322040"/>
                      <a:gd name="connsiteX4" fmla="*/ 525113 w 525113"/>
                      <a:gd name="connsiteY4" fmla="*/ 284131 h 3220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5113" h="322040">
                        <a:moveTo>
                          <a:pt x="525113" y="284131"/>
                        </a:moveTo>
                        <a:lnTo>
                          <a:pt x="525113" y="322040"/>
                        </a:lnTo>
                        <a:lnTo>
                          <a:pt x="0" y="18859"/>
                        </a:lnTo>
                        <a:lnTo>
                          <a:pt x="32861" y="0"/>
                        </a:lnTo>
                        <a:lnTo>
                          <a:pt x="525113" y="284131"/>
                        </a:lnTo>
                        <a:close/>
                      </a:path>
                    </a:pathLst>
                  </a:custGeom>
                  <a:solidFill>
                    <a:srgbClr val="000000">
                      <a:alpha val="1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 dirty="0"/>
                  </a:p>
                </p:txBody>
              </p:sp>
              <p:sp>
                <p:nvSpPr>
                  <p:cNvPr id="528" name="Полилиния: фигура 225">
                    <a:extLst>
                      <a:ext uri="{FF2B5EF4-FFF2-40B4-BE49-F238E27FC236}">
                        <a16:creationId xmlns:a16="http://schemas.microsoft.com/office/drawing/2014/main" id="{9B87126E-5627-49DD-99E6-A3CB6916885E}"/>
                      </a:ext>
                    </a:extLst>
                  </p:cNvPr>
                  <p:cNvSpPr/>
                  <p:nvPr/>
                </p:nvSpPr>
                <p:spPr>
                  <a:xfrm>
                    <a:off x="4598765" y="3453383"/>
                    <a:ext cx="525017" cy="454723"/>
                  </a:xfrm>
                  <a:custGeom>
                    <a:avLst/>
                    <a:gdLst>
                      <a:gd name="connsiteX0" fmla="*/ 525018 w 525017"/>
                      <a:gd name="connsiteY0" fmla="*/ 151543 h 454723"/>
                      <a:gd name="connsiteX1" fmla="*/ 0 w 525017"/>
                      <a:gd name="connsiteY1" fmla="*/ 454723 h 454723"/>
                      <a:gd name="connsiteX2" fmla="*/ 0 w 525017"/>
                      <a:gd name="connsiteY2" fmla="*/ 303181 h 454723"/>
                      <a:gd name="connsiteX3" fmla="*/ 525018 w 525017"/>
                      <a:gd name="connsiteY3" fmla="*/ 0 h 454723"/>
                      <a:gd name="connsiteX4" fmla="*/ 525018 w 525017"/>
                      <a:gd name="connsiteY4" fmla="*/ 151543 h 454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5017" h="454723">
                        <a:moveTo>
                          <a:pt x="525018" y="151543"/>
                        </a:moveTo>
                        <a:lnTo>
                          <a:pt x="0" y="454723"/>
                        </a:lnTo>
                        <a:lnTo>
                          <a:pt x="0" y="303181"/>
                        </a:lnTo>
                        <a:lnTo>
                          <a:pt x="525018" y="0"/>
                        </a:lnTo>
                        <a:lnTo>
                          <a:pt x="525018" y="151543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529" name="Полилиния: фигура 226">
                    <a:extLst>
                      <a:ext uri="{FF2B5EF4-FFF2-40B4-BE49-F238E27FC236}">
                        <a16:creationId xmlns:a16="http://schemas.microsoft.com/office/drawing/2014/main" id="{4E78952C-1D9B-418B-936F-3D5AAC53F8BC}"/>
                      </a:ext>
                    </a:extLst>
                  </p:cNvPr>
                  <p:cNvSpPr/>
                  <p:nvPr/>
                </p:nvSpPr>
                <p:spPr>
                  <a:xfrm>
                    <a:off x="4598765" y="3453383"/>
                    <a:ext cx="525017" cy="454723"/>
                  </a:xfrm>
                  <a:custGeom>
                    <a:avLst/>
                    <a:gdLst>
                      <a:gd name="connsiteX0" fmla="*/ 525018 w 525017"/>
                      <a:gd name="connsiteY0" fmla="*/ 151543 h 454723"/>
                      <a:gd name="connsiteX1" fmla="*/ 0 w 525017"/>
                      <a:gd name="connsiteY1" fmla="*/ 454723 h 454723"/>
                      <a:gd name="connsiteX2" fmla="*/ 0 w 525017"/>
                      <a:gd name="connsiteY2" fmla="*/ 303181 h 454723"/>
                      <a:gd name="connsiteX3" fmla="*/ 525018 w 525017"/>
                      <a:gd name="connsiteY3" fmla="*/ 0 h 454723"/>
                      <a:gd name="connsiteX4" fmla="*/ 525018 w 525017"/>
                      <a:gd name="connsiteY4" fmla="*/ 151543 h 454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5017" h="454723">
                        <a:moveTo>
                          <a:pt x="525018" y="151543"/>
                        </a:moveTo>
                        <a:lnTo>
                          <a:pt x="0" y="454723"/>
                        </a:lnTo>
                        <a:lnTo>
                          <a:pt x="0" y="303181"/>
                        </a:lnTo>
                        <a:lnTo>
                          <a:pt x="525018" y="0"/>
                        </a:lnTo>
                        <a:lnTo>
                          <a:pt x="525018" y="151543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65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530" name="Полилиния: фигура 227">
                    <a:extLst>
                      <a:ext uri="{FF2B5EF4-FFF2-40B4-BE49-F238E27FC236}">
                        <a16:creationId xmlns:a16="http://schemas.microsoft.com/office/drawing/2014/main" id="{760D47F2-D22C-4D73-A34C-32D04DA0D185}"/>
                      </a:ext>
                    </a:extLst>
                  </p:cNvPr>
                  <p:cNvSpPr/>
                  <p:nvPr/>
                </p:nvSpPr>
                <p:spPr>
                  <a:xfrm>
                    <a:off x="4073652" y="3453383"/>
                    <a:ext cx="525113" cy="454723"/>
                  </a:xfrm>
                  <a:custGeom>
                    <a:avLst/>
                    <a:gdLst>
                      <a:gd name="connsiteX0" fmla="*/ 525113 w 525113"/>
                      <a:gd name="connsiteY0" fmla="*/ 454723 h 454723"/>
                      <a:gd name="connsiteX1" fmla="*/ 0 w 525113"/>
                      <a:gd name="connsiteY1" fmla="*/ 151543 h 454723"/>
                      <a:gd name="connsiteX2" fmla="*/ 0 w 525113"/>
                      <a:gd name="connsiteY2" fmla="*/ 0 h 454723"/>
                      <a:gd name="connsiteX3" fmla="*/ 525113 w 525113"/>
                      <a:gd name="connsiteY3" fmla="*/ 303181 h 454723"/>
                      <a:gd name="connsiteX4" fmla="*/ 525113 w 525113"/>
                      <a:gd name="connsiteY4" fmla="*/ 454723 h 454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5113" h="454723">
                        <a:moveTo>
                          <a:pt x="525113" y="454723"/>
                        </a:moveTo>
                        <a:lnTo>
                          <a:pt x="0" y="151543"/>
                        </a:lnTo>
                        <a:lnTo>
                          <a:pt x="0" y="0"/>
                        </a:lnTo>
                        <a:lnTo>
                          <a:pt x="525113" y="303181"/>
                        </a:lnTo>
                        <a:lnTo>
                          <a:pt x="525113" y="454723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531" name="Полилиния: фигура 228">
                    <a:extLst>
                      <a:ext uri="{FF2B5EF4-FFF2-40B4-BE49-F238E27FC236}">
                        <a16:creationId xmlns:a16="http://schemas.microsoft.com/office/drawing/2014/main" id="{EE80327A-135A-4CE7-A9A6-48BC7783B340}"/>
                      </a:ext>
                    </a:extLst>
                  </p:cNvPr>
                  <p:cNvSpPr/>
                  <p:nvPr/>
                </p:nvSpPr>
                <p:spPr>
                  <a:xfrm>
                    <a:off x="4073652" y="3453383"/>
                    <a:ext cx="525113" cy="454723"/>
                  </a:xfrm>
                  <a:custGeom>
                    <a:avLst/>
                    <a:gdLst>
                      <a:gd name="connsiteX0" fmla="*/ 525113 w 525113"/>
                      <a:gd name="connsiteY0" fmla="*/ 454723 h 454723"/>
                      <a:gd name="connsiteX1" fmla="*/ 0 w 525113"/>
                      <a:gd name="connsiteY1" fmla="*/ 151543 h 454723"/>
                      <a:gd name="connsiteX2" fmla="*/ 0 w 525113"/>
                      <a:gd name="connsiteY2" fmla="*/ 0 h 454723"/>
                      <a:gd name="connsiteX3" fmla="*/ 525113 w 525113"/>
                      <a:gd name="connsiteY3" fmla="*/ 303181 h 454723"/>
                      <a:gd name="connsiteX4" fmla="*/ 525113 w 525113"/>
                      <a:gd name="connsiteY4" fmla="*/ 454723 h 454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5113" h="454723">
                        <a:moveTo>
                          <a:pt x="525113" y="454723"/>
                        </a:moveTo>
                        <a:lnTo>
                          <a:pt x="0" y="151543"/>
                        </a:lnTo>
                        <a:lnTo>
                          <a:pt x="0" y="0"/>
                        </a:lnTo>
                        <a:lnTo>
                          <a:pt x="525113" y="303181"/>
                        </a:lnTo>
                        <a:lnTo>
                          <a:pt x="525113" y="454723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5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532" name="Полилиния: фигура 229">
                    <a:extLst>
                      <a:ext uri="{FF2B5EF4-FFF2-40B4-BE49-F238E27FC236}">
                        <a16:creationId xmlns:a16="http://schemas.microsoft.com/office/drawing/2014/main" id="{BC50FD04-403B-4022-9CBF-BDFA94323FB5}"/>
                      </a:ext>
                    </a:extLst>
                  </p:cNvPr>
                  <p:cNvSpPr/>
                  <p:nvPr/>
                </p:nvSpPr>
                <p:spPr>
                  <a:xfrm>
                    <a:off x="4598765" y="3415569"/>
                    <a:ext cx="459390" cy="303085"/>
                  </a:xfrm>
                  <a:custGeom>
                    <a:avLst/>
                    <a:gdLst>
                      <a:gd name="connsiteX0" fmla="*/ 459391 w 459390"/>
                      <a:gd name="connsiteY0" fmla="*/ 37910 h 303085"/>
                      <a:gd name="connsiteX1" fmla="*/ 459391 w 459390"/>
                      <a:gd name="connsiteY1" fmla="*/ 0 h 303085"/>
                      <a:gd name="connsiteX2" fmla="*/ 0 w 459390"/>
                      <a:gd name="connsiteY2" fmla="*/ 265271 h 303085"/>
                      <a:gd name="connsiteX3" fmla="*/ 0 w 459390"/>
                      <a:gd name="connsiteY3" fmla="*/ 303086 h 303085"/>
                      <a:gd name="connsiteX4" fmla="*/ 459391 w 459390"/>
                      <a:gd name="connsiteY4" fmla="*/ 37910 h 3030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59390" h="303085">
                        <a:moveTo>
                          <a:pt x="459391" y="37910"/>
                        </a:moveTo>
                        <a:lnTo>
                          <a:pt x="459391" y="0"/>
                        </a:lnTo>
                        <a:lnTo>
                          <a:pt x="0" y="265271"/>
                        </a:lnTo>
                        <a:lnTo>
                          <a:pt x="0" y="303086"/>
                        </a:lnTo>
                        <a:lnTo>
                          <a:pt x="459391" y="37910"/>
                        </a:lnTo>
                        <a:close/>
                      </a:path>
                    </a:pathLst>
                  </a:custGeom>
                  <a:solidFill>
                    <a:srgbClr val="455A6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533" name="Полилиния: фигура 230">
                    <a:extLst>
                      <a:ext uri="{FF2B5EF4-FFF2-40B4-BE49-F238E27FC236}">
                        <a16:creationId xmlns:a16="http://schemas.microsoft.com/office/drawing/2014/main" id="{4AE1B95D-F41B-4A7E-AD13-F2DD3C147A42}"/>
                      </a:ext>
                    </a:extLst>
                  </p:cNvPr>
                  <p:cNvSpPr/>
                  <p:nvPr/>
                </p:nvSpPr>
                <p:spPr>
                  <a:xfrm>
                    <a:off x="4106513" y="3396615"/>
                    <a:ext cx="492251" cy="322040"/>
                  </a:xfrm>
                  <a:custGeom>
                    <a:avLst/>
                    <a:gdLst>
                      <a:gd name="connsiteX0" fmla="*/ 0 w 492251"/>
                      <a:gd name="connsiteY0" fmla="*/ 0 h 322040"/>
                      <a:gd name="connsiteX1" fmla="*/ 0 w 492251"/>
                      <a:gd name="connsiteY1" fmla="*/ 37909 h 322040"/>
                      <a:gd name="connsiteX2" fmla="*/ 492252 w 492251"/>
                      <a:gd name="connsiteY2" fmla="*/ 322040 h 322040"/>
                      <a:gd name="connsiteX3" fmla="*/ 492252 w 492251"/>
                      <a:gd name="connsiteY3" fmla="*/ 284226 h 322040"/>
                      <a:gd name="connsiteX4" fmla="*/ 0 w 492251"/>
                      <a:gd name="connsiteY4" fmla="*/ 0 h 3220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2251" h="322040">
                        <a:moveTo>
                          <a:pt x="0" y="0"/>
                        </a:moveTo>
                        <a:lnTo>
                          <a:pt x="0" y="37909"/>
                        </a:lnTo>
                        <a:lnTo>
                          <a:pt x="492252" y="322040"/>
                        </a:lnTo>
                        <a:lnTo>
                          <a:pt x="492252" y="28422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37474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 dirty="0"/>
                  </a:p>
                </p:txBody>
              </p:sp>
              <p:sp>
                <p:nvSpPr>
                  <p:cNvPr id="534" name="Полилиния: фигура 231">
                    <a:extLst>
                      <a:ext uri="{FF2B5EF4-FFF2-40B4-BE49-F238E27FC236}">
                        <a16:creationId xmlns:a16="http://schemas.microsoft.com/office/drawing/2014/main" id="{ED2D6708-E18D-4926-8705-56F2BD694EAF}"/>
                      </a:ext>
                    </a:extLst>
                  </p:cNvPr>
                  <p:cNvSpPr/>
                  <p:nvPr/>
                </p:nvSpPr>
                <p:spPr>
                  <a:xfrm>
                    <a:off x="4073652" y="2922460"/>
                    <a:ext cx="1050131" cy="606266"/>
                  </a:xfrm>
                  <a:custGeom>
                    <a:avLst/>
                    <a:gdLst>
                      <a:gd name="connsiteX0" fmla="*/ 1050131 w 1050131"/>
                      <a:gd name="connsiteY0" fmla="*/ 303181 h 606266"/>
                      <a:gd name="connsiteX1" fmla="*/ 525113 w 1050131"/>
                      <a:gd name="connsiteY1" fmla="*/ 606266 h 606266"/>
                      <a:gd name="connsiteX2" fmla="*/ 0 w 1050131"/>
                      <a:gd name="connsiteY2" fmla="*/ 303181 h 606266"/>
                      <a:gd name="connsiteX3" fmla="*/ 525113 w 1050131"/>
                      <a:gd name="connsiteY3" fmla="*/ 0 h 606266"/>
                      <a:gd name="connsiteX4" fmla="*/ 1050131 w 1050131"/>
                      <a:gd name="connsiteY4" fmla="*/ 303181 h 6062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50131" h="606266">
                        <a:moveTo>
                          <a:pt x="1050131" y="303181"/>
                        </a:moveTo>
                        <a:lnTo>
                          <a:pt x="525113" y="606266"/>
                        </a:lnTo>
                        <a:lnTo>
                          <a:pt x="0" y="303181"/>
                        </a:lnTo>
                        <a:lnTo>
                          <a:pt x="525113" y="0"/>
                        </a:lnTo>
                        <a:lnTo>
                          <a:pt x="1050131" y="303181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535" name="Полилиния: фигура 232">
                    <a:extLst>
                      <a:ext uri="{FF2B5EF4-FFF2-40B4-BE49-F238E27FC236}">
                        <a16:creationId xmlns:a16="http://schemas.microsoft.com/office/drawing/2014/main" id="{B0FCEA55-A3AE-47FB-958D-1FA4E67BE4FE}"/>
                      </a:ext>
                    </a:extLst>
                  </p:cNvPr>
                  <p:cNvSpPr/>
                  <p:nvPr/>
                </p:nvSpPr>
                <p:spPr>
                  <a:xfrm>
                    <a:off x="4073652" y="2922460"/>
                    <a:ext cx="1050131" cy="606266"/>
                  </a:xfrm>
                  <a:custGeom>
                    <a:avLst/>
                    <a:gdLst>
                      <a:gd name="connsiteX0" fmla="*/ 1050131 w 1050131"/>
                      <a:gd name="connsiteY0" fmla="*/ 303181 h 606266"/>
                      <a:gd name="connsiteX1" fmla="*/ 525113 w 1050131"/>
                      <a:gd name="connsiteY1" fmla="*/ 606266 h 606266"/>
                      <a:gd name="connsiteX2" fmla="*/ 0 w 1050131"/>
                      <a:gd name="connsiteY2" fmla="*/ 303181 h 606266"/>
                      <a:gd name="connsiteX3" fmla="*/ 525113 w 1050131"/>
                      <a:gd name="connsiteY3" fmla="*/ 0 h 606266"/>
                      <a:gd name="connsiteX4" fmla="*/ 1050131 w 1050131"/>
                      <a:gd name="connsiteY4" fmla="*/ 303181 h 6062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50131" h="606266">
                        <a:moveTo>
                          <a:pt x="1050131" y="303181"/>
                        </a:moveTo>
                        <a:lnTo>
                          <a:pt x="525113" y="606266"/>
                        </a:lnTo>
                        <a:lnTo>
                          <a:pt x="0" y="303181"/>
                        </a:lnTo>
                        <a:lnTo>
                          <a:pt x="525113" y="0"/>
                        </a:lnTo>
                        <a:lnTo>
                          <a:pt x="1050131" y="303181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15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 dirty="0"/>
                  </a:p>
                </p:txBody>
              </p:sp>
              <p:sp>
                <p:nvSpPr>
                  <p:cNvPr id="536" name="Полилиния: фигура 233">
                    <a:extLst>
                      <a:ext uri="{FF2B5EF4-FFF2-40B4-BE49-F238E27FC236}">
                        <a16:creationId xmlns:a16="http://schemas.microsoft.com/office/drawing/2014/main" id="{18772823-B2B0-4FED-9E24-189D6D6BD11B}"/>
                      </a:ext>
                    </a:extLst>
                  </p:cNvPr>
                  <p:cNvSpPr/>
                  <p:nvPr/>
                </p:nvSpPr>
                <p:spPr>
                  <a:xfrm>
                    <a:off x="4073652" y="2922460"/>
                    <a:ext cx="1050131" cy="606266"/>
                  </a:xfrm>
                  <a:custGeom>
                    <a:avLst/>
                    <a:gdLst>
                      <a:gd name="connsiteX0" fmla="*/ 1050131 w 1050131"/>
                      <a:gd name="connsiteY0" fmla="*/ 303181 h 606266"/>
                      <a:gd name="connsiteX1" fmla="*/ 525113 w 1050131"/>
                      <a:gd name="connsiteY1" fmla="*/ 606266 h 606266"/>
                      <a:gd name="connsiteX2" fmla="*/ 0 w 1050131"/>
                      <a:gd name="connsiteY2" fmla="*/ 303181 h 606266"/>
                      <a:gd name="connsiteX3" fmla="*/ 525113 w 1050131"/>
                      <a:gd name="connsiteY3" fmla="*/ 0 h 606266"/>
                      <a:gd name="connsiteX4" fmla="*/ 1050131 w 1050131"/>
                      <a:gd name="connsiteY4" fmla="*/ 303181 h 6062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50131" h="606266">
                        <a:moveTo>
                          <a:pt x="1050131" y="303181"/>
                        </a:moveTo>
                        <a:lnTo>
                          <a:pt x="525113" y="606266"/>
                        </a:lnTo>
                        <a:lnTo>
                          <a:pt x="0" y="303181"/>
                        </a:lnTo>
                        <a:lnTo>
                          <a:pt x="525113" y="0"/>
                        </a:lnTo>
                        <a:lnTo>
                          <a:pt x="1050131" y="303181"/>
                        </a:lnTo>
                        <a:close/>
                      </a:path>
                    </a:pathLst>
                  </a:custGeom>
                  <a:solidFill>
                    <a:srgbClr val="000000">
                      <a:alpha val="1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537" name="Полилиния: фигура 234">
                    <a:extLst>
                      <a:ext uri="{FF2B5EF4-FFF2-40B4-BE49-F238E27FC236}">
                        <a16:creationId xmlns:a16="http://schemas.microsoft.com/office/drawing/2014/main" id="{EC9AFD02-5AE6-4CCD-AF30-0C1EBBDCEA9E}"/>
                      </a:ext>
                    </a:extLst>
                  </p:cNvPr>
                  <p:cNvSpPr/>
                  <p:nvPr/>
                </p:nvSpPr>
                <p:spPr>
                  <a:xfrm>
                    <a:off x="4073652" y="3206686"/>
                    <a:ext cx="525113" cy="322040"/>
                  </a:xfrm>
                  <a:custGeom>
                    <a:avLst/>
                    <a:gdLst>
                      <a:gd name="connsiteX0" fmla="*/ 525113 w 525113"/>
                      <a:gd name="connsiteY0" fmla="*/ 284226 h 322040"/>
                      <a:gd name="connsiteX1" fmla="*/ 525113 w 525113"/>
                      <a:gd name="connsiteY1" fmla="*/ 322040 h 322040"/>
                      <a:gd name="connsiteX2" fmla="*/ 0 w 525113"/>
                      <a:gd name="connsiteY2" fmla="*/ 18955 h 322040"/>
                      <a:gd name="connsiteX3" fmla="*/ 32861 w 525113"/>
                      <a:gd name="connsiteY3" fmla="*/ 0 h 322040"/>
                      <a:gd name="connsiteX4" fmla="*/ 525113 w 525113"/>
                      <a:gd name="connsiteY4" fmla="*/ 284226 h 3220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5113" h="322040">
                        <a:moveTo>
                          <a:pt x="525113" y="284226"/>
                        </a:moveTo>
                        <a:lnTo>
                          <a:pt x="525113" y="322040"/>
                        </a:lnTo>
                        <a:lnTo>
                          <a:pt x="0" y="18955"/>
                        </a:lnTo>
                        <a:lnTo>
                          <a:pt x="32861" y="0"/>
                        </a:lnTo>
                        <a:lnTo>
                          <a:pt x="525113" y="284226"/>
                        </a:lnTo>
                        <a:close/>
                      </a:path>
                    </a:pathLst>
                  </a:custGeom>
                  <a:solidFill>
                    <a:srgbClr val="000000">
                      <a:alpha val="1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538" name="Полилиния: фигура 235">
                    <a:extLst>
                      <a:ext uri="{FF2B5EF4-FFF2-40B4-BE49-F238E27FC236}">
                        <a16:creationId xmlns:a16="http://schemas.microsoft.com/office/drawing/2014/main" id="{7AD84A08-E23E-4D09-9D17-C155E364EAAE}"/>
                      </a:ext>
                    </a:extLst>
                  </p:cNvPr>
                  <p:cNvSpPr/>
                  <p:nvPr/>
                </p:nvSpPr>
                <p:spPr>
                  <a:xfrm>
                    <a:off x="4598765" y="3225641"/>
                    <a:ext cx="525017" cy="454628"/>
                  </a:xfrm>
                  <a:custGeom>
                    <a:avLst/>
                    <a:gdLst>
                      <a:gd name="connsiteX0" fmla="*/ 525018 w 525017"/>
                      <a:gd name="connsiteY0" fmla="*/ 151543 h 454628"/>
                      <a:gd name="connsiteX1" fmla="*/ 0 w 525017"/>
                      <a:gd name="connsiteY1" fmla="*/ 454628 h 454628"/>
                      <a:gd name="connsiteX2" fmla="*/ 0 w 525017"/>
                      <a:gd name="connsiteY2" fmla="*/ 303086 h 454628"/>
                      <a:gd name="connsiteX3" fmla="*/ 525018 w 525017"/>
                      <a:gd name="connsiteY3" fmla="*/ 0 h 454628"/>
                      <a:gd name="connsiteX4" fmla="*/ 525018 w 525017"/>
                      <a:gd name="connsiteY4" fmla="*/ 151543 h 4546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5017" h="454628">
                        <a:moveTo>
                          <a:pt x="525018" y="151543"/>
                        </a:moveTo>
                        <a:lnTo>
                          <a:pt x="0" y="454628"/>
                        </a:lnTo>
                        <a:lnTo>
                          <a:pt x="0" y="303086"/>
                        </a:lnTo>
                        <a:lnTo>
                          <a:pt x="525018" y="0"/>
                        </a:lnTo>
                        <a:lnTo>
                          <a:pt x="525018" y="151543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539" name="Полилиния: фигура 236">
                    <a:extLst>
                      <a:ext uri="{FF2B5EF4-FFF2-40B4-BE49-F238E27FC236}">
                        <a16:creationId xmlns:a16="http://schemas.microsoft.com/office/drawing/2014/main" id="{AAB2D903-A977-46D9-AF21-EF06AF251EDF}"/>
                      </a:ext>
                    </a:extLst>
                  </p:cNvPr>
                  <p:cNvSpPr/>
                  <p:nvPr/>
                </p:nvSpPr>
                <p:spPr>
                  <a:xfrm>
                    <a:off x="4598765" y="3225641"/>
                    <a:ext cx="525017" cy="454628"/>
                  </a:xfrm>
                  <a:custGeom>
                    <a:avLst/>
                    <a:gdLst>
                      <a:gd name="connsiteX0" fmla="*/ 525018 w 525017"/>
                      <a:gd name="connsiteY0" fmla="*/ 151543 h 454628"/>
                      <a:gd name="connsiteX1" fmla="*/ 0 w 525017"/>
                      <a:gd name="connsiteY1" fmla="*/ 454628 h 454628"/>
                      <a:gd name="connsiteX2" fmla="*/ 0 w 525017"/>
                      <a:gd name="connsiteY2" fmla="*/ 303086 h 454628"/>
                      <a:gd name="connsiteX3" fmla="*/ 525018 w 525017"/>
                      <a:gd name="connsiteY3" fmla="*/ 0 h 454628"/>
                      <a:gd name="connsiteX4" fmla="*/ 525018 w 525017"/>
                      <a:gd name="connsiteY4" fmla="*/ 151543 h 4546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5017" h="454628">
                        <a:moveTo>
                          <a:pt x="525018" y="151543"/>
                        </a:moveTo>
                        <a:lnTo>
                          <a:pt x="0" y="454628"/>
                        </a:lnTo>
                        <a:lnTo>
                          <a:pt x="0" y="303086"/>
                        </a:lnTo>
                        <a:lnTo>
                          <a:pt x="525018" y="0"/>
                        </a:lnTo>
                        <a:lnTo>
                          <a:pt x="525018" y="151543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65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540" name="Полилиния: фигура 237">
                    <a:extLst>
                      <a:ext uri="{FF2B5EF4-FFF2-40B4-BE49-F238E27FC236}">
                        <a16:creationId xmlns:a16="http://schemas.microsoft.com/office/drawing/2014/main" id="{7536DDF4-6ECB-4C8D-A31B-2163611BE337}"/>
                      </a:ext>
                    </a:extLst>
                  </p:cNvPr>
                  <p:cNvSpPr/>
                  <p:nvPr/>
                </p:nvSpPr>
                <p:spPr>
                  <a:xfrm>
                    <a:off x="4073652" y="3225641"/>
                    <a:ext cx="525113" cy="454628"/>
                  </a:xfrm>
                  <a:custGeom>
                    <a:avLst/>
                    <a:gdLst>
                      <a:gd name="connsiteX0" fmla="*/ 525113 w 525113"/>
                      <a:gd name="connsiteY0" fmla="*/ 454628 h 454628"/>
                      <a:gd name="connsiteX1" fmla="*/ 0 w 525113"/>
                      <a:gd name="connsiteY1" fmla="*/ 151543 h 454628"/>
                      <a:gd name="connsiteX2" fmla="*/ 0 w 525113"/>
                      <a:gd name="connsiteY2" fmla="*/ 0 h 454628"/>
                      <a:gd name="connsiteX3" fmla="*/ 525113 w 525113"/>
                      <a:gd name="connsiteY3" fmla="*/ 303086 h 454628"/>
                      <a:gd name="connsiteX4" fmla="*/ 525113 w 525113"/>
                      <a:gd name="connsiteY4" fmla="*/ 454628 h 4546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5113" h="454628">
                        <a:moveTo>
                          <a:pt x="525113" y="454628"/>
                        </a:moveTo>
                        <a:lnTo>
                          <a:pt x="0" y="151543"/>
                        </a:lnTo>
                        <a:lnTo>
                          <a:pt x="0" y="0"/>
                        </a:lnTo>
                        <a:lnTo>
                          <a:pt x="525113" y="303086"/>
                        </a:lnTo>
                        <a:lnTo>
                          <a:pt x="525113" y="454628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541" name="Полилиния: фигура 238">
                    <a:extLst>
                      <a:ext uri="{FF2B5EF4-FFF2-40B4-BE49-F238E27FC236}">
                        <a16:creationId xmlns:a16="http://schemas.microsoft.com/office/drawing/2014/main" id="{55B23B3E-5C8E-42E0-B227-D51ABB9A0E23}"/>
                      </a:ext>
                    </a:extLst>
                  </p:cNvPr>
                  <p:cNvSpPr/>
                  <p:nvPr/>
                </p:nvSpPr>
                <p:spPr>
                  <a:xfrm>
                    <a:off x="4073652" y="3225641"/>
                    <a:ext cx="525113" cy="454628"/>
                  </a:xfrm>
                  <a:custGeom>
                    <a:avLst/>
                    <a:gdLst>
                      <a:gd name="connsiteX0" fmla="*/ 525113 w 525113"/>
                      <a:gd name="connsiteY0" fmla="*/ 454628 h 454628"/>
                      <a:gd name="connsiteX1" fmla="*/ 0 w 525113"/>
                      <a:gd name="connsiteY1" fmla="*/ 151543 h 454628"/>
                      <a:gd name="connsiteX2" fmla="*/ 0 w 525113"/>
                      <a:gd name="connsiteY2" fmla="*/ 0 h 454628"/>
                      <a:gd name="connsiteX3" fmla="*/ 525113 w 525113"/>
                      <a:gd name="connsiteY3" fmla="*/ 303086 h 454628"/>
                      <a:gd name="connsiteX4" fmla="*/ 525113 w 525113"/>
                      <a:gd name="connsiteY4" fmla="*/ 454628 h 4546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5113" h="454628">
                        <a:moveTo>
                          <a:pt x="525113" y="454628"/>
                        </a:moveTo>
                        <a:lnTo>
                          <a:pt x="0" y="151543"/>
                        </a:lnTo>
                        <a:lnTo>
                          <a:pt x="0" y="0"/>
                        </a:lnTo>
                        <a:lnTo>
                          <a:pt x="525113" y="303086"/>
                        </a:lnTo>
                        <a:lnTo>
                          <a:pt x="525113" y="454628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5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542" name="Полилиния: фигура 239">
                    <a:extLst>
                      <a:ext uri="{FF2B5EF4-FFF2-40B4-BE49-F238E27FC236}">
                        <a16:creationId xmlns:a16="http://schemas.microsoft.com/office/drawing/2014/main" id="{ADA46819-4CFA-4141-A1F4-090FF580B0EF}"/>
                      </a:ext>
                    </a:extLst>
                  </p:cNvPr>
                  <p:cNvSpPr/>
                  <p:nvPr/>
                </p:nvSpPr>
                <p:spPr>
                  <a:xfrm>
                    <a:off x="4073652" y="2702286"/>
                    <a:ext cx="1050131" cy="750716"/>
                  </a:xfrm>
                  <a:custGeom>
                    <a:avLst/>
                    <a:gdLst>
                      <a:gd name="connsiteX0" fmla="*/ 20955 w 1050131"/>
                      <a:gd name="connsiteY0" fmla="*/ 283896 h 750716"/>
                      <a:gd name="connsiteX1" fmla="*/ 504349 w 1050131"/>
                      <a:gd name="connsiteY1" fmla="*/ 5004 h 750716"/>
                      <a:gd name="connsiteX2" fmla="*/ 546354 w 1050131"/>
                      <a:gd name="connsiteY2" fmla="*/ 5004 h 750716"/>
                      <a:gd name="connsiteX3" fmla="*/ 1029176 w 1050131"/>
                      <a:gd name="connsiteY3" fmla="*/ 283896 h 750716"/>
                      <a:gd name="connsiteX4" fmla="*/ 1050131 w 1050131"/>
                      <a:gd name="connsiteY4" fmla="*/ 320282 h 750716"/>
                      <a:gd name="connsiteX5" fmla="*/ 1050131 w 1050131"/>
                      <a:gd name="connsiteY5" fmla="*/ 447631 h 750716"/>
                      <a:gd name="connsiteX6" fmla="*/ 524732 w 1050131"/>
                      <a:gd name="connsiteY6" fmla="*/ 750716 h 750716"/>
                      <a:gd name="connsiteX7" fmla="*/ 524732 w 1050131"/>
                      <a:gd name="connsiteY7" fmla="*/ 750716 h 750716"/>
                      <a:gd name="connsiteX8" fmla="*/ 0 w 1050131"/>
                      <a:gd name="connsiteY8" fmla="*/ 447631 h 750716"/>
                      <a:gd name="connsiteX9" fmla="*/ 0 w 1050131"/>
                      <a:gd name="connsiteY9" fmla="*/ 320282 h 750716"/>
                      <a:gd name="connsiteX10" fmla="*/ 20955 w 1050131"/>
                      <a:gd name="connsiteY10" fmla="*/ 283896 h 750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050131" h="750716">
                        <a:moveTo>
                          <a:pt x="20955" y="283896"/>
                        </a:moveTo>
                        <a:lnTo>
                          <a:pt x="504349" y="5004"/>
                        </a:lnTo>
                        <a:cubicBezTo>
                          <a:pt x="517556" y="-1668"/>
                          <a:pt x="533147" y="-1668"/>
                          <a:pt x="546354" y="5004"/>
                        </a:cubicBezTo>
                        <a:lnTo>
                          <a:pt x="1029176" y="283896"/>
                        </a:lnTo>
                        <a:cubicBezTo>
                          <a:pt x="1041531" y="292020"/>
                          <a:pt x="1049304" y="305518"/>
                          <a:pt x="1050131" y="320282"/>
                        </a:cubicBezTo>
                        <a:lnTo>
                          <a:pt x="1050131" y="447631"/>
                        </a:lnTo>
                        <a:lnTo>
                          <a:pt x="524732" y="750716"/>
                        </a:lnTo>
                        <a:lnTo>
                          <a:pt x="524732" y="750716"/>
                        </a:lnTo>
                        <a:lnTo>
                          <a:pt x="0" y="447631"/>
                        </a:lnTo>
                        <a:lnTo>
                          <a:pt x="0" y="320282"/>
                        </a:lnTo>
                        <a:cubicBezTo>
                          <a:pt x="827" y="305518"/>
                          <a:pt x="8601" y="292021"/>
                          <a:pt x="20955" y="283896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543" name="Полилиния: фигура 240">
                    <a:extLst>
                      <a:ext uri="{FF2B5EF4-FFF2-40B4-BE49-F238E27FC236}">
                        <a16:creationId xmlns:a16="http://schemas.microsoft.com/office/drawing/2014/main" id="{6A711663-EDD0-4A52-85D7-3E30C62CB255}"/>
                      </a:ext>
                    </a:extLst>
                  </p:cNvPr>
                  <p:cNvSpPr/>
                  <p:nvPr/>
                </p:nvSpPr>
                <p:spPr>
                  <a:xfrm>
                    <a:off x="4073652" y="2702286"/>
                    <a:ext cx="1050131" cy="750716"/>
                  </a:xfrm>
                  <a:custGeom>
                    <a:avLst/>
                    <a:gdLst>
                      <a:gd name="connsiteX0" fmla="*/ 20955 w 1050131"/>
                      <a:gd name="connsiteY0" fmla="*/ 283896 h 750716"/>
                      <a:gd name="connsiteX1" fmla="*/ 504349 w 1050131"/>
                      <a:gd name="connsiteY1" fmla="*/ 5004 h 750716"/>
                      <a:gd name="connsiteX2" fmla="*/ 546354 w 1050131"/>
                      <a:gd name="connsiteY2" fmla="*/ 5004 h 750716"/>
                      <a:gd name="connsiteX3" fmla="*/ 1029176 w 1050131"/>
                      <a:gd name="connsiteY3" fmla="*/ 283896 h 750716"/>
                      <a:gd name="connsiteX4" fmla="*/ 1050131 w 1050131"/>
                      <a:gd name="connsiteY4" fmla="*/ 320282 h 750716"/>
                      <a:gd name="connsiteX5" fmla="*/ 1050131 w 1050131"/>
                      <a:gd name="connsiteY5" fmla="*/ 447631 h 750716"/>
                      <a:gd name="connsiteX6" fmla="*/ 524732 w 1050131"/>
                      <a:gd name="connsiteY6" fmla="*/ 750716 h 750716"/>
                      <a:gd name="connsiteX7" fmla="*/ 524732 w 1050131"/>
                      <a:gd name="connsiteY7" fmla="*/ 750716 h 750716"/>
                      <a:gd name="connsiteX8" fmla="*/ 0 w 1050131"/>
                      <a:gd name="connsiteY8" fmla="*/ 447631 h 750716"/>
                      <a:gd name="connsiteX9" fmla="*/ 0 w 1050131"/>
                      <a:gd name="connsiteY9" fmla="*/ 320282 h 750716"/>
                      <a:gd name="connsiteX10" fmla="*/ 20955 w 1050131"/>
                      <a:gd name="connsiteY10" fmla="*/ 283896 h 750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050131" h="750716">
                        <a:moveTo>
                          <a:pt x="20955" y="283896"/>
                        </a:moveTo>
                        <a:lnTo>
                          <a:pt x="504349" y="5004"/>
                        </a:lnTo>
                        <a:cubicBezTo>
                          <a:pt x="517556" y="-1668"/>
                          <a:pt x="533147" y="-1668"/>
                          <a:pt x="546354" y="5004"/>
                        </a:cubicBezTo>
                        <a:lnTo>
                          <a:pt x="1029176" y="283896"/>
                        </a:lnTo>
                        <a:cubicBezTo>
                          <a:pt x="1041531" y="292020"/>
                          <a:pt x="1049304" y="305518"/>
                          <a:pt x="1050131" y="320282"/>
                        </a:cubicBezTo>
                        <a:lnTo>
                          <a:pt x="1050131" y="447631"/>
                        </a:lnTo>
                        <a:lnTo>
                          <a:pt x="524732" y="750716"/>
                        </a:lnTo>
                        <a:lnTo>
                          <a:pt x="524732" y="750716"/>
                        </a:lnTo>
                        <a:lnTo>
                          <a:pt x="0" y="447631"/>
                        </a:lnTo>
                        <a:lnTo>
                          <a:pt x="0" y="320282"/>
                        </a:lnTo>
                        <a:cubicBezTo>
                          <a:pt x="827" y="305518"/>
                          <a:pt x="8601" y="292021"/>
                          <a:pt x="20955" y="283896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544" name="Полилиния: фигура 241">
                    <a:extLst>
                      <a:ext uri="{FF2B5EF4-FFF2-40B4-BE49-F238E27FC236}">
                        <a16:creationId xmlns:a16="http://schemas.microsoft.com/office/drawing/2014/main" id="{3C72AB36-28B5-4913-8D67-FA9754433696}"/>
                      </a:ext>
                    </a:extLst>
                  </p:cNvPr>
                  <p:cNvSpPr/>
                  <p:nvPr/>
                </p:nvSpPr>
                <p:spPr>
                  <a:xfrm>
                    <a:off x="4598479" y="2988849"/>
                    <a:ext cx="525303" cy="464153"/>
                  </a:xfrm>
                  <a:custGeom>
                    <a:avLst/>
                    <a:gdLst>
                      <a:gd name="connsiteX0" fmla="*/ 0 w 525303"/>
                      <a:gd name="connsiteY0" fmla="*/ 305467 h 464153"/>
                      <a:gd name="connsiteX1" fmla="*/ 0 w 525303"/>
                      <a:gd name="connsiteY1" fmla="*/ 464153 h 464153"/>
                      <a:gd name="connsiteX2" fmla="*/ 525304 w 525303"/>
                      <a:gd name="connsiteY2" fmla="*/ 161068 h 464153"/>
                      <a:gd name="connsiteX3" fmla="*/ 525304 w 525303"/>
                      <a:gd name="connsiteY3" fmla="*/ 33718 h 464153"/>
                      <a:gd name="connsiteX4" fmla="*/ 508063 w 525303"/>
                      <a:gd name="connsiteY4" fmla="*/ 0 h 464153"/>
                      <a:gd name="connsiteX5" fmla="*/ 504254 w 525303"/>
                      <a:gd name="connsiteY5" fmla="*/ 21622 h 464153"/>
                      <a:gd name="connsiteX6" fmla="*/ 21146 w 525303"/>
                      <a:gd name="connsiteY6" fmla="*/ 300514 h 464153"/>
                      <a:gd name="connsiteX7" fmla="*/ 0 w 525303"/>
                      <a:gd name="connsiteY7" fmla="*/ 305467 h 4641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25303" h="464153">
                        <a:moveTo>
                          <a:pt x="0" y="305467"/>
                        </a:moveTo>
                        <a:lnTo>
                          <a:pt x="0" y="464153"/>
                        </a:lnTo>
                        <a:lnTo>
                          <a:pt x="525304" y="161068"/>
                        </a:lnTo>
                        <a:lnTo>
                          <a:pt x="525304" y="33718"/>
                        </a:lnTo>
                        <a:cubicBezTo>
                          <a:pt x="524557" y="20554"/>
                          <a:pt x="518298" y="8314"/>
                          <a:pt x="508063" y="0"/>
                        </a:cubicBezTo>
                        <a:cubicBezTo>
                          <a:pt x="515779" y="6763"/>
                          <a:pt x="514445" y="15716"/>
                          <a:pt x="504254" y="21622"/>
                        </a:cubicBezTo>
                        <a:lnTo>
                          <a:pt x="21146" y="300514"/>
                        </a:lnTo>
                        <a:cubicBezTo>
                          <a:pt x="14629" y="303925"/>
                          <a:pt x="7354" y="305629"/>
                          <a:pt x="0" y="305467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545" name="Полилиния: фигура 242">
                    <a:extLst>
                      <a:ext uri="{FF2B5EF4-FFF2-40B4-BE49-F238E27FC236}">
                        <a16:creationId xmlns:a16="http://schemas.microsoft.com/office/drawing/2014/main" id="{96466F53-27FE-4B5F-B699-B6447F067657}"/>
                      </a:ext>
                    </a:extLst>
                  </p:cNvPr>
                  <p:cNvSpPr/>
                  <p:nvPr/>
                </p:nvSpPr>
                <p:spPr>
                  <a:xfrm>
                    <a:off x="4598479" y="2988849"/>
                    <a:ext cx="525303" cy="464153"/>
                  </a:xfrm>
                  <a:custGeom>
                    <a:avLst/>
                    <a:gdLst>
                      <a:gd name="connsiteX0" fmla="*/ 0 w 525303"/>
                      <a:gd name="connsiteY0" fmla="*/ 305467 h 464153"/>
                      <a:gd name="connsiteX1" fmla="*/ 0 w 525303"/>
                      <a:gd name="connsiteY1" fmla="*/ 464153 h 464153"/>
                      <a:gd name="connsiteX2" fmla="*/ 525304 w 525303"/>
                      <a:gd name="connsiteY2" fmla="*/ 161068 h 464153"/>
                      <a:gd name="connsiteX3" fmla="*/ 525304 w 525303"/>
                      <a:gd name="connsiteY3" fmla="*/ 33718 h 464153"/>
                      <a:gd name="connsiteX4" fmla="*/ 508063 w 525303"/>
                      <a:gd name="connsiteY4" fmla="*/ 0 h 464153"/>
                      <a:gd name="connsiteX5" fmla="*/ 504254 w 525303"/>
                      <a:gd name="connsiteY5" fmla="*/ 21622 h 464153"/>
                      <a:gd name="connsiteX6" fmla="*/ 21146 w 525303"/>
                      <a:gd name="connsiteY6" fmla="*/ 300514 h 464153"/>
                      <a:gd name="connsiteX7" fmla="*/ 0 w 525303"/>
                      <a:gd name="connsiteY7" fmla="*/ 305467 h 4641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25303" h="464153">
                        <a:moveTo>
                          <a:pt x="0" y="305467"/>
                        </a:moveTo>
                        <a:lnTo>
                          <a:pt x="0" y="464153"/>
                        </a:lnTo>
                        <a:lnTo>
                          <a:pt x="525304" y="161068"/>
                        </a:lnTo>
                        <a:lnTo>
                          <a:pt x="525304" y="33718"/>
                        </a:lnTo>
                        <a:cubicBezTo>
                          <a:pt x="524557" y="20554"/>
                          <a:pt x="518298" y="8314"/>
                          <a:pt x="508063" y="0"/>
                        </a:cubicBezTo>
                        <a:cubicBezTo>
                          <a:pt x="515779" y="6763"/>
                          <a:pt x="514445" y="15716"/>
                          <a:pt x="504254" y="21622"/>
                        </a:cubicBezTo>
                        <a:lnTo>
                          <a:pt x="21146" y="300514"/>
                        </a:lnTo>
                        <a:cubicBezTo>
                          <a:pt x="14629" y="303925"/>
                          <a:pt x="7354" y="305629"/>
                          <a:pt x="0" y="305467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65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546" name="Полилиния: фигура 243">
                    <a:extLst>
                      <a:ext uri="{FF2B5EF4-FFF2-40B4-BE49-F238E27FC236}">
                        <a16:creationId xmlns:a16="http://schemas.microsoft.com/office/drawing/2014/main" id="{E72B8066-7BE7-4362-AAAD-81B53C49B3DA}"/>
                      </a:ext>
                    </a:extLst>
                  </p:cNvPr>
                  <p:cNvSpPr/>
                  <p:nvPr/>
                </p:nvSpPr>
                <p:spPr>
                  <a:xfrm>
                    <a:off x="4085971" y="2702286"/>
                    <a:ext cx="1025493" cy="592079"/>
                  </a:xfrm>
                  <a:custGeom>
                    <a:avLst/>
                    <a:gdLst>
                      <a:gd name="connsiteX0" fmla="*/ 1016857 w 1025493"/>
                      <a:gd name="connsiteY0" fmla="*/ 308185 h 592079"/>
                      <a:gd name="connsiteX1" fmla="*/ 533654 w 1025493"/>
                      <a:gd name="connsiteY1" fmla="*/ 587077 h 592079"/>
                      <a:gd name="connsiteX2" fmla="*/ 491744 w 1025493"/>
                      <a:gd name="connsiteY2" fmla="*/ 587077 h 592079"/>
                      <a:gd name="connsiteX3" fmla="*/ 8636 w 1025493"/>
                      <a:gd name="connsiteY3" fmla="*/ 308185 h 592079"/>
                      <a:gd name="connsiteX4" fmla="*/ 718 w 1025493"/>
                      <a:gd name="connsiteY4" fmla="*/ 291814 h 592079"/>
                      <a:gd name="connsiteX5" fmla="*/ 8636 w 1025493"/>
                      <a:gd name="connsiteY5" fmla="*/ 283896 h 592079"/>
                      <a:gd name="connsiteX6" fmla="*/ 492030 w 1025493"/>
                      <a:gd name="connsiteY6" fmla="*/ 5004 h 592079"/>
                      <a:gd name="connsiteX7" fmla="*/ 534035 w 1025493"/>
                      <a:gd name="connsiteY7" fmla="*/ 5004 h 592079"/>
                      <a:gd name="connsiteX8" fmla="*/ 1016857 w 1025493"/>
                      <a:gd name="connsiteY8" fmla="*/ 283896 h 592079"/>
                      <a:gd name="connsiteX9" fmla="*/ 1024775 w 1025493"/>
                      <a:gd name="connsiteY9" fmla="*/ 300267 h 592079"/>
                      <a:gd name="connsiteX10" fmla="*/ 1016857 w 1025493"/>
                      <a:gd name="connsiteY10" fmla="*/ 308185 h 5920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025493" h="592079">
                        <a:moveTo>
                          <a:pt x="1016857" y="308185"/>
                        </a:moveTo>
                        <a:lnTo>
                          <a:pt x="533654" y="587077"/>
                        </a:lnTo>
                        <a:cubicBezTo>
                          <a:pt x="520480" y="593748"/>
                          <a:pt x="504918" y="593748"/>
                          <a:pt x="491744" y="587077"/>
                        </a:cubicBezTo>
                        <a:lnTo>
                          <a:pt x="8636" y="308185"/>
                        </a:lnTo>
                        <a:cubicBezTo>
                          <a:pt x="1929" y="305851"/>
                          <a:pt x="-1616" y="298521"/>
                          <a:pt x="718" y="291814"/>
                        </a:cubicBezTo>
                        <a:cubicBezTo>
                          <a:pt x="2009" y="288104"/>
                          <a:pt x="4926" y="285187"/>
                          <a:pt x="8636" y="283896"/>
                        </a:cubicBezTo>
                        <a:lnTo>
                          <a:pt x="492030" y="5004"/>
                        </a:lnTo>
                        <a:cubicBezTo>
                          <a:pt x="505237" y="-1668"/>
                          <a:pt x="520828" y="-1668"/>
                          <a:pt x="534035" y="5004"/>
                        </a:cubicBezTo>
                        <a:lnTo>
                          <a:pt x="1016857" y="283896"/>
                        </a:lnTo>
                        <a:cubicBezTo>
                          <a:pt x="1023564" y="286230"/>
                          <a:pt x="1027109" y="293560"/>
                          <a:pt x="1024775" y="300267"/>
                        </a:cubicBezTo>
                        <a:cubicBezTo>
                          <a:pt x="1023484" y="303977"/>
                          <a:pt x="1020568" y="306894"/>
                          <a:pt x="1016857" y="308185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547" name="Полилиния: фигура 244">
                    <a:extLst>
                      <a:ext uri="{FF2B5EF4-FFF2-40B4-BE49-F238E27FC236}">
                        <a16:creationId xmlns:a16="http://schemas.microsoft.com/office/drawing/2014/main" id="{7FE4E303-CAFB-4D85-A46C-838267213D7A}"/>
                      </a:ext>
                    </a:extLst>
                  </p:cNvPr>
                  <p:cNvSpPr/>
                  <p:nvPr/>
                </p:nvSpPr>
                <p:spPr>
                  <a:xfrm>
                    <a:off x="4085971" y="2702286"/>
                    <a:ext cx="1025493" cy="592079"/>
                  </a:xfrm>
                  <a:custGeom>
                    <a:avLst/>
                    <a:gdLst>
                      <a:gd name="connsiteX0" fmla="*/ 1016857 w 1025493"/>
                      <a:gd name="connsiteY0" fmla="*/ 308185 h 592079"/>
                      <a:gd name="connsiteX1" fmla="*/ 533654 w 1025493"/>
                      <a:gd name="connsiteY1" fmla="*/ 587077 h 592079"/>
                      <a:gd name="connsiteX2" fmla="*/ 491744 w 1025493"/>
                      <a:gd name="connsiteY2" fmla="*/ 587077 h 592079"/>
                      <a:gd name="connsiteX3" fmla="*/ 8636 w 1025493"/>
                      <a:gd name="connsiteY3" fmla="*/ 308185 h 592079"/>
                      <a:gd name="connsiteX4" fmla="*/ 718 w 1025493"/>
                      <a:gd name="connsiteY4" fmla="*/ 291814 h 592079"/>
                      <a:gd name="connsiteX5" fmla="*/ 8636 w 1025493"/>
                      <a:gd name="connsiteY5" fmla="*/ 283896 h 592079"/>
                      <a:gd name="connsiteX6" fmla="*/ 492030 w 1025493"/>
                      <a:gd name="connsiteY6" fmla="*/ 5004 h 592079"/>
                      <a:gd name="connsiteX7" fmla="*/ 534035 w 1025493"/>
                      <a:gd name="connsiteY7" fmla="*/ 5004 h 592079"/>
                      <a:gd name="connsiteX8" fmla="*/ 1016857 w 1025493"/>
                      <a:gd name="connsiteY8" fmla="*/ 283896 h 592079"/>
                      <a:gd name="connsiteX9" fmla="*/ 1024775 w 1025493"/>
                      <a:gd name="connsiteY9" fmla="*/ 300267 h 592079"/>
                      <a:gd name="connsiteX10" fmla="*/ 1016857 w 1025493"/>
                      <a:gd name="connsiteY10" fmla="*/ 308185 h 5920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025493" h="592079">
                        <a:moveTo>
                          <a:pt x="1016857" y="308185"/>
                        </a:moveTo>
                        <a:lnTo>
                          <a:pt x="533654" y="587077"/>
                        </a:lnTo>
                        <a:cubicBezTo>
                          <a:pt x="520480" y="593748"/>
                          <a:pt x="504918" y="593748"/>
                          <a:pt x="491744" y="587077"/>
                        </a:cubicBezTo>
                        <a:lnTo>
                          <a:pt x="8636" y="308185"/>
                        </a:lnTo>
                        <a:cubicBezTo>
                          <a:pt x="1929" y="305851"/>
                          <a:pt x="-1616" y="298521"/>
                          <a:pt x="718" y="291814"/>
                        </a:cubicBezTo>
                        <a:cubicBezTo>
                          <a:pt x="2009" y="288104"/>
                          <a:pt x="4926" y="285187"/>
                          <a:pt x="8636" y="283896"/>
                        </a:cubicBezTo>
                        <a:lnTo>
                          <a:pt x="492030" y="5004"/>
                        </a:lnTo>
                        <a:cubicBezTo>
                          <a:pt x="505237" y="-1668"/>
                          <a:pt x="520828" y="-1668"/>
                          <a:pt x="534035" y="5004"/>
                        </a:cubicBezTo>
                        <a:lnTo>
                          <a:pt x="1016857" y="283896"/>
                        </a:lnTo>
                        <a:cubicBezTo>
                          <a:pt x="1023564" y="286230"/>
                          <a:pt x="1027109" y="293560"/>
                          <a:pt x="1024775" y="300267"/>
                        </a:cubicBezTo>
                        <a:cubicBezTo>
                          <a:pt x="1023484" y="303977"/>
                          <a:pt x="1020568" y="306894"/>
                          <a:pt x="1016857" y="308185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85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548" name="Полилиния: фигура 245">
                    <a:extLst>
                      <a:ext uri="{FF2B5EF4-FFF2-40B4-BE49-F238E27FC236}">
                        <a16:creationId xmlns:a16="http://schemas.microsoft.com/office/drawing/2014/main" id="{8DEAFB30-E670-4014-B4BD-70A0CD09CFB0}"/>
                      </a:ext>
                    </a:extLst>
                  </p:cNvPr>
                  <p:cNvSpPr/>
                  <p:nvPr/>
                </p:nvSpPr>
                <p:spPr>
                  <a:xfrm>
                    <a:off x="4598765" y="3187826"/>
                    <a:ext cx="459390" cy="303085"/>
                  </a:xfrm>
                  <a:custGeom>
                    <a:avLst/>
                    <a:gdLst>
                      <a:gd name="connsiteX0" fmla="*/ 459391 w 459390"/>
                      <a:gd name="connsiteY0" fmla="*/ 37814 h 303085"/>
                      <a:gd name="connsiteX1" fmla="*/ 459391 w 459390"/>
                      <a:gd name="connsiteY1" fmla="*/ 0 h 303085"/>
                      <a:gd name="connsiteX2" fmla="*/ 0 w 459390"/>
                      <a:gd name="connsiteY2" fmla="*/ 265176 h 303085"/>
                      <a:gd name="connsiteX3" fmla="*/ 0 w 459390"/>
                      <a:gd name="connsiteY3" fmla="*/ 303086 h 303085"/>
                      <a:gd name="connsiteX4" fmla="*/ 459391 w 459390"/>
                      <a:gd name="connsiteY4" fmla="*/ 37814 h 3030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59390" h="303085">
                        <a:moveTo>
                          <a:pt x="459391" y="37814"/>
                        </a:moveTo>
                        <a:lnTo>
                          <a:pt x="459391" y="0"/>
                        </a:lnTo>
                        <a:lnTo>
                          <a:pt x="0" y="265176"/>
                        </a:lnTo>
                        <a:lnTo>
                          <a:pt x="0" y="303086"/>
                        </a:lnTo>
                        <a:lnTo>
                          <a:pt x="459391" y="37814"/>
                        </a:lnTo>
                        <a:close/>
                      </a:path>
                    </a:pathLst>
                  </a:custGeom>
                  <a:solidFill>
                    <a:srgbClr val="455A6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549" name="Полилиния: фигура 246">
                    <a:extLst>
                      <a:ext uri="{FF2B5EF4-FFF2-40B4-BE49-F238E27FC236}">
                        <a16:creationId xmlns:a16="http://schemas.microsoft.com/office/drawing/2014/main" id="{59856FBE-E669-4A20-A9D8-2A65E71B0120}"/>
                      </a:ext>
                    </a:extLst>
                  </p:cNvPr>
                  <p:cNvSpPr/>
                  <p:nvPr/>
                </p:nvSpPr>
                <p:spPr>
                  <a:xfrm>
                    <a:off x="4106513" y="3168872"/>
                    <a:ext cx="492251" cy="322040"/>
                  </a:xfrm>
                  <a:custGeom>
                    <a:avLst/>
                    <a:gdLst>
                      <a:gd name="connsiteX0" fmla="*/ 0 w 492251"/>
                      <a:gd name="connsiteY0" fmla="*/ 0 h 322040"/>
                      <a:gd name="connsiteX1" fmla="*/ 0 w 492251"/>
                      <a:gd name="connsiteY1" fmla="*/ 37814 h 322040"/>
                      <a:gd name="connsiteX2" fmla="*/ 492252 w 492251"/>
                      <a:gd name="connsiteY2" fmla="*/ 322040 h 322040"/>
                      <a:gd name="connsiteX3" fmla="*/ 492252 w 492251"/>
                      <a:gd name="connsiteY3" fmla="*/ 284131 h 322040"/>
                      <a:gd name="connsiteX4" fmla="*/ 0 w 492251"/>
                      <a:gd name="connsiteY4" fmla="*/ 0 h 3220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92251" h="322040">
                        <a:moveTo>
                          <a:pt x="0" y="0"/>
                        </a:moveTo>
                        <a:lnTo>
                          <a:pt x="0" y="37814"/>
                        </a:lnTo>
                        <a:lnTo>
                          <a:pt x="492252" y="322040"/>
                        </a:lnTo>
                        <a:lnTo>
                          <a:pt x="492252" y="28413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37474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550" name="Полилиния: фигура 247">
                    <a:extLst>
                      <a:ext uri="{FF2B5EF4-FFF2-40B4-BE49-F238E27FC236}">
                        <a16:creationId xmlns:a16="http://schemas.microsoft.com/office/drawing/2014/main" id="{92EA416C-E610-4847-85D7-CB350BC873D8}"/>
                      </a:ext>
                    </a:extLst>
                  </p:cNvPr>
                  <p:cNvSpPr/>
                  <p:nvPr/>
                </p:nvSpPr>
                <p:spPr>
                  <a:xfrm>
                    <a:off x="4180617" y="4376091"/>
                    <a:ext cx="14573" cy="18818"/>
                  </a:xfrm>
                  <a:custGeom>
                    <a:avLst/>
                    <a:gdLst>
                      <a:gd name="connsiteX0" fmla="*/ 7239 w 14573"/>
                      <a:gd name="connsiteY0" fmla="*/ 1028 h 18818"/>
                      <a:gd name="connsiteX1" fmla="*/ 14573 w 14573"/>
                      <a:gd name="connsiteY1" fmla="*/ 13601 h 18818"/>
                      <a:gd name="connsiteX2" fmla="*/ 7239 w 14573"/>
                      <a:gd name="connsiteY2" fmla="*/ 17791 h 18818"/>
                      <a:gd name="connsiteX3" fmla="*/ 0 w 14573"/>
                      <a:gd name="connsiteY3" fmla="*/ 5218 h 18818"/>
                      <a:gd name="connsiteX4" fmla="*/ 7239 w 14573"/>
                      <a:gd name="connsiteY4" fmla="*/ 1028 h 188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573" h="18818">
                        <a:moveTo>
                          <a:pt x="7239" y="1028"/>
                        </a:moveTo>
                        <a:cubicBezTo>
                          <a:pt x="11559" y="3800"/>
                          <a:pt x="14286" y="8476"/>
                          <a:pt x="14573" y="13601"/>
                        </a:cubicBezTo>
                        <a:cubicBezTo>
                          <a:pt x="14573" y="18268"/>
                          <a:pt x="11240" y="20173"/>
                          <a:pt x="7239" y="17791"/>
                        </a:cubicBezTo>
                        <a:cubicBezTo>
                          <a:pt x="2944" y="15009"/>
                          <a:pt x="250" y="10330"/>
                          <a:pt x="0" y="5218"/>
                        </a:cubicBezTo>
                        <a:cubicBezTo>
                          <a:pt x="0" y="551"/>
                          <a:pt x="3239" y="-1354"/>
                          <a:pt x="7239" y="1028"/>
                        </a:cubicBezTo>
                        <a:close/>
                      </a:path>
                    </a:pathLst>
                  </a:custGeom>
                  <a:solidFill>
                    <a:srgbClr val="455A6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551" name="Полилиния: фигура 248">
                    <a:extLst>
                      <a:ext uri="{FF2B5EF4-FFF2-40B4-BE49-F238E27FC236}">
                        <a16:creationId xmlns:a16="http://schemas.microsoft.com/office/drawing/2014/main" id="{107F8964-3B01-47A2-985B-8298510FA3DB}"/>
                      </a:ext>
                    </a:extLst>
                  </p:cNvPr>
                  <p:cNvSpPr/>
                  <p:nvPr/>
                </p:nvSpPr>
                <p:spPr>
                  <a:xfrm>
                    <a:off x="4240911" y="4411285"/>
                    <a:ext cx="14573" cy="18676"/>
                  </a:xfrm>
                  <a:custGeom>
                    <a:avLst/>
                    <a:gdLst>
                      <a:gd name="connsiteX0" fmla="*/ 7239 w 14573"/>
                      <a:gd name="connsiteY0" fmla="*/ 885 h 18676"/>
                      <a:gd name="connsiteX1" fmla="*/ 14573 w 14573"/>
                      <a:gd name="connsiteY1" fmla="*/ 13458 h 18676"/>
                      <a:gd name="connsiteX2" fmla="*/ 7239 w 14573"/>
                      <a:gd name="connsiteY2" fmla="*/ 17649 h 18676"/>
                      <a:gd name="connsiteX3" fmla="*/ 0 w 14573"/>
                      <a:gd name="connsiteY3" fmla="*/ 5076 h 18676"/>
                      <a:gd name="connsiteX4" fmla="*/ 7239 w 14573"/>
                      <a:gd name="connsiteY4" fmla="*/ 885 h 186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573" h="18676">
                        <a:moveTo>
                          <a:pt x="7239" y="885"/>
                        </a:moveTo>
                        <a:cubicBezTo>
                          <a:pt x="11547" y="3669"/>
                          <a:pt x="14271" y="8338"/>
                          <a:pt x="14573" y="13458"/>
                        </a:cubicBezTo>
                        <a:cubicBezTo>
                          <a:pt x="14573" y="18126"/>
                          <a:pt x="11335" y="20031"/>
                          <a:pt x="7239" y="17649"/>
                        </a:cubicBezTo>
                        <a:cubicBezTo>
                          <a:pt x="2944" y="14867"/>
                          <a:pt x="250" y="10188"/>
                          <a:pt x="0" y="5076"/>
                        </a:cubicBezTo>
                        <a:cubicBezTo>
                          <a:pt x="381" y="504"/>
                          <a:pt x="3619" y="-1210"/>
                          <a:pt x="7239" y="885"/>
                        </a:cubicBezTo>
                        <a:close/>
                      </a:path>
                    </a:pathLst>
                  </a:custGeom>
                  <a:solidFill>
                    <a:srgbClr val="455A6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552" name="Полилиния: фигура 249">
                    <a:extLst>
                      <a:ext uri="{FF2B5EF4-FFF2-40B4-BE49-F238E27FC236}">
                        <a16:creationId xmlns:a16="http://schemas.microsoft.com/office/drawing/2014/main" id="{FD6CCEFF-3F5F-4AD5-9D5C-7BF9B0B9925E}"/>
                      </a:ext>
                    </a:extLst>
                  </p:cNvPr>
                  <p:cNvSpPr/>
                  <p:nvPr/>
                </p:nvSpPr>
                <p:spPr>
                  <a:xfrm>
                    <a:off x="4301013" y="4445665"/>
                    <a:ext cx="14477" cy="18681"/>
                  </a:xfrm>
                  <a:custGeom>
                    <a:avLst/>
                    <a:gdLst>
                      <a:gd name="connsiteX0" fmla="*/ 7239 w 14477"/>
                      <a:gd name="connsiteY0" fmla="*/ 986 h 18681"/>
                      <a:gd name="connsiteX1" fmla="*/ 14478 w 14477"/>
                      <a:gd name="connsiteY1" fmla="*/ 13463 h 18681"/>
                      <a:gd name="connsiteX2" fmla="*/ 7239 w 14477"/>
                      <a:gd name="connsiteY2" fmla="*/ 17654 h 18681"/>
                      <a:gd name="connsiteX3" fmla="*/ 0 w 14477"/>
                      <a:gd name="connsiteY3" fmla="*/ 5177 h 18681"/>
                      <a:gd name="connsiteX4" fmla="*/ 7239 w 14477"/>
                      <a:gd name="connsiteY4" fmla="*/ 986 h 186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477" h="18681">
                        <a:moveTo>
                          <a:pt x="7239" y="986"/>
                        </a:moveTo>
                        <a:cubicBezTo>
                          <a:pt x="11508" y="3749"/>
                          <a:pt x="14198" y="8386"/>
                          <a:pt x="14478" y="13463"/>
                        </a:cubicBezTo>
                        <a:cubicBezTo>
                          <a:pt x="14478" y="18131"/>
                          <a:pt x="11239" y="20036"/>
                          <a:pt x="7239" y="17654"/>
                        </a:cubicBezTo>
                        <a:cubicBezTo>
                          <a:pt x="2970" y="14891"/>
                          <a:pt x="280" y="10254"/>
                          <a:pt x="0" y="5177"/>
                        </a:cubicBezTo>
                        <a:cubicBezTo>
                          <a:pt x="0" y="510"/>
                          <a:pt x="3238" y="-1300"/>
                          <a:pt x="7239" y="986"/>
                        </a:cubicBezTo>
                        <a:close/>
                      </a:path>
                    </a:pathLst>
                  </a:custGeom>
                  <a:solidFill>
                    <a:srgbClr val="455A6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553" name="Полилиния: фигура 250">
                    <a:extLst>
                      <a:ext uri="{FF2B5EF4-FFF2-40B4-BE49-F238E27FC236}">
                        <a16:creationId xmlns:a16="http://schemas.microsoft.com/office/drawing/2014/main" id="{E5631E32-FF97-4151-A006-A3E6EBF32CA7}"/>
                      </a:ext>
                    </a:extLst>
                  </p:cNvPr>
                  <p:cNvSpPr/>
                  <p:nvPr/>
                </p:nvSpPr>
                <p:spPr>
                  <a:xfrm>
                    <a:off x="4361211" y="4480431"/>
                    <a:ext cx="14478" cy="18623"/>
                  </a:xfrm>
                  <a:custGeom>
                    <a:avLst/>
                    <a:gdLst>
                      <a:gd name="connsiteX0" fmla="*/ 7239 w 14478"/>
                      <a:gd name="connsiteY0" fmla="*/ 986 h 18623"/>
                      <a:gd name="connsiteX1" fmla="*/ 14478 w 14478"/>
                      <a:gd name="connsiteY1" fmla="*/ 13463 h 18623"/>
                      <a:gd name="connsiteX2" fmla="*/ 7239 w 14478"/>
                      <a:gd name="connsiteY2" fmla="*/ 17654 h 18623"/>
                      <a:gd name="connsiteX3" fmla="*/ 0 w 14478"/>
                      <a:gd name="connsiteY3" fmla="*/ 5177 h 18623"/>
                      <a:gd name="connsiteX4" fmla="*/ 7239 w 14478"/>
                      <a:gd name="connsiteY4" fmla="*/ 986 h 186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478" h="18623">
                        <a:moveTo>
                          <a:pt x="7239" y="986"/>
                        </a:moveTo>
                        <a:cubicBezTo>
                          <a:pt x="11508" y="3749"/>
                          <a:pt x="14198" y="8386"/>
                          <a:pt x="14478" y="13463"/>
                        </a:cubicBezTo>
                        <a:cubicBezTo>
                          <a:pt x="14478" y="18035"/>
                          <a:pt x="11240" y="19941"/>
                          <a:pt x="7239" y="17654"/>
                        </a:cubicBezTo>
                        <a:cubicBezTo>
                          <a:pt x="2970" y="14891"/>
                          <a:pt x="280" y="10254"/>
                          <a:pt x="0" y="5177"/>
                        </a:cubicBezTo>
                        <a:cubicBezTo>
                          <a:pt x="0" y="510"/>
                          <a:pt x="3239" y="-1300"/>
                          <a:pt x="7239" y="986"/>
                        </a:cubicBezTo>
                        <a:close/>
                      </a:path>
                    </a:pathLst>
                  </a:custGeom>
                  <a:solidFill>
                    <a:srgbClr val="455A6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554" name="Полилиния: фигура 251">
                    <a:extLst>
                      <a:ext uri="{FF2B5EF4-FFF2-40B4-BE49-F238E27FC236}">
                        <a16:creationId xmlns:a16="http://schemas.microsoft.com/office/drawing/2014/main" id="{84AA0D14-D20A-4257-A5F6-85469ACFA1A3}"/>
                      </a:ext>
                    </a:extLst>
                  </p:cNvPr>
                  <p:cNvSpPr/>
                  <p:nvPr/>
                </p:nvSpPr>
                <p:spPr>
                  <a:xfrm>
                    <a:off x="4099560" y="4195779"/>
                    <a:ext cx="96678" cy="115980"/>
                  </a:xfrm>
                  <a:custGeom>
                    <a:avLst/>
                    <a:gdLst>
                      <a:gd name="connsiteX0" fmla="*/ 17526 w 96678"/>
                      <a:gd name="connsiteY0" fmla="*/ 2364 h 115980"/>
                      <a:gd name="connsiteX1" fmla="*/ 79153 w 96678"/>
                      <a:gd name="connsiteY1" fmla="*/ 37797 h 115980"/>
                      <a:gd name="connsiteX2" fmla="*/ 96679 w 96678"/>
                      <a:gd name="connsiteY2" fmla="*/ 68087 h 115980"/>
                      <a:gd name="connsiteX3" fmla="*/ 96679 w 96678"/>
                      <a:gd name="connsiteY3" fmla="*/ 103520 h 115980"/>
                      <a:gd name="connsiteX4" fmla="*/ 79153 w 96678"/>
                      <a:gd name="connsiteY4" fmla="*/ 113616 h 115980"/>
                      <a:gd name="connsiteX5" fmla="*/ 17526 w 96678"/>
                      <a:gd name="connsiteY5" fmla="*/ 78183 h 115980"/>
                      <a:gd name="connsiteX6" fmla="*/ 0 w 96678"/>
                      <a:gd name="connsiteY6" fmla="*/ 47894 h 115980"/>
                      <a:gd name="connsiteX7" fmla="*/ 0 w 96678"/>
                      <a:gd name="connsiteY7" fmla="*/ 12461 h 115980"/>
                      <a:gd name="connsiteX8" fmla="*/ 17526 w 96678"/>
                      <a:gd name="connsiteY8" fmla="*/ 2364 h 1159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96678" h="115980">
                        <a:moveTo>
                          <a:pt x="17526" y="2364"/>
                        </a:moveTo>
                        <a:lnTo>
                          <a:pt x="79153" y="37797"/>
                        </a:lnTo>
                        <a:cubicBezTo>
                          <a:pt x="89502" y="44511"/>
                          <a:pt x="96016" y="55769"/>
                          <a:pt x="96679" y="68087"/>
                        </a:cubicBezTo>
                        <a:lnTo>
                          <a:pt x="96679" y="103520"/>
                        </a:lnTo>
                        <a:cubicBezTo>
                          <a:pt x="96679" y="114664"/>
                          <a:pt x="88868" y="119141"/>
                          <a:pt x="79153" y="113616"/>
                        </a:cubicBezTo>
                        <a:lnTo>
                          <a:pt x="17526" y="78183"/>
                        </a:lnTo>
                        <a:cubicBezTo>
                          <a:pt x="7177" y="71470"/>
                          <a:pt x="663" y="60212"/>
                          <a:pt x="0" y="47894"/>
                        </a:cubicBezTo>
                        <a:lnTo>
                          <a:pt x="0" y="12461"/>
                        </a:lnTo>
                        <a:cubicBezTo>
                          <a:pt x="0" y="1317"/>
                          <a:pt x="7810" y="-3160"/>
                          <a:pt x="17526" y="236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555" name="Полилиния: фигура 252">
                    <a:extLst>
                      <a:ext uri="{FF2B5EF4-FFF2-40B4-BE49-F238E27FC236}">
                        <a16:creationId xmlns:a16="http://schemas.microsoft.com/office/drawing/2014/main" id="{6A4C4920-A787-4BE5-B6CC-47B30BEC3559}"/>
                      </a:ext>
                    </a:extLst>
                  </p:cNvPr>
                  <p:cNvSpPr/>
                  <p:nvPr/>
                </p:nvSpPr>
                <p:spPr>
                  <a:xfrm>
                    <a:off x="4133850" y="4232443"/>
                    <a:ext cx="33944" cy="42185"/>
                  </a:xfrm>
                  <a:custGeom>
                    <a:avLst/>
                    <a:gdLst>
                      <a:gd name="connsiteX0" fmla="*/ 0 w 33944"/>
                      <a:gd name="connsiteY0" fmla="*/ 5610 h 42185"/>
                      <a:gd name="connsiteX1" fmla="*/ 8001 w 33944"/>
                      <a:gd name="connsiteY1" fmla="*/ 942 h 42185"/>
                      <a:gd name="connsiteX2" fmla="*/ 8001 w 33944"/>
                      <a:gd name="connsiteY2" fmla="*/ 942 h 42185"/>
                      <a:gd name="connsiteX3" fmla="*/ 18669 w 33944"/>
                      <a:gd name="connsiteY3" fmla="*/ 2085 h 42185"/>
                      <a:gd name="connsiteX4" fmla="*/ 33909 w 33944"/>
                      <a:gd name="connsiteY4" fmla="*/ 28375 h 42185"/>
                      <a:gd name="connsiteX5" fmla="*/ 29432 w 33944"/>
                      <a:gd name="connsiteY5" fmla="*/ 37900 h 42185"/>
                      <a:gd name="connsiteX6" fmla="*/ 29432 w 33944"/>
                      <a:gd name="connsiteY6" fmla="*/ 37899 h 42185"/>
                      <a:gd name="connsiteX7" fmla="*/ 22003 w 33944"/>
                      <a:gd name="connsiteY7" fmla="*/ 42186 h 42185"/>
                      <a:gd name="connsiteX8" fmla="*/ 20669 w 33944"/>
                      <a:gd name="connsiteY8" fmla="*/ 39995 h 42185"/>
                      <a:gd name="connsiteX9" fmla="*/ 16288 w 33944"/>
                      <a:gd name="connsiteY9" fmla="*/ 38280 h 42185"/>
                      <a:gd name="connsiteX10" fmla="*/ 1048 w 33944"/>
                      <a:gd name="connsiteY10" fmla="*/ 11896 h 42185"/>
                      <a:gd name="connsiteX11" fmla="*/ 1048 w 33944"/>
                      <a:gd name="connsiteY11" fmla="*/ 8086 h 421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33944" h="42185">
                        <a:moveTo>
                          <a:pt x="0" y="5610"/>
                        </a:moveTo>
                        <a:lnTo>
                          <a:pt x="8001" y="942"/>
                        </a:lnTo>
                        <a:lnTo>
                          <a:pt x="8001" y="942"/>
                        </a:lnTo>
                        <a:cubicBezTo>
                          <a:pt x="11501" y="-643"/>
                          <a:pt x="15585" y="-205"/>
                          <a:pt x="18669" y="2085"/>
                        </a:cubicBezTo>
                        <a:cubicBezTo>
                          <a:pt x="27645" y="7922"/>
                          <a:pt x="33304" y="17685"/>
                          <a:pt x="33909" y="28375"/>
                        </a:cubicBezTo>
                        <a:cubicBezTo>
                          <a:pt x="34215" y="32119"/>
                          <a:pt x="32511" y="35746"/>
                          <a:pt x="29432" y="37900"/>
                        </a:cubicBezTo>
                        <a:lnTo>
                          <a:pt x="29432" y="37899"/>
                        </a:lnTo>
                        <a:lnTo>
                          <a:pt x="22003" y="42186"/>
                        </a:lnTo>
                        <a:lnTo>
                          <a:pt x="20669" y="39995"/>
                        </a:lnTo>
                        <a:cubicBezTo>
                          <a:pt x="19140" y="39616"/>
                          <a:pt x="17667" y="39040"/>
                          <a:pt x="16288" y="38280"/>
                        </a:cubicBezTo>
                        <a:cubicBezTo>
                          <a:pt x="7297" y="32413"/>
                          <a:pt x="1638" y="22616"/>
                          <a:pt x="1048" y="11896"/>
                        </a:cubicBezTo>
                        <a:cubicBezTo>
                          <a:pt x="890" y="10631"/>
                          <a:pt x="890" y="9351"/>
                          <a:pt x="1048" y="8086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556" name="Полилиния: фигура 253">
                    <a:extLst>
                      <a:ext uri="{FF2B5EF4-FFF2-40B4-BE49-F238E27FC236}">
                        <a16:creationId xmlns:a16="http://schemas.microsoft.com/office/drawing/2014/main" id="{882AB61D-F3C7-4347-91FB-D206EB01B1DF}"/>
                      </a:ext>
                    </a:extLst>
                  </p:cNvPr>
                  <p:cNvSpPr/>
                  <p:nvPr/>
                </p:nvSpPr>
                <p:spPr>
                  <a:xfrm>
                    <a:off x="4133850" y="4232443"/>
                    <a:ext cx="33944" cy="42185"/>
                  </a:xfrm>
                  <a:custGeom>
                    <a:avLst/>
                    <a:gdLst>
                      <a:gd name="connsiteX0" fmla="*/ 0 w 33944"/>
                      <a:gd name="connsiteY0" fmla="*/ 5610 h 42185"/>
                      <a:gd name="connsiteX1" fmla="*/ 8001 w 33944"/>
                      <a:gd name="connsiteY1" fmla="*/ 942 h 42185"/>
                      <a:gd name="connsiteX2" fmla="*/ 8001 w 33944"/>
                      <a:gd name="connsiteY2" fmla="*/ 942 h 42185"/>
                      <a:gd name="connsiteX3" fmla="*/ 18669 w 33944"/>
                      <a:gd name="connsiteY3" fmla="*/ 2085 h 42185"/>
                      <a:gd name="connsiteX4" fmla="*/ 33909 w 33944"/>
                      <a:gd name="connsiteY4" fmla="*/ 28375 h 42185"/>
                      <a:gd name="connsiteX5" fmla="*/ 29432 w 33944"/>
                      <a:gd name="connsiteY5" fmla="*/ 37900 h 42185"/>
                      <a:gd name="connsiteX6" fmla="*/ 29432 w 33944"/>
                      <a:gd name="connsiteY6" fmla="*/ 37899 h 42185"/>
                      <a:gd name="connsiteX7" fmla="*/ 22003 w 33944"/>
                      <a:gd name="connsiteY7" fmla="*/ 42186 h 42185"/>
                      <a:gd name="connsiteX8" fmla="*/ 20669 w 33944"/>
                      <a:gd name="connsiteY8" fmla="*/ 39995 h 42185"/>
                      <a:gd name="connsiteX9" fmla="*/ 16288 w 33944"/>
                      <a:gd name="connsiteY9" fmla="*/ 38280 h 42185"/>
                      <a:gd name="connsiteX10" fmla="*/ 1048 w 33944"/>
                      <a:gd name="connsiteY10" fmla="*/ 11896 h 42185"/>
                      <a:gd name="connsiteX11" fmla="*/ 1048 w 33944"/>
                      <a:gd name="connsiteY11" fmla="*/ 8086 h 421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33944" h="42185">
                        <a:moveTo>
                          <a:pt x="0" y="5610"/>
                        </a:moveTo>
                        <a:lnTo>
                          <a:pt x="8001" y="942"/>
                        </a:lnTo>
                        <a:lnTo>
                          <a:pt x="8001" y="942"/>
                        </a:lnTo>
                        <a:cubicBezTo>
                          <a:pt x="11501" y="-643"/>
                          <a:pt x="15585" y="-205"/>
                          <a:pt x="18669" y="2085"/>
                        </a:cubicBezTo>
                        <a:cubicBezTo>
                          <a:pt x="27645" y="7922"/>
                          <a:pt x="33304" y="17685"/>
                          <a:pt x="33909" y="28375"/>
                        </a:cubicBezTo>
                        <a:cubicBezTo>
                          <a:pt x="34215" y="32119"/>
                          <a:pt x="32511" y="35746"/>
                          <a:pt x="29432" y="37900"/>
                        </a:cubicBezTo>
                        <a:lnTo>
                          <a:pt x="29432" y="37899"/>
                        </a:lnTo>
                        <a:lnTo>
                          <a:pt x="22003" y="42186"/>
                        </a:lnTo>
                        <a:lnTo>
                          <a:pt x="20669" y="39995"/>
                        </a:lnTo>
                        <a:cubicBezTo>
                          <a:pt x="19140" y="39616"/>
                          <a:pt x="17667" y="39040"/>
                          <a:pt x="16288" y="38280"/>
                        </a:cubicBezTo>
                        <a:cubicBezTo>
                          <a:pt x="7297" y="32413"/>
                          <a:pt x="1638" y="22616"/>
                          <a:pt x="1048" y="11896"/>
                        </a:cubicBezTo>
                        <a:cubicBezTo>
                          <a:pt x="890" y="10631"/>
                          <a:pt x="890" y="9351"/>
                          <a:pt x="1048" y="8086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2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557" name="Полилиния: фигура 254">
                    <a:extLst>
                      <a:ext uri="{FF2B5EF4-FFF2-40B4-BE49-F238E27FC236}">
                        <a16:creationId xmlns:a16="http://schemas.microsoft.com/office/drawing/2014/main" id="{B80D7801-637D-4653-86D2-A5028CA4B310}"/>
                      </a:ext>
                    </a:extLst>
                  </p:cNvPr>
                  <p:cNvSpPr/>
                  <p:nvPr/>
                </p:nvSpPr>
                <p:spPr>
                  <a:xfrm>
                    <a:off x="4129563" y="4236746"/>
                    <a:ext cx="30384" cy="39079"/>
                  </a:xfrm>
                  <a:custGeom>
                    <a:avLst/>
                    <a:gdLst>
                      <a:gd name="connsiteX0" fmla="*/ 15145 w 30384"/>
                      <a:gd name="connsiteY0" fmla="*/ 1879 h 39079"/>
                      <a:gd name="connsiteX1" fmla="*/ 30385 w 30384"/>
                      <a:gd name="connsiteY1" fmla="*/ 28263 h 39079"/>
                      <a:gd name="connsiteX2" fmla="*/ 15145 w 30384"/>
                      <a:gd name="connsiteY2" fmla="*/ 37026 h 39079"/>
                      <a:gd name="connsiteX3" fmla="*/ 0 w 30384"/>
                      <a:gd name="connsiteY3" fmla="*/ 11404 h 39079"/>
                      <a:gd name="connsiteX4" fmla="*/ 15145 w 30384"/>
                      <a:gd name="connsiteY4" fmla="*/ 1879 h 390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384" h="39079">
                        <a:moveTo>
                          <a:pt x="15145" y="1879"/>
                        </a:moveTo>
                        <a:cubicBezTo>
                          <a:pt x="24135" y="7746"/>
                          <a:pt x="29795" y="17543"/>
                          <a:pt x="30385" y="28263"/>
                        </a:cubicBezTo>
                        <a:cubicBezTo>
                          <a:pt x="30385" y="37788"/>
                          <a:pt x="23622" y="41884"/>
                          <a:pt x="15145" y="37026"/>
                        </a:cubicBezTo>
                        <a:cubicBezTo>
                          <a:pt x="6385" y="31306"/>
                          <a:pt x="787" y="21835"/>
                          <a:pt x="0" y="11404"/>
                        </a:cubicBezTo>
                        <a:cubicBezTo>
                          <a:pt x="0" y="1307"/>
                          <a:pt x="6763" y="-2693"/>
                          <a:pt x="15145" y="187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558" name="Полилиния: фигура 255">
                    <a:extLst>
                      <a:ext uri="{FF2B5EF4-FFF2-40B4-BE49-F238E27FC236}">
                        <a16:creationId xmlns:a16="http://schemas.microsoft.com/office/drawing/2014/main" id="{287C6217-4E65-441B-865C-B1B00FFACB9F}"/>
                      </a:ext>
                    </a:extLst>
                  </p:cNvPr>
                  <p:cNvSpPr/>
                  <p:nvPr/>
                </p:nvSpPr>
                <p:spPr>
                  <a:xfrm>
                    <a:off x="4099560" y="3968227"/>
                    <a:ext cx="96678" cy="116022"/>
                  </a:xfrm>
                  <a:custGeom>
                    <a:avLst/>
                    <a:gdLst>
                      <a:gd name="connsiteX0" fmla="*/ 17526 w 96678"/>
                      <a:gd name="connsiteY0" fmla="*/ 2364 h 116022"/>
                      <a:gd name="connsiteX1" fmla="*/ 79153 w 96678"/>
                      <a:gd name="connsiteY1" fmla="*/ 37893 h 116022"/>
                      <a:gd name="connsiteX2" fmla="*/ 96679 w 96678"/>
                      <a:gd name="connsiteY2" fmla="*/ 68182 h 116022"/>
                      <a:gd name="connsiteX3" fmla="*/ 96679 w 96678"/>
                      <a:gd name="connsiteY3" fmla="*/ 103520 h 116022"/>
                      <a:gd name="connsiteX4" fmla="*/ 79153 w 96678"/>
                      <a:gd name="connsiteY4" fmla="*/ 113616 h 116022"/>
                      <a:gd name="connsiteX5" fmla="*/ 17526 w 96678"/>
                      <a:gd name="connsiteY5" fmla="*/ 78183 h 116022"/>
                      <a:gd name="connsiteX6" fmla="*/ 0 w 96678"/>
                      <a:gd name="connsiteY6" fmla="*/ 47894 h 116022"/>
                      <a:gd name="connsiteX7" fmla="*/ 0 w 96678"/>
                      <a:gd name="connsiteY7" fmla="*/ 12461 h 116022"/>
                      <a:gd name="connsiteX8" fmla="*/ 17526 w 96678"/>
                      <a:gd name="connsiteY8" fmla="*/ 2364 h 1160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96678" h="116022">
                        <a:moveTo>
                          <a:pt x="17526" y="2364"/>
                        </a:moveTo>
                        <a:lnTo>
                          <a:pt x="79153" y="37893"/>
                        </a:lnTo>
                        <a:cubicBezTo>
                          <a:pt x="89560" y="44550"/>
                          <a:pt x="96093" y="55841"/>
                          <a:pt x="96679" y="68182"/>
                        </a:cubicBezTo>
                        <a:lnTo>
                          <a:pt x="96679" y="103520"/>
                        </a:lnTo>
                        <a:cubicBezTo>
                          <a:pt x="96679" y="114664"/>
                          <a:pt x="88868" y="119236"/>
                          <a:pt x="79153" y="113616"/>
                        </a:cubicBezTo>
                        <a:lnTo>
                          <a:pt x="17526" y="78183"/>
                        </a:lnTo>
                        <a:cubicBezTo>
                          <a:pt x="7177" y="71470"/>
                          <a:pt x="663" y="60212"/>
                          <a:pt x="0" y="47894"/>
                        </a:cubicBezTo>
                        <a:lnTo>
                          <a:pt x="0" y="12461"/>
                        </a:lnTo>
                        <a:cubicBezTo>
                          <a:pt x="0" y="1317"/>
                          <a:pt x="7810" y="-3160"/>
                          <a:pt x="17526" y="236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559" name="Полилиния: фигура 256">
                    <a:extLst>
                      <a:ext uri="{FF2B5EF4-FFF2-40B4-BE49-F238E27FC236}">
                        <a16:creationId xmlns:a16="http://schemas.microsoft.com/office/drawing/2014/main" id="{1E4B233D-B739-475B-963D-A714D83162B7}"/>
                      </a:ext>
                    </a:extLst>
                  </p:cNvPr>
                  <p:cNvSpPr/>
                  <p:nvPr/>
                </p:nvSpPr>
                <p:spPr>
                  <a:xfrm>
                    <a:off x="4133850" y="4004950"/>
                    <a:ext cx="33933" cy="42127"/>
                  </a:xfrm>
                  <a:custGeom>
                    <a:avLst/>
                    <a:gdLst>
                      <a:gd name="connsiteX0" fmla="*/ 0 w 33933"/>
                      <a:gd name="connsiteY0" fmla="*/ 5551 h 42127"/>
                      <a:gd name="connsiteX1" fmla="*/ 8001 w 33933"/>
                      <a:gd name="connsiteY1" fmla="*/ 979 h 42127"/>
                      <a:gd name="connsiteX2" fmla="*/ 8001 w 33933"/>
                      <a:gd name="connsiteY2" fmla="*/ 979 h 42127"/>
                      <a:gd name="connsiteX3" fmla="*/ 18669 w 33933"/>
                      <a:gd name="connsiteY3" fmla="*/ 2027 h 42127"/>
                      <a:gd name="connsiteX4" fmla="*/ 33909 w 33933"/>
                      <a:gd name="connsiteY4" fmla="*/ 28316 h 42127"/>
                      <a:gd name="connsiteX5" fmla="*/ 29432 w 33933"/>
                      <a:gd name="connsiteY5" fmla="*/ 37841 h 42127"/>
                      <a:gd name="connsiteX6" fmla="*/ 29432 w 33933"/>
                      <a:gd name="connsiteY6" fmla="*/ 37841 h 42127"/>
                      <a:gd name="connsiteX7" fmla="*/ 22003 w 33933"/>
                      <a:gd name="connsiteY7" fmla="*/ 42127 h 42127"/>
                      <a:gd name="connsiteX8" fmla="*/ 20669 w 33933"/>
                      <a:gd name="connsiteY8" fmla="*/ 39841 h 42127"/>
                      <a:gd name="connsiteX9" fmla="*/ 16288 w 33933"/>
                      <a:gd name="connsiteY9" fmla="*/ 38126 h 42127"/>
                      <a:gd name="connsiteX10" fmla="*/ 1048 w 33933"/>
                      <a:gd name="connsiteY10" fmla="*/ 11837 h 42127"/>
                      <a:gd name="connsiteX11" fmla="*/ 1048 w 33933"/>
                      <a:gd name="connsiteY11" fmla="*/ 7932 h 421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33933" h="42127">
                        <a:moveTo>
                          <a:pt x="0" y="5551"/>
                        </a:moveTo>
                        <a:lnTo>
                          <a:pt x="8001" y="979"/>
                        </a:lnTo>
                        <a:lnTo>
                          <a:pt x="8001" y="979"/>
                        </a:lnTo>
                        <a:cubicBezTo>
                          <a:pt x="11484" y="-634"/>
                          <a:pt x="15567" y="-233"/>
                          <a:pt x="18669" y="2027"/>
                        </a:cubicBezTo>
                        <a:cubicBezTo>
                          <a:pt x="27633" y="7874"/>
                          <a:pt x="33289" y="17631"/>
                          <a:pt x="33909" y="28316"/>
                        </a:cubicBezTo>
                        <a:cubicBezTo>
                          <a:pt x="34158" y="32050"/>
                          <a:pt x="32466" y="35649"/>
                          <a:pt x="29432" y="37841"/>
                        </a:cubicBezTo>
                        <a:lnTo>
                          <a:pt x="29432" y="37841"/>
                        </a:lnTo>
                        <a:lnTo>
                          <a:pt x="22003" y="42127"/>
                        </a:lnTo>
                        <a:lnTo>
                          <a:pt x="20669" y="39841"/>
                        </a:lnTo>
                        <a:cubicBezTo>
                          <a:pt x="19127" y="39506"/>
                          <a:pt x="17648" y="38927"/>
                          <a:pt x="16288" y="38126"/>
                        </a:cubicBezTo>
                        <a:cubicBezTo>
                          <a:pt x="7312" y="32290"/>
                          <a:pt x="1652" y="22527"/>
                          <a:pt x="1048" y="11837"/>
                        </a:cubicBezTo>
                        <a:cubicBezTo>
                          <a:pt x="890" y="10540"/>
                          <a:pt x="890" y="9229"/>
                          <a:pt x="1048" y="7932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560" name="Полилиния: фигура 257">
                    <a:extLst>
                      <a:ext uri="{FF2B5EF4-FFF2-40B4-BE49-F238E27FC236}">
                        <a16:creationId xmlns:a16="http://schemas.microsoft.com/office/drawing/2014/main" id="{949F92F3-D644-4BF7-A82C-695B8F464205}"/>
                      </a:ext>
                    </a:extLst>
                  </p:cNvPr>
                  <p:cNvSpPr/>
                  <p:nvPr/>
                </p:nvSpPr>
                <p:spPr>
                  <a:xfrm>
                    <a:off x="4133850" y="4004950"/>
                    <a:ext cx="33933" cy="42127"/>
                  </a:xfrm>
                  <a:custGeom>
                    <a:avLst/>
                    <a:gdLst>
                      <a:gd name="connsiteX0" fmla="*/ 0 w 33933"/>
                      <a:gd name="connsiteY0" fmla="*/ 5551 h 42127"/>
                      <a:gd name="connsiteX1" fmla="*/ 8001 w 33933"/>
                      <a:gd name="connsiteY1" fmla="*/ 979 h 42127"/>
                      <a:gd name="connsiteX2" fmla="*/ 8001 w 33933"/>
                      <a:gd name="connsiteY2" fmla="*/ 979 h 42127"/>
                      <a:gd name="connsiteX3" fmla="*/ 18669 w 33933"/>
                      <a:gd name="connsiteY3" fmla="*/ 2027 h 42127"/>
                      <a:gd name="connsiteX4" fmla="*/ 33909 w 33933"/>
                      <a:gd name="connsiteY4" fmla="*/ 28316 h 42127"/>
                      <a:gd name="connsiteX5" fmla="*/ 29432 w 33933"/>
                      <a:gd name="connsiteY5" fmla="*/ 37841 h 42127"/>
                      <a:gd name="connsiteX6" fmla="*/ 29432 w 33933"/>
                      <a:gd name="connsiteY6" fmla="*/ 37841 h 42127"/>
                      <a:gd name="connsiteX7" fmla="*/ 22003 w 33933"/>
                      <a:gd name="connsiteY7" fmla="*/ 42127 h 42127"/>
                      <a:gd name="connsiteX8" fmla="*/ 20669 w 33933"/>
                      <a:gd name="connsiteY8" fmla="*/ 39841 h 42127"/>
                      <a:gd name="connsiteX9" fmla="*/ 16288 w 33933"/>
                      <a:gd name="connsiteY9" fmla="*/ 38126 h 42127"/>
                      <a:gd name="connsiteX10" fmla="*/ 1048 w 33933"/>
                      <a:gd name="connsiteY10" fmla="*/ 11837 h 42127"/>
                      <a:gd name="connsiteX11" fmla="*/ 1048 w 33933"/>
                      <a:gd name="connsiteY11" fmla="*/ 7932 h 421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33933" h="42127">
                        <a:moveTo>
                          <a:pt x="0" y="5551"/>
                        </a:moveTo>
                        <a:lnTo>
                          <a:pt x="8001" y="979"/>
                        </a:lnTo>
                        <a:lnTo>
                          <a:pt x="8001" y="979"/>
                        </a:lnTo>
                        <a:cubicBezTo>
                          <a:pt x="11484" y="-634"/>
                          <a:pt x="15567" y="-233"/>
                          <a:pt x="18669" y="2027"/>
                        </a:cubicBezTo>
                        <a:cubicBezTo>
                          <a:pt x="27633" y="7874"/>
                          <a:pt x="33289" y="17631"/>
                          <a:pt x="33909" y="28316"/>
                        </a:cubicBezTo>
                        <a:cubicBezTo>
                          <a:pt x="34158" y="32050"/>
                          <a:pt x="32466" y="35649"/>
                          <a:pt x="29432" y="37841"/>
                        </a:cubicBezTo>
                        <a:lnTo>
                          <a:pt x="29432" y="37841"/>
                        </a:lnTo>
                        <a:lnTo>
                          <a:pt x="22003" y="42127"/>
                        </a:lnTo>
                        <a:lnTo>
                          <a:pt x="20669" y="39841"/>
                        </a:lnTo>
                        <a:cubicBezTo>
                          <a:pt x="19127" y="39506"/>
                          <a:pt x="17648" y="38927"/>
                          <a:pt x="16288" y="38126"/>
                        </a:cubicBezTo>
                        <a:cubicBezTo>
                          <a:pt x="7312" y="32290"/>
                          <a:pt x="1652" y="22527"/>
                          <a:pt x="1048" y="11837"/>
                        </a:cubicBezTo>
                        <a:cubicBezTo>
                          <a:pt x="890" y="10540"/>
                          <a:pt x="890" y="9229"/>
                          <a:pt x="1048" y="7932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2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561" name="Полилиния: фигура 258">
                    <a:extLst>
                      <a:ext uri="{FF2B5EF4-FFF2-40B4-BE49-F238E27FC236}">
                        <a16:creationId xmlns:a16="http://schemas.microsoft.com/office/drawing/2014/main" id="{404B3126-977E-47D3-97EE-157B8038C4D3}"/>
                      </a:ext>
                    </a:extLst>
                  </p:cNvPr>
                  <p:cNvSpPr/>
                  <p:nvPr/>
                </p:nvSpPr>
                <p:spPr>
                  <a:xfrm>
                    <a:off x="4129563" y="4009332"/>
                    <a:ext cx="30384" cy="39226"/>
                  </a:xfrm>
                  <a:custGeom>
                    <a:avLst/>
                    <a:gdLst>
                      <a:gd name="connsiteX0" fmla="*/ 15145 w 30384"/>
                      <a:gd name="connsiteY0" fmla="*/ 2026 h 39226"/>
                      <a:gd name="connsiteX1" fmla="*/ 30385 w 30384"/>
                      <a:gd name="connsiteY1" fmla="*/ 28410 h 39226"/>
                      <a:gd name="connsiteX2" fmla="*/ 15145 w 30384"/>
                      <a:gd name="connsiteY2" fmla="*/ 37173 h 39226"/>
                      <a:gd name="connsiteX3" fmla="*/ 0 w 30384"/>
                      <a:gd name="connsiteY3" fmla="*/ 10884 h 39226"/>
                      <a:gd name="connsiteX4" fmla="*/ 15145 w 30384"/>
                      <a:gd name="connsiteY4" fmla="*/ 2026 h 392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384" h="39226">
                        <a:moveTo>
                          <a:pt x="15145" y="2026"/>
                        </a:moveTo>
                        <a:cubicBezTo>
                          <a:pt x="24135" y="7893"/>
                          <a:pt x="29795" y="17691"/>
                          <a:pt x="30385" y="28410"/>
                        </a:cubicBezTo>
                        <a:cubicBezTo>
                          <a:pt x="30385" y="37935"/>
                          <a:pt x="23622" y="42031"/>
                          <a:pt x="15145" y="37173"/>
                        </a:cubicBezTo>
                        <a:cubicBezTo>
                          <a:pt x="6205" y="31316"/>
                          <a:pt x="583" y="21556"/>
                          <a:pt x="0" y="10884"/>
                        </a:cubicBezTo>
                        <a:cubicBezTo>
                          <a:pt x="0" y="1169"/>
                          <a:pt x="6763" y="-2736"/>
                          <a:pt x="15145" y="2026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562" name="Полилиния: фигура 259">
                    <a:extLst>
                      <a:ext uri="{FF2B5EF4-FFF2-40B4-BE49-F238E27FC236}">
                        <a16:creationId xmlns:a16="http://schemas.microsoft.com/office/drawing/2014/main" id="{85AE8DEA-B443-4144-8499-746BDC9F1380}"/>
                      </a:ext>
                    </a:extLst>
                  </p:cNvPr>
                  <p:cNvSpPr/>
                  <p:nvPr/>
                </p:nvSpPr>
                <p:spPr>
                  <a:xfrm>
                    <a:off x="4099560" y="3740911"/>
                    <a:ext cx="96678" cy="116030"/>
                  </a:xfrm>
                  <a:custGeom>
                    <a:avLst/>
                    <a:gdLst>
                      <a:gd name="connsiteX0" fmla="*/ 17526 w 96678"/>
                      <a:gd name="connsiteY0" fmla="*/ 2414 h 116030"/>
                      <a:gd name="connsiteX1" fmla="*/ 79153 w 96678"/>
                      <a:gd name="connsiteY1" fmla="*/ 37847 h 116030"/>
                      <a:gd name="connsiteX2" fmla="*/ 96679 w 96678"/>
                      <a:gd name="connsiteY2" fmla="*/ 68136 h 116030"/>
                      <a:gd name="connsiteX3" fmla="*/ 96679 w 96678"/>
                      <a:gd name="connsiteY3" fmla="*/ 103569 h 116030"/>
                      <a:gd name="connsiteX4" fmla="*/ 79153 w 96678"/>
                      <a:gd name="connsiteY4" fmla="*/ 113666 h 116030"/>
                      <a:gd name="connsiteX5" fmla="*/ 17526 w 96678"/>
                      <a:gd name="connsiteY5" fmla="*/ 78614 h 116030"/>
                      <a:gd name="connsiteX6" fmla="*/ 0 w 96678"/>
                      <a:gd name="connsiteY6" fmla="*/ 48324 h 116030"/>
                      <a:gd name="connsiteX7" fmla="*/ 0 w 96678"/>
                      <a:gd name="connsiteY7" fmla="*/ 12891 h 116030"/>
                      <a:gd name="connsiteX8" fmla="*/ 17526 w 96678"/>
                      <a:gd name="connsiteY8" fmla="*/ 2414 h 1160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96678" h="116030">
                        <a:moveTo>
                          <a:pt x="17526" y="2414"/>
                        </a:moveTo>
                        <a:lnTo>
                          <a:pt x="79153" y="37847"/>
                        </a:lnTo>
                        <a:cubicBezTo>
                          <a:pt x="89502" y="44560"/>
                          <a:pt x="96016" y="55818"/>
                          <a:pt x="96679" y="68136"/>
                        </a:cubicBezTo>
                        <a:lnTo>
                          <a:pt x="96679" y="103569"/>
                        </a:lnTo>
                        <a:cubicBezTo>
                          <a:pt x="96679" y="114714"/>
                          <a:pt x="88868" y="119190"/>
                          <a:pt x="79153" y="113666"/>
                        </a:cubicBezTo>
                        <a:lnTo>
                          <a:pt x="17526" y="78614"/>
                        </a:lnTo>
                        <a:cubicBezTo>
                          <a:pt x="7177" y="71900"/>
                          <a:pt x="663" y="60642"/>
                          <a:pt x="0" y="48324"/>
                        </a:cubicBezTo>
                        <a:lnTo>
                          <a:pt x="0" y="12891"/>
                        </a:lnTo>
                        <a:cubicBezTo>
                          <a:pt x="0" y="1271"/>
                          <a:pt x="7810" y="-3206"/>
                          <a:pt x="17526" y="241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563" name="Полилиния: фигура 260">
                    <a:extLst>
                      <a:ext uri="{FF2B5EF4-FFF2-40B4-BE49-F238E27FC236}">
                        <a16:creationId xmlns:a16="http://schemas.microsoft.com/office/drawing/2014/main" id="{F747F625-58EE-4527-8DC1-ED37B98755AD}"/>
                      </a:ext>
                    </a:extLst>
                  </p:cNvPr>
                  <p:cNvSpPr/>
                  <p:nvPr/>
                </p:nvSpPr>
                <p:spPr>
                  <a:xfrm>
                    <a:off x="4133850" y="3777625"/>
                    <a:ext cx="33944" cy="42185"/>
                  </a:xfrm>
                  <a:custGeom>
                    <a:avLst/>
                    <a:gdLst>
                      <a:gd name="connsiteX0" fmla="*/ 0 w 33944"/>
                      <a:gd name="connsiteY0" fmla="*/ 5514 h 42185"/>
                      <a:gd name="connsiteX1" fmla="*/ 8001 w 33944"/>
                      <a:gd name="connsiteY1" fmla="*/ 942 h 42185"/>
                      <a:gd name="connsiteX2" fmla="*/ 8001 w 33944"/>
                      <a:gd name="connsiteY2" fmla="*/ 942 h 42185"/>
                      <a:gd name="connsiteX3" fmla="*/ 18669 w 33944"/>
                      <a:gd name="connsiteY3" fmla="*/ 2085 h 42185"/>
                      <a:gd name="connsiteX4" fmla="*/ 33909 w 33944"/>
                      <a:gd name="connsiteY4" fmla="*/ 28375 h 42185"/>
                      <a:gd name="connsiteX5" fmla="*/ 29432 w 33944"/>
                      <a:gd name="connsiteY5" fmla="*/ 37900 h 42185"/>
                      <a:gd name="connsiteX6" fmla="*/ 29432 w 33944"/>
                      <a:gd name="connsiteY6" fmla="*/ 37899 h 42185"/>
                      <a:gd name="connsiteX7" fmla="*/ 22003 w 33944"/>
                      <a:gd name="connsiteY7" fmla="*/ 42186 h 42185"/>
                      <a:gd name="connsiteX8" fmla="*/ 20669 w 33944"/>
                      <a:gd name="connsiteY8" fmla="*/ 39995 h 42185"/>
                      <a:gd name="connsiteX9" fmla="*/ 16288 w 33944"/>
                      <a:gd name="connsiteY9" fmla="*/ 38280 h 42185"/>
                      <a:gd name="connsiteX10" fmla="*/ 1048 w 33944"/>
                      <a:gd name="connsiteY10" fmla="*/ 11896 h 42185"/>
                      <a:gd name="connsiteX11" fmla="*/ 1048 w 33944"/>
                      <a:gd name="connsiteY11" fmla="*/ 8086 h 421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33944" h="42185">
                        <a:moveTo>
                          <a:pt x="0" y="5514"/>
                        </a:moveTo>
                        <a:lnTo>
                          <a:pt x="8001" y="942"/>
                        </a:lnTo>
                        <a:lnTo>
                          <a:pt x="8001" y="942"/>
                        </a:lnTo>
                        <a:cubicBezTo>
                          <a:pt x="11501" y="-643"/>
                          <a:pt x="15585" y="-205"/>
                          <a:pt x="18669" y="2085"/>
                        </a:cubicBezTo>
                        <a:cubicBezTo>
                          <a:pt x="27645" y="7922"/>
                          <a:pt x="33304" y="17685"/>
                          <a:pt x="33909" y="28375"/>
                        </a:cubicBezTo>
                        <a:cubicBezTo>
                          <a:pt x="34215" y="32119"/>
                          <a:pt x="32511" y="35746"/>
                          <a:pt x="29432" y="37900"/>
                        </a:cubicBezTo>
                        <a:lnTo>
                          <a:pt x="29432" y="37899"/>
                        </a:lnTo>
                        <a:lnTo>
                          <a:pt x="22003" y="42186"/>
                        </a:lnTo>
                        <a:lnTo>
                          <a:pt x="20669" y="39995"/>
                        </a:lnTo>
                        <a:cubicBezTo>
                          <a:pt x="19140" y="39616"/>
                          <a:pt x="17667" y="39040"/>
                          <a:pt x="16288" y="38280"/>
                        </a:cubicBezTo>
                        <a:cubicBezTo>
                          <a:pt x="7297" y="32413"/>
                          <a:pt x="1638" y="22616"/>
                          <a:pt x="1048" y="11896"/>
                        </a:cubicBezTo>
                        <a:cubicBezTo>
                          <a:pt x="890" y="10631"/>
                          <a:pt x="890" y="9351"/>
                          <a:pt x="1048" y="8086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564" name="Полилиния: фигура 261">
                    <a:extLst>
                      <a:ext uri="{FF2B5EF4-FFF2-40B4-BE49-F238E27FC236}">
                        <a16:creationId xmlns:a16="http://schemas.microsoft.com/office/drawing/2014/main" id="{C37AA3BE-A315-4386-B8EF-71D2DBC736B2}"/>
                      </a:ext>
                    </a:extLst>
                  </p:cNvPr>
                  <p:cNvSpPr/>
                  <p:nvPr/>
                </p:nvSpPr>
                <p:spPr>
                  <a:xfrm>
                    <a:off x="4133850" y="3777625"/>
                    <a:ext cx="33944" cy="42185"/>
                  </a:xfrm>
                  <a:custGeom>
                    <a:avLst/>
                    <a:gdLst>
                      <a:gd name="connsiteX0" fmla="*/ 0 w 33944"/>
                      <a:gd name="connsiteY0" fmla="*/ 5514 h 42185"/>
                      <a:gd name="connsiteX1" fmla="*/ 8001 w 33944"/>
                      <a:gd name="connsiteY1" fmla="*/ 942 h 42185"/>
                      <a:gd name="connsiteX2" fmla="*/ 8001 w 33944"/>
                      <a:gd name="connsiteY2" fmla="*/ 942 h 42185"/>
                      <a:gd name="connsiteX3" fmla="*/ 18669 w 33944"/>
                      <a:gd name="connsiteY3" fmla="*/ 2085 h 42185"/>
                      <a:gd name="connsiteX4" fmla="*/ 33909 w 33944"/>
                      <a:gd name="connsiteY4" fmla="*/ 28375 h 42185"/>
                      <a:gd name="connsiteX5" fmla="*/ 29432 w 33944"/>
                      <a:gd name="connsiteY5" fmla="*/ 37900 h 42185"/>
                      <a:gd name="connsiteX6" fmla="*/ 29432 w 33944"/>
                      <a:gd name="connsiteY6" fmla="*/ 37899 h 42185"/>
                      <a:gd name="connsiteX7" fmla="*/ 22003 w 33944"/>
                      <a:gd name="connsiteY7" fmla="*/ 42186 h 42185"/>
                      <a:gd name="connsiteX8" fmla="*/ 20669 w 33944"/>
                      <a:gd name="connsiteY8" fmla="*/ 39995 h 42185"/>
                      <a:gd name="connsiteX9" fmla="*/ 16288 w 33944"/>
                      <a:gd name="connsiteY9" fmla="*/ 38280 h 42185"/>
                      <a:gd name="connsiteX10" fmla="*/ 1048 w 33944"/>
                      <a:gd name="connsiteY10" fmla="*/ 11896 h 42185"/>
                      <a:gd name="connsiteX11" fmla="*/ 1048 w 33944"/>
                      <a:gd name="connsiteY11" fmla="*/ 8086 h 421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33944" h="42185">
                        <a:moveTo>
                          <a:pt x="0" y="5514"/>
                        </a:moveTo>
                        <a:lnTo>
                          <a:pt x="8001" y="942"/>
                        </a:lnTo>
                        <a:lnTo>
                          <a:pt x="8001" y="942"/>
                        </a:lnTo>
                        <a:cubicBezTo>
                          <a:pt x="11501" y="-643"/>
                          <a:pt x="15585" y="-205"/>
                          <a:pt x="18669" y="2085"/>
                        </a:cubicBezTo>
                        <a:cubicBezTo>
                          <a:pt x="27645" y="7922"/>
                          <a:pt x="33304" y="17685"/>
                          <a:pt x="33909" y="28375"/>
                        </a:cubicBezTo>
                        <a:cubicBezTo>
                          <a:pt x="34215" y="32119"/>
                          <a:pt x="32511" y="35746"/>
                          <a:pt x="29432" y="37900"/>
                        </a:cubicBezTo>
                        <a:lnTo>
                          <a:pt x="29432" y="37899"/>
                        </a:lnTo>
                        <a:lnTo>
                          <a:pt x="22003" y="42186"/>
                        </a:lnTo>
                        <a:lnTo>
                          <a:pt x="20669" y="39995"/>
                        </a:lnTo>
                        <a:cubicBezTo>
                          <a:pt x="19140" y="39616"/>
                          <a:pt x="17667" y="39040"/>
                          <a:pt x="16288" y="38280"/>
                        </a:cubicBezTo>
                        <a:cubicBezTo>
                          <a:pt x="7297" y="32413"/>
                          <a:pt x="1638" y="22616"/>
                          <a:pt x="1048" y="11896"/>
                        </a:cubicBezTo>
                        <a:cubicBezTo>
                          <a:pt x="890" y="10631"/>
                          <a:pt x="890" y="9351"/>
                          <a:pt x="1048" y="8086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2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565" name="Полилиния: фигура 262">
                    <a:extLst>
                      <a:ext uri="{FF2B5EF4-FFF2-40B4-BE49-F238E27FC236}">
                        <a16:creationId xmlns:a16="http://schemas.microsoft.com/office/drawing/2014/main" id="{07977245-9EC9-46F9-A5B6-330C61DA4F3A}"/>
                      </a:ext>
                    </a:extLst>
                  </p:cNvPr>
                  <p:cNvSpPr/>
                  <p:nvPr/>
                </p:nvSpPr>
                <p:spPr>
                  <a:xfrm>
                    <a:off x="4129563" y="3781926"/>
                    <a:ext cx="30384" cy="39270"/>
                  </a:xfrm>
                  <a:custGeom>
                    <a:avLst/>
                    <a:gdLst>
                      <a:gd name="connsiteX0" fmla="*/ 15145 w 30384"/>
                      <a:gd name="connsiteY0" fmla="*/ 2070 h 39270"/>
                      <a:gd name="connsiteX1" fmla="*/ 30385 w 30384"/>
                      <a:gd name="connsiteY1" fmla="*/ 28454 h 39270"/>
                      <a:gd name="connsiteX2" fmla="*/ 15145 w 30384"/>
                      <a:gd name="connsiteY2" fmla="*/ 37217 h 39270"/>
                      <a:gd name="connsiteX3" fmla="*/ 0 w 30384"/>
                      <a:gd name="connsiteY3" fmla="*/ 10833 h 39270"/>
                      <a:gd name="connsiteX4" fmla="*/ 15145 w 30384"/>
                      <a:gd name="connsiteY4" fmla="*/ 2070 h 392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384" h="39270">
                        <a:moveTo>
                          <a:pt x="15145" y="2070"/>
                        </a:moveTo>
                        <a:cubicBezTo>
                          <a:pt x="24135" y="7937"/>
                          <a:pt x="29795" y="17735"/>
                          <a:pt x="30385" y="28454"/>
                        </a:cubicBezTo>
                        <a:cubicBezTo>
                          <a:pt x="30385" y="37980"/>
                          <a:pt x="23622" y="42075"/>
                          <a:pt x="15145" y="37217"/>
                        </a:cubicBezTo>
                        <a:cubicBezTo>
                          <a:pt x="6179" y="31340"/>
                          <a:pt x="553" y="21539"/>
                          <a:pt x="0" y="10833"/>
                        </a:cubicBezTo>
                        <a:cubicBezTo>
                          <a:pt x="0" y="1213"/>
                          <a:pt x="6763" y="-2787"/>
                          <a:pt x="15145" y="207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566" name="Полилиния: фигура 263">
                    <a:extLst>
                      <a:ext uri="{FF2B5EF4-FFF2-40B4-BE49-F238E27FC236}">
                        <a16:creationId xmlns:a16="http://schemas.microsoft.com/office/drawing/2014/main" id="{1262F04B-2D12-49D4-963B-91F39C33735E}"/>
                      </a:ext>
                    </a:extLst>
                  </p:cNvPr>
                  <p:cNvSpPr/>
                  <p:nvPr/>
                </p:nvSpPr>
                <p:spPr>
                  <a:xfrm>
                    <a:off x="4099560" y="3513677"/>
                    <a:ext cx="96678" cy="116092"/>
                  </a:xfrm>
                  <a:custGeom>
                    <a:avLst/>
                    <a:gdLst>
                      <a:gd name="connsiteX0" fmla="*/ 17526 w 96678"/>
                      <a:gd name="connsiteY0" fmla="*/ 2476 h 116092"/>
                      <a:gd name="connsiteX1" fmla="*/ 79153 w 96678"/>
                      <a:gd name="connsiteY1" fmla="*/ 37909 h 116092"/>
                      <a:gd name="connsiteX2" fmla="*/ 96679 w 96678"/>
                      <a:gd name="connsiteY2" fmla="*/ 68198 h 116092"/>
                      <a:gd name="connsiteX3" fmla="*/ 96679 w 96678"/>
                      <a:gd name="connsiteY3" fmla="*/ 103631 h 116092"/>
                      <a:gd name="connsiteX4" fmla="*/ 79153 w 96678"/>
                      <a:gd name="connsiteY4" fmla="*/ 113728 h 116092"/>
                      <a:gd name="connsiteX5" fmla="*/ 17526 w 96678"/>
                      <a:gd name="connsiteY5" fmla="*/ 78200 h 116092"/>
                      <a:gd name="connsiteX6" fmla="*/ 0 w 96678"/>
                      <a:gd name="connsiteY6" fmla="*/ 47910 h 116092"/>
                      <a:gd name="connsiteX7" fmla="*/ 0 w 96678"/>
                      <a:gd name="connsiteY7" fmla="*/ 12572 h 116092"/>
                      <a:gd name="connsiteX8" fmla="*/ 17526 w 96678"/>
                      <a:gd name="connsiteY8" fmla="*/ 2476 h 1160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96678" h="116092">
                        <a:moveTo>
                          <a:pt x="17526" y="2476"/>
                        </a:moveTo>
                        <a:lnTo>
                          <a:pt x="79153" y="37909"/>
                        </a:lnTo>
                        <a:cubicBezTo>
                          <a:pt x="89502" y="44622"/>
                          <a:pt x="96016" y="55880"/>
                          <a:pt x="96679" y="68198"/>
                        </a:cubicBezTo>
                        <a:lnTo>
                          <a:pt x="96679" y="103631"/>
                        </a:lnTo>
                        <a:cubicBezTo>
                          <a:pt x="96679" y="114776"/>
                          <a:pt x="88868" y="119252"/>
                          <a:pt x="79153" y="113728"/>
                        </a:cubicBezTo>
                        <a:lnTo>
                          <a:pt x="17526" y="78200"/>
                        </a:lnTo>
                        <a:cubicBezTo>
                          <a:pt x="7119" y="71542"/>
                          <a:pt x="585" y="60251"/>
                          <a:pt x="0" y="47910"/>
                        </a:cubicBezTo>
                        <a:lnTo>
                          <a:pt x="0" y="12572"/>
                        </a:lnTo>
                        <a:cubicBezTo>
                          <a:pt x="0" y="1047"/>
                          <a:pt x="7810" y="-3144"/>
                          <a:pt x="17526" y="247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567" name="Полилиния: фигура 264">
                    <a:extLst>
                      <a:ext uri="{FF2B5EF4-FFF2-40B4-BE49-F238E27FC236}">
                        <a16:creationId xmlns:a16="http://schemas.microsoft.com/office/drawing/2014/main" id="{5D4117BD-8439-4C60-B69B-01D4A8551B7D}"/>
                      </a:ext>
                    </a:extLst>
                  </p:cNvPr>
                  <p:cNvSpPr/>
                  <p:nvPr/>
                </p:nvSpPr>
                <p:spPr>
                  <a:xfrm>
                    <a:off x="4133850" y="3550480"/>
                    <a:ext cx="34321" cy="42539"/>
                  </a:xfrm>
                  <a:custGeom>
                    <a:avLst/>
                    <a:gdLst>
                      <a:gd name="connsiteX0" fmla="*/ 0 w 34321"/>
                      <a:gd name="connsiteY0" fmla="*/ 5583 h 42539"/>
                      <a:gd name="connsiteX1" fmla="*/ 8001 w 34321"/>
                      <a:gd name="connsiteY1" fmla="*/ 915 h 42539"/>
                      <a:gd name="connsiteX2" fmla="*/ 8001 w 34321"/>
                      <a:gd name="connsiteY2" fmla="*/ 915 h 42539"/>
                      <a:gd name="connsiteX3" fmla="*/ 19050 w 34321"/>
                      <a:gd name="connsiteY3" fmla="*/ 2344 h 42539"/>
                      <a:gd name="connsiteX4" fmla="*/ 34290 w 34321"/>
                      <a:gd name="connsiteY4" fmla="*/ 28728 h 42539"/>
                      <a:gd name="connsiteX5" fmla="*/ 29813 w 34321"/>
                      <a:gd name="connsiteY5" fmla="*/ 38253 h 42539"/>
                      <a:gd name="connsiteX6" fmla="*/ 29813 w 34321"/>
                      <a:gd name="connsiteY6" fmla="*/ 38253 h 42539"/>
                      <a:gd name="connsiteX7" fmla="*/ 22384 w 34321"/>
                      <a:gd name="connsiteY7" fmla="*/ 42540 h 42539"/>
                      <a:gd name="connsiteX8" fmla="*/ 21050 w 34321"/>
                      <a:gd name="connsiteY8" fmla="*/ 40254 h 42539"/>
                      <a:gd name="connsiteX9" fmla="*/ 16669 w 34321"/>
                      <a:gd name="connsiteY9" fmla="*/ 38634 h 42539"/>
                      <a:gd name="connsiteX10" fmla="*/ 952 w 34321"/>
                      <a:gd name="connsiteY10" fmla="*/ 11869 h 42539"/>
                      <a:gd name="connsiteX11" fmla="*/ 952 w 34321"/>
                      <a:gd name="connsiteY11" fmla="*/ 7964 h 425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34321" h="42539">
                        <a:moveTo>
                          <a:pt x="0" y="5583"/>
                        </a:moveTo>
                        <a:lnTo>
                          <a:pt x="8001" y="915"/>
                        </a:lnTo>
                        <a:lnTo>
                          <a:pt x="8001" y="915"/>
                        </a:lnTo>
                        <a:cubicBezTo>
                          <a:pt x="11663" y="-700"/>
                          <a:pt x="15919" y="-149"/>
                          <a:pt x="19050" y="2344"/>
                        </a:cubicBezTo>
                        <a:cubicBezTo>
                          <a:pt x="28041" y="8211"/>
                          <a:pt x="33700" y="18009"/>
                          <a:pt x="34290" y="28728"/>
                        </a:cubicBezTo>
                        <a:cubicBezTo>
                          <a:pt x="34577" y="32470"/>
                          <a:pt x="32877" y="36087"/>
                          <a:pt x="29813" y="38253"/>
                        </a:cubicBezTo>
                        <a:lnTo>
                          <a:pt x="29813" y="38253"/>
                        </a:lnTo>
                        <a:lnTo>
                          <a:pt x="22384" y="42540"/>
                        </a:lnTo>
                        <a:lnTo>
                          <a:pt x="21050" y="40254"/>
                        </a:lnTo>
                        <a:cubicBezTo>
                          <a:pt x="19512" y="39955"/>
                          <a:pt x="18032" y="39408"/>
                          <a:pt x="16669" y="38634"/>
                        </a:cubicBezTo>
                        <a:cubicBezTo>
                          <a:pt x="7391" y="32798"/>
                          <a:pt x="1529" y="22815"/>
                          <a:pt x="952" y="11869"/>
                        </a:cubicBezTo>
                        <a:cubicBezTo>
                          <a:pt x="801" y="10572"/>
                          <a:pt x="801" y="9261"/>
                          <a:pt x="952" y="796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568" name="Полилиния: фигура 265">
                    <a:extLst>
                      <a:ext uri="{FF2B5EF4-FFF2-40B4-BE49-F238E27FC236}">
                        <a16:creationId xmlns:a16="http://schemas.microsoft.com/office/drawing/2014/main" id="{E1248FDB-412D-4DB9-99E6-E179CEE9B823}"/>
                      </a:ext>
                    </a:extLst>
                  </p:cNvPr>
                  <p:cNvSpPr/>
                  <p:nvPr/>
                </p:nvSpPr>
                <p:spPr>
                  <a:xfrm>
                    <a:off x="4133850" y="3550480"/>
                    <a:ext cx="34321" cy="42539"/>
                  </a:xfrm>
                  <a:custGeom>
                    <a:avLst/>
                    <a:gdLst>
                      <a:gd name="connsiteX0" fmla="*/ 0 w 34321"/>
                      <a:gd name="connsiteY0" fmla="*/ 5583 h 42539"/>
                      <a:gd name="connsiteX1" fmla="*/ 8001 w 34321"/>
                      <a:gd name="connsiteY1" fmla="*/ 915 h 42539"/>
                      <a:gd name="connsiteX2" fmla="*/ 8001 w 34321"/>
                      <a:gd name="connsiteY2" fmla="*/ 915 h 42539"/>
                      <a:gd name="connsiteX3" fmla="*/ 19050 w 34321"/>
                      <a:gd name="connsiteY3" fmla="*/ 2344 h 42539"/>
                      <a:gd name="connsiteX4" fmla="*/ 34290 w 34321"/>
                      <a:gd name="connsiteY4" fmla="*/ 28728 h 42539"/>
                      <a:gd name="connsiteX5" fmla="*/ 29813 w 34321"/>
                      <a:gd name="connsiteY5" fmla="*/ 38253 h 42539"/>
                      <a:gd name="connsiteX6" fmla="*/ 29813 w 34321"/>
                      <a:gd name="connsiteY6" fmla="*/ 38253 h 42539"/>
                      <a:gd name="connsiteX7" fmla="*/ 22384 w 34321"/>
                      <a:gd name="connsiteY7" fmla="*/ 42540 h 42539"/>
                      <a:gd name="connsiteX8" fmla="*/ 21050 w 34321"/>
                      <a:gd name="connsiteY8" fmla="*/ 40254 h 42539"/>
                      <a:gd name="connsiteX9" fmla="*/ 16669 w 34321"/>
                      <a:gd name="connsiteY9" fmla="*/ 38634 h 42539"/>
                      <a:gd name="connsiteX10" fmla="*/ 952 w 34321"/>
                      <a:gd name="connsiteY10" fmla="*/ 11869 h 42539"/>
                      <a:gd name="connsiteX11" fmla="*/ 952 w 34321"/>
                      <a:gd name="connsiteY11" fmla="*/ 7964 h 425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34321" h="42539">
                        <a:moveTo>
                          <a:pt x="0" y="5583"/>
                        </a:moveTo>
                        <a:lnTo>
                          <a:pt x="8001" y="915"/>
                        </a:lnTo>
                        <a:lnTo>
                          <a:pt x="8001" y="915"/>
                        </a:lnTo>
                        <a:cubicBezTo>
                          <a:pt x="11663" y="-700"/>
                          <a:pt x="15919" y="-149"/>
                          <a:pt x="19050" y="2344"/>
                        </a:cubicBezTo>
                        <a:cubicBezTo>
                          <a:pt x="28041" y="8211"/>
                          <a:pt x="33700" y="18009"/>
                          <a:pt x="34290" y="28728"/>
                        </a:cubicBezTo>
                        <a:cubicBezTo>
                          <a:pt x="34577" y="32470"/>
                          <a:pt x="32877" y="36087"/>
                          <a:pt x="29813" y="38253"/>
                        </a:cubicBezTo>
                        <a:lnTo>
                          <a:pt x="29813" y="38253"/>
                        </a:lnTo>
                        <a:lnTo>
                          <a:pt x="22384" y="42540"/>
                        </a:lnTo>
                        <a:lnTo>
                          <a:pt x="21050" y="40254"/>
                        </a:lnTo>
                        <a:cubicBezTo>
                          <a:pt x="19512" y="39955"/>
                          <a:pt x="18032" y="39408"/>
                          <a:pt x="16669" y="38634"/>
                        </a:cubicBezTo>
                        <a:cubicBezTo>
                          <a:pt x="7391" y="32798"/>
                          <a:pt x="1529" y="22815"/>
                          <a:pt x="952" y="11869"/>
                        </a:cubicBezTo>
                        <a:cubicBezTo>
                          <a:pt x="801" y="10572"/>
                          <a:pt x="801" y="9261"/>
                          <a:pt x="952" y="7964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2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569" name="Полилиния: фигура 266">
                    <a:extLst>
                      <a:ext uri="{FF2B5EF4-FFF2-40B4-BE49-F238E27FC236}">
                        <a16:creationId xmlns:a16="http://schemas.microsoft.com/office/drawing/2014/main" id="{93CF89D0-0847-4B15-9742-5A4EDECF217C}"/>
                      </a:ext>
                    </a:extLst>
                  </p:cNvPr>
                  <p:cNvSpPr/>
                  <p:nvPr/>
                </p:nvSpPr>
                <p:spPr>
                  <a:xfrm>
                    <a:off x="4129563" y="3554833"/>
                    <a:ext cx="30384" cy="39227"/>
                  </a:xfrm>
                  <a:custGeom>
                    <a:avLst/>
                    <a:gdLst>
                      <a:gd name="connsiteX0" fmla="*/ 15145 w 30384"/>
                      <a:gd name="connsiteY0" fmla="*/ 2087 h 39227"/>
                      <a:gd name="connsiteX1" fmla="*/ 30385 w 30384"/>
                      <a:gd name="connsiteY1" fmla="*/ 28376 h 39227"/>
                      <a:gd name="connsiteX2" fmla="*/ 15145 w 30384"/>
                      <a:gd name="connsiteY2" fmla="*/ 37235 h 39227"/>
                      <a:gd name="connsiteX3" fmla="*/ 0 w 30384"/>
                      <a:gd name="connsiteY3" fmla="*/ 10850 h 39227"/>
                      <a:gd name="connsiteX4" fmla="*/ 15145 w 30384"/>
                      <a:gd name="connsiteY4" fmla="*/ 2087 h 392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384" h="39227">
                        <a:moveTo>
                          <a:pt x="15145" y="2087"/>
                        </a:moveTo>
                        <a:cubicBezTo>
                          <a:pt x="24109" y="7935"/>
                          <a:pt x="29765" y="17691"/>
                          <a:pt x="30385" y="28376"/>
                        </a:cubicBezTo>
                        <a:cubicBezTo>
                          <a:pt x="30385" y="37901"/>
                          <a:pt x="23622" y="41997"/>
                          <a:pt x="15145" y="37235"/>
                        </a:cubicBezTo>
                        <a:cubicBezTo>
                          <a:pt x="6179" y="31357"/>
                          <a:pt x="553" y="21556"/>
                          <a:pt x="0" y="10850"/>
                        </a:cubicBezTo>
                        <a:cubicBezTo>
                          <a:pt x="0" y="1135"/>
                          <a:pt x="6763" y="-2770"/>
                          <a:pt x="15145" y="2087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570" name="Полилиния: фигура 267">
                    <a:extLst>
                      <a:ext uri="{FF2B5EF4-FFF2-40B4-BE49-F238E27FC236}">
                        <a16:creationId xmlns:a16="http://schemas.microsoft.com/office/drawing/2014/main" id="{0B384D5E-B629-4D39-885C-8950007EB1D9}"/>
                      </a:ext>
                    </a:extLst>
                  </p:cNvPr>
                  <p:cNvSpPr/>
                  <p:nvPr/>
                </p:nvSpPr>
                <p:spPr>
                  <a:xfrm>
                    <a:off x="4099560" y="3285949"/>
                    <a:ext cx="96678" cy="116405"/>
                  </a:xfrm>
                  <a:custGeom>
                    <a:avLst/>
                    <a:gdLst>
                      <a:gd name="connsiteX0" fmla="*/ 17526 w 96678"/>
                      <a:gd name="connsiteY0" fmla="*/ 2367 h 116405"/>
                      <a:gd name="connsiteX1" fmla="*/ 79153 w 96678"/>
                      <a:gd name="connsiteY1" fmla="*/ 38276 h 116405"/>
                      <a:gd name="connsiteX2" fmla="*/ 96679 w 96678"/>
                      <a:gd name="connsiteY2" fmla="*/ 68565 h 116405"/>
                      <a:gd name="connsiteX3" fmla="*/ 96679 w 96678"/>
                      <a:gd name="connsiteY3" fmla="*/ 103903 h 116405"/>
                      <a:gd name="connsiteX4" fmla="*/ 79153 w 96678"/>
                      <a:gd name="connsiteY4" fmla="*/ 114000 h 116405"/>
                      <a:gd name="connsiteX5" fmla="*/ 17526 w 96678"/>
                      <a:gd name="connsiteY5" fmla="*/ 78567 h 116405"/>
                      <a:gd name="connsiteX6" fmla="*/ 0 w 96678"/>
                      <a:gd name="connsiteY6" fmla="*/ 47801 h 116405"/>
                      <a:gd name="connsiteX7" fmla="*/ 0 w 96678"/>
                      <a:gd name="connsiteY7" fmla="*/ 12368 h 116405"/>
                      <a:gd name="connsiteX8" fmla="*/ 17526 w 96678"/>
                      <a:gd name="connsiteY8" fmla="*/ 2367 h 1164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96678" h="116405">
                        <a:moveTo>
                          <a:pt x="17526" y="2367"/>
                        </a:moveTo>
                        <a:lnTo>
                          <a:pt x="79153" y="38276"/>
                        </a:lnTo>
                        <a:cubicBezTo>
                          <a:pt x="89560" y="44934"/>
                          <a:pt x="96093" y="56225"/>
                          <a:pt x="96679" y="68565"/>
                        </a:cubicBezTo>
                        <a:lnTo>
                          <a:pt x="96679" y="103903"/>
                        </a:lnTo>
                        <a:cubicBezTo>
                          <a:pt x="96679" y="115047"/>
                          <a:pt x="88868" y="119619"/>
                          <a:pt x="79153" y="114000"/>
                        </a:cubicBezTo>
                        <a:lnTo>
                          <a:pt x="17526" y="78567"/>
                        </a:lnTo>
                        <a:cubicBezTo>
                          <a:pt x="6984" y="71814"/>
                          <a:pt x="433" y="60313"/>
                          <a:pt x="0" y="47801"/>
                        </a:cubicBezTo>
                        <a:lnTo>
                          <a:pt x="0" y="12368"/>
                        </a:lnTo>
                        <a:cubicBezTo>
                          <a:pt x="0" y="1319"/>
                          <a:pt x="7810" y="-3158"/>
                          <a:pt x="17526" y="236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571" name="Полилиния: фигура 268">
                    <a:extLst>
                      <a:ext uri="{FF2B5EF4-FFF2-40B4-BE49-F238E27FC236}">
                        <a16:creationId xmlns:a16="http://schemas.microsoft.com/office/drawing/2014/main" id="{087F0E7F-E913-475D-B40A-4A38615DD201}"/>
                      </a:ext>
                    </a:extLst>
                  </p:cNvPr>
                  <p:cNvSpPr/>
                  <p:nvPr/>
                </p:nvSpPr>
                <p:spPr>
                  <a:xfrm>
                    <a:off x="4133850" y="3322674"/>
                    <a:ext cx="33933" cy="42126"/>
                  </a:xfrm>
                  <a:custGeom>
                    <a:avLst/>
                    <a:gdLst>
                      <a:gd name="connsiteX0" fmla="*/ 0 w 33933"/>
                      <a:gd name="connsiteY0" fmla="*/ 5551 h 42126"/>
                      <a:gd name="connsiteX1" fmla="*/ 8001 w 33933"/>
                      <a:gd name="connsiteY1" fmla="*/ 979 h 42126"/>
                      <a:gd name="connsiteX2" fmla="*/ 8001 w 33933"/>
                      <a:gd name="connsiteY2" fmla="*/ 979 h 42126"/>
                      <a:gd name="connsiteX3" fmla="*/ 18669 w 33933"/>
                      <a:gd name="connsiteY3" fmla="*/ 2027 h 42126"/>
                      <a:gd name="connsiteX4" fmla="*/ 33909 w 33933"/>
                      <a:gd name="connsiteY4" fmla="*/ 28316 h 42126"/>
                      <a:gd name="connsiteX5" fmla="*/ 29432 w 33933"/>
                      <a:gd name="connsiteY5" fmla="*/ 37841 h 42126"/>
                      <a:gd name="connsiteX6" fmla="*/ 29432 w 33933"/>
                      <a:gd name="connsiteY6" fmla="*/ 37841 h 42126"/>
                      <a:gd name="connsiteX7" fmla="*/ 22003 w 33933"/>
                      <a:gd name="connsiteY7" fmla="*/ 42127 h 42126"/>
                      <a:gd name="connsiteX8" fmla="*/ 20669 w 33933"/>
                      <a:gd name="connsiteY8" fmla="*/ 39841 h 42126"/>
                      <a:gd name="connsiteX9" fmla="*/ 16288 w 33933"/>
                      <a:gd name="connsiteY9" fmla="*/ 38127 h 42126"/>
                      <a:gd name="connsiteX10" fmla="*/ 1048 w 33933"/>
                      <a:gd name="connsiteY10" fmla="*/ 11838 h 42126"/>
                      <a:gd name="connsiteX11" fmla="*/ 1048 w 33933"/>
                      <a:gd name="connsiteY11" fmla="*/ 7932 h 421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33933" h="42126">
                        <a:moveTo>
                          <a:pt x="0" y="5551"/>
                        </a:moveTo>
                        <a:lnTo>
                          <a:pt x="8001" y="979"/>
                        </a:lnTo>
                        <a:lnTo>
                          <a:pt x="8001" y="979"/>
                        </a:lnTo>
                        <a:cubicBezTo>
                          <a:pt x="11484" y="-634"/>
                          <a:pt x="15567" y="-233"/>
                          <a:pt x="18669" y="2027"/>
                        </a:cubicBezTo>
                        <a:cubicBezTo>
                          <a:pt x="27633" y="7874"/>
                          <a:pt x="33289" y="17631"/>
                          <a:pt x="33909" y="28316"/>
                        </a:cubicBezTo>
                        <a:cubicBezTo>
                          <a:pt x="34158" y="32050"/>
                          <a:pt x="32466" y="35649"/>
                          <a:pt x="29432" y="37841"/>
                        </a:cubicBezTo>
                        <a:lnTo>
                          <a:pt x="29432" y="37841"/>
                        </a:lnTo>
                        <a:lnTo>
                          <a:pt x="22003" y="42127"/>
                        </a:lnTo>
                        <a:lnTo>
                          <a:pt x="20669" y="39841"/>
                        </a:lnTo>
                        <a:cubicBezTo>
                          <a:pt x="19114" y="39548"/>
                          <a:pt x="17628" y="38967"/>
                          <a:pt x="16288" y="38127"/>
                        </a:cubicBezTo>
                        <a:cubicBezTo>
                          <a:pt x="7312" y="32290"/>
                          <a:pt x="1652" y="22527"/>
                          <a:pt x="1048" y="11838"/>
                        </a:cubicBezTo>
                        <a:cubicBezTo>
                          <a:pt x="890" y="10541"/>
                          <a:pt x="890" y="9229"/>
                          <a:pt x="1048" y="7932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572" name="Полилиния: фигура 269">
                    <a:extLst>
                      <a:ext uri="{FF2B5EF4-FFF2-40B4-BE49-F238E27FC236}">
                        <a16:creationId xmlns:a16="http://schemas.microsoft.com/office/drawing/2014/main" id="{BA8E1553-845F-4997-865A-14CF50A1E12A}"/>
                      </a:ext>
                    </a:extLst>
                  </p:cNvPr>
                  <p:cNvSpPr/>
                  <p:nvPr/>
                </p:nvSpPr>
                <p:spPr>
                  <a:xfrm>
                    <a:off x="4133850" y="3322674"/>
                    <a:ext cx="33933" cy="42126"/>
                  </a:xfrm>
                  <a:custGeom>
                    <a:avLst/>
                    <a:gdLst>
                      <a:gd name="connsiteX0" fmla="*/ 0 w 33933"/>
                      <a:gd name="connsiteY0" fmla="*/ 5551 h 42126"/>
                      <a:gd name="connsiteX1" fmla="*/ 8001 w 33933"/>
                      <a:gd name="connsiteY1" fmla="*/ 979 h 42126"/>
                      <a:gd name="connsiteX2" fmla="*/ 8001 w 33933"/>
                      <a:gd name="connsiteY2" fmla="*/ 979 h 42126"/>
                      <a:gd name="connsiteX3" fmla="*/ 18669 w 33933"/>
                      <a:gd name="connsiteY3" fmla="*/ 2027 h 42126"/>
                      <a:gd name="connsiteX4" fmla="*/ 33909 w 33933"/>
                      <a:gd name="connsiteY4" fmla="*/ 28316 h 42126"/>
                      <a:gd name="connsiteX5" fmla="*/ 29432 w 33933"/>
                      <a:gd name="connsiteY5" fmla="*/ 37841 h 42126"/>
                      <a:gd name="connsiteX6" fmla="*/ 29432 w 33933"/>
                      <a:gd name="connsiteY6" fmla="*/ 37841 h 42126"/>
                      <a:gd name="connsiteX7" fmla="*/ 22003 w 33933"/>
                      <a:gd name="connsiteY7" fmla="*/ 42127 h 42126"/>
                      <a:gd name="connsiteX8" fmla="*/ 20669 w 33933"/>
                      <a:gd name="connsiteY8" fmla="*/ 39841 h 42126"/>
                      <a:gd name="connsiteX9" fmla="*/ 16288 w 33933"/>
                      <a:gd name="connsiteY9" fmla="*/ 38127 h 42126"/>
                      <a:gd name="connsiteX10" fmla="*/ 1048 w 33933"/>
                      <a:gd name="connsiteY10" fmla="*/ 11838 h 42126"/>
                      <a:gd name="connsiteX11" fmla="*/ 1048 w 33933"/>
                      <a:gd name="connsiteY11" fmla="*/ 7932 h 421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33933" h="42126">
                        <a:moveTo>
                          <a:pt x="0" y="5551"/>
                        </a:moveTo>
                        <a:lnTo>
                          <a:pt x="8001" y="979"/>
                        </a:lnTo>
                        <a:lnTo>
                          <a:pt x="8001" y="979"/>
                        </a:lnTo>
                        <a:cubicBezTo>
                          <a:pt x="11484" y="-634"/>
                          <a:pt x="15567" y="-233"/>
                          <a:pt x="18669" y="2027"/>
                        </a:cubicBezTo>
                        <a:cubicBezTo>
                          <a:pt x="27633" y="7874"/>
                          <a:pt x="33289" y="17631"/>
                          <a:pt x="33909" y="28316"/>
                        </a:cubicBezTo>
                        <a:cubicBezTo>
                          <a:pt x="34158" y="32050"/>
                          <a:pt x="32466" y="35649"/>
                          <a:pt x="29432" y="37841"/>
                        </a:cubicBezTo>
                        <a:lnTo>
                          <a:pt x="29432" y="37841"/>
                        </a:lnTo>
                        <a:lnTo>
                          <a:pt x="22003" y="42127"/>
                        </a:lnTo>
                        <a:lnTo>
                          <a:pt x="20669" y="39841"/>
                        </a:lnTo>
                        <a:cubicBezTo>
                          <a:pt x="19114" y="39548"/>
                          <a:pt x="17628" y="38967"/>
                          <a:pt x="16288" y="38127"/>
                        </a:cubicBezTo>
                        <a:cubicBezTo>
                          <a:pt x="7312" y="32290"/>
                          <a:pt x="1652" y="22527"/>
                          <a:pt x="1048" y="11838"/>
                        </a:cubicBezTo>
                        <a:cubicBezTo>
                          <a:pt x="890" y="10541"/>
                          <a:pt x="890" y="9229"/>
                          <a:pt x="1048" y="7932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2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573" name="Полилиния: фигура 270">
                    <a:extLst>
                      <a:ext uri="{FF2B5EF4-FFF2-40B4-BE49-F238E27FC236}">
                        <a16:creationId xmlns:a16="http://schemas.microsoft.com/office/drawing/2014/main" id="{312EEB40-6EC9-4651-8720-9518CA6A26A0}"/>
                      </a:ext>
                    </a:extLst>
                  </p:cNvPr>
                  <p:cNvSpPr/>
                  <p:nvPr/>
                </p:nvSpPr>
                <p:spPr>
                  <a:xfrm>
                    <a:off x="4129563" y="3327048"/>
                    <a:ext cx="30384" cy="39234"/>
                  </a:xfrm>
                  <a:custGeom>
                    <a:avLst/>
                    <a:gdLst>
                      <a:gd name="connsiteX0" fmla="*/ 15145 w 30384"/>
                      <a:gd name="connsiteY0" fmla="*/ 2129 h 39234"/>
                      <a:gd name="connsiteX1" fmla="*/ 30385 w 30384"/>
                      <a:gd name="connsiteY1" fmla="*/ 28418 h 39234"/>
                      <a:gd name="connsiteX2" fmla="*/ 15145 w 30384"/>
                      <a:gd name="connsiteY2" fmla="*/ 37181 h 39234"/>
                      <a:gd name="connsiteX3" fmla="*/ 0 w 30384"/>
                      <a:gd name="connsiteY3" fmla="*/ 10892 h 39234"/>
                      <a:gd name="connsiteX4" fmla="*/ 15145 w 30384"/>
                      <a:gd name="connsiteY4" fmla="*/ 2129 h 392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384" h="39234">
                        <a:moveTo>
                          <a:pt x="15145" y="2129"/>
                        </a:moveTo>
                        <a:cubicBezTo>
                          <a:pt x="24144" y="7944"/>
                          <a:pt x="29811" y="17720"/>
                          <a:pt x="30385" y="28418"/>
                        </a:cubicBezTo>
                        <a:cubicBezTo>
                          <a:pt x="30385" y="37943"/>
                          <a:pt x="23622" y="42039"/>
                          <a:pt x="15145" y="37181"/>
                        </a:cubicBezTo>
                        <a:cubicBezTo>
                          <a:pt x="6205" y="31323"/>
                          <a:pt x="583" y="21564"/>
                          <a:pt x="0" y="10892"/>
                        </a:cubicBezTo>
                        <a:cubicBezTo>
                          <a:pt x="0" y="1177"/>
                          <a:pt x="6763" y="-2824"/>
                          <a:pt x="15145" y="212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574" name="Полилиния: фигура 271">
                    <a:extLst>
                      <a:ext uri="{FF2B5EF4-FFF2-40B4-BE49-F238E27FC236}">
                        <a16:creationId xmlns:a16="http://schemas.microsoft.com/office/drawing/2014/main" id="{AA391675-A33F-4CCD-84EA-9141155EBDB8}"/>
                      </a:ext>
                    </a:extLst>
                  </p:cNvPr>
                  <p:cNvSpPr/>
                  <p:nvPr/>
                </p:nvSpPr>
                <p:spPr>
                  <a:xfrm>
                    <a:off x="4099560" y="3058410"/>
                    <a:ext cx="96678" cy="116391"/>
                  </a:xfrm>
                  <a:custGeom>
                    <a:avLst/>
                    <a:gdLst>
                      <a:gd name="connsiteX0" fmla="*/ 17526 w 96678"/>
                      <a:gd name="connsiteY0" fmla="*/ 2353 h 116391"/>
                      <a:gd name="connsiteX1" fmla="*/ 79153 w 96678"/>
                      <a:gd name="connsiteY1" fmla="*/ 37881 h 116391"/>
                      <a:gd name="connsiteX2" fmla="*/ 96679 w 96678"/>
                      <a:gd name="connsiteY2" fmla="*/ 68171 h 116391"/>
                      <a:gd name="connsiteX3" fmla="*/ 96679 w 96678"/>
                      <a:gd name="connsiteY3" fmla="*/ 103889 h 116391"/>
                      <a:gd name="connsiteX4" fmla="*/ 79153 w 96678"/>
                      <a:gd name="connsiteY4" fmla="*/ 113986 h 116391"/>
                      <a:gd name="connsiteX5" fmla="*/ 17526 w 96678"/>
                      <a:gd name="connsiteY5" fmla="*/ 78553 h 116391"/>
                      <a:gd name="connsiteX6" fmla="*/ 0 w 96678"/>
                      <a:gd name="connsiteY6" fmla="*/ 48263 h 116391"/>
                      <a:gd name="connsiteX7" fmla="*/ 0 w 96678"/>
                      <a:gd name="connsiteY7" fmla="*/ 12926 h 116391"/>
                      <a:gd name="connsiteX8" fmla="*/ 17526 w 96678"/>
                      <a:gd name="connsiteY8" fmla="*/ 2353 h 1163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96678" h="116391">
                        <a:moveTo>
                          <a:pt x="17526" y="2353"/>
                        </a:moveTo>
                        <a:lnTo>
                          <a:pt x="79153" y="37881"/>
                        </a:lnTo>
                        <a:cubicBezTo>
                          <a:pt x="89560" y="44539"/>
                          <a:pt x="96093" y="55830"/>
                          <a:pt x="96679" y="68171"/>
                        </a:cubicBezTo>
                        <a:lnTo>
                          <a:pt x="96679" y="103889"/>
                        </a:lnTo>
                        <a:cubicBezTo>
                          <a:pt x="96679" y="115034"/>
                          <a:pt x="88868" y="119606"/>
                          <a:pt x="79153" y="113986"/>
                        </a:cubicBezTo>
                        <a:lnTo>
                          <a:pt x="17526" y="78553"/>
                        </a:lnTo>
                        <a:cubicBezTo>
                          <a:pt x="7119" y="71895"/>
                          <a:pt x="585" y="60604"/>
                          <a:pt x="0" y="48263"/>
                        </a:cubicBezTo>
                        <a:lnTo>
                          <a:pt x="0" y="12926"/>
                        </a:lnTo>
                        <a:cubicBezTo>
                          <a:pt x="0" y="1305"/>
                          <a:pt x="7810" y="-3172"/>
                          <a:pt x="17526" y="235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575" name="Полилиния: фигура 272">
                    <a:extLst>
                      <a:ext uri="{FF2B5EF4-FFF2-40B4-BE49-F238E27FC236}">
                        <a16:creationId xmlns:a16="http://schemas.microsoft.com/office/drawing/2014/main" id="{5A232A05-53E9-469E-91FE-6BAC4E200E9D}"/>
                      </a:ext>
                    </a:extLst>
                  </p:cNvPr>
                  <p:cNvSpPr/>
                  <p:nvPr/>
                </p:nvSpPr>
                <p:spPr>
                  <a:xfrm>
                    <a:off x="4133850" y="3095122"/>
                    <a:ext cx="33936" cy="42222"/>
                  </a:xfrm>
                  <a:custGeom>
                    <a:avLst/>
                    <a:gdLst>
                      <a:gd name="connsiteX0" fmla="*/ 0 w 33936"/>
                      <a:gd name="connsiteY0" fmla="*/ 5551 h 42222"/>
                      <a:gd name="connsiteX1" fmla="*/ 8001 w 33936"/>
                      <a:gd name="connsiteY1" fmla="*/ 979 h 42222"/>
                      <a:gd name="connsiteX2" fmla="*/ 8001 w 33936"/>
                      <a:gd name="connsiteY2" fmla="*/ 979 h 42222"/>
                      <a:gd name="connsiteX3" fmla="*/ 18669 w 33936"/>
                      <a:gd name="connsiteY3" fmla="*/ 2027 h 42222"/>
                      <a:gd name="connsiteX4" fmla="*/ 33909 w 33936"/>
                      <a:gd name="connsiteY4" fmla="*/ 28411 h 42222"/>
                      <a:gd name="connsiteX5" fmla="*/ 29432 w 33936"/>
                      <a:gd name="connsiteY5" fmla="*/ 37936 h 42222"/>
                      <a:gd name="connsiteX6" fmla="*/ 29432 w 33936"/>
                      <a:gd name="connsiteY6" fmla="*/ 37936 h 42222"/>
                      <a:gd name="connsiteX7" fmla="*/ 22003 w 33936"/>
                      <a:gd name="connsiteY7" fmla="*/ 42222 h 42222"/>
                      <a:gd name="connsiteX8" fmla="*/ 20669 w 33936"/>
                      <a:gd name="connsiteY8" fmla="*/ 39936 h 42222"/>
                      <a:gd name="connsiteX9" fmla="*/ 16288 w 33936"/>
                      <a:gd name="connsiteY9" fmla="*/ 38222 h 42222"/>
                      <a:gd name="connsiteX10" fmla="*/ 1048 w 33936"/>
                      <a:gd name="connsiteY10" fmla="*/ 11933 h 42222"/>
                      <a:gd name="connsiteX11" fmla="*/ 1048 w 33936"/>
                      <a:gd name="connsiteY11" fmla="*/ 8028 h 42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33936" h="42222">
                        <a:moveTo>
                          <a:pt x="0" y="5551"/>
                        </a:moveTo>
                        <a:lnTo>
                          <a:pt x="8001" y="979"/>
                        </a:lnTo>
                        <a:lnTo>
                          <a:pt x="8001" y="979"/>
                        </a:lnTo>
                        <a:cubicBezTo>
                          <a:pt x="11484" y="-634"/>
                          <a:pt x="15567" y="-233"/>
                          <a:pt x="18669" y="2027"/>
                        </a:cubicBezTo>
                        <a:cubicBezTo>
                          <a:pt x="27660" y="7894"/>
                          <a:pt x="33319" y="17692"/>
                          <a:pt x="33909" y="28411"/>
                        </a:cubicBezTo>
                        <a:cubicBezTo>
                          <a:pt x="34177" y="32149"/>
                          <a:pt x="32481" y="35757"/>
                          <a:pt x="29432" y="37936"/>
                        </a:cubicBezTo>
                        <a:lnTo>
                          <a:pt x="29432" y="37936"/>
                        </a:lnTo>
                        <a:lnTo>
                          <a:pt x="22003" y="42222"/>
                        </a:lnTo>
                        <a:lnTo>
                          <a:pt x="20669" y="39936"/>
                        </a:lnTo>
                        <a:cubicBezTo>
                          <a:pt x="19114" y="39643"/>
                          <a:pt x="17628" y="39062"/>
                          <a:pt x="16288" y="38222"/>
                        </a:cubicBezTo>
                        <a:cubicBezTo>
                          <a:pt x="7312" y="32385"/>
                          <a:pt x="1652" y="22622"/>
                          <a:pt x="1048" y="11933"/>
                        </a:cubicBezTo>
                        <a:cubicBezTo>
                          <a:pt x="890" y="10636"/>
                          <a:pt x="890" y="9325"/>
                          <a:pt x="1048" y="8028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576" name="Полилиния: фигура 273">
                    <a:extLst>
                      <a:ext uri="{FF2B5EF4-FFF2-40B4-BE49-F238E27FC236}">
                        <a16:creationId xmlns:a16="http://schemas.microsoft.com/office/drawing/2014/main" id="{339B3AFF-D149-43FA-9980-8EA56E02A4DF}"/>
                      </a:ext>
                    </a:extLst>
                  </p:cNvPr>
                  <p:cNvSpPr/>
                  <p:nvPr/>
                </p:nvSpPr>
                <p:spPr>
                  <a:xfrm>
                    <a:off x="4133850" y="3095122"/>
                    <a:ext cx="33936" cy="42222"/>
                  </a:xfrm>
                  <a:custGeom>
                    <a:avLst/>
                    <a:gdLst>
                      <a:gd name="connsiteX0" fmla="*/ 0 w 33936"/>
                      <a:gd name="connsiteY0" fmla="*/ 5551 h 42222"/>
                      <a:gd name="connsiteX1" fmla="*/ 8001 w 33936"/>
                      <a:gd name="connsiteY1" fmla="*/ 979 h 42222"/>
                      <a:gd name="connsiteX2" fmla="*/ 8001 w 33936"/>
                      <a:gd name="connsiteY2" fmla="*/ 979 h 42222"/>
                      <a:gd name="connsiteX3" fmla="*/ 18669 w 33936"/>
                      <a:gd name="connsiteY3" fmla="*/ 2027 h 42222"/>
                      <a:gd name="connsiteX4" fmla="*/ 33909 w 33936"/>
                      <a:gd name="connsiteY4" fmla="*/ 28411 h 42222"/>
                      <a:gd name="connsiteX5" fmla="*/ 29432 w 33936"/>
                      <a:gd name="connsiteY5" fmla="*/ 37936 h 42222"/>
                      <a:gd name="connsiteX6" fmla="*/ 29432 w 33936"/>
                      <a:gd name="connsiteY6" fmla="*/ 37936 h 42222"/>
                      <a:gd name="connsiteX7" fmla="*/ 22003 w 33936"/>
                      <a:gd name="connsiteY7" fmla="*/ 42222 h 42222"/>
                      <a:gd name="connsiteX8" fmla="*/ 20669 w 33936"/>
                      <a:gd name="connsiteY8" fmla="*/ 39936 h 42222"/>
                      <a:gd name="connsiteX9" fmla="*/ 16288 w 33936"/>
                      <a:gd name="connsiteY9" fmla="*/ 38222 h 42222"/>
                      <a:gd name="connsiteX10" fmla="*/ 1048 w 33936"/>
                      <a:gd name="connsiteY10" fmla="*/ 11933 h 42222"/>
                      <a:gd name="connsiteX11" fmla="*/ 1048 w 33936"/>
                      <a:gd name="connsiteY11" fmla="*/ 8028 h 42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33936" h="42222">
                        <a:moveTo>
                          <a:pt x="0" y="5551"/>
                        </a:moveTo>
                        <a:lnTo>
                          <a:pt x="8001" y="979"/>
                        </a:lnTo>
                        <a:lnTo>
                          <a:pt x="8001" y="979"/>
                        </a:lnTo>
                        <a:cubicBezTo>
                          <a:pt x="11484" y="-634"/>
                          <a:pt x="15567" y="-233"/>
                          <a:pt x="18669" y="2027"/>
                        </a:cubicBezTo>
                        <a:cubicBezTo>
                          <a:pt x="27660" y="7894"/>
                          <a:pt x="33319" y="17692"/>
                          <a:pt x="33909" y="28411"/>
                        </a:cubicBezTo>
                        <a:cubicBezTo>
                          <a:pt x="34177" y="32149"/>
                          <a:pt x="32481" y="35757"/>
                          <a:pt x="29432" y="37936"/>
                        </a:cubicBezTo>
                        <a:lnTo>
                          <a:pt x="29432" y="37936"/>
                        </a:lnTo>
                        <a:lnTo>
                          <a:pt x="22003" y="42222"/>
                        </a:lnTo>
                        <a:lnTo>
                          <a:pt x="20669" y="39936"/>
                        </a:lnTo>
                        <a:cubicBezTo>
                          <a:pt x="19114" y="39643"/>
                          <a:pt x="17628" y="39062"/>
                          <a:pt x="16288" y="38222"/>
                        </a:cubicBezTo>
                        <a:cubicBezTo>
                          <a:pt x="7312" y="32385"/>
                          <a:pt x="1652" y="22622"/>
                          <a:pt x="1048" y="11933"/>
                        </a:cubicBezTo>
                        <a:cubicBezTo>
                          <a:pt x="890" y="10636"/>
                          <a:pt x="890" y="9325"/>
                          <a:pt x="1048" y="8028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2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577" name="Полилиния: фигура 274">
                    <a:extLst>
                      <a:ext uri="{FF2B5EF4-FFF2-40B4-BE49-F238E27FC236}">
                        <a16:creationId xmlns:a16="http://schemas.microsoft.com/office/drawing/2014/main" id="{655B882F-BD71-44AB-B6FD-76BDD46060DB}"/>
                      </a:ext>
                    </a:extLst>
                  </p:cNvPr>
                  <p:cNvSpPr/>
                  <p:nvPr/>
                </p:nvSpPr>
                <p:spPr>
                  <a:xfrm>
                    <a:off x="4129563" y="3099538"/>
                    <a:ext cx="30384" cy="39192"/>
                  </a:xfrm>
                  <a:custGeom>
                    <a:avLst/>
                    <a:gdLst>
                      <a:gd name="connsiteX0" fmla="*/ 15145 w 30384"/>
                      <a:gd name="connsiteY0" fmla="*/ 2087 h 39192"/>
                      <a:gd name="connsiteX1" fmla="*/ 30385 w 30384"/>
                      <a:gd name="connsiteY1" fmla="*/ 28376 h 39192"/>
                      <a:gd name="connsiteX2" fmla="*/ 15145 w 30384"/>
                      <a:gd name="connsiteY2" fmla="*/ 37139 h 39192"/>
                      <a:gd name="connsiteX3" fmla="*/ 0 w 30384"/>
                      <a:gd name="connsiteY3" fmla="*/ 10850 h 39192"/>
                      <a:gd name="connsiteX4" fmla="*/ 15145 w 30384"/>
                      <a:gd name="connsiteY4" fmla="*/ 2087 h 391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384" h="39192">
                        <a:moveTo>
                          <a:pt x="15145" y="2087"/>
                        </a:moveTo>
                        <a:cubicBezTo>
                          <a:pt x="24144" y="7902"/>
                          <a:pt x="29811" y="17678"/>
                          <a:pt x="30385" y="28376"/>
                        </a:cubicBezTo>
                        <a:cubicBezTo>
                          <a:pt x="30385" y="37901"/>
                          <a:pt x="23622" y="41997"/>
                          <a:pt x="15145" y="37139"/>
                        </a:cubicBezTo>
                        <a:cubicBezTo>
                          <a:pt x="6194" y="31292"/>
                          <a:pt x="568" y="21527"/>
                          <a:pt x="0" y="10850"/>
                        </a:cubicBezTo>
                        <a:cubicBezTo>
                          <a:pt x="0" y="1135"/>
                          <a:pt x="6763" y="-2770"/>
                          <a:pt x="15145" y="2087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578" name="Полилиния: фигура 275">
                    <a:extLst>
                      <a:ext uri="{FF2B5EF4-FFF2-40B4-BE49-F238E27FC236}">
                        <a16:creationId xmlns:a16="http://schemas.microsoft.com/office/drawing/2014/main" id="{523B63F4-F625-4DD5-886D-BCA3BD80BDA0}"/>
                      </a:ext>
                    </a:extLst>
                  </p:cNvPr>
                  <p:cNvSpPr/>
                  <p:nvPr/>
                </p:nvSpPr>
                <p:spPr>
                  <a:xfrm>
                    <a:off x="4795646" y="4200070"/>
                    <a:ext cx="295275" cy="231079"/>
                  </a:xfrm>
                  <a:custGeom>
                    <a:avLst/>
                    <a:gdLst>
                      <a:gd name="connsiteX0" fmla="*/ 277844 w 295275"/>
                      <a:gd name="connsiteY0" fmla="*/ 2360 h 231079"/>
                      <a:gd name="connsiteX1" fmla="*/ 17431 w 295275"/>
                      <a:gd name="connsiteY1" fmla="*/ 152855 h 231079"/>
                      <a:gd name="connsiteX2" fmla="*/ 0 w 295275"/>
                      <a:gd name="connsiteY2" fmla="*/ 183144 h 231079"/>
                      <a:gd name="connsiteX3" fmla="*/ 0 w 295275"/>
                      <a:gd name="connsiteY3" fmla="*/ 218577 h 231079"/>
                      <a:gd name="connsiteX4" fmla="*/ 17431 w 295275"/>
                      <a:gd name="connsiteY4" fmla="*/ 228674 h 231079"/>
                      <a:gd name="connsiteX5" fmla="*/ 277844 w 295275"/>
                      <a:gd name="connsiteY5" fmla="*/ 78369 h 231079"/>
                      <a:gd name="connsiteX6" fmla="*/ 295275 w 295275"/>
                      <a:gd name="connsiteY6" fmla="*/ 48080 h 231079"/>
                      <a:gd name="connsiteX7" fmla="*/ 295275 w 295275"/>
                      <a:gd name="connsiteY7" fmla="*/ 12647 h 231079"/>
                      <a:gd name="connsiteX8" fmla="*/ 277844 w 295275"/>
                      <a:gd name="connsiteY8" fmla="*/ 2360 h 2310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95275" h="231079">
                        <a:moveTo>
                          <a:pt x="277844" y="2360"/>
                        </a:moveTo>
                        <a:lnTo>
                          <a:pt x="17431" y="152855"/>
                        </a:lnTo>
                        <a:cubicBezTo>
                          <a:pt x="7141" y="159611"/>
                          <a:pt x="672" y="170853"/>
                          <a:pt x="0" y="183144"/>
                        </a:cubicBezTo>
                        <a:lnTo>
                          <a:pt x="0" y="218577"/>
                        </a:lnTo>
                        <a:cubicBezTo>
                          <a:pt x="0" y="229721"/>
                          <a:pt x="7811" y="234293"/>
                          <a:pt x="17431" y="228674"/>
                        </a:cubicBezTo>
                        <a:lnTo>
                          <a:pt x="277844" y="78369"/>
                        </a:lnTo>
                        <a:cubicBezTo>
                          <a:pt x="288134" y="71613"/>
                          <a:pt x="294603" y="60371"/>
                          <a:pt x="295275" y="48080"/>
                        </a:cubicBezTo>
                        <a:lnTo>
                          <a:pt x="295275" y="12647"/>
                        </a:lnTo>
                        <a:cubicBezTo>
                          <a:pt x="295275" y="1312"/>
                          <a:pt x="287465" y="-3165"/>
                          <a:pt x="277844" y="2360"/>
                        </a:cubicBezTo>
                        <a:close/>
                      </a:path>
                    </a:pathLst>
                  </a:custGeom>
                  <a:solidFill>
                    <a:srgbClr val="455A6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579" name="Полилиния: фигура 276">
                    <a:extLst>
                      <a:ext uri="{FF2B5EF4-FFF2-40B4-BE49-F238E27FC236}">
                        <a16:creationId xmlns:a16="http://schemas.microsoft.com/office/drawing/2014/main" id="{A89783E4-E600-4253-AEAC-B338DB9E6A84}"/>
                      </a:ext>
                    </a:extLst>
                  </p:cNvPr>
                  <p:cNvSpPr/>
                  <p:nvPr/>
                </p:nvSpPr>
                <p:spPr>
                  <a:xfrm>
                    <a:off x="5061584" y="4229812"/>
                    <a:ext cx="10953" cy="28559"/>
                  </a:xfrm>
                  <a:custGeom>
                    <a:avLst/>
                    <a:gdLst>
                      <a:gd name="connsiteX0" fmla="*/ 10954 w 10953"/>
                      <a:gd name="connsiteY0" fmla="*/ 2622 h 28559"/>
                      <a:gd name="connsiteX1" fmla="*/ 10954 w 10953"/>
                      <a:gd name="connsiteY1" fmla="*/ 19767 h 28559"/>
                      <a:gd name="connsiteX2" fmla="*/ 7430 w 10953"/>
                      <a:gd name="connsiteY2" fmla="*/ 25863 h 28559"/>
                      <a:gd name="connsiteX3" fmla="*/ 3524 w 10953"/>
                      <a:gd name="connsiteY3" fmla="*/ 28149 h 28559"/>
                      <a:gd name="connsiteX4" fmla="*/ 0 w 10953"/>
                      <a:gd name="connsiteY4" fmla="*/ 26053 h 28559"/>
                      <a:gd name="connsiteX5" fmla="*/ 0 w 10953"/>
                      <a:gd name="connsiteY5" fmla="*/ 8813 h 28559"/>
                      <a:gd name="connsiteX6" fmla="*/ 3524 w 10953"/>
                      <a:gd name="connsiteY6" fmla="*/ 2812 h 28559"/>
                      <a:gd name="connsiteX7" fmla="*/ 7429 w 10953"/>
                      <a:gd name="connsiteY7" fmla="*/ 526 h 28559"/>
                      <a:gd name="connsiteX8" fmla="*/ 10954 w 10953"/>
                      <a:gd name="connsiteY8" fmla="*/ 2622 h 285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953" h="28559">
                        <a:moveTo>
                          <a:pt x="10954" y="2622"/>
                        </a:moveTo>
                        <a:lnTo>
                          <a:pt x="10954" y="19767"/>
                        </a:lnTo>
                        <a:cubicBezTo>
                          <a:pt x="10814" y="22243"/>
                          <a:pt x="9506" y="24505"/>
                          <a:pt x="7430" y="25863"/>
                        </a:cubicBezTo>
                        <a:lnTo>
                          <a:pt x="3524" y="28149"/>
                        </a:lnTo>
                        <a:cubicBezTo>
                          <a:pt x="1524" y="29196"/>
                          <a:pt x="0" y="28149"/>
                          <a:pt x="0" y="26053"/>
                        </a:cubicBezTo>
                        <a:lnTo>
                          <a:pt x="0" y="8813"/>
                        </a:lnTo>
                        <a:cubicBezTo>
                          <a:pt x="107" y="6352"/>
                          <a:pt x="1427" y="4104"/>
                          <a:pt x="3524" y="2812"/>
                        </a:cubicBezTo>
                        <a:lnTo>
                          <a:pt x="7429" y="526"/>
                        </a:lnTo>
                        <a:cubicBezTo>
                          <a:pt x="9335" y="-712"/>
                          <a:pt x="10954" y="335"/>
                          <a:pt x="10954" y="2622"/>
                        </a:cubicBezTo>
                        <a:close/>
                      </a:path>
                    </a:pathLst>
                  </a:custGeom>
                  <a:solidFill>
                    <a:srgbClr val="00CC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580" name="Полилиния: фигура 277">
                    <a:extLst>
                      <a:ext uri="{FF2B5EF4-FFF2-40B4-BE49-F238E27FC236}">
                        <a16:creationId xmlns:a16="http://schemas.microsoft.com/office/drawing/2014/main" id="{B7ED30EB-FFC2-4579-AD05-42895EB7C5B6}"/>
                      </a:ext>
                    </a:extLst>
                  </p:cNvPr>
                  <p:cNvSpPr/>
                  <p:nvPr/>
                </p:nvSpPr>
                <p:spPr>
                  <a:xfrm>
                    <a:off x="5043868" y="4240121"/>
                    <a:ext cx="10953" cy="28442"/>
                  </a:xfrm>
                  <a:custGeom>
                    <a:avLst/>
                    <a:gdLst>
                      <a:gd name="connsiteX0" fmla="*/ 10954 w 10953"/>
                      <a:gd name="connsiteY0" fmla="*/ 2505 h 28442"/>
                      <a:gd name="connsiteX1" fmla="*/ 10954 w 10953"/>
                      <a:gd name="connsiteY1" fmla="*/ 19649 h 28442"/>
                      <a:gd name="connsiteX2" fmla="*/ 7430 w 10953"/>
                      <a:gd name="connsiteY2" fmla="*/ 25746 h 28442"/>
                      <a:gd name="connsiteX3" fmla="*/ 3524 w 10953"/>
                      <a:gd name="connsiteY3" fmla="*/ 28031 h 28442"/>
                      <a:gd name="connsiteX4" fmla="*/ 0 w 10953"/>
                      <a:gd name="connsiteY4" fmla="*/ 25936 h 28442"/>
                      <a:gd name="connsiteX5" fmla="*/ 0 w 10953"/>
                      <a:gd name="connsiteY5" fmla="*/ 8791 h 28442"/>
                      <a:gd name="connsiteX6" fmla="*/ 3524 w 10953"/>
                      <a:gd name="connsiteY6" fmla="*/ 2790 h 28442"/>
                      <a:gd name="connsiteX7" fmla="*/ 7430 w 10953"/>
                      <a:gd name="connsiteY7" fmla="*/ 504 h 28442"/>
                      <a:gd name="connsiteX8" fmla="*/ 10954 w 10953"/>
                      <a:gd name="connsiteY8" fmla="*/ 2505 h 284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953" h="28442">
                        <a:moveTo>
                          <a:pt x="10954" y="2505"/>
                        </a:moveTo>
                        <a:lnTo>
                          <a:pt x="10954" y="19649"/>
                        </a:lnTo>
                        <a:cubicBezTo>
                          <a:pt x="10814" y="22126"/>
                          <a:pt x="9506" y="24388"/>
                          <a:pt x="7430" y="25746"/>
                        </a:cubicBezTo>
                        <a:lnTo>
                          <a:pt x="3524" y="28031"/>
                        </a:lnTo>
                        <a:cubicBezTo>
                          <a:pt x="1619" y="29079"/>
                          <a:pt x="0" y="28031"/>
                          <a:pt x="0" y="25936"/>
                        </a:cubicBezTo>
                        <a:lnTo>
                          <a:pt x="0" y="8791"/>
                        </a:lnTo>
                        <a:cubicBezTo>
                          <a:pt x="155" y="6344"/>
                          <a:pt x="1463" y="4117"/>
                          <a:pt x="3524" y="2790"/>
                        </a:cubicBezTo>
                        <a:lnTo>
                          <a:pt x="7430" y="504"/>
                        </a:lnTo>
                        <a:cubicBezTo>
                          <a:pt x="9430" y="-639"/>
                          <a:pt x="10954" y="218"/>
                          <a:pt x="10954" y="2505"/>
                        </a:cubicBezTo>
                        <a:close/>
                      </a:path>
                    </a:pathLst>
                  </a:custGeom>
                  <a:solidFill>
                    <a:srgbClr val="00CC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581" name="Полилиния: фигура 278">
                    <a:extLst>
                      <a:ext uri="{FF2B5EF4-FFF2-40B4-BE49-F238E27FC236}">
                        <a16:creationId xmlns:a16="http://schemas.microsoft.com/office/drawing/2014/main" id="{B2E1EF8B-1619-4E92-99C7-7B89120D09F3}"/>
                      </a:ext>
                    </a:extLst>
                  </p:cNvPr>
                  <p:cNvSpPr/>
                  <p:nvPr/>
                </p:nvSpPr>
                <p:spPr>
                  <a:xfrm>
                    <a:off x="5026247" y="4250312"/>
                    <a:ext cx="10858" cy="28442"/>
                  </a:xfrm>
                  <a:custGeom>
                    <a:avLst/>
                    <a:gdLst>
                      <a:gd name="connsiteX0" fmla="*/ 10858 w 10858"/>
                      <a:gd name="connsiteY0" fmla="*/ 2504 h 28442"/>
                      <a:gd name="connsiteX1" fmla="*/ 10858 w 10858"/>
                      <a:gd name="connsiteY1" fmla="*/ 19649 h 28442"/>
                      <a:gd name="connsiteX2" fmla="*/ 7429 w 10858"/>
                      <a:gd name="connsiteY2" fmla="*/ 25746 h 28442"/>
                      <a:gd name="connsiteX3" fmla="*/ 3429 w 10858"/>
                      <a:gd name="connsiteY3" fmla="*/ 28031 h 28442"/>
                      <a:gd name="connsiteX4" fmla="*/ 0 w 10858"/>
                      <a:gd name="connsiteY4" fmla="*/ 25936 h 28442"/>
                      <a:gd name="connsiteX5" fmla="*/ 0 w 10858"/>
                      <a:gd name="connsiteY5" fmla="*/ 8791 h 28442"/>
                      <a:gd name="connsiteX6" fmla="*/ 3429 w 10858"/>
                      <a:gd name="connsiteY6" fmla="*/ 2790 h 28442"/>
                      <a:gd name="connsiteX7" fmla="*/ 7429 w 10858"/>
                      <a:gd name="connsiteY7" fmla="*/ 504 h 28442"/>
                      <a:gd name="connsiteX8" fmla="*/ 10858 w 10858"/>
                      <a:gd name="connsiteY8" fmla="*/ 2504 h 284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858" h="28442">
                        <a:moveTo>
                          <a:pt x="10858" y="2504"/>
                        </a:moveTo>
                        <a:lnTo>
                          <a:pt x="10858" y="19649"/>
                        </a:lnTo>
                        <a:cubicBezTo>
                          <a:pt x="10755" y="22113"/>
                          <a:pt x="9481" y="24378"/>
                          <a:pt x="7429" y="25746"/>
                        </a:cubicBezTo>
                        <a:lnTo>
                          <a:pt x="3429" y="28031"/>
                        </a:lnTo>
                        <a:cubicBezTo>
                          <a:pt x="1524" y="29079"/>
                          <a:pt x="0" y="28031"/>
                          <a:pt x="0" y="25936"/>
                        </a:cubicBezTo>
                        <a:lnTo>
                          <a:pt x="0" y="8791"/>
                        </a:lnTo>
                        <a:cubicBezTo>
                          <a:pt x="118" y="6357"/>
                          <a:pt x="1393" y="4127"/>
                          <a:pt x="3429" y="2790"/>
                        </a:cubicBezTo>
                        <a:lnTo>
                          <a:pt x="7429" y="504"/>
                        </a:lnTo>
                        <a:cubicBezTo>
                          <a:pt x="9334" y="-639"/>
                          <a:pt x="10858" y="218"/>
                          <a:pt x="10858" y="2504"/>
                        </a:cubicBezTo>
                        <a:close/>
                      </a:path>
                    </a:pathLst>
                  </a:custGeom>
                  <a:solidFill>
                    <a:srgbClr val="00CC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582" name="Полилиния: фигура 279">
                    <a:extLst>
                      <a:ext uri="{FF2B5EF4-FFF2-40B4-BE49-F238E27FC236}">
                        <a16:creationId xmlns:a16="http://schemas.microsoft.com/office/drawing/2014/main" id="{7D38528C-EF16-4475-834D-C9A4BFE187BC}"/>
                      </a:ext>
                    </a:extLst>
                  </p:cNvPr>
                  <p:cNvSpPr/>
                  <p:nvPr/>
                </p:nvSpPr>
                <p:spPr>
                  <a:xfrm>
                    <a:off x="5008721" y="4260504"/>
                    <a:ext cx="10953" cy="28442"/>
                  </a:xfrm>
                  <a:custGeom>
                    <a:avLst/>
                    <a:gdLst>
                      <a:gd name="connsiteX0" fmla="*/ 10954 w 10953"/>
                      <a:gd name="connsiteY0" fmla="*/ 2504 h 28442"/>
                      <a:gd name="connsiteX1" fmla="*/ 10954 w 10953"/>
                      <a:gd name="connsiteY1" fmla="*/ 19649 h 28442"/>
                      <a:gd name="connsiteX2" fmla="*/ 7429 w 10953"/>
                      <a:gd name="connsiteY2" fmla="*/ 25745 h 28442"/>
                      <a:gd name="connsiteX3" fmla="*/ 3524 w 10953"/>
                      <a:gd name="connsiteY3" fmla="*/ 28031 h 28442"/>
                      <a:gd name="connsiteX4" fmla="*/ 0 w 10953"/>
                      <a:gd name="connsiteY4" fmla="*/ 25936 h 28442"/>
                      <a:gd name="connsiteX5" fmla="*/ 0 w 10953"/>
                      <a:gd name="connsiteY5" fmla="*/ 8791 h 28442"/>
                      <a:gd name="connsiteX6" fmla="*/ 3524 w 10953"/>
                      <a:gd name="connsiteY6" fmla="*/ 2790 h 28442"/>
                      <a:gd name="connsiteX7" fmla="*/ 7429 w 10953"/>
                      <a:gd name="connsiteY7" fmla="*/ 504 h 28442"/>
                      <a:gd name="connsiteX8" fmla="*/ 10954 w 10953"/>
                      <a:gd name="connsiteY8" fmla="*/ 2504 h 284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953" h="28442">
                        <a:moveTo>
                          <a:pt x="10954" y="2504"/>
                        </a:moveTo>
                        <a:lnTo>
                          <a:pt x="10954" y="19649"/>
                        </a:lnTo>
                        <a:cubicBezTo>
                          <a:pt x="10813" y="22125"/>
                          <a:pt x="9506" y="24388"/>
                          <a:pt x="7429" y="25745"/>
                        </a:cubicBezTo>
                        <a:lnTo>
                          <a:pt x="3524" y="28031"/>
                        </a:lnTo>
                        <a:cubicBezTo>
                          <a:pt x="1524" y="29079"/>
                          <a:pt x="0" y="28031"/>
                          <a:pt x="0" y="25936"/>
                        </a:cubicBezTo>
                        <a:lnTo>
                          <a:pt x="0" y="8791"/>
                        </a:lnTo>
                        <a:cubicBezTo>
                          <a:pt x="107" y="6330"/>
                          <a:pt x="1427" y="4082"/>
                          <a:pt x="3524" y="2790"/>
                        </a:cubicBezTo>
                        <a:lnTo>
                          <a:pt x="7429" y="504"/>
                        </a:lnTo>
                        <a:cubicBezTo>
                          <a:pt x="9144" y="-639"/>
                          <a:pt x="10954" y="218"/>
                          <a:pt x="10954" y="2504"/>
                        </a:cubicBezTo>
                        <a:close/>
                      </a:path>
                    </a:pathLst>
                  </a:custGeom>
                  <a:solidFill>
                    <a:srgbClr val="37474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583" name="Полилиния: фигура 280">
                    <a:extLst>
                      <a:ext uri="{FF2B5EF4-FFF2-40B4-BE49-F238E27FC236}">
                        <a16:creationId xmlns:a16="http://schemas.microsoft.com/office/drawing/2014/main" id="{83C043C4-DFC9-4D11-BC4D-05BFF78817E4}"/>
                      </a:ext>
                    </a:extLst>
                  </p:cNvPr>
                  <p:cNvSpPr/>
                  <p:nvPr/>
                </p:nvSpPr>
                <p:spPr>
                  <a:xfrm>
                    <a:off x="4990814" y="4270696"/>
                    <a:ext cx="10953" cy="28442"/>
                  </a:xfrm>
                  <a:custGeom>
                    <a:avLst/>
                    <a:gdLst>
                      <a:gd name="connsiteX0" fmla="*/ 10954 w 10953"/>
                      <a:gd name="connsiteY0" fmla="*/ 2504 h 28442"/>
                      <a:gd name="connsiteX1" fmla="*/ 10954 w 10953"/>
                      <a:gd name="connsiteY1" fmla="*/ 19649 h 28442"/>
                      <a:gd name="connsiteX2" fmla="*/ 7429 w 10953"/>
                      <a:gd name="connsiteY2" fmla="*/ 25745 h 28442"/>
                      <a:gd name="connsiteX3" fmla="*/ 3524 w 10953"/>
                      <a:gd name="connsiteY3" fmla="*/ 28031 h 28442"/>
                      <a:gd name="connsiteX4" fmla="*/ 0 w 10953"/>
                      <a:gd name="connsiteY4" fmla="*/ 25936 h 28442"/>
                      <a:gd name="connsiteX5" fmla="*/ 0 w 10953"/>
                      <a:gd name="connsiteY5" fmla="*/ 8791 h 28442"/>
                      <a:gd name="connsiteX6" fmla="*/ 3524 w 10953"/>
                      <a:gd name="connsiteY6" fmla="*/ 2790 h 28442"/>
                      <a:gd name="connsiteX7" fmla="*/ 7429 w 10953"/>
                      <a:gd name="connsiteY7" fmla="*/ 504 h 28442"/>
                      <a:gd name="connsiteX8" fmla="*/ 10954 w 10953"/>
                      <a:gd name="connsiteY8" fmla="*/ 2504 h 284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953" h="28442">
                        <a:moveTo>
                          <a:pt x="10954" y="2504"/>
                        </a:moveTo>
                        <a:lnTo>
                          <a:pt x="10954" y="19649"/>
                        </a:lnTo>
                        <a:cubicBezTo>
                          <a:pt x="10845" y="22135"/>
                          <a:pt x="9529" y="24410"/>
                          <a:pt x="7429" y="25745"/>
                        </a:cubicBezTo>
                        <a:lnTo>
                          <a:pt x="3524" y="28031"/>
                        </a:lnTo>
                        <a:cubicBezTo>
                          <a:pt x="1619" y="29079"/>
                          <a:pt x="0" y="28031"/>
                          <a:pt x="0" y="25936"/>
                        </a:cubicBezTo>
                        <a:lnTo>
                          <a:pt x="0" y="8791"/>
                        </a:lnTo>
                        <a:cubicBezTo>
                          <a:pt x="155" y="6344"/>
                          <a:pt x="1463" y="4117"/>
                          <a:pt x="3524" y="2790"/>
                        </a:cubicBezTo>
                        <a:lnTo>
                          <a:pt x="7429" y="504"/>
                        </a:lnTo>
                        <a:cubicBezTo>
                          <a:pt x="9811" y="-639"/>
                          <a:pt x="10954" y="218"/>
                          <a:pt x="10954" y="2504"/>
                        </a:cubicBezTo>
                        <a:close/>
                      </a:path>
                    </a:pathLst>
                  </a:custGeom>
                  <a:solidFill>
                    <a:srgbClr val="37474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584" name="Полилиния: фигура 281">
                    <a:extLst>
                      <a:ext uri="{FF2B5EF4-FFF2-40B4-BE49-F238E27FC236}">
                        <a16:creationId xmlns:a16="http://schemas.microsoft.com/office/drawing/2014/main" id="{D9027530-F93D-437B-9737-2BA562348262}"/>
                      </a:ext>
                    </a:extLst>
                  </p:cNvPr>
                  <p:cNvSpPr/>
                  <p:nvPr/>
                </p:nvSpPr>
                <p:spPr>
                  <a:xfrm>
                    <a:off x="4973192" y="4280888"/>
                    <a:ext cx="10953" cy="28442"/>
                  </a:xfrm>
                  <a:custGeom>
                    <a:avLst/>
                    <a:gdLst>
                      <a:gd name="connsiteX0" fmla="*/ 10954 w 10953"/>
                      <a:gd name="connsiteY0" fmla="*/ 2505 h 28442"/>
                      <a:gd name="connsiteX1" fmla="*/ 10954 w 10953"/>
                      <a:gd name="connsiteY1" fmla="*/ 19649 h 28442"/>
                      <a:gd name="connsiteX2" fmla="*/ 7430 w 10953"/>
                      <a:gd name="connsiteY2" fmla="*/ 25746 h 28442"/>
                      <a:gd name="connsiteX3" fmla="*/ 3429 w 10953"/>
                      <a:gd name="connsiteY3" fmla="*/ 28031 h 28442"/>
                      <a:gd name="connsiteX4" fmla="*/ 0 w 10953"/>
                      <a:gd name="connsiteY4" fmla="*/ 25936 h 28442"/>
                      <a:gd name="connsiteX5" fmla="*/ 0 w 10953"/>
                      <a:gd name="connsiteY5" fmla="*/ 8791 h 28442"/>
                      <a:gd name="connsiteX6" fmla="*/ 3429 w 10953"/>
                      <a:gd name="connsiteY6" fmla="*/ 2790 h 28442"/>
                      <a:gd name="connsiteX7" fmla="*/ 7429 w 10953"/>
                      <a:gd name="connsiteY7" fmla="*/ 504 h 28442"/>
                      <a:gd name="connsiteX8" fmla="*/ 10954 w 10953"/>
                      <a:gd name="connsiteY8" fmla="*/ 2505 h 284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953" h="28442">
                        <a:moveTo>
                          <a:pt x="10954" y="2505"/>
                        </a:moveTo>
                        <a:lnTo>
                          <a:pt x="10954" y="19649"/>
                        </a:lnTo>
                        <a:cubicBezTo>
                          <a:pt x="10814" y="22126"/>
                          <a:pt x="9506" y="24388"/>
                          <a:pt x="7430" y="25746"/>
                        </a:cubicBezTo>
                        <a:lnTo>
                          <a:pt x="3429" y="28031"/>
                        </a:lnTo>
                        <a:cubicBezTo>
                          <a:pt x="1524" y="29079"/>
                          <a:pt x="0" y="28031"/>
                          <a:pt x="0" y="25936"/>
                        </a:cubicBezTo>
                        <a:lnTo>
                          <a:pt x="0" y="8791"/>
                        </a:lnTo>
                        <a:cubicBezTo>
                          <a:pt x="118" y="6357"/>
                          <a:pt x="1393" y="4127"/>
                          <a:pt x="3429" y="2790"/>
                        </a:cubicBezTo>
                        <a:lnTo>
                          <a:pt x="7429" y="504"/>
                        </a:lnTo>
                        <a:cubicBezTo>
                          <a:pt x="9335" y="-639"/>
                          <a:pt x="10954" y="218"/>
                          <a:pt x="10954" y="2505"/>
                        </a:cubicBezTo>
                        <a:close/>
                      </a:path>
                    </a:pathLst>
                  </a:custGeom>
                  <a:solidFill>
                    <a:srgbClr val="00CC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585" name="Полилиния: фигура 282">
                    <a:extLst>
                      <a:ext uri="{FF2B5EF4-FFF2-40B4-BE49-F238E27FC236}">
                        <a16:creationId xmlns:a16="http://schemas.microsoft.com/office/drawing/2014/main" id="{2CFCCBD4-FC64-4700-B609-EEFCC9E1CBBF}"/>
                      </a:ext>
                    </a:extLst>
                  </p:cNvPr>
                  <p:cNvSpPr/>
                  <p:nvPr/>
                </p:nvSpPr>
                <p:spPr>
                  <a:xfrm>
                    <a:off x="4955476" y="4291079"/>
                    <a:ext cx="10953" cy="28442"/>
                  </a:xfrm>
                  <a:custGeom>
                    <a:avLst/>
                    <a:gdLst>
                      <a:gd name="connsiteX0" fmla="*/ 10954 w 10953"/>
                      <a:gd name="connsiteY0" fmla="*/ 2504 h 28442"/>
                      <a:gd name="connsiteX1" fmla="*/ 10954 w 10953"/>
                      <a:gd name="connsiteY1" fmla="*/ 19649 h 28442"/>
                      <a:gd name="connsiteX2" fmla="*/ 7430 w 10953"/>
                      <a:gd name="connsiteY2" fmla="*/ 25746 h 28442"/>
                      <a:gd name="connsiteX3" fmla="*/ 3524 w 10953"/>
                      <a:gd name="connsiteY3" fmla="*/ 28031 h 28442"/>
                      <a:gd name="connsiteX4" fmla="*/ 0 w 10953"/>
                      <a:gd name="connsiteY4" fmla="*/ 25936 h 28442"/>
                      <a:gd name="connsiteX5" fmla="*/ 0 w 10953"/>
                      <a:gd name="connsiteY5" fmla="*/ 8791 h 28442"/>
                      <a:gd name="connsiteX6" fmla="*/ 3524 w 10953"/>
                      <a:gd name="connsiteY6" fmla="*/ 2790 h 28442"/>
                      <a:gd name="connsiteX7" fmla="*/ 7429 w 10953"/>
                      <a:gd name="connsiteY7" fmla="*/ 504 h 28442"/>
                      <a:gd name="connsiteX8" fmla="*/ 10954 w 10953"/>
                      <a:gd name="connsiteY8" fmla="*/ 2504 h 284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953" h="28442">
                        <a:moveTo>
                          <a:pt x="10954" y="2504"/>
                        </a:moveTo>
                        <a:lnTo>
                          <a:pt x="10954" y="19649"/>
                        </a:lnTo>
                        <a:cubicBezTo>
                          <a:pt x="10814" y="22126"/>
                          <a:pt x="9506" y="24388"/>
                          <a:pt x="7430" y="25746"/>
                        </a:cubicBezTo>
                        <a:lnTo>
                          <a:pt x="3524" y="28031"/>
                        </a:lnTo>
                        <a:cubicBezTo>
                          <a:pt x="1619" y="29079"/>
                          <a:pt x="0" y="28031"/>
                          <a:pt x="0" y="25936"/>
                        </a:cubicBezTo>
                        <a:lnTo>
                          <a:pt x="0" y="8791"/>
                        </a:lnTo>
                        <a:cubicBezTo>
                          <a:pt x="155" y="6344"/>
                          <a:pt x="1463" y="4117"/>
                          <a:pt x="3524" y="2790"/>
                        </a:cubicBezTo>
                        <a:lnTo>
                          <a:pt x="7429" y="504"/>
                        </a:lnTo>
                        <a:cubicBezTo>
                          <a:pt x="9335" y="-639"/>
                          <a:pt x="10954" y="218"/>
                          <a:pt x="10954" y="2504"/>
                        </a:cubicBezTo>
                        <a:close/>
                      </a:path>
                    </a:pathLst>
                  </a:custGeom>
                  <a:solidFill>
                    <a:srgbClr val="00CC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586" name="Полилиния: фигура 283">
                    <a:extLst>
                      <a:ext uri="{FF2B5EF4-FFF2-40B4-BE49-F238E27FC236}">
                        <a16:creationId xmlns:a16="http://schemas.microsoft.com/office/drawing/2014/main" id="{F0C1539A-5F98-4F01-BEB9-6C8817EFFA31}"/>
                      </a:ext>
                    </a:extLst>
                  </p:cNvPr>
                  <p:cNvSpPr/>
                  <p:nvPr/>
                </p:nvSpPr>
                <p:spPr>
                  <a:xfrm>
                    <a:off x="4937855" y="4301271"/>
                    <a:ext cx="10858" cy="28442"/>
                  </a:xfrm>
                  <a:custGeom>
                    <a:avLst/>
                    <a:gdLst>
                      <a:gd name="connsiteX0" fmla="*/ 10858 w 10858"/>
                      <a:gd name="connsiteY0" fmla="*/ 2504 h 28442"/>
                      <a:gd name="connsiteX1" fmla="*/ 10858 w 10858"/>
                      <a:gd name="connsiteY1" fmla="*/ 19649 h 28442"/>
                      <a:gd name="connsiteX2" fmla="*/ 7429 w 10858"/>
                      <a:gd name="connsiteY2" fmla="*/ 25746 h 28442"/>
                      <a:gd name="connsiteX3" fmla="*/ 3429 w 10858"/>
                      <a:gd name="connsiteY3" fmla="*/ 28031 h 28442"/>
                      <a:gd name="connsiteX4" fmla="*/ 0 w 10858"/>
                      <a:gd name="connsiteY4" fmla="*/ 25936 h 28442"/>
                      <a:gd name="connsiteX5" fmla="*/ 0 w 10858"/>
                      <a:gd name="connsiteY5" fmla="*/ 8791 h 28442"/>
                      <a:gd name="connsiteX6" fmla="*/ 3429 w 10858"/>
                      <a:gd name="connsiteY6" fmla="*/ 2790 h 28442"/>
                      <a:gd name="connsiteX7" fmla="*/ 7429 w 10858"/>
                      <a:gd name="connsiteY7" fmla="*/ 504 h 28442"/>
                      <a:gd name="connsiteX8" fmla="*/ 10858 w 10858"/>
                      <a:gd name="connsiteY8" fmla="*/ 2504 h 284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858" h="28442">
                        <a:moveTo>
                          <a:pt x="10858" y="2504"/>
                        </a:moveTo>
                        <a:lnTo>
                          <a:pt x="10858" y="19649"/>
                        </a:lnTo>
                        <a:cubicBezTo>
                          <a:pt x="10755" y="22113"/>
                          <a:pt x="9481" y="24378"/>
                          <a:pt x="7429" y="25746"/>
                        </a:cubicBezTo>
                        <a:lnTo>
                          <a:pt x="3429" y="28031"/>
                        </a:lnTo>
                        <a:cubicBezTo>
                          <a:pt x="1524" y="29079"/>
                          <a:pt x="0" y="28031"/>
                          <a:pt x="0" y="25936"/>
                        </a:cubicBezTo>
                        <a:lnTo>
                          <a:pt x="0" y="8791"/>
                        </a:lnTo>
                        <a:cubicBezTo>
                          <a:pt x="118" y="6357"/>
                          <a:pt x="1393" y="4127"/>
                          <a:pt x="3429" y="2790"/>
                        </a:cubicBezTo>
                        <a:lnTo>
                          <a:pt x="7429" y="504"/>
                        </a:lnTo>
                        <a:cubicBezTo>
                          <a:pt x="9334" y="-639"/>
                          <a:pt x="10858" y="218"/>
                          <a:pt x="10858" y="2504"/>
                        </a:cubicBezTo>
                        <a:close/>
                      </a:path>
                    </a:pathLst>
                  </a:custGeom>
                  <a:solidFill>
                    <a:srgbClr val="00CC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587" name="Полилиния: фигура 284">
                    <a:extLst>
                      <a:ext uri="{FF2B5EF4-FFF2-40B4-BE49-F238E27FC236}">
                        <a16:creationId xmlns:a16="http://schemas.microsoft.com/office/drawing/2014/main" id="{442AFE66-1192-4870-AE3E-63AA067760F6}"/>
                      </a:ext>
                    </a:extLst>
                  </p:cNvPr>
                  <p:cNvSpPr/>
                  <p:nvPr/>
                </p:nvSpPr>
                <p:spPr>
                  <a:xfrm>
                    <a:off x="4920138" y="4311463"/>
                    <a:ext cx="10953" cy="28442"/>
                  </a:xfrm>
                  <a:custGeom>
                    <a:avLst/>
                    <a:gdLst>
                      <a:gd name="connsiteX0" fmla="*/ 10954 w 10953"/>
                      <a:gd name="connsiteY0" fmla="*/ 2504 h 28442"/>
                      <a:gd name="connsiteX1" fmla="*/ 10954 w 10953"/>
                      <a:gd name="connsiteY1" fmla="*/ 19649 h 28442"/>
                      <a:gd name="connsiteX2" fmla="*/ 7429 w 10953"/>
                      <a:gd name="connsiteY2" fmla="*/ 25745 h 28442"/>
                      <a:gd name="connsiteX3" fmla="*/ 3524 w 10953"/>
                      <a:gd name="connsiteY3" fmla="*/ 28031 h 28442"/>
                      <a:gd name="connsiteX4" fmla="*/ 0 w 10953"/>
                      <a:gd name="connsiteY4" fmla="*/ 25936 h 28442"/>
                      <a:gd name="connsiteX5" fmla="*/ 0 w 10953"/>
                      <a:gd name="connsiteY5" fmla="*/ 8791 h 28442"/>
                      <a:gd name="connsiteX6" fmla="*/ 3524 w 10953"/>
                      <a:gd name="connsiteY6" fmla="*/ 2790 h 28442"/>
                      <a:gd name="connsiteX7" fmla="*/ 7429 w 10953"/>
                      <a:gd name="connsiteY7" fmla="*/ 504 h 28442"/>
                      <a:gd name="connsiteX8" fmla="*/ 10954 w 10953"/>
                      <a:gd name="connsiteY8" fmla="*/ 2504 h 284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953" h="28442">
                        <a:moveTo>
                          <a:pt x="10954" y="2504"/>
                        </a:moveTo>
                        <a:lnTo>
                          <a:pt x="10954" y="19649"/>
                        </a:lnTo>
                        <a:cubicBezTo>
                          <a:pt x="10814" y="22126"/>
                          <a:pt x="9505" y="24388"/>
                          <a:pt x="7429" y="25745"/>
                        </a:cubicBezTo>
                        <a:lnTo>
                          <a:pt x="3524" y="28031"/>
                        </a:lnTo>
                        <a:cubicBezTo>
                          <a:pt x="1524" y="29079"/>
                          <a:pt x="0" y="28031"/>
                          <a:pt x="0" y="25936"/>
                        </a:cubicBezTo>
                        <a:lnTo>
                          <a:pt x="0" y="8791"/>
                        </a:lnTo>
                        <a:cubicBezTo>
                          <a:pt x="107" y="6330"/>
                          <a:pt x="1427" y="4082"/>
                          <a:pt x="3524" y="2790"/>
                        </a:cubicBezTo>
                        <a:lnTo>
                          <a:pt x="7429" y="504"/>
                        </a:lnTo>
                        <a:cubicBezTo>
                          <a:pt x="9334" y="-639"/>
                          <a:pt x="10954" y="218"/>
                          <a:pt x="10954" y="2504"/>
                        </a:cubicBezTo>
                        <a:close/>
                      </a:path>
                    </a:pathLst>
                  </a:custGeom>
                  <a:solidFill>
                    <a:srgbClr val="00CC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588" name="Полилиния: фигура 285">
                    <a:extLst>
                      <a:ext uri="{FF2B5EF4-FFF2-40B4-BE49-F238E27FC236}">
                        <a16:creationId xmlns:a16="http://schemas.microsoft.com/office/drawing/2014/main" id="{36F6CD22-9783-475B-AD1A-CB742AF18836}"/>
                      </a:ext>
                    </a:extLst>
                  </p:cNvPr>
                  <p:cNvSpPr/>
                  <p:nvPr/>
                </p:nvSpPr>
                <p:spPr>
                  <a:xfrm>
                    <a:off x="4902422" y="4321723"/>
                    <a:ext cx="10953" cy="28564"/>
                  </a:xfrm>
                  <a:custGeom>
                    <a:avLst/>
                    <a:gdLst>
                      <a:gd name="connsiteX0" fmla="*/ 10954 w 10953"/>
                      <a:gd name="connsiteY0" fmla="*/ 2626 h 28564"/>
                      <a:gd name="connsiteX1" fmla="*/ 10954 w 10953"/>
                      <a:gd name="connsiteY1" fmla="*/ 19771 h 28564"/>
                      <a:gd name="connsiteX2" fmla="*/ 7429 w 10953"/>
                      <a:gd name="connsiteY2" fmla="*/ 25867 h 28564"/>
                      <a:gd name="connsiteX3" fmla="*/ 3524 w 10953"/>
                      <a:gd name="connsiteY3" fmla="*/ 28153 h 28564"/>
                      <a:gd name="connsiteX4" fmla="*/ 0 w 10953"/>
                      <a:gd name="connsiteY4" fmla="*/ 26058 h 28564"/>
                      <a:gd name="connsiteX5" fmla="*/ 0 w 10953"/>
                      <a:gd name="connsiteY5" fmla="*/ 8913 h 28564"/>
                      <a:gd name="connsiteX6" fmla="*/ 3524 w 10953"/>
                      <a:gd name="connsiteY6" fmla="*/ 2912 h 28564"/>
                      <a:gd name="connsiteX7" fmla="*/ 7429 w 10953"/>
                      <a:gd name="connsiteY7" fmla="*/ 626 h 28564"/>
                      <a:gd name="connsiteX8" fmla="*/ 10954 w 10953"/>
                      <a:gd name="connsiteY8" fmla="*/ 2626 h 285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953" h="28564">
                        <a:moveTo>
                          <a:pt x="10954" y="2626"/>
                        </a:moveTo>
                        <a:lnTo>
                          <a:pt x="10954" y="19771"/>
                        </a:lnTo>
                        <a:cubicBezTo>
                          <a:pt x="10845" y="22257"/>
                          <a:pt x="9529" y="24532"/>
                          <a:pt x="7429" y="25867"/>
                        </a:cubicBezTo>
                        <a:lnTo>
                          <a:pt x="3524" y="28153"/>
                        </a:lnTo>
                        <a:cubicBezTo>
                          <a:pt x="1619" y="29201"/>
                          <a:pt x="0" y="28153"/>
                          <a:pt x="0" y="26058"/>
                        </a:cubicBezTo>
                        <a:lnTo>
                          <a:pt x="0" y="8913"/>
                        </a:lnTo>
                        <a:cubicBezTo>
                          <a:pt x="155" y="6466"/>
                          <a:pt x="1463" y="4239"/>
                          <a:pt x="3524" y="2912"/>
                        </a:cubicBezTo>
                        <a:lnTo>
                          <a:pt x="7429" y="626"/>
                        </a:lnTo>
                        <a:cubicBezTo>
                          <a:pt x="9430" y="-708"/>
                          <a:pt x="10954" y="150"/>
                          <a:pt x="10954" y="2626"/>
                        </a:cubicBezTo>
                        <a:close/>
                      </a:path>
                    </a:pathLst>
                  </a:custGeom>
                  <a:solidFill>
                    <a:srgbClr val="00CC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589" name="Полилиния: фигура 286">
                    <a:extLst>
                      <a:ext uri="{FF2B5EF4-FFF2-40B4-BE49-F238E27FC236}">
                        <a16:creationId xmlns:a16="http://schemas.microsoft.com/office/drawing/2014/main" id="{0EAA3044-5F7A-41FF-BF79-0D4E74B80043}"/>
                      </a:ext>
                    </a:extLst>
                  </p:cNvPr>
                  <p:cNvSpPr/>
                  <p:nvPr/>
                </p:nvSpPr>
                <p:spPr>
                  <a:xfrm>
                    <a:off x="4884991" y="4331846"/>
                    <a:ext cx="10858" cy="28442"/>
                  </a:xfrm>
                  <a:custGeom>
                    <a:avLst/>
                    <a:gdLst>
                      <a:gd name="connsiteX0" fmla="*/ 10858 w 10858"/>
                      <a:gd name="connsiteY0" fmla="*/ 2504 h 28442"/>
                      <a:gd name="connsiteX1" fmla="*/ 10858 w 10858"/>
                      <a:gd name="connsiteY1" fmla="*/ 19649 h 28442"/>
                      <a:gd name="connsiteX2" fmla="*/ 7429 w 10858"/>
                      <a:gd name="connsiteY2" fmla="*/ 25746 h 28442"/>
                      <a:gd name="connsiteX3" fmla="*/ 3429 w 10858"/>
                      <a:gd name="connsiteY3" fmla="*/ 28031 h 28442"/>
                      <a:gd name="connsiteX4" fmla="*/ 0 w 10858"/>
                      <a:gd name="connsiteY4" fmla="*/ 25936 h 28442"/>
                      <a:gd name="connsiteX5" fmla="*/ 0 w 10858"/>
                      <a:gd name="connsiteY5" fmla="*/ 8791 h 28442"/>
                      <a:gd name="connsiteX6" fmla="*/ 3429 w 10858"/>
                      <a:gd name="connsiteY6" fmla="*/ 2695 h 28442"/>
                      <a:gd name="connsiteX7" fmla="*/ 7429 w 10858"/>
                      <a:gd name="connsiteY7" fmla="*/ 504 h 28442"/>
                      <a:gd name="connsiteX8" fmla="*/ 10858 w 10858"/>
                      <a:gd name="connsiteY8" fmla="*/ 2504 h 284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858" h="28442">
                        <a:moveTo>
                          <a:pt x="10858" y="2504"/>
                        </a:moveTo>
                        <a:lnTo>
                          <a:pt x="10858" y="19649"/>
                        </a:lnTo>
                        <a:cubicBezTo>
                          <a:pt x="10755" y="22113"/>
                          <a:pt x="9481" y="24378"/>
                          <a:pt x="7429" y="25746"/>
                        </a:cubicBezTo>
                        <a:lnTo>
                          <a:pt x="3429" y="28031"/>
                        </a:lnTo>
                        <a:cubicBezTo>
                          <a:pt x="1524" y="29079"/>
                          <a:pt x="0" y="28031"/>
                          <a:pt x="0" y="25936"/>
                        </a:cubicBezTo>
                        <a:lnTo>
                          <a:pt x="0" y="8791"/>
                        </a:lnTo>
                        <a:cubicBezTo>
                          <a:pt x="133" y="6336"/>
                          <a:pt x="1400" y="4083"/>
                          <a:pt x="3429" y="2695"/>
                        </a:cubicBezTo>
                        <a:lnTo>
                          <a:pt x="7429" y="504"/>
                        </a:lnTo>
                        <a:cubicBezTo>
                          <a:pt x="9144" y="-639"/>
                          <a:pt x="10858" y="218"/>
                          <a:pt x="10858" y="2504"/>
                        </a:cubicBezTo>
                        <a:close/>
                      </a:path>
                    </a:pathLst>
                  </a:custGeom>
                  <a:solidFill>
                    <a:srgbClr val="00CC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590" name="Полилиния: фигура 287">
                    <a:extLst>
                      <a:ext uri="{FF2B5EF4-FFF2-40B4-BE49-F238E27FC236}">
                        <a16:creationId xmlns:a16="http://schemas.microsoft.com/office/drawing/2014/main" id="{8870FC32-8507-4026-8FB7-7315C1A1A481}"/>
                      </a:ext>
                    </a:extLst>
                  </p:cNvPr>
                  <p:cNvSpPr/>
                  <p:nvPr/>
                </p:nvSpPr>
                <p:spPr>
                  <a:xfrm>
                    <a:off x="4867084" y="4342038"/>
                    <a:ext cx="10953" cy="28442"/>
                  </a:xfrm>
                  <a:custGeom>
                    <a:avLst/>
                    <a:gdLst>
                      <a:gd name="connsiteX0" fmla="*/ 10954 w 10953"/>
                      <a:gd name="connsiteY0" fmla="*/ 2504 h 28442"/>
                      <a:gd name="connsiteX1" fmla="*/ 10954 w 10953"/>
                      <a:gd name="connsiteY1" fmla="*/ 19649 h 28442"/>
                      <a:gd name="connsiteX2" fmla="*/ 7429 w 10953"/>
                      <a:gd name="connsiteY2" fmla="*/ 25746 h 28442"/>
                      <a:gd name="connsiteX3" fmla="*/ 3524 w 10953"/>
                      <a:gd name="connsiteY3" fmla="*/ 28031 h 28442"/>
                      <a:gd name="connsiteX4" fmla="*/ 0 w 10953"/>
                      <a:gd name="connsiteY4" fmla="*/ 25936 h 28442"/>
                      <a:gd name="connsiteX5" fmla="*/ 0 w 10953"/>
                      <a:gd name="connsiteY5" fmla="*/ 8791 h 28442"/>
                      <a:gd name="connsiteX6" fmla="*/ 3524 w 10953"/>
                      <a:gd name="connsiteY6" fmla="*/ 2790 h 28442"/>
                      <a:gd name="connsiteX7" fmla="*/ 7429 w 10953"/>
                      <a:gd name="connsiteY7" fmla="*/ 504 h 28442"/>
                      <a:gd name="connsiteX8" fmla="*/ 10954 w 10953"/>
                      <a:gd name="connsiteY8" fmla="*/ 2504 h 284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953" h="28442">
                        <a:moveTo>
                          <a:pt x="10954" y="2504"/>
                        </a:moveTo>
                        <a:lnTo>
                          <a:pt x="10954" y="19649"/>
                        </a:lnTo>
                        <a:cubicBezTo>
                          <a:pt x="10814" y="22126"/>
                          <a:pt x="9505" y="24388"/>
                          <a:pt x="7429" y="25746"/>
                        </a:cubicBezTo>
                        <a:lnTo>
                          <a:pt x="3524" y="28031"/>
                        </a:lnTo>
                        <a:cubicBezTo>
                          <a:pt x="1619" y="29079"/>
                          <a:pt x="0" y="28031"/>
                          <a:pt x="0" y="25936"/>
                        </a:cubicBezTo>
                        <a:lnTo>
                          <a:pt x="0" y="8791"/>
                        </a:lnTo>
                        <a:cubicBezTo>
                          <a:pt x="155" y="6344"/>
                          <a:pt x="1463" y="4117"/>
                          <a:pt x="3524" y="2790"/>
                        </a:cubicBezTo>
                        <a:lnTo>
                          <a:pt x="7429" y="504"/>
                        </a:lnTo>
                        <a:cubicBezTo>
                          <a:pt x="9715" y="-639"/>
                          <a:pt x="10954" y="218"/>
                          <a:pt x="10954" y="2504"/>
                        </a:cubicBezTo>
                        <a:close/>
                      </a:path>
                    </a:pathLst>
                  </a:custGeom>
                  <a:solidFill>
                    <a:srgbClr val="00CC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591" name="Полилиния: фигура 288">
                    <a:extLst>
                      <a:ext uri="{FF2B5EF4-FFF2-40B4-BE49-F238E27FC236}">
                        <a16:creationId xmlns:a16="http://schemas.microsoft.com/office/drawing/2014/main" id="{2022B02A-D722-4503-9A57-B5FA1ED2EC7E}"/>
                      </a:ext>
                    </a:extLst>
                  </p:cNvPr>
                  <p:cNvSpPr/>
                  <p:nvPr/>
                </p:nvSpPr>
                <p:spPr>
                  <a:xfrm>
                    <a:off x="4849368" y="4352347"/>
                    <a:ext cx="10953" cy="28420"/>
                  </a:xfrm>
                  <a:custGeom>
                    <a:avLst/>
                    <a:gdLst>
                      <a:gd name="connsiteX0" fmla="*/ 10954 w 10953"/>
                      <a:gd name="connsiteY0" fmla="*/ 2387 h 28420"/>
                      <a:gd name="connsiteX1" fmla="*/ 10954 w 10953"/>
                      <a:gd name="connsiteY1" fmla="*/ 19627 h 28420"/>
                      <a:gd name="connsiteX2" fmla="*/ 7525 w 10953"/>
                      <a:gd name="connsiteY2" fmla="*/ 25723 h 28420"/>
                      <a:gd name="connsiteX3" fmla="*/ 3524 w 10953"/>
                      <a:gd name="connsiteY3" fmla="*/ 28009 h 28420"/>
                      <a:gd name="connsiteX4" fmla="*/ 0 w 10953"/>
                      <a:gd name="connsiteY4" fmla="*/ 25914 h 28420"/>
                      <a:gd name="connsiteX5" fmla="*/ 0 w 10953"/>
                      <a:gd name="connsiteY5" fmla="*/ 8768 h 28420"/>
                      <a:gd name="connsiteX6" fmla="*/ 3524 w 10953"/>
                      <a:gd name="connsiteY6" fmla="*/ 2768 h 28420"/>
                      <a:gd name="connsiteX7" fmla="*/ 7525 w 10953"/>
                      <a:gd name="connsiteY7" fmla="*/ 482 h 28420"/>
                      <a:gd name="connsiteX8" fmla="*/ 10954 w 10953"/>
                      <a:gd name="connsiteY8" fmla="*/ 2387 h 284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953" h="28420">
                        <a:moveTo>
                          <a:pt x="10954" y="2387"/>
                        </a:moveTo>
                        <a:lnTo>
                          <a:pt x="10954" y="19627"/>
                        </a:lnTo>
                        <a:cubicBezTo>
                          <a:pt x="10850" y="22090"/>
                          <a:pt x="9576" y="24356"/>
                          <a:pt x="7525" y="25723"/>
                        </a:cubicBezTo>
                        <a:lnTo>
                          <a:pt x="3524" y="28009"/>
                        </a:lnTo>
                        <a:cubicBezTo>
                          <a:pt x="1619" y="29057"/>
                          <a:pt x="0" y="28009"/>
                          <a:pt x="0" y="25914"/>
                        </a:cubicBezTo>
                        <a:lnTo>
                          <a:pt x="0" y="8768"/>
                        </a:lnTo>
                        <a:cubicBezTo>
                          <a:pt x="155" y="6322"/>
                          <a:pt x="1463" y="4094"/>
                          <a:pt x="3524" y="2768"/>
                        </a:cubicBezTo>
                        <a:lnTo>
                          <a:pt x="7525" y="482"/>
                        </a:lnTo>
                        <a:cubicBezTo>
                          <a:pt x="9430" y="-757"/>
                          <a:pt x="10954" y="577"/>
                          <a:pt x="10954" y="2387"/>
                        </a:cubicBezTo>
                        <a:close/>
                      </a:path>
                    </a:pathLst>
                  </a:custGeom>
                  <a:solidFill>
                    <a:srgbClr val="37474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592" name="Полилиния: фигура 289">
                    <a:extLst>
                      <a:ext uri="{FF2B5EF4-FFF2-40B4-BE49-F238E27FC236}">
                        <a16:creationId xmlns:a16="http://schemas.microsoft.com/office/drawing/2014/main" id="{2FAE3783-8A01-4289-9F6B-2B91C4811CA9}"/>
                      </a:ext>
                    </a:extLst>
                  </p:cNvPr>
                  <p:cNvSpPr/>
                  <p:nvPr/>
                </p:nvSpPr>
                <p:spPr>
                  <a:xfrm>
                    <a:off x="4831746" y="4362384"/>
                    <a:ext cx="10953" cy="28479"/>
                  </a:xfrm>
                  <a:custGeom>
                    <a:avLst/>
                    <a:gdLst>
                      <a:gd name="connsiteX0" fmla="*/ 10954 w 10953"/>
                      <a:gd name="connsiteY0" fmla="*/ 2542 h 28479"/>
                      <a:gd name="connsiteX1" fmla="*/ 10954 w 10953"/>
                      <a:gd name="connsiteY1" fmla="*/ 19687 h 28479"/>
                      <a:gd name="connsiteX2" fmla="*/ 7429 w 10953"/>
                      <a:gd name="connsiteY2" fmla="*/ 25783 h 28479"/>
                      <a:gd name="connsiteX3" fmla="*/ 3524 w 10953"/>
                      <a:gd name="connsiteY3" fmla="*/ 28069 h 28479"/>
                      <a:gd name="connsiteX4" fmla="*/ 0 w 10953"/>
                      <a:gd name="connsiteY4" fmla="*/ 25973 h 28479"/>
                      <a:gd name="connsiteX5" fmla="*/ 0 w 10953"/>
                      <a:gd name="connsiteY5" fmla="*/ 8828 h 28479"/>
                      <a:gd name="connsiteX6" fmla="*/ 3524 w 10953"/>
                      <a:gd name="connsiteY6" fmla="*/ 2732 h 28479"/>
                      <a:gd name="connsiteX7" fmla="*/ 7430 w 10953"/>
                      <a:gd name="connsiteY7" fmla="*/ 541 h 28479"/>
                      <a:gd name="connsiteX8" fmla="*/ 10954 w 10953"/>
                      <a:gd name="connsiteY8" fmla="*/ 2542 h 284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953" h="28479">
                        <a:moveTo>
                          <a:pt x="10954" y="2542"/>
                        </a:moveTo>
                        <a:lnTo>
                          <a:pt x="10954" y="19687"/>
                        </a:lnTo>
                        <a:cubicBezTo>
                          <a:pt x="10814" y="22163"/>
                          <a:pt x="9506" y="24426"/>
                          <a:pt x="7429" y="25783"/>
                        </a:cubicBezTo>
                        <a:lnTo>
                          <a:pt x="3524" y="28069"/>
                        </a:lnTo>
                        <a:cubicBezTo>
                          <a:pt x="1524" y="29116"/>
                          <a:pt x="0" y="28069"/>
                          <a:pt x="0" y="25973"/>
                        </a:cubicBezTo>
                        <a:lnTo>
                          <a:pt x="0" y="8828"/>
                        </a:lnTo>
                        <a:cubicBezTo>
                          <a:pt x="125" y="6347"/>
                          <a:pt x="1437" y="4079"/>
                          <a:pt x="3524" y="2732"/>
                        </a:cubicBezTo>
                        <a:lnTo>
                          <a:pt x="7430" y="541"/>
                        </a:lnTo>
                        <a:cubicBezTo>
                          <a:pt x="9335" y="-602"/>
                          <a:pt x="10954" y="65"/>
                          <a:pt x="10954" y="2542"/>
                        </a:cubicBezTo>
                        <a:close/>
                      </a:path>
                    </a:pathLst>
                  </a:custGeom>
                  <a:solidFill>
                    <a:srgbClr val="00CC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593" name="Полилиния: фигура 290">
                    <a:extLst>
                      <a:ext uri="{FF2B5EF4-FFF2-40B4-BE49-F238E27FC236}">
                        <a16:creationId xmlns:a16="http://schemas.microsoft.com/office/drawing/2014/main" id="{59EB14A3-C5B5-43DF-BC59-8FF99D077123}"/>
                      </a:ext>
                    </a:extLst>
                  </p:cNvPr>
                  <p:cNvSpPr/>
                  <p:nvPr/>
                </p:nvSpPr>
                <p:spPr>
                  <a:xfrm>
                    <a:off x="4814030" y="4372645"/>
                    <a:ext cx="10953" cy="28410"/>
                  </a:xfrm>
                  <a:custGeom>
                    <a:avLst/>
                    <a:gdLst>
                      <a:gd name="connsiteX0" fmla="*/ 10954 w 10953"/>
                      <a:gd name="connsiteY0" fmla="*/ 2472 h 28410"/>
                      <a:gd name="connsiteX1" fmla="*/ 10954 w 10953"/>
                      <a:gd name="connsiteY1" fmla="*/ 19617 h 28410"/>
                      <a:gd name="connsiteX2" fmla="*/ 7429 w 10953"/>
                      <a:gd name="connsiteY2" fmla="*/ 25713 h 28410"/>
                      <a:gd name="connsiteX3" fmla="*/ 3524 w 10953"/>
                      <a:gd name="connsiteY3" fmla="*/ 27999 h 28410"/>
                      <a:gd name="connsiteX4" fmla="*/ 0 w 10953"/>
                      <a:gd name="connsiteY4" fmla="*/ 25904 h 28410"/>
                      <a:gd name="connsiteX5" fmla="*/ 0 w 10953"/>
                      <a:gd name="connsiteY5" fmla="*/ 8854 h 28410"/>
                      <a:gd name="connsiteX6" fmla="*/ 3524 w 10953"/>
                      <a:gd name="connsiteY6" fmla="*/ 2758 h 28410"/>
                      <a:gd name="connsiteX7" fmla="*/ 7429 w 10953"/>
                      <a:gd name="connsiteY7" fmla="*/ 567 h 28410"/>
                      <a:gd name="connsiteX8" fmla="*/ 10954 w 10953"/>
                      <a:gd name="connsiteY8" fmla="*/ 2472 h 284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953" h="28410">
                        <a:moveTo>
                          <a:pt x="10954" y="2472"/>
                        </a:moveTo>
                        <a:lnTo>
                          <a:pt x="10954" y="19617"/>
                        </a:lnTo>
                        <a:cubicBezTo>
                          <a:pt x="10829" y="22098"/>
                          <a:pt x="9517" y="24367"/>
                          <a:pt x="7429" y="25713"/>
                        </a:cubicBezTo>
                        <a:lnTo>
                          <a:pt x="3524" y="27999"/>
                        </a:lnTo>
                        <a:cubicBezTo>
                          <a:pt x="1619" y="29047"/>
                          <a:pt x="0" y="27999"/>
                          <a:pt x="0" y="25904"/>
                        </a:cubicBezTo>
                        <a:lnTo>
                          <a:pt x="0" y="8854"/>
                        </a:lnTo>
                        <a:cubicBezTo>
                          <a:pt x="169" y="6386"/>
                          <a:pt x="1470" y="4136"/>
                          <a:pt x="3524" y="2758"/>
                        </a:cubicBezTo>
                        <a:lnTo>
                          <a:pt x="7429" y="567"/>
                        </a:lnTo>
                        <a:cubicBezTo>
                          <a:pt x="9430" y="-671"/>
                          <a:pt x="10954" y="186"/>
                          <a:pt x="10954" y="2472"/>
                        </a:cubicBezTo>
                        <a:close/>
                      </a:path>
                    </a:pathLst>
                  </a:custGeom>
                  <a:solidFill>
                    <a:srgbClr val="00CC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594" name="Полилиния: фигура 291">
                    <a:extLst>
                      <a:ext uri="{FF2B5EF4-FFF2-40B4-BE49-F238E27FC236}">
                        <a16:creationId xmlns:a16="http://schemas.microsoft.com/office/drawing/2014/main" id="{A5C549B3-ADCD-4446-A1EF-A01E6C99629A}"/>
                      </a:ext>
                    </a:extLst>
                  </p:cNvPr>
                  <p:cNvSpPr/>
                  <p:nvPr/>
                </p:nvSpPr>
                <p:spPr>
                  <a:xfrm>
                    <a:off x="4795646" y="3972757"/>
                    <a:ext cx="295275" cy="230703"/>
                  </a:xfrm>
                  <a:custGeom>
                    <a:avLst/>
                    <a:gdLst>
                      <a:gd name="connsiteX0" fmla="*/ 277844 w 295275"/>
                      <a:gd name="connsiteY0" fmla="*/ 2406 h 230703"/>
                      <a:gd name="connsiteX1" fmla="*/ 17431 w 295275"/>
                      <a:gd name="connsiteY1" fmla="*/ 152711 h 230703"/>
                      <a:gd name="connsiteX2" fmla="*/ 0 w 295275"/>
                      <a:gd name="connsiteY2" fmla="*/ 183000 h 230703"/>
                      <a:gd name="connsiteX3" fmla="*/ 0 w 295275"/>
                      <a:gd name="connsiteY3" fmla="*/ 218243 h 230703"/>
                      <a:gd name="connsiteX4" fmla="*/ 17431 w 295275"/>
                      <a:gd name="connsiteY4" fmla="*/ 228339 h 230703"/>
                      <a:gd name="connsiteX5" fmla="*/ 277844 w 295275"/>
                      <a:gd name="connsiteY5" fmla="*/ 77939 h 230703"/>
                      <a:gd name="connsiteX6" fmla="*/ 295275 w 295275"/>
                      <a:gd name="connsiteY6" fmla="*/ 47650 h 230703"/>
                      <a:gd name="connsiteX7" fmla="*/ 295275 w 295275"/>
                      <a:gd name="connsiteY7" fmla="*/ 12503 h 230703"/>
                      <a:gd name="connsiteX8" fmla="*/ 277844 w 295275"/>
                      <a:gd name="connsiteY8" fmla="*/ 2406 h 2307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95275" h="230703">
                        <a:moveTo>
                          <a:pt x="277844" y="2406"/>
                        </a:moveTo>
                        <a:lnTo>
                          <a:pt x="17431" y="152711"/>
                        </a:lnTo>
                        <a:cubicBezTo>
                          <a:pt x="7130" y="159456"/>
                          <a:pt x="657" y="170704"/>
                          <a:pt x="0" y="183000"/>
                        </a:cubicBezTo>
                        <a:lnTo>
                          <a:pt x="0" y="218243"/>
                        </a:lnTo>
                        <a:cubicBezTo>
                          <a:pt x="0" y="229387"/>
                          <a:pt x="7811" y="233864"/>
                          <a:pt x="17431" y="228339"/>
                        </a:cubicBezTo>
                        <a:lnTo>
                          <a:pt x="277844" y="77939"/>
                        </a:lnTo>
                        <a:cubicBezTo>
                          <a:pt x="288145" y="71193"/>
                          <a:pt x="294618" y="59946"/>
                          <a:pt x="295275" y="47650"/>
                        </a:cubicBezTo>
                        <a:lnTo>
                          <a:pt x="295275" y="12503"/>
                        </a:lnTo>
                        <a:cubicBezTo>
                          <a:pt x="295275" y="1358"/>
                          <a:pt x="287465" y="-3214"/>
                          <a:pt x="277844" y="2406"/>
                        </a:cubicBezTo>
                        <a:close/>
                      </a:path>
                    </a:pathLst>
                  </a:custGeom>
                  <a:solidFill>
                    <a:srgbClr val="455A6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595" name="Полилиния: фигура 292">
                    <a:extLst>
                      <a:ext uri="{FF2B5EF4-FFF2-40B4-BE49-F238E27FC236}">
                        <a16:creationId xmlns:a16="http://schemas.microsoft.com/office/drawing/2014/main" id="{62411913-2A1E-4639-BCA5-8DAEDADC8CAA}"/>
                      </a:ext>
                    </a:extLst>
                  </p:cNvPr>
                  <p:cNvSpPr/>
                  <p:nvPr/>
                </p:nvSpPr>
                <p:spPr>
                  <a:xfrm>
                    <a:off x="5061584" y="4002626"/>
                    <a:ext cx="10953" cy="28426"/>
                  </a:xfrm>
                  <a:custGeom>
                    <a:avLst/>
                    <a:gdLst>
                      <a:gd name="connsiteX0" fmla="*/ 10954 w 10953"/>
                      <a:gd name="connsiteY0" fmla="*/ 2445 h 28426"/>
                      <a:gd name="connsiteX1" fmla="*/ 10954 w 10953"/>
                      <a:gd name="connsiteY1" fmla="*/ 19685 h 28426"/>
                      <a:gd name="connsiteX2" fmla="*/ 7430 w 10953"/>
                      <a:gd name="connsiteY2" fmla="*/ 25686 h 28426"/>
                      <a:gd name="connsiteX3" fmla="*/ 3524 w 10953"/>
                      <a:gd name="connsiteY3" fmla="*/ 27972 h 28426"/>
                      <a:gd name="connsiteX4" fmla="*/ 0 w 10953"/>
                      <a:gd name="connsiteY4" fmla="*/ 25972 h 28426"/>
                      <a:gd name="connsiteX5" fmla="*/ 0 w 10953"/>
                      <a:gd name="connsiteY5" fmla="*/ 8827 h 28426"/>
                      <a:gd name="connsiteX6" fmla="*/ 3524 w 10953"/>
                      <a:gd name="connsiteY6" fmla="*/ 2731 h 28426"/>
                      <a:gd name="connsiteX7" fmla="*/ 7429 w 10953"/>
                      <a:gd name="connsiteY7" fmla="*/ 445 h 28426"/>
                      <a:gd name="connsiteX8" fmla="*/ 10954 w 10953"/>
                      <a:gd name="connsiteY8" fmla="*/ 2445 h 284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953" h="28426">
                        <a:moveTo>
                          <a:pt x="10954" y="2445"/>
                        </a:moveTo>
                        <a:lnTo>
                          <a:pt x="10954" y="19685"/>
                        </a:lnTo>
                        <a:cubicBezTo>
                          <a:pt x="10799" y="22132"/>
                          <a:pt x="9491" y="24360"/>
                          <a:pt x="7430" y="25686"/>
                        </a:cubicBezTo>
                        <a:lnTo>
                          <a:pt x="3524" y="27972"/>
                        </a:lnTo>
                        <a:cubicBezTo>
                          <a:pt x="1524" y="29115"/>
                          <a:pt x="0" y="27972"/>
                          <a:pt x="0" y="25972"/>
                        </a:cubicBezTo>
                        <a:lnTo>
                          <a:pt x="0" y="8827"/>
                        </a:lnTo>
                        <a:cubicBezTo>
                          <a:pt x="109" y="6341"/>
                          <a:pt x="1425" y="4066"/>
                          <a:pt x="3524" y="2731"/>
                        </a:cubicBezTo>
                        <a:lnTo>
                          <a:pt x="7429" y="445"/>
                        </a:lnTo>
                        <a:cubicBezTo>
                          <a:pt x="9335" y="-603"/>
                          <a:pt x="10954" y="254"/>
                          <a:pt x="10954" y="2445"/>
                        </a:cubicBezTo>
                        <a:close/>
                      </a:path>
                    </a:pathLst>
                  </a:custGeom>
                  <a:solidFill>
                    <a:srgbClr val="00CC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596" name="Полилиния: фигура 293">
                    <a:extLst>
                      <a:ext uri="{FF2B5EF4-FFF2-40B4-BE49-F238E27FC236}">
                        <a16:creationId xmlns:a16="http://schemas.microsoft.com/office/drawing/2014/main" id="{DBC39501-E927-4D0E-83F2-8FEC19CCFE0E}"/>
                      </a:ext>
                    </a:extLst>
                  </p:cNvPr>
                  <p:cNvSpPr/>
                  <p:nvPr/>
                </p:nvSpPr>
                <p:spPr>
                  <a:xfrm>
                    <a:off x="5043851" y="4012818"/>
                    <a:ext cx="10971" cy="28438"/>
                  </a:xfrm>
                  <a:custGeom>
                    <a:avLst/>
                    <a:gdLst>
                      <a:gd name="connsiteX0" fmla="*/ 10971 w 10971"/>
                      <a:gd name="connsiteY0" fmla="*/ 2445 h 28438"/>
                      <a:gd name="connsiteX1" fmla="*/ 10971 w 10971"/>
                      <a:gd name="connsiteY1" fmla="*/ 19685 h 28438"/>
                      <a:gd name="connsiteX2" fmla="*/ 7447 w 10971"/>
                      <a:gd name="connsiteY2" fmla="*/ 25686 h 28438"/>
                      <a:gd name="connsiteX3" fmla="*/ 3542 w 10971"/>
                      <a:gd name="connsiteY3" fmla="*/ 27972 h 28438"/>
                      <a:gd name="connsiteX4" fmla="*/ 466 w 10971"/>
                      <a:gd name="connsiteY4" fmla="*/ 27598 h 28438"/>
                      <a:gd name="connsiteX5" fmla="*/ 17 w 10971"/>
                      <a:gd name="connsiteY5" fmla="*/ 25972 h 28438"/>
                      <a:gd name="connsiteX6" fmla="*/ 17 w 10971"/>
                      <a:gd name="connsiteY6" fmla="*/ 8827 h 28438"/>
                      <a:gd name="connsiteX7" fmla="*/ 3541 w 10971"/>
                      <a:gd name="connsiteY7" fmla="*/ 2731 h 28438"/>
                      <a:gd name="connsiteX8" fmla="*/ 7447 w 10971"/>
                      <a:gd name="connsiteY8" fmla="*/ 445 h 28438"/>
                      <a:gd name="connsiteX9" fmla="*/ 10971 w 10971"/>
                      <a:gd name="connsiteY9" fmla="*/ 2445 h 284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0971" h="28438">
                        <a:moveTo>
                          <a:pt x="10971" y="2445"/>
                        </a:moveTo>
                        <a:lnTo>
                          <a:pt x="10971" y="19685"/>
                        </a:lnTo>
                        <a:cubicBezTo>
                          <a:pt x="10816" y="22132"/>
                          <a:pt x="9508" y="24359"/>
                          <a:pt x="7447" y="25686"/>
                        </a:cubicBezTo>
                        <a:lnTo>
                          <a:pt x="3542" y="27972"/>
                        </a:lnTo>
                        <a:cubicBezTo>
                          <a:pt x="2589" y="28718"/>
                          <a:pt x="1212" y="28551"/>
                          <a:pt x="466" y="27598"/>
                        </a:cubicBezTo>
                        <a:cubicBezTo>
                          <a:pt x="105" y="27138"/>
                          <a:pt x="-56" y="26552"/>
                          <a:pt x="17" y="25972"/>
                        </a:cubicBezTo>
                        <a:lnTo>
                          <a:pt x="17" y="8827"/>
                        </a:lnTo>
                        <a:cubicBezTo>
                          <a:pt x="158" y="6351"/>
                          <a:pt x="1465" y="4088"/>
                          <a:pt x="3541" y="2731"/>
                        </a:cubicBezTo>
                        <a:lnTo>
                          <a:pt x="7447" y="445"/>
                        </a:lnTo>
                        <a:cubicBezTo>
                          <a:pt x="9447" y="-603"/>
                          <a:pt x="10971" y="254"/>
                          <a:pt x="10971" y="2445"/>
                        </a:cubicBezTo>
                        <a:close/>
                      </a:path>
                    </a:pathLst>
                  </a:custGeom>
                  <a:solidFill>
                    <a:srgbClr val="37474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597" name="Полилиния: фигура 294">
                    <a:extLst>
                      <a:ext uri="{FF2B5EF4-FFF2-40B4-BE49-F238E27FC236}">
                        <a16:creationId xmlns:a16="http://schemas.microsoft.com/office/drawing/2014/main" id="{D21867D2-FEC6-4560-B257-2C167F0EB755}"/>
                      </a:ext>
                    </a:extLst>
                  </p:cNvPr>
                  <p:cNvSpPr/>
                  <p:nvPr/>
                </p:nvSpPr>
                <p:spPr>
                  <a:xfrm>
                    <a:off x="5026247" y="4023010"/>
                    <a:ext cx="10858" cy="28426"/>
                  </a:xfrm>
                  <a:custGeom>
                    <a:avLst/>
                    <a:gdLst>
                      <a:gd name="connsiteX0" fmla="*/ 10858 w 10858"/>
                      <a:gd name="connsiteY0" fmla="*/ 2445 h 28426"/>
                      <a:gd name="connsiteX1" fmla="*/ 10858 w 10858"/>
                      <a:gd name="connsiteY1" fmla="*/ 19685 h 28426"/>
                      <a:gd name="connsiteX2" fmla="*/ 7429 w 10858"/>
                      <a:gd name="connsiteY2" fmla="*/ 25686 h 28426"/>
                      <a:gd name="connsiteX3" fmla="*/ 3429 w 10858"/>
                      <a:gd name="connsiteY3" fmla="*/ 27972 h 28426"/>
                      <a:gd name="connsiteX4" fmla="*/ 0 w 10858"/>
                      <a:gd name="connsiteY4" fmla="*/ 25972 h 28426"/>
                      <a:gd name="connsiteX5" fmla="*/ 0 w 10858"/>
                      <a:gd name="connsiteY5" fmla="*/ 8827 h 28426"/>
                      <a:gd name="connsiteX6" fmla="*/ 3429 w 10858"/>
                      <a:gd name="connsiteY6" fmla="*/ 2731 h 28426"/>
                      <a:gd name="connsiteX7" fmla="*/ 7429 w 10858"/>
                      <a:gd name="connsiteY7" fmla="*/ 445 h 28426"/>
                      <a:gd name="connsiteX8" fmla="*/ 10858 w 10858"/>
                      <a:gd name="connsiteY8" fmla="*/ 2445 h 284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858" h="28426">
                        <a:moveTo>
                          <a:pt x="10858" y="2445"/>
                        </a:moveTo>
                        <a:lnTo>
                          <a:pt x="10858" y="19685"/>
                        </a:lnTo>
                        <a:cubicBezTo>
                          <a:pt x="10740" y="22119"/>
                          <a:pt x="9466" y="24349"/>
                          <a:pt x="7429" y="25686"/>
                        </a:cubicBezTo>
                        <a:lnTo>
                          <a:pt x="3429" y="27972"/>
                        </a:lnTo>
                        <a:cubicBezTo>
                          <a:pt x="1524" y="29115"/>
                          <a:pt x="0" y="27972"/>
                          <a:pt x="0" y="25972"/>
                        </a:cubicBezTo>
                        <a:lnTo>
                          <a:pt x="0" y="8827"/>
                        </a:lnTo>
                        <a:cubicBezTo>
                          <a:pt x="103" y="6364"/>
                          <a:pt x="1378" y="4098"/>
                          <a:pt x="3429" y="2731"/>
                        </a:cubicBezTo>
                        <a:lnTo>
                          <a:pt x="7429" y="445"/>
                        </a:lnTo>
                        <a:cubicBezTo>
                          <a:pt x="9334" y="-603"/>
                          <a:pt x="10858" y="255"/>
                          <a:pt x="10858" y="2445"/>
                        </a:cubicBezTo>
                        <a:close/>
                      </a:path>
                    </a:pathLst>
                  </a:custGeom>
                  <a:solidFill>
                    <a:srgbClr val="00CC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598" name="Полилиния: фигура 295">
                    <a:extLst>
                      <a:ext uri="{FF2B5EF4-FFF2-40B4-BE49-F238E27FC236}">
                        <a16:creationId xmlns:a16="http://schemas.microsoft.com/office/drawing/2014/main" id="{3908AD9E-5278-48CC-80C8-BEA83131427B}"/>
                      </a:ext>
                    </a:extLst>
                  </p:cNvPr>
                  <p:cNvSpPr/>
                  <p:nvPr/>
                </p:nvSpPr>
                <p:spPr>
                  <a:xfrm>
                    <a:off x="5008721" y="4033202"/>
                    <a:ext cx="10953" cy="28426"/>
                  </a:xfrm>
                  <a:custGeom>
                    <a:avLst/>
                    <a:gdLst>
                      <a:gd name="connsiteX0" fmla="*/ 10954 w 10953"/>
                      <a:gd name="connsiteY0" fmla="*/ 2445 h 28426"/>
                      <a:gd name="connsiteX1" fmla="*/ 10954 w 10953"/>
                      <a:gd name="connsiteY1" fmla="*/ 19685 h 28426"/>
                      <a:gd name="connsiteX2" fmla="*/ 7429 w 10953"/>
                      <a:gd name="connsiteY2" fmla="*/ 25686 h 28426"/>
                      <a:gd name="connsiteX3" fmla="*/ 3524 w 10953"/>
                      <a:gd name="connsiteY3" fmla="*/ 27972 h 28426"/>
                      <a:gd name="connsiteX4" fmla="*/ 0 w 10953"/>
                      <a:gd name="connsiteY4" fmla="*/ 25972 h 28426"/>
                      <a:gd name="connsiteX5" fmla="*/ 0 w 10953"/>
                      <a:gd name="connsiteY5" fmla="*/ 8827 h 28426"/>
                      <a:gd name="connsiteX6" fmla="*/ 3524 w 10953"/>
                      <a:gd name="connsiteY6" fmla="*/ 2731 h 28426"/>
                      <a:gd name="connsiteX7" fmla="*/ 7429 w 10953"/>
                      <a:gd name="connsiteY7" fmla="*/ 445 h 28426"/>
                      <a:gd name="connsiteX8" fmla="*/ 10954 w 10953"/>
                      <a:gd name="connsiteY8" fmla="*/ 2445 h 284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953" h="28426">
                        <a:moveTo>
                          <a:pt x="10954" y="2445"/>
                        </a:moveTo>
                        <a:lnTo>
                          <a:pt x="10954" y="19685"/>
                        </a:lnTo>
                        <a:cubicBezTo>
                          <a:pt x="10799" y="22132"/>
                          <a:pt x="9491" y="24360"/>
                          <a:pt x="7429" y="25686"/>
                        </a:cubicBezTo>
                        <a:lnTo>
                          <a:pt x="3524" y="27972"/>
                        </a:lnTo>
                        <a:cubicBezTo>
                          <a:pt x="1524" y="29115"/>
                          <a:pt x="0" y="27972"/>
                          <a:pt x="0" y="25972"/>
                        </a:cubicBezTo>
                        <a:lnTo>
                          <a:pt x="0" y="8827"/>
                        </a:lnTo>
                        <a:cubicBezTo>
                          <a:pt x="109" y="6341"/>
                          <a:pt x="1425" y="4066"/>
                          <a:pt x="3524" y="2731"/>
                        </a:cubicBezTo>
                        <a:lnTo>
                          <a:pt x="7429" y="445"/>
                        </a:lnTo>
                        <a:cubicBezTo>
                          <a:pt x="9144" y="-603"/>
                          <a:pt x="10954" y="254"/>
                          <a:pt x="10954" y="2445"/>
                        </a:cubicBezTo>
                        <a:close/>
                      </a:path>
                    </a:pathLst>
                  </a:custGeom>
                  <a:solidFill>
                    <a:srgbClr val="37474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599" name="Полилиния: фигура 296">
                    <a:extLst>
                      <a:ext uri="{FF2B5EF4-FFF2-40B4-BE49-F238E27FC236}">
                        <a16:creationId xmlns:a16="http://schemas.microsoft.com/office/drawing/2014/main" id="{B8395C5B-87C6-4F7D-87DB-A4E2A30E8020}"/>
                      </a:ext>
                    </a:extLst>
                  </p:cNvPr>
                  <p:cNvSpPr/>
                  <p:nvPr/>
                </p:nvSpPr>
                <p:spPr>
                  <a:xfrm>
                    <a:off x="4990796" y="4043393"/>
                    <a:ext cx="10971" cy="28438"/>
                  </a:xfrm>
                  <a:custGeom>
                    <a:avLst/>
                    <a:gdLst>
                      <a:gd name="connsiteX0" fmla="*/ 10971 w 10971"/>
                      <a:gd name="connsiteY0" fmla="*/ 2445 h 28438"/>
                      <a:gd name="connsiteX1" fmla="*/ 10971 w 10971"/>
                      <a:gd name="connsiteY1" fmla="*/ 19685 h 28438"/>
                      <a:gd name="connsiteX2" fmla="*/ 7447 w 10971"/>
                      <a:gd name="connsiteY2" fmla="*/ 25686 h 28438"/>
                      <a:gd name="connsiteX3" fmla="*/ 3542 w 10971"/>
                      <a:gd name="connsiteY3" fmla="*/ 27972 h 28438"/>
                      <a:gd name="connsiteX4" fmla="*/ 466 w 10971"/>
                      <a:gd name="connsiteY4" fmla="*/ 27598 h 28438"/>
                      <a:gd name="connsiteX5" fmla="*/ 17 w 10971"/>
                      <a:gd name="connsiteY5" fmla="*/ 25972 h 28438"/>
                      <a:gd name="connsiteX6" fmla="*/ 17 w 10971"/>
                      <a:gd name="connsiteY6" fmla="*/ 8827 h 28438"/>
                      <a:gd name="connsiteX7" fmla="*/ 3542 w 10971"/>
                      <a:gd name="connsiteY7" fmla="*/ 2731 h 28438"/>
                      <a:gd name="connsiteX8" fmla="*/ 7447 w 10971"/>
                      <a:gd name="connsiteY8" fmla="*/ 445 h 28438"/>
                      <a:gd name="connsiteX9" fmla="*/ 10971 w 10971"/>
                      <a:gd name="connsiteY9" fmla="*/ 2445 h 284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0971" h="28438">
                        <a:moveTo>
                          <a:pt x="10971" y="2445"/>
                        </a:moveTo>
                        <a:lnTo>
                          <a:pt x="10971" y="19685"/>
                        </a:lnTo>
                        <a:cubicBezTo>
                          <a:pt x="10864" y="22146"/>
                          <a:pt x="9544" y="24394"/>
                          <a:pt x="7447" y="25686"/>
                        </a:cubicBezTo>
                        <a:lnTo>
                          <a:pt x="3542" y="27972"/>
                        </a:lnTo>
                        <a:cubicBezTo>
                          <a:pt x="2589" y="28718"/>
                          <a:pt x="1212" y="28551"/>
                          <a:pt x="466" y="27598"/>
                        </a:cubicBezTo>
                        <a:cubicBezTo>
                          <a:pt x="105" y="27138"/>
                          <a:pt x="-56" y="26552"/>
                          <a:pt x="17" y="25972"/>
                        </a:cubicBezTo>
                        <a:lnTo>
                          <a:pt x="17" y="8827"/>
                        </a:lnTo>
                        <a:cubicBezTo>
                          <a:pt x="158" y="6351"/>
                          <a:pt x="1466" y="4088"/>
                          <a:pt x="3542" y="2731"/>
                        </a:cubicBezTo>
                        <a:lnTo>
                          <a:pt x="7447" y="445"/>
                        </a:lnTo>
                        <a:cubicBezTo>
                          <a:pt x="9828" y="-603"/>
                          <a:pt x="10971" y="254"/>
                          <a:pt x="10971" y="2445"/>
                        </a:cubicBezTo>
                        <a:close/>
                      </a:path>
                    </a:pathLst>
                  </a:custGeom>
                  <a:solidFill>
                    <a:srgbClr val="37474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600" name="Полилиния: фигура 297">
                    <a:extLst>
                      <a:ext uri="{FF2B5EF4-FFF2-40B4-BE49-F238E27FC236}">
                        <a16:creationId xmlns:a16="http://schemas.microsoft.com/office/drawing/2014/main" id="{0F07D24A-83D4-4260-9705-8B7299D21308}"/>
                      </a:ext>
                    </a:extLst>
                  </p:cNvPr>
                  <p:cNvSpPr/>
                  <p:nvPr/>
                </p:nvSpPr>
                <p:spPr>
                  <a:xfrm>
                    <a:off x="4973192" y="4053585"/>
                    <a:ext cx="10953" cy="28426"/>
                  </a:xfrm>
                  <a:custGeom>
                    <a:avLst/>
                    <a:gdLst>
                      <a:gd name="connsiteX0" fmla="*/ 10954 w 10953"/>
                      <a:gd name="connsiteY0" fmla="*/ 2445 h 28426"/>
                      <a:gd name="connsiteX1" fmla="*/ 10954 w 10953"/>
                      <a:gd name="connsiteY1" fmla="*/ 19685 h 28426"/>
                      <a:gd name="connsiteX2" fmla="*/ 7430 w 10953"/>
                      <a:gd name="connsiteY2" fmla="*/ 25686 h 28426"/>
                      <a:gd name="connsiteX3" fmla="*/ 3429 w 10953"/>
                      <a:gd name="connsiteY3" fmla="*/ 27972 h 28426"/>
                      <a:gd name="connsiteX4" fmla="*/ 0 w 10953"/>
                      <a:gd name="connsiteY4" fmla="*/ 25972 h 28426"/>
                      <a:gd name="connsiteX5" fmla="*/ 0 w 10953"/>
                      <a:gd name="connsiteY5" fmla="*/ 8827 h 28426"/>
                      <a:gd name="connsiteX6" fmla="*/ 3429 w 10953"/>
                      <a:gd name="connsiteY6" fmla="*/ 2731 h 28426"/>
                      <a:gd name="connsiteX7" fmla="*/ 7429 w 10953"/>
                      <a:gd name="connsiteY7" fmla="*/ 445 h 28426"/>
                      <a:gd name="connsiteX8" fmla="*/ 10954 w 10953"/>
                      <a:gd name="connsiteY8" fmla="*/ 2445 h 284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953" h="28426">
                        <a:moveTo>
                          <a:pt x="10954" y="2445"/>
                        </a:moveTo>
                        <a:lnTo>
                          <a:pt x="10954" y="19685"/>
                        </a:lnTo>
                        <a:cubicBezTo>
                          <a:pt x="10799" y="22132"/>
                          <a:pt x="9491" y="24360"/>
                          <a:pt x="7430" y="25686"/>
                        </a:cubicBezTo>
                        <a:lnTo>
                          <a:pt x="3429" y="27972"/>
                        </a:lnTo>
                        <a:cubicBezTo>
                          <a:pt x="1524" y="29115"/>
                          <a:pt x="0" y="27972"/>
                          <a:pt x="0" y="25972"/>
                        </a:cubicBezTo>
                        <a:lnTo>
                          <a:pt x="0" y="8827"/>
                        </a:lnTo>
                        <a:cubicBezTo>
                          <a:pt x="103" y="6364"/>
                          <a:pt x="1378" y="4098"/>
                          <a:pt x="3429" y="2731"/>
                        </a:cubicBezTo>
                        <a:lnTo>
                          <a:pt x="7429" y="445"/>
                        </a:lnTo>
                        <a:cubicBezTo>
                          <a:pt x="9335" y="-603"/>
                          <a:pt x="10954" y="254"/>
                          <a:pt x="10954" y="2445"/>
                        </a:cubicBezTo>
                        <a:close/>
                      </a:path>
                    </a:pathLst>
                  </a:custGeom>
                  <a:solidFill>
                    <a:srgbClr val="00CC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601" name="Полилиния: фигура 298">
                    <a:extLst>
                      <a:ext uri="{FF2B5EF4-FFF2-40B4-BE49-F238E27FC236}">
                        <a16:creationId xmlns:a16="http://schemas.microsoft.com/office/drawing/2014/main" id="{A0A669F8-E1E6-4227-8155-F9869892E492}"/>
                      </a:ext>
                    </a:extLst>
                  </p:cNvPr>
                  <p:cNvSpPr/>
                  <p:nvPr/>
                </p:nvSpPr>
                <p:spPr>
                  <a:xfrm>
                    <a:off x="4955459" y="4063777"/>
                    <a:ext cx="10971" cy="28438"/>
                  </a:xfrm>
                  <a:custGeom>
                    <a:avLst/>
                    <a:gdLst>
                      <a:gd name="connsiteX0" fmla="*/ 10971 w 10971"/>
                      <a:gd name="connsiteY0" fmla="*/ 2445 h 28438"/>
                      <a:gd name="connsiteX1" fmla="*/ 10971 w 10971"/>
                      <a:gd name="connsiteY1" fmla="*/ 19685 h 28438"/>
                      <a:gd name="connsiteX2" fmla="*/ 7447 w 10971"/>
                      <a:gd name="connsiteY2" fmla="*/ 25686 h 28438"/>
                      <a:gd name="connsiteX3" fmla="*/ 3542 w 10971"/>
                      <a:gd name="connsiteY3" fmla="*/ 27972 h 28438"/>
                      <a:gd name="connsiteX4" fmla="*/ 466 w 10971"/>
                      <a:gd name="connsiteY4" fmla="*/ 27598 h 28438"/>
                      <a:gd name="connsiteX5" fmla="*/ 17 w 10971"/>
                      <a:gd name="connsiteY5" fmla="*/ 25972 h 28438"/>
                      <a:gd name="connsiteX6" fmla="*/ 17 w 10971"/>
                      <a:gd name="connsiteY6" fmla="*/ 8827 h 28438"/>
                      <a:gd name="connsiteX7" fmla="*/ 3541 w 10971"/>
                      <a:gd name="connsiteY7" fmla="*/ 2731 h 28438"/>
                      <a:gd name="connsiteX8" fmla="*/ 7447 w 10971"/>
                      <a:gd name="connsiteY8" fmla="*/ 445 h 28438"/>
                      <a:gd name="connsiteX9" fmla="*/ 10971 w 10971"/>
                      <a:gd name="connsiteY9" fmla="*/ 2445 h 284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0971" h="28438">
                        <a:moveTo>
                          <a:pt x="10971" y="2445"/>
                        </a:moveTo>
                        <a:lnTo>
                          <a:pt x="10971" y="19685"/>
                        </a:lnTo>
                        <a:cubicBezTo>
                          <a:pt x="10816" y="22132"/>
                          <a:pt x="9508" y="24359"/>
                          <a:pt x="7447" y="25686"/>
                        </a:cubicBezTo>
                        <a:lnTo>
                          <a:pt x="3542" y="27972"/>
                        </a:lnTo>
                        <a:cubicBezTo>
                          <a:pt x="2589" y="28718"/>
                          <a:pt x="1212" y="28551"/>
                          <a:pt x="466" y="27598"/>
                        </a:cubicBezTo>
                        <a:cubicBezTo>
                          <a:pt x="105" y="27138"/>
                          <a:pt x="-56" y="26552"/>
                          <a:pt x="17" y="25972"/>
                        </a:cubicBezTo>
                        <a:lnTo>
                          <a:pt x="17" y="8827"/>
                        </a:lnTo>
                        <a:cubicBezTo>
                          <a:pt x="158" y="6351"/>
                          <a:pt x="1465" y="4088"/>
                          <a:pt x="3541" y="2731"/>
                        </a:cubicBezTo>
                        <a:lnTo>
                          <a:pt x="7447" y="445"/>
                        </a:lnTo>
                        <a:cubicBezTo>
                          <a:pt x="9352" y="-603"/>
                          <a:pt x="10971" y="255"/>
                          <a:pt x="10971" y="2445"/>
                        </a:cubicBezTo>
                        <a:close/>
                      </a:path>
                    </a:pathLst>
                  </a:custGeom>
                  <a:solidFill>
                    <a:srgbClr val="00CC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602" name="Полилиния: фигура 299">
                    <a:extLst>
                      <a:ext uri="{FF2B5EF4-FFF2-40B4-BE49-F238E27FC236}">
                        <a16:creationId xmlns:a16="http://schemas.microsoft.com/office/drawing/2014/main" id="{85DB3FC4-2160-4557-AE07-C3F92594D838}"/>
                      </a:ext>
                    </a:extLst>
                  </p:cNvPr>
                  <p:cNvSpPr/>
                  <p:nvPr/>
                </p:nvSpPr>
                <p:spPr>
                  <a:xfrm>
                    <a:off x="4937855" y="4074073"/>
                    <a:ext cx="10858" cy="28607"/>
                  </a:xfrm>
                  <a:custGeom>
                    <a:avLst/>
                    <a:gdLst>
                      <a:gd name="connsiteX0" fmla="*/ 10858 w 10858"/>
                      <a:gd name="connsiteY0" fmla="*/ 2626 h 28607"/>
                      <a:gd name="connsiteX1" fmla="*/ 10858 w 10858"/>
                      <a:gd name="connsiteY1" fmla="*/ 19866 h 28607"/>
                      <a:gd name="connsiteX2" fmla="*/ 7429 w 10858"/>
                      <a:gd name="connsiteY2" fmla="*/ 25867 h 28607"/>
                      <a:gd name="connsiteX3" fmla="*/ 3429 w 10858"/>
                      <a:gd name="connsiteY3" fmla="*/ 28153 h 28607"/>
                      <a:gd name="connsiteX4" fmla="*/ 0 w 10858"/>
                      <a:gd name="connsiteY4" fmla="*/ 26153 h 28607"/>
                      <a:gd name="connsiteX5" fmla="*/ 0 w 10858"/>
                      <a:gd name="connsiteY5" fmla="*/ 9008 h 28607"/>
                      <a:gd name="connsiteX6" fmla="*/ 3429 w 10858"/>
                      <a:gd name="connsiteY6" fmla="*/ 2912 h 28607"/>
                      <a:gd name="connsiteX7" fmla="*/ 7429 w 10858"/>
                      <a:gd name="connsiteY7" fmla="*/ 626 h 28607"/>
                      <a:gd name="connsiteX8" fmla="*/ 10858 w 10858"/>
                      <a:gd name="connsiteY8" fmla="*/ 2626 h 286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858" h="28607">
                        <a:moveTo>
                          <a:pt x="10858" y="2626"/>
                        </a:moveTo>
                        <a:lnTo>
                          <a:pt x="10858" y="19866"/>
                        </a:lnTo>
                        <a:cubicBezTo>
                          <a:pt x="10740" y="22300"/>
                          <a:pt x="9466" y="24530"/>
                          <a:pt x="7429" y="25867"/>
                        </a:cubicBezTo>
                        <a:lnTo>
                          <a:pt x="3429" y="28153"/>
                        </a:lnTo>
                        <a:cubicBezTo>
                          <a:pt x="1524" y="29296"/>
                          <a:pt x="0" y="28153"/>
                          <a:pt x="0" y="26153"/>
                        </a:cubicBezTo>
                        <a:lnTo>
                          <a:pt x="0" y="9008"/>
                        </a:lnTo>
                        <a:cubicBezTo>
                          <a:pt x="103" y="6545"/>
                          <a:pt x="1378" y="4280"/>
                          <a:pt x="3429" y="2912"/>
                        </a:cubicBezTo>
                        <a:lnTo>
                          <a:pt x="7429" y="626"/>
                        </a:lnTo>
                        <a:cubicBezTo>
                          <a:pt x="9334" y="-708"/>
                          <a:pt x="10858" y="150"/>
                          <a:pt x="10858" y="2626"/>
                        </a:cubicBezTo>
                        <a:close/>
                      </a:path>
                    </a:pathLst>
                  </a:custGeom>
                  <a:solidFill>
                    <a:srgbClr val="00CC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603" name="Полилиния: фигура 300">
                    <a:extLst>
                      <a:ext uri="{FF2B5EF4-FFF2-40B4-BE49-F238E27FC236}">
                        <a16:creationId xmlns:a16="http://schemas.microsoft.com/office/drawing/2014/main" id="{37B1D857-CAB5-432C-89E4-138EC8839C10}"/>
                      </a:ext>
                    </a:extLst>
                  </p:cNvPr>
                  <p:cNvSpPr/>
                  <p:nvPr/>
                </p:nvSpPr>
                <p:spPr>
                  <a:xfrm>
                    <a:off x="4920138" y="4083999"/>
                    <a:ext cx="10953" cy="28206"/>
                  </a:xfrm>
                  <a:custGeom>
                    <a:avLst/>
                    <a:gdLst>
                      <a:gd name="connsiteX0" fmla="*/ 10954 w 10953"/>
                      <a:gd name="connsiteY0" fmla="*/ 2225 h 28206"/>
                      <a:gd name="connsiteX1" fmla="*/ 10954 w 10953"/>
                      <a:gd name="connsiteY1" fmla="*/ 19466 h 28206"/>
                      <a:gd name="connsiteX2" fmla="*/ 7429 w 10953"/>
                      <a:gd name="connsiteY2" fmla="*/ 25466 h 28206"/>
                      <a:gd name="connsiteX3" fmla="*/ 3524 w 10953"/>
                      <a:gd name="connsiteY3" fmla="*/ 27752 h 28206"/>
                      <a:gd name="connsiteX4" fmla="*/ 0 w 10953"/>
                      <a:gd name="connsiteY4" fmla="*/ 25752 h 28206"/>
                      <a:gd name="connsiteX5" fmla="*/ 0 w 10953"/>
                      <a:gd name="connsiteY5" fmla="*/ 8607 h 28206"/>
                      <a:gd name="connsiteX6" fmla="*/ 3524 w 10953"/>
                      <a:gd name="connsiteY6" fmla="*/ 2511 h 28206"/>
                      <a:gd name="connsiteX7" fmla="*/ 7429 w 10953"/>
                      <a:gd name="connsiteY7" fmla="*/ 225 h 28206"/>
                      <a:gd name="connsiteX8" fmla="*/ 10954 w 10953"/>
                      <a:gd name="connsiteY8" fmla="*/ 2225 h 282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953" h="28206">
                        <a:moveTo>
                          <a:pt x="10954" y="2225"/>
                        </a:moveTo>
                        <a:lnTo>
                          <a:pt x="10954" y="19466"/>
                        </a:lnTo>
                        <a:cubicBezTo>
                          <a:pt x="10799" y="21912"/>
                          <a:pt x="9491" y="24140"/>
                          <a:pt x="7429" y="25466"/>
                        </a:cubicBezTo>
                        <a:lnTo>
                          <a:pt x="3524" y="27752"/>
                        </a:lnTo>
                        <a:cubicBezTo>
                          <a:pt x="1524" y="28895"/>
                          <a:pt x="0" y="27752"/>
                          <a:pt x="0" y="25752"/>
                        </a:cubicBezTo>
                        <a:lnTo>
                          <a:pt x="0" y="8607"/>
                        </a:lnTo>
                        <a:cubicBezTo>
                          <a:pt x="109" y="6122"/>
                          <a:pt x="1425" y="3846"/>
                          <a:pt x="3524" y="2511"/>
                        </a:cubicBezTo>
                        <a:lnTo>
                          <a:pt x="7429" y="225"/>
                        </a:lnTo>
                        <a:cubicBezTo>
                          <a:pt x="9334" y="-442"/>
                          <a:pt x="10954" y="416"/>
                          <a:pt x="10954" y="2225"/>
                        </a:cubicBezTo>
                        <a:close/>
                      </a:path>
                    </a:pathLst>
                  </a:custGeom>
                  <a:solidFill>
                    <a:srgbClr val="37474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604" name="Полилиния: фигура 301">
                    <a:extLst>
                      <a:ext uri="{FF2B5EF4-FFF2-40B4-BE49-F238E27FC236}">
                        <a16:creationId xmlns:a16="http://schemas.microsoft.com/office/drawing/2014/main" id="{4A245255-F8C3-4E33-B815-FC1B327CE6F9}"/>
                      </a:ext>
                    </a:extLst>
                  </p:cNvPr>
                  <p:cNvSpPr/>
                  <p:nvPr/>
                </p:nvSpPr>
                <p:spPr>
                  <a:xfrm>
                    <a:off x="4902404" y="4094310"/>
                    <a:ext cx="10971" cy="28480"/>
                  </a:xfrm>
                  <a:custGeom>
                    <a:avLst/>
                    <a:gdLst>
                      <a:gd name="connsiteX0" fmla="*/ 10971 w 10971"/>
                      <a:gd name="connsiteY0" fmla="*/ 2487 h 28480"/>
                      <a:gd name="connsiteX1" fmla="*/ 10971 w 10971"/>
                      <a:gd name="connsiteY1" fmla="*/ 19727 h 28480"/>
                      <a:gd name="connsiteX2" fmla="*/ 7447 w 10971"/>
                      <a:gd name="connsiteY2" fmla="*/ 25728 h 28480"/>
                      <a:gd name="connsiteX3" fmla="*/ 3542 w 10971"/>
                      <a:gd name="connsiteY3" fmla="*/ 28014 h 28480"/>
                      <a:gd name="connsiteX4" fmla="*/ 466 w 10971"/>
                      <a:gd name="connsiteY4" fmla="*/ 27640 h 28480"/>
                      <a:gd name="connsiteX5" fmla="*/ 17 w 10971"/>
                      <a:gd name="connsiteY5" fmla="*/ 26014 h 28480"/>
                      <a:gd name="connsiteX6" fmla="*/ 17 w 10971"/>
                      <a:gd name="connsiteY6" fmla="*/ 8869 h 28480"/>
                      <a:gd name="connsiteX7" fmla="*/ 3542 w 10971"/>
                      <a:gd name="connsiteY7" fmla="*/ 2772 h 28480"/>
                      <a:gd name="connsiteX8" fmla="*/ 7447 w 10971"/>
                      <a:gd name="connsiteY8" fmla="*/ 487 h 28480"/>
                      <a:gd name="connsiteX9" fmla="*/ 10971 w 10971"/>
                      <a:gd name="connsiteY9" fmla="*/ 2487 h 284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0971" h="28480">
                        <a:moveTo>
                          <a:pt x="10971" y="2487"/>
                        </a:moveTo>
                        <a:lnTo>
                          <a:pt x="10971" y="19727"/>
                        </a:lnTo>
                        <a:cubicBezTo>
                          <a:pt x="10864" y="22188"/>
                          <a:pt x="9544" y="24436"/>
                          <a:pt x="7447" y="25728"/>
                        </a:cubicBezTo>
                        <a:lnTo>
                          <a:pt x="3542" y="28014"/>
                        </a:lnTo>
                        <a:cubicBezTo>
                          <a:pt x="2589" y="28760"/>
                          <a:pt x="1212" y="28593"/>
                          <a:pt x="466" y="27640"/>
                        </a:cubicBezTo>
                        <a:cubicBezTo>
                          <a:pt x="105" y="27180"/>
                          <a:pt x="-56" y="26594"/>
                          <a:pt x="17" y="26014"/>
                        </a:cubicBezTo>
                        <a:lnTo>
                          <a:pt x="17" y="8869"/>
                        </a:lnTo>
                        <a:cubicBezTo>
                          <a:pt x="158" y="6392"/>
                          <a:pt x="1466" y="4130"/>
                          <a:pt x="3542" y="2772"/>
                        </a:cubicBezTo>
                        <a:lnTo>
                          <a:pt x="7447" y="487"/>
                        </a:lnTo>
                        <a:cubicBezTo>
                          <a:pt x="9447" y="-656"/>
                          <a:pt x="10971" y="296"/>
                          <a:pt x="10971" y="2487"/>
                        </a:cubicBezTo>
                        <a:close/>
                      </a:path>
                    </a:pathLst>
                  </a:custGeom>
                  <a:solidFill>
                    <a:srgbClr val="00CC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605" name="Полилиния: фигура 302">
                    <a:extLst>
                      <a:ext uri="{FF2B5EF4-FFF2-40B4-BE49-F238E27FC236}">
                        <a16:creationId xmlns:a16="http://schemas.microsoft.com/office/drawing/2014/main" id="{BAA2F403-ABBC-4C9F-A39B-5FF5442DBE4A}"/>
                      </a:ext>
                    </a:extLst>
                  </p:cNvPr>
                  <p:cNvSpPr/>
                  <p:nvPr/>
                </p:nvSpPr>
                <p:spPr>
                  <a:xfrm>
                    <a:off x="4884991" y="4104617"/>
                    <a:ext cx="10858" cy="28448"/>
                  </a:xfrm>
                  <a:custGeom>
                    <a:avLst/>
                    <a:gdLst>
                      <a:gd name="connsiteX0" fmla="*/ 10858 w 10858"/>
                      <a:gd name="connsiteY0" fmla="*/ 2372 h 28448"/>
                      <a:gd name="connsiteX1" fmla="*/ 10858 w 10858"/>
                      <a:gd name="connsiteY1" fmla="*/ 19707 h 28448"/>
                      <a:gd name="connsiteX2" fmla="*/ 7429 w 10858"/>
                      <a:gd name="connsiteY2" fmla="*/ 25708 h 28448"/>
                      <a:gd name="connsiteX3" fmla="*/ 3429 w 10858"/>
                      <a:gd name="connsiteY3" fmla="*/ 27994 h 28448"/>
                      <a:gd name="connsiteX4" fmla="*/ 0 w 10858"/>
                      <a:gd name="connsiteY4" fmla="*/ 25994 h 28448"/>
                      <a:gd name="connsiteX5" fmla="*/ 0 w 10858"/>
                      <a:gd name="connsiteY5" fmla="*/ 8849 h 28448"/>
                      <a:gd name="connsiteX6" fmla="*/ 3429 w 10858"/>
                      <a:gd name="connsiteY6" fmla="*/ 2753 h 28448"/>
                      <a:gd name="connsiteX7" fmla="*/ 7429 w 10858"/>
                      <a:gd name="connsiteY7" fmla="*/ 467 h 28448"/>
                      <a:gd name="connsiteX8" fmla="*/ 10858 w 10858"/>
                      <a:gd name="connsiteY8" fmla="*/ 2372 h 284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858" h="28448">
                        <a:moveTo>
                          <a:pt x="10858" y="2372"/>
                        </a:moveTo>
                        <a:lnTo>
                          <a:pt x="10858" y="19707"/>
                        </a:lnTo>
                        <a:cubicBezTo>
                          <a:pt x="10740" y="22141"/>
                          <a:pt x="9466" y="24371"/>
                          <a:pt x="7429" y="25708"/>
                        </a:cubicBezTo>
                        <a:lnTo>
                          <a:pt x="3429" y="27994"/>
                        </a:lnTo>
                        <a:cubicBezTo>
                          <a:pt x="1524" y="29137"/>
                          <a:pt x="0" y="27994"/>
                          <a:pt x="0" y="25994"/>
                        </a:cubicBezTo>
                        <a:lnTo>
                          <a:pt x="0" y="8849"/>
                        </a:lnTo>
                        <a:cubicBezTo>
                          <a:pt x="103" y="6385"/>
                          <a:pt x="1378" y="4120"/>
                          <a:pt x="3429" y="2753"/>
                        </a:cubicBezTo>
                        <a:lnTo>
                          <a:pt x="7429" y="467"/>
                        </a:lnTo>
                        <a:cubicBezTo>
                          <a:pt x="9144" y="-771"/>
                          <a:pt x="10858" y="657"/>
                          <a:pt x="10858" y="2372"/>
                        </a:cubicBezTo>
                        <a:close/>
                      </a:path>
                    </a:pathLst>
                  </a:custGeom>
                  <a:solidFill>
                    <a:srgbClr val="37474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606" name="Полилиния: фигура 303">
                    <a:extLst>
                      <a:ext uri="{FF2B5EF4-FFF2-40B4-BE49-F238E27FC236}">
                        <a16:creationId xmlns:a16="http://schemas.microsoft.com/office/drawing/2014/main" id="{AD679699-EAD8-45D5-84D0-829DF17832FE}"/>
                      </a:ext>
                    </a:extLst>
                  </p:cNvPr>
                  <p:cNvSpPr/>
                  <p:nvPr/>
                </p:nvSpPr>
                <p:spPr>
                  <a:xfrm>
                    <a:off x="4867067" y="4114714"/>
                    <a:ext cx="10988" cy="28459"/>
                  </a:xfrm>
                  <a:custGeom>
                    <a:avLst/>
                    <a:gdLst>
                      <a:gd name="connsiteX0" fmla="*/ 10971 w 10988"/>
                      <a:gd name="connsiteY0" fmla="*/ 2466 h 28459"/>
                      <a:gd name="connsiteX1" fmla="*/ 10971 w 10988"/>
                      <a:gd name="connsiteY1" fmla="*/ 19707 h 28459"/>
                      <a:gd name="connsiteX2" fmla="*/ 7447 w 10988"/>
                      <a:gd name="connsiteY2" fmla="*/ 25707 h 28459"/>
                      <a:gd name="connsiteX3" fmla="*/ 3542 w 10988"/>
                      <a:gd name="connsiteY3" fmla="*/ 27993 h 28459"/>
                      <a:gd name="connsiteX4" fmla="*/ 466 w 10988"/>
                      <a:gd name="connsiteY4" fmla="*/ 27620 h 28459"/>
                      <a:gd name="connsiteX5" fmla="*/ 17 w 10988"/>
                      <a:gd name="connsiteY5" fmla="*/ 25993 h 28459"/>
                      <a:gd name="connsiteX6" fmla="*/ 17 w 10988"/>
                      <a:gd name="connsiteY6" fmla="*/ 8848 h 28459"/>
                      <a:gd name="connsiteX7" fmla="*/ 3542 w 10988"/>
                      <a:gd name="connsiteY7" fmla="*/ 2752 h 28459"/>
                      <a:gd name="connsiteX8" fmla="*/ 7447 w 10988"/>
                      <a:gd name="connsiteY8" fmla="*/ 466 h 28459"/>
                      <a:gd name="connsiteX9" fmla="*/ 10522 w 10988"/>
                      <a:gd name="connsiteY9" fmla="*/ 840 h 28459"/>
                      <a:gd name="connsiteX10" fmla="*/ 10971 w 10988"/>
                      <a:gd name="connsiteY10" fmla="*/ 2466 h 284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0988" h="28459">
                        <a:moveTo>
                          <a:pt x="10971" y="2466"/>
                        </a:moveTo>
                        <a:lnTo>
                          <a:pt x="10971" y="19707"/>
                        </a:lnTo>
                        <a:cubicBezTo>
                          <a:pt x="10816" y="22153"/>
                          <a:pt x="9508" y="24381"/>
                          <a:pt x="7447" y="25707"/>
                        </a:cubicBezTo>
                        <a:lnTo>
                          <a:pt x="3542" y="27993"/>
                        </a:lnTo>
                        <a:cubicBezTo>
                          <a:pt x="2589" y="28739"/>
                          <a:pt x="1212" y="28572"/>
                          <a:pt x="466" y="27620"/>
                        </a:cubicBezTo>
                        <a:cubicBezTo>
                          <a:pt x="105" y="27159"/>
                          <a:pt x="-56" y="26573"/>
                          <a:pt x="17" y="25993"/>
                        </a:cubicBezTo>
                        <a:lnTo>
                          <a:pt x="17" y="8848"/>
                        </a:lnTo>
                        <a:cubicBezTo>
                          <a:pt x="158" y="6372"/>
                          <a:pt x="1466" y="4109"/>
                          <a:pt x="3542" y="2752"/>
                        </a:cubicBezTo>
                        <a:lnTo>
                          <a:pt x="7447" y="466"/>
                        </a:lnTo>
                        <a:cubicBezTo>
                          <a:pt x="8399" y="-280"/>
                          <a:pt x="9776" y="-113"/>
                          <a:pt x="10522" y="840"/>
                        </a:cubicBezTo>
                        <a:cubicBezTo>
                          <a:pt x="10883" y="1300"/>
                          <a:pt x="11045" y="1886"/>
                          <a:pt x="10971" y="2466"/>
                        </a:cubicBezTo>
                        <a:close/>
                      </a:path>
                    </a:pathLst>
                  </a:custGeom>
                  <a:solidFill>
                    <a:srgbClr val="00CC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607" name="Полилиния: фигура 304">
                    <a:extLst>
                      <a:ext uri="{FF2B5EF4-FFF2-40B4-BE49-F238E27FC236}">
                        <a16:creationId xmlns:a16="http://schemas.microsoft.com/office/drawing/2014/main" id="{47BF4F91-9F31-44B7-B8EA-A64A58C53563}"/>
                      </a:ext>
                    </a:extLst>
                  </p:cNvPr>
                  <p:cNvSpPr/>
                  <p:nvPr/>
                </p:nvSpPr>
                <p:spPr>
                  <a:xfrm>
                    <a:off x="4849350" y="4124961"/>
                    <a:ext cx="10971" cy="28404"/>
                  </a:xfrm>
                  <a:custGeom>
                    <a:avLst/>
                    <a:gdLst>
                      <a:gd name="connsiteX0" fmla="*/ 10971 w 10971"/>
                      <a:gd name="connsiteY0" fmla="*/ 2412 h 28404"/>
                      <a:gd name="connsiteX1" fmla="*/ 10971 w 10971"/>
                      <a:gd name="connsiteY1" fmla="*/ 19652 h 28404"/>
                      <a:gd name="connsiteX2" fmla="*/ 7542 w 10971"/>
                      <a:gd name="connsiteY2" fmla="*/ 25653 h 28404"/>
                      <a:gd name="connsiteX3" fmla="*/ 3542 w 10971"/>
                      <a:gd name="connsiteY3" fmla="*/ 27939 h 28404"/>
                      <a:gd name="connsiteX4" fmla="*/ 466 w 10971"/>
                      <a:gd name="connsiteY4" fmla="*/ 27565 h 28404"/>
                      <a:gd name="connsiteX5" fmla="*/ 17 w 10971"/>
                      <a:gd name="connsiteY5" fmla="*/ 25938 h 28404"/>
                      <a:gd name="connsiteX6" fmla="*/ 17 w 10971"/>
                      <a:gd name="connsiteY6" fmla="*/ 8889 h 28404"/>
                      <a:gd name="connsiteX7" fmla="*/ 3542 w 10971"/>
                      <a:gd name="connsiteY7" fmla="*/ 2793 h 28404"/>
                      <a:gd name="connsiteX8" fmla="*/ 7542 w 10971"/>
                      <a:gd name="connsiteY8" fmla="*/ 507 h 28404"/>
                      <a:gd name="connsiteX9" fmla="*/ 10971 w 10971"/>
                      <a:gd name="connsiteY9" fmla="*/ 2412 h 284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0971" h="28404">
                        <a:moveTo>
                          <a:pt x="10971" y="2412"/>
                        </a:moveTo>
                        <a:lnTo>
                          <a:pt x="10971" y="19652"/>
                        </a:lnTo>
                        <a:cubicBezTo>
                          <a:pt x="10853" y="22085"/>
                          <a:pt x="9579" y="24316"/>
                          <a:pt x="7542" y="25653"/>
                        </a:cubicBezTo>
                        <a:lnTo>
                          <a:pt x="3542" y="27939"/>
                        </a:lnTo>
                        <a:cubicBezTo>
                          <a:pt x="2589" y="28685"/>
                          <a:pt x="1212" y="28517"/>
                          <a:pt x="466" y="27565"/>
                        </a:cubicBezTo>
                        <a:cubicBezTo>
                          <a:pt x="105" y="27104"/>
                          <a:pt x="-56" y="26519"/>
                          <a:pt x="17" y="25938"/>
                        </a:cubicBezTo>
                        <a:lnTo>
                          <a:pt x="17" y="8889"/>
                        </a:lnTo>
                        <a:cubicBezTo>
                          <a:pt x="158" y="6412"/>
                          <a:pt x="1466" y="4150"/>
                          <a:pt x="3542" y="2793"/>
                        </a:cubicBezTo>
                        <a:lnTo>
                          <a:pt x="7542" y="507"/>
                        </a:lnTo>
                        <a:cubicBezTo>
                          <a:pt x="9447" y="-636"/>
                          <a:pt x="10971" y="221"/>
                          <a:pt x="10971" y="2412"/>
                        </a:cubicBezTo>
                        <a:close/>
                      </a:path>
                    </a:pathLst>
                  </a:custGeom>
                  <a:solidFill>
                    <a:srgbClr val="37474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608" name="Полилиния: фигура 305">
                    <a:extLst>
                      <a:ext uri="{FF2B5EF4-FFF2-40B4-BE49-F238E27FC236}">
                        <a16:creationId xmlns:a16="http://schemas.microsoft.com/office/drawing/2014/main" id="{BECD3382-A70A-4485-B9CC-27A3CC63690E}"/>
                      </a:ext>
                    </a:extLst>
                  </p:cNvPr>
                  <p:cNvSpPr/>
                  <p:nvPr/>
                </p:nvSpPr>
                <p:spPr>
                  <a:xfrm>
                    <a:off x="4831746" y="4135098"/>
                    <a:ext cx="10971" cy="28447"/>
                  </a:xfrm>
                  <a:custGeom>
                    <a:avLst/>
                    <a:gdLst>
                      <a:gd name="connsiteX0" fmla="*/ 10954 w 10971"/>
                      <a:gd name="connsiteY0" fmla="*/ 2467 h 28447"/>
                      <a:gd name="connsiteX1" fmla="*/ 10954 w 10971"/>
                      <a:gd name="connsiteY1" fmla="*/ 19707 h 28447"/>
                      <a:gd name="connsiteX2" fmla="*/ 7429 w 10971"/>
                      <a:gd name="connsiteY2" fmla="*/ 25708 h 28447"/>
                      <a:gd name="connsiteX3" fmla="*/ 3524 w 10971"/>
                      <a:gd name="connsiteY3" fmla="*/ 27994 h 28447"/>
                      <a:gd name="connsiteX4" fmla="*/ 0 w 10971"/>
                      <a:gd name="connsiteY4" fmla="*/ 25993 h 28447"/>
                      <a:gd name="connsiteX5" fmla="*/ 0 w 10971"/>
                      <a:gd name="connsiteY5" fmla="*/ 8848 h 28447"/>
                      <a:gd name="connsiteX6" fmla="*/ 3524 w 10971"/>
                      <a:gd name="connsiteY6" fmla="*/ 2752 h 28447"/>
                      <a:gd name="connsiteX7" fmla="*/ 7430 w 10971"/>
                      <a:gd name="connsiteY7" fmla="*/ 466 h 28447"/>
                      <a:gd name="connsiteX8" fmla="*/ 10505 w 10971"/>
                      <a:gd name="connsiteY8" fmla="*/ 840 h 28447"/>
                      <a:gd name="connsiteX9" fmla="*/ 10954 w 10971"/>
                      <a:gd name="connsiteY9" fmla="*/ 2466 h 284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0971" h="28447">
                        <a:moveTo>
                          <a:pt x="10954" y="2467"/>
                        </a:moveTo>
                        <a:lnTo>
                          <a:pt x="10954" y="19707"/>
                        </a:lnTo>
                        <a:cubicBezTo>
                          <a:pt x="10799" y="22154"/>
                          <a:pt x="9491" y="24381"/>
                          <a:pt x="7429" y="25708"/>
                        </a:cubicBezTo>
                        <a:lnTo>
                          <a:pt x="3524" y="27994"/>
                        </a:lnTo>
                        <a:cubicBezTo>
                          <a:pt x="1524" y="29137"/>
                          <a:pt x="0" y="27994"/>
                          <a:pt x="0" y="25993"/>
                        </a:cubicBezTo>
                        <a:lnTo>
                          <a:pt x="0" y="8848"/>
                        </a:lnTo>
                        <a:cubicBezTo>
                          <a:pt x="109" y="6363"/>
                          <a:pt x="1425" y="4087"/>
                          <a:pt x="3524" y="2752"/>
                        </a:cubicBezTo>
                        <a:lnTo>
                          <a:pt x="7430" y="466"/>
                        </a:lnTo>
                        <a:cubicBezTo>
                          <a:pt x="8382" y="-280"/>
                          <a:pt x="9759" y="-113"/>
                          <a:pt x="10505" y="840"/>
                        </a:cubicBezTo>
                        <a:cubicBezTo>
                          <a:pt x="10866" y="1300"/>
                          <a:pt x="11027" y="1886"/>
                          <a:pt x="10954" y="2466"/>
                        </a:cubicBezTo>
                        <a:close/>
                      </a:path>
                    </a:pathLst>
                  </a:custGeom>
                  <a:solidFill>
                    <a:srgbClr val="00CC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609" name="Полилиния: фигура 306">
                    <a:extLst>
                      <a:ext uri="{FF2B5EF4-FFF2-40B4-BE49-F238E27FC236}">
                        <a16:creationId xmlns:a16="http://schemas.microsoft.com/office/drawing/2014/main" id="{26113549-5591-4EC1-858E-05DF1E53110B}"/>
                      </a:ext>
                    </a:extLst>
                  </p:cNvPr>
                  <p:cNvSpPr/>
                  <p:nvPr/>
                </p:nvSpPr>
                <p:spPr>
                  <a:xfrm>
                    <a:off x="4814012" y="4145269"/>
                    <a:ext cx="10971" cy="28480"/>
                  </a:xfrm>
                  <a:custGeom>
                    <a:avLst/>
                    <a:gdLst>
                      <a:gd name="connsiteX0" fmla="*/ 10971 w 10971"/>
                      <a:gd name="connsiteY0" fmla="*/ 2487 h 28480"/>
                      <a:gd name="connsiteX1" fmla="*/ 10971 w 10971"/>
                      <a:gd name="connsiteY1" fmla="*/ 19727 h 28480"/>
                      <a:gd name="connsiteX2" fmla="*/ 7447 w 10971"/>
                      <a:gd name="connsiteY2" fmla="*/ 25728 h 28480"/>
                      <a:gd name="connsiteX3" fmla="*/ 3542 w 10971"/>
                      <a:gd name="connsiteY3" fmla="*/ 28014 h 28480"/>
                      <a:gd name="connsiteX4" fmla="*/ 466 w 10971"/>
                      <a:gd name="connsiteY4" fmla="*/ 27640 h 28480"/>
                      <a:gd name="connsiteX5" fmla="*/ 17 w 10971"/>
                      <a:gd name="connsiteY5" fmla="*/ 26014 h 28480"/>
                      <a:gd name="connsiteX6" fmla="*/ 17 w 10971"/>
                      <a:gd name="connsiteY6" fmla="*/ 8869 h 28480"/>
                      <a:gd name="connsiteX7" fmla="*/ 3542 w 10971"/>
                      <a:gd name="connsiteY7" fmla="*/ 2772 h 28480"/>
                      <a:gd name="connsiteX8" fmla="*/ 7447 w 10971"/>
                      <a:gd name="connsiteY8" fmla="*/ 487 h 28480"/>
                      <a:gd name="connsiteX9" fmla="*/ 10971 w 10971"/>
                      <a:gd name="connsiteY9" fmla="*/ 2487 h 284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0971" h="28480">
                        <a:moveTo>
                          <a:pt x="10971" y="2487"/>
                        </a:moveTo>
                        <a:lnTo>
                          <a:pt x="10971" y="19727"/>
                        </a:lnTo>
                        <a:cubicBezTo>
                          <a:pt x="10864" y="22188"/>
                          <a:pt x="9544" y="24435"/>
                          <a:pt x="7447" y="25728"/>
                        </a:cubicBezTo>
                        <a:lnTo>
                          <a:pt x="3542" y="28014"/>
                        </a:lnTo>
                        <a:cubicBezTo>
                          <a:pt x="2589" y="28760"/>
                          <a:pt x="1212" y="28593"/>
                          <a:pt x="466" y="27640"/>
                        </a:cubicBezTo>
                        <a:cubicBezTo>
                          <a:pt x="105" y="27180"/>
                          <a:pt x="-56" y="26594"/>
                          <a:pt x="17" y="26014"/>
                        </a:cubicBezTo>
                        <a:lnTo>
                          <a:pt x="17" y="8869"/>
                        </a:lnTo>
                        <a:cubicBezTo>
                          <a:pt x="158" y="6392"/>
                          <a:pt x="1466" y="4130"/>
                          <a:pt x="3542" y="2772"/>
                        </a:cubicBezTo>
                        <a:lnTo>
                          <a:pt x="7447" y="487"/>
                        </a:lnTo>
                        <a:cubicBezTo>
                          <a:pt x="9447" y="-656"/>
                          <a:pt x="10971" y="296"/>
                          <a:pt x="10971" y="2487"/>
                        </a:cubicBezTo>
                        <a:close/>
                      </a:path>
                    </a:pathLst>
                  </a:custGeom>
                  <a:solidFill>
                    <a:srgbClr val="00CC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610" name="Полилиния: фигура 307">
                    <a:extLst>
                      <a:ext uri="{FF2B5EF4-FFF2-40B4-BE49-F238E27FC236}">
                        <a16:creationId xmlns:a16="http://schemas.microsoft.com/office/drawing/2014/main" id="{7393ACF2-A065-4606-899D-0D9E0D34F5B0}"/>
                      </a:ext>
                    </a:extLst>
                  </p:cNvPr>
                  <p:cNvSpPr/>
                  <p:nvPr/>
                </p:nvSpPr>
                <p:spPr>
                  <a:xfrm>
                    <a:off x="4795646" y="3745187"/>
                    <a:ext cx="295275" cy="230857"/>
                  </a:xfrm>
                  <a:custGeom>
                    <a:avLst/>
                    <a:gdLst>
                      <a:gd name="connsiteX0" fmla="*/ 277844 w 295275"/>
                      <a:gd name="connsiteY0" fmla="*/ 2423 h 230857"/>
                      <a:gd name="connsiteX1" fmla="*/ 17431 w 295275"/>
                      <a:gd name="connsiteY1" fmla="*/ 152728 h 230857"/>
                      <a:gd name="connsiteX2" fmla="*/ 0 w 295275"/>
                      <a:gd name="connsiteY2" fmla="*/ 183017 h 230857"/>
                      <a:gd name="connsiteX3" fmla="*/ 0 w 295275"/>
                      <a:gd name="connsiteY3" fmla="*/ 218355 h 230857"/>
                      <a:gd name="connsiteX4" fmla="*/ 17431 w 295275"/>
                      <a:gd name="connsiteY4" fmla="*/ 228452 h 230857"/>
                      <a:gd name="connsiteX5" fmla="*/ 277844 w 295275"/>
                      <a:gd name="connsiteY5" fmla="*/ 78147 h 230857"/>
                      <a:gd name="connsiteX6" fmla="*/ 295275 w 295275"/>
                      <a:gd name="connsiteY6" fmla="*/ 47858 h 230857"/>
                      <a:gd name="connsiteX7" fmla="*/ 295275 w 295275"/>
                      <a:gd name="connsiteY7" fmla="*/ 12520 h 230857"/>
                      <a:gd name="connsiteX8" fmla="*/ 277844 w 295275"/>
                      <a:gd name="connsiteY8" fmla="*/ 2423 h 2308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95275" h="230857">
                        <a:moveTo>
                          <a:pt x="277844" y="2423"/>
                        </a:moveTo>
                        <a:lnTo>
                          <a:pt x="17431" y="152728"/>
                        </a:lnTo>
                        <a:cubicBezTo>
                          <a:pt x="7130" y="159474"/>
                          <a:pt x="657" y="170722"/>
                          <a:pt x="0" y="183017"/>
                        </a:cubicBezTo>
                        <a:lnTo>
                          <a:pt x="0" y="218355"/>
                        </a:lnTo>
                        <a:cubicBezTo>
                          <a:pt x="0" y="229499"/>
                          <a:pt x="7811" y="234071"/>
                          <a:pt x="17431" y="228452"/>
                        </a:cubicBezTo>
                        <a:lnTo>
                          <a:pt x="277844" y="78147"/>
                        </a:lnTo>
                        <a:cubicBezTo>
                          <a:pt x="288145" y="71401"/>
                          <a:pt x="294618" y="60153"/>
                          <a:pt x="295275" y="47858"/>
                        </a:cubicBezTo>
                        <a:lnTo>
                          <a:pt x="295275" y="12520"/>
                        </a:lnTo>
                        <a:cubicBezTo>
                          <a:pt x="295275" y="1280"/>
                          <a:pt x="287465" y="-3197"/>
                          <a:pt x="277844" y="2423"/>
                        </a:cubicBezTo>
                        <a:close/>
                      </a:path>
                    </a:pathLst>
                  </a:custGeom>
                  <a:solidFill>
                    <a:srgbClr val="455A6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611" name="Полилиния: фигура 308">
                    <a:extLst>
                      <a:ext uri="{FF2B5EF4-FFF2-40B4-BE49-F238E27FC236}">
                        <a16:creationId xmlns:a16="http://schemas.microsoft.com/office/drawing/2014/main" id="{84E12940-ECEA-48A1-8611-CBE9E0031EF0}"/>
                      </a:ext>
                    </a:extLst>
                  </p:cNvPr>
                  <p:cNvSpPr/>
                  <p:nvPr/>
                </p:nvSpPr>
                <p:spPr>
                  <a:xfrm>
                    <a:off x="5061584" y="3775053"/>
                    <a:ext cx="10971" cy="28447"/>
                  </a:xfrm>
                  <a:custGeom>
                    <a:avLst/>
                    <a:gdLst>
                      <a:gd name="connsiteX0" fmla="*/ 10954 w 10971"/>
                      <a:gd name="connsiteY0" fmla="*/ 2466 h 28447"/>
                      <a:gd name="connsiteX1" fmla="*/ 10954 w 10971"/>
                      <a:gd name="connsiteY1" fmla="*/ 19612 h 28447"/>
                      <a:gd name="connsiteX2" fmla="*/ 7430 w 10971"/>
                      <a:gd name="connsiteY2" fmla="*/ 25708 h 28447"/>
                      <a:gd name="connsiteX3" fmla="*/ 3524 w 10971"/>
                      <a:gd name="connsiteY3" fmla="*/ 27993 h 28447"/>
                      <a:gd name="connsiteX4" fmla="*/ 0 w 10971"/>
                      <a:gd name="connsiteY4" fmla="*/ 25993 h 28447"/>
                      <a:gd name="connsiteX5" fmla="*/ 0 w 10971"/>
                      <a:gd name="connsiteY5" fmla="*/ 8848 h 28447"/>
                      <a:gd name="connsiteX6" fmla="*/ 3524 w 10971"/>
                      <a:gd name="connsiteY6" fmla="*/ 2752 h 28447"/>
                      <a:gd name="connsiteX7" fmla="*/ 7429 w 10971"/>
                      <a:gd name="connsiteY7" fmla="*/ 466 h 28447"/>
                      <a:gd name="connsiteX8" fmla="*/ 10505 w 10971"/>
                      <a:gd name="connsiteY8" fmla="*/ 840 h 28447"/>
                      <a:gd name="connsiteX9" fmla="*/ 10954 w 10971"/>
                      <a:gd name="connsiteY9" fmla="*/ 2466 h 284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0971" h="28447">
                        <a:moveTo>
                          <a:pt x="10954" y="2466"/>
                        </a:moveTo>
                        <a:lnTo>
                          <a:pt x="10954" y="19612"/>
                        </a:lnTo>
                        <a:cubicBezTo>
                          <a:pt x="10814" y="22088"/>
                          <a:pt x="9506" y="24351"/>
                          <a:pt x="7430" y="25708"/>
                        </a:cubicBezTo>
                        <a:lnTo>
                          <a:pt x="3524" y="27993"/>
                        </a:lnTo>
                        <a:cubicBezTo>
                          <a:pt x="1524" y="29137"/>
                          <a:pt x="0" y="27993"/>
                          <a:pt x="0" y="25993"/>
                        </a:cubicBezTo>
                        <a:lnTo>
                          <a:pt x="0" y="8848"/>
                        </a:lnTo>
                        <a:cubicBezTo>
                          <a:pt x="109" y="6363"/>
                          <a:pt x="1425" y="4087"/>
                          <a:pt x="3524" y="2752"/>
                        </a:cubicBezTo>
                        <a:lnTo>
                          <a:pt x="7429" y="466"/>
                        </a:lnTo>
                        <a:cubicBezTo>
                          <a:pt x="8382" y="-280"/>
                          <a:pt x="9759" y="-113"/>
                          <a:pt x="10505" y="840"/>
                        </a:cubicBezTo>
                        <a:cubicBezTo>
                          <a:pt x="10866" y="1300"/>
                          <a:pt x="11027" y="1886"/>
                          <a:pt x="10954" y="2466"/>
                        </a:cubicBezTo>
                        <a:close/>
                      </a:path>
                    </a:pathLst>
                  </a:custGeom>
                  <a:solidFill>
                    <a:srgbClr val="00CC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612" name="Полилиния: фигура 309">
                    <a:extLst>
                      <a:ext uri="{FF2B5EF4-FFF2-40B4-BE49-F238E27FC236}">
                        <a16:creationId xmlns:a16="http://schemas.microsoft.com/office/drawing/2014/main" id="{342D6A58-8A77-4EA3-B485-3A79A3138F48}"/>
                      </a:ext>
                    </a:extLst>
                  </p:cNvPr>
                  <p:cNvSpPr/>
                  <p:nvPr/>
                </p:nvSpPr>
                <p:spPr>
                  <a:xfrm>
                    <a:off x="5043851" y="3785224"/>
                    <a:ext cx="10971" cy="28480"/>
                  </a:xfrm>
                  <a:custGeom>
                    <a:avLst/>
                    <a:gdLst>
                      <a:gd name="connsiteX0" fmla="*/ 10971 w 10971"/>
                      <a:gd name="connsiteY0" fmla="*/ 2487 h 28480"/>
                      <a:gd name="connsiteX1" fmla="*/ 10971 w 10971"/>
                      <a:gd name="connsiteY1" fmla="*/ 19632 h 28480"/>
                      <a:gd name="connsiteX2" fmla="*/ 7447 w 10971"/>
                      <a:gd name="connsiteY2" fmla="*/ 25728 h 28480"/>
                      <a:gd name="connsiteX3" fmla="*/ 3542 w 10971"/>
                      <a:gd name="connsiteY3" fmla="*/ 28014 h 28480"/>
                      <a:gd name="connsiteX4" fmla="*/ 466 w 10971"/>
                      <a:gd name="connsiteY4" fmla="*/ 27640 h 28480"/>
                      <a:gd name="connsiteX5" fmla="*/ 17 w 10971"/>
                      <a:gd name="connsiteY5" fmla="*/ 26014 h 28480"/>
                      <a:gd name="connsiteX6" fmla="*/ 17 w 10971"/>
                      <a:gd name="connsiteY6" fmla="*/ 8773 h 28480"/>
                      <a:gd name="connsiteX7" fmla="*/ 3541 w 10971"/>
                      <a:gd name="connsiteY7" fmla="*/ 2773 h 28480"/>
                      <a:gd name="connsiteX8" fmla="*/ 7447 w 10971"/>
                      <a:gd name="connsiteY8" fmla="*/ 487 h 28480"/>
                      <a:gd name="connsiteX9" fmla="*/ 10971 w 10971"/>
                      <a:gd name="connsiteY9" fmla="*/ 2487 h 284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0971" h="28480">
                        <a:moveTo>
                          <a:pt x="10971" y="2487"/>
                        </a:moveTo>
                        <a:lnTo>
                          <a:pt x="10971" y="19632"/>
                        </a:lnTo>
                        <a:cubicBezTo>
                          <a:pt x="10831" y="22108"/>
                          <a:pt x="9523" y="24371"/>
                          <a:pt x="7447" y="25728"/>
                        </a:cubicBezTo>
                        <a:lnTo>
                          <a:pt x="3542" y="28014"/>
                        </a:lnTo>
                        <a:cubicBezTo>
                          <a:pt x="2589" y="28760"/>
                          <a:pt x="1212" y="28593"/>
                          <a:pt x="466" y="27640"/>
                        </a:cubicBezTo>
                        <a:cubicBezTo>
                          <a:pt x="105" y="27180"/>
                          <a:pt x="-56" y="26594"/>
                          <a:pt x="17" y="26014"/>
                        </a:cubicBezTo>
                        <a:lnTo>
                          <a:pt x="17" y="8773"/>
                        </a:lnTo>
                        <a:cubicBezTo>
                          <a:pt x="187" y="6331"/>
                          <a:pt x="1491" y="4110"/>
                          <a:pt x="3541" y="2773"/>
                        </a:cubicBezTo>
                        <a:lnTo>
                          <a:pt x="7447" y="487"/>
                        </a:lnTo>
                        <a:cubicBezTo>
                          <a:pt x="9447" y="-656"/>
                          <a:pt x="10971" y="296"/>
                          <a:pt x="10971" y="2487"/>
                        </a:cubicBezTo>
                        <a:close/>
                      </a:path>
                    </a:pathLst>
                  </a:custGeom>
                  <a:solidFill>
                    <a:srgbClr val="00CC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613" name="Полилиния: фигура 310">
                    <a:extLst>
                      <a:ext uri="{FF2B5EF4-FFF2-40B4-BE49-F238E27FC236}">
                        <a16:creationId xmlns:a16="http://schemas.microsoft.com/office/drawing/2014/main" id="{D058C604-AD6A-4FD9-86E7-5235678806C3}"/>
                      </a:ext>
                    </a:extLst>
                  </p:cNvPr>
                  <p:cNvSpPr/>
                  <p:nvPr/>
                </p:nvSpPr>
                <p:spPr>
                  <a:xfrm>
                    <a:off x="5026247" y="3795416"/>
                    <a:ext cx="10858" cy="28468"/>
                  </a:xfrm>
                  <a:custGeom>
                    <a:avLst/>
                    <a:gdLst>
                      <a:gd name="connsiteX0" fmla="*/ 10858 w 10858"/>
                      <a:gd name="connsiteY0" fmla="*/ 2487 h 28468"/>
                      <a:gd name="connsiteX1" fmla="*/ 10858 w 10858"/>
                      <a:gd name="connsiteY1" fmla="*/ 19632 h 28468"/>
                      <a:gd name="connsiteX2" fmla="*/ 7429 w 10858"/>
                      <a:gd name="connsiteY2" fmla="*/ 25728 h 28468"/>
                      <a:gd name="connsiteX3" fmla="*/ 3429 w 10858"/>
                      <a:gd name="connsiteY3" fmla="*/ 28014 h 28468"/>
                      <a:gd name="connsiteX4" fmla="*/ 0 w 10858"/>
                      <a:gd name="connsiteY4" fmla="*/ 26014 h 28468"/>
                      <a:gd name="connsiteX5" fmla="*/ 0 w 10858"/>
                      <a:gd name="connsiteY5" fmla="*/ 8869 h 28468"/>
                      <a:gd name="connsiteX6" fmla="*/ 3429 w 10858"/>
                      <a:gd name="connsiteY6" fmla="*/ 2772 h 28468"/>
                      <a:gd name="connsiteX7" fmla="*/ 7429 w 10858"/>
                      <a:gd name="connsiteY7" fmla="*/ 487 h 28468"/>
                      <a:gd name="connsiteX8" fmla="*/ 10858 w 10858"/>
                      <a:gd name="connsiteY8" fmla="*/ 2487 h 284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858" h="28468">
                        <a:moveTo>
                          <a:pt x="10858" y="2487"/>
                        </a:moveTo>
                        <a:lnTo>
                          <a:pt x="10858" y="19632"/>
                        </a:lnTo>
                        <a:cubicBezTo>
                          <a:pt x="10755" y="22095"/>
                          <a:pt x="9481" y="24360"/>
                          <a:pt x="7429" y="25728"/>
                        </a:cubicBezTo>
                        <a:lnTo>
                          <a:pt x="3429" y="28014"/>
                        </a:lnTo>
                        <a:cubicBezTo>
                          <a:pt x="1524" y="29157"/>
                          <a:pt x="0" y="28014"/>
                          <a:pt x="0" y="26014"/>
                        </a:cubicBezTo>
                        <a:lnTo>
                          <a:pt x="0" y="8869"/>
                        </a:lnTo>
                        <a:cubicBezTo>
                          <a:pt x="103" y="6405"/>
                          <a:pt x="1378" y="4140"/>
                          <a:pt x="3429" y="2772"/>
                        </a:cubicBezTo>
                        <a:lnTo>
                          <a:pt x="7429" y="487"/>
                        </a:lnTo>
                        <a:cubicBezTo>
                          <a:pt x="9334" y="-656"/>
                          <a:pt x="10858" y="296"/>
                          <a:pt x="10858" y="2487"/>
                        </a:cubicBezTo>
                        <a:close/>
                      </a:path>
                    </a:pathLst>
                  </a:custGeom>
                  <a:solidFill>
                    <a:srgbClr val="00CC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614" name="Полилиния: фигура 311">
                    <a:extLst>
                      <a:ext uri="{FF2B5EF4-FFF2-40B4-BE49-F238E27FC236}">
                        <a16:creationId xmlns:a16="http://schemas.microsoft.com/office/drawing/2014/main" id="{B5EBBF57-6D1D-451B-908E-F7C714633723}"/>
                      </a:ext>
                    </a:extLst>
                  </p:cNvPr>
                  <p:cNvSpPr/>
                  <p:nvPr/>
                </p:nvSpPr>
                <p:spPr>
                  <a:xfrm>
                    <a:off x="5008721" y="3805628"/>
                    <a:ext cx="10971" cy="28447"/>
                  </a:xfrm>
                  <a:custGeom>
                    <a:avLst/>
                    <a:gdLst>
                      <a:gd name="connsiteX0" fmla="*/ 10954 w 10971"/>
                      <a:gd name="connsiteY0" fmla="*/ 2466 h 28447"/>
                      <a:gd name="connsiteX1" fmla="*/ 10954 w 10971"/>
                      <a:gd name="connsiteY1" fmla="*/ 19612 h 28447"/>
                      <a:gd name="connsiteX2" fmla="*/ 7429 w 10971"/>
                      <a:gd name="connsiteY2" fmla="*/ 25708 h 28447"/>
                      <a:gd name="connsiteX3" fmla="*/ 3524 w 10971"/>
                      <a:gd name="connsiteY3" fmla="*/ 27994 h 28447"/>
                      <a:gd name="connsiteX4" fmla="*/ 0 w 10971"/>
                      <a:gd name="connsiteY4" fmla="*/ 25993 h 28447"/>
                      <a:gd name="connsiteX5" fmla="*/ 0 w 10971"/>
                      <a:gd name="connsiteY5" fmla="*/ 8753 h 28447"/>
                      <a:gd name="connsiteX6" fmla="*/ 3524 w 10971"/>
                      <a:gd name="connsiteY6" fmla="*/ 2752 h 28447"/>
                      <a:gd name="connsiteX7" fmla="*/ 7429 w 10971"/>
                      <a:gd name="connsiteY7" fmla="*/ 466 h 28447"/>
                      <a:gd name="connsiteX8" fmla="*/ 10505 w 10971"/>
                      <a:gd name="connsiteY8" fmla="*/ 840 h 28447"/>
                      <a:gd name="connsiteX9" fmla="*/ 10954 w 10971"/>
                      <a:gd name="connsiteY9" fmla="*/ 2466 h 284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0971" h="28447">
                        <a:moveTo>
                          <a:pt x="10954" y="2466"/>
                        </a:moveTo>
                        <a:lnTo>
                          <a:pt x="10954" y="19612"/>
                        </a:lnTo>
                        <a:cubicBezTo>
                          <a:pt x="10813" y="22088"/>
                          <a:pt x="9506" y="24351"/>
                          <a:pt x="7429" y="25708"/>
                        </a:cubicBezTo>
                        <a:lnTo>
                          <a:pt x="3524" y="27994"/>
                        </a:lnTo>
                        <a:cubicBezTo>
                          <a:pt x="1524" y="29137"/>
                          <a:pt x="0" y="27994"/>
                          <a:pt x="0" y="25993"/>
                        </a:cubicBezTo>
                        <a:lnTo>
                          <a:pt x="0" y="8753"/>
                        </a:lnTo>
                        <a:cubicBezTo>
                          <a:pt x="139" y="6302"/>
                          <a:pt x="1451" y="4068"/>
                          <a:pt x="3524" y="2752"/>
                        </a:cubicBezTo>
                        <a:lnTo>
                          <a:pt x="7429" y="466"/>
                        </a:lnTo>
                        <a:cubicBezTo>
                          <a:pt x="8382" y="-280"/>
                          <a:pt x="9759" y="-113"/>
                          <a:pt x="10505" y="840"/>
                        </a:cubicBezTo>
                        <a:cubicBezTo>
                          <a:pt x="10866" y="1300"/>
                          <a:pt x="11027" y="1886"/>
                          <a:pt x="10954" y="2466"/>
                        </a:cubicBezTo>
                        <a:close/>
                      </a:path>
                    </a:pathLst>
                  </a:custGeom>
                  <a:solidFill>
                    <a:srgbClr val="00CC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615" name="Полилиния: фигура 312">
                    <a:extLst>
                      <a:ext uri="{FF2B5EF4-FFF2-40B4-BE49-F238E27FC236}">
                        <a16:creationId xmlns:a16="http://schemas.microsoft.com/office/drawing/2014/main" id="{F0486616-5679-4A1C-A243-022F4D2581B7}"/>
                      </a:ext>
                    </a:extLst>
                  </p:cNvPr>
                  <p:cNvSpPr/>
                  <p:nvPr/>
                </p:nvSpPr>
                <p:spPr>
                  <a:xfrm>
                    <a:off x="4990796" y="3815799"/>
                    <a:ext cx="10971" cy="28479"/>
                  </a:xfrm>
                  <a:custGeom>
                    <a:avLst/>
                    <a:gdLst>
                      <a:gd name="connsiteX0" fmla="*/ 10971 w 10971"/>
                      <a:gd name="connsiteY0" fmla="*/ 2487 h 28479"/>
                      <a:gd name="connsiteX1" fmla="*/ 10971 w 10971"/>
                      <a:gd name="connsiteY1" fmla="*/ 19632 h 28479"/>
                      <a:gd name="connsiteX2" fmla="*/ 7447 w 10971"/>
                      <a:gd name="connsiteY2" fmla="*/ 25728 h 28479"/>
                      <a:gd name="connsiteX3" fmla="*/ 3542 w 10971"/>
                      <a:gd name="connsiteY3" fmla="*/ 28014 h 28479"/>
                      <a:gd name="connsiteX4" fmla="*/ 466 w 10971"/>
                      <a:gd name="connsiteY4" fmla="*/ 27640 h 28479"/>
                      <a:gd name="connsiteX5" fmla="*/ 17 w 10971"/>
                      <a:gd name="connsiteY5" fmla="*/ 26014 h 28479"/>
                      <a:gd name="connsiteX6" fmla="*/ 17 w 10971"/>
                      <a:gd name="connsiteY6" fmla="*/ 8773 h 28479"/>
                      <a:gd name="connsiteX7" fmla="*/ 3542 w 10971"/>
                      <a:gd name="connsiteY7" fmla="*/ 2772 h 28479"/>
                      <a:gd name="connsiteX8" fmla="*/ 7447 w 10971"/>
                      <a:gd name="connsiteY8" fmla="*/ 487 h 28479"/>
                      <a:gd name="connsiteX9" fmla="*/ 10971 w 10971"/>
                      <a:gd name="connsiteY9" fmla="*/ 2487 h 284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0971" h="28479">
                        <a:moveTo>
                          <a:pt x="10971" y="2487"/>
                        </a:moveTo>
                        <a:lnTo>
                          <a:pt x="10971" y="19632"/>
                        </a:lnTo>
                        <a:cubicBezTo>
                          <a:pt x="10862" y="22118"/>
                          <a:pt x="9546" y="24393"/>
                          <a:pt x="7447" y="25728"/>
                        </a:cubicBezTo>
                        <a:lnTo>
                          <a:pt x="3542" y="28014"/>
                        </a:lnTo>
                        <a:cubicBezTo>
                          <a:pt x="2589" y="28760"/>
                          <a:pt x="1212" y="28592"/>
                          <a:pt x="466" y="27640"/>
                        </a:cubicBezTo>
                        <a:cubicBezTo>
                          <a:pt x="105" y="27179"/>
                          <a:pt x="-56" y="26594"/>
                          <a:pt x="17" y="26014"/>
                        </a:cubicBezTo>
                        <a:lnTo>
                          <a:pt x="17" y="8773"/>
                        </a:lnTo>
                        <a:cubicBezTo>
                          <a:pt x="187" y="6331"/>
                          <a:pt x="1491" y="4110"/>
                          <a:pt x="3542" y="2772"/>
                        </a:cubicBezTo>
                        <a:lnTo>
                          <a:pt x="7447" y="487"/>
                        </a:lnTo>
                        <a:cubicBezTo>
                          <a:pt x="9828" y="-656"/>
                          <a:pt x="10971" y="296"/>
                          <a:pt x="10971" y="2487"/>
                        </a:cubicBezTo>
                        <a:close/>
                      </a:path>
                    </a:pathLst>
                  </a:custGeom>
                  <a:solidFill>
                    <a:srgbClr val="37474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616" name="Полилиния: фигура 313">
                    <a:extLst>
                      <a:ext uri="{FF2B5EF4-FFF2-40B4-BE49-F238E27FC236}">
                        <a16:creationId xmlns:a16="http://schemas.microsoft.com/office/drawing/2014/main" id="{30A4A988-0AF3-4631-BF16-3D8DC569F447}"/>
                      </a:ext>
                    </a:extLst>
                  </p:cNvPr>
                  <p:cNvSpPr/>
                  <p:nvPr/>
                </p:nvSpPr>
                <p:spPr>
                  <a:xfrm>
                    <a:off x="4973192" y="3826012"/>
                    <a:ext cx="10971" cy="28447"/>
                  </a:xfrm>
                  <a:custGeom>
                    <a:avLst/>
                    <a:gdLst>
                      <a:gd name="connsiteX0" fmla="*/ 10954 w 10971"/>
                      <a:gd name="connsiteY0" fmla="*/ 2466 h 28447"/>
                      <a:gd name="connsiteX1" fmla="*/ 10954 w 10971"/>
                      <a:gd name="connsiteY1" fmla="*/ 19611 h 28447"/>
                      <a:gd name="connsiteX2" fmla="*/ 7430 w 10971"/>
                      <a:gd name="connsiteY2" fmla="*/ 25707 h 28447"/>
                      <a:gd name="connsiteX3" fmla="*/ 3429 w 10971"/>
                      <a:gd name="connsiteY3" fmla="*/ 27993 h 28447"/>
                      <a:gd name="connsiteX4" fmla="*/ 0 w 10971"/>
                      <a:gd name="connsiteY4" fmla="*/ 25993 h 28447"/>
                      <a:gd name="connsiteX5" fmla="*/ 0 w 10971"/>
                      <a:gd name="connsiteY5" fmla="*/ 8753 h 28447"/>
                      <a:gd name="connsiteX6" fmla="*/ 3429 w 10971"/>
                      <a:gd name="connsiteY6" fmla="*/ 2752 h 28447"/>
                      <a:gd name="connsiteX7" fmla="*/ 7429 w 10971"/>
                      <a:gd name="connsiteY7" fmla="*/ 466 h 28447"/>
                      <a:gd name="connsiteX8" fmla="*/ 10505 w 10971"/>
                      <a:gd name="connsiteY8" fmla="*/ 840 h 28447"/>
                      <a:gd name="connsiteX9" fmla="*/ 10954 w 10971"/>
                      <a:gd name="connsiteY9" fmla="*/ 2466 h 284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0971" h="28447">
                        <a:moveTo>
                          <a:pt x="10954" y="2466"/>
                        </a:moveTo>
                        <a:lnTo>
                          <a:pt x="10954" y="19611"/>
                        </a:lnTo>
                        <a:cubicBezTo>
                          <a:pt x="10814" y="22088"/>
                          <a:pt x="9506" y="24350"/>
                          <a:pt x="7430" y="25707"/>
                        </a:cubicBezTo>
                        <a:lnTo>
                          <a:pt x="3429" y="27993"/>
                        </a:lnTo>
                        <a:cubicBezTo>
                          <a:pt x="1524" y="29136"/>
                          <a:pt x="0" y="27993"/>
                          <a:pt x="0" y="25993"/>
                        </a:cubicBezTo>
                        <a:lnTo>
                          <a:pt x="0" y="8753"/>
                        </a:lnTo>
                        <a:cubicBezTo>
                          <a:pt x="133" y="6324"/>
                          <a:pt x="1404" y="4100"/>
                          <a:pt x="3429" y="2752"/>
                        </a:cubicBezTo>
                        <a:lnTo>
                          <a:pt x="7429" y="466"/>
                        </a:lnTo>
                        <a:cubicBezTo>
                          <a:pt x="8382" y="-280"/>
                          <a:pt x="9759" y="-113"/>
                          <a:pt x="10505" y="840"/>
                        </a:cubicBezTo>
                        <a:cubicBezTo>
                          <a:pt x="10866" y="1300"/>
                          <a:pt x="11027" y="1886"/>
                          <a:pt x="10954" y="2466"/>
                        </a:cubicBezTo>
                        <a:close/>
                      </a:path>
                    </a:pathLst>
                  </a:custGeom>
                  <a:solidFill>
                    <a:srgbClr val="37474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617" name="Полилиния: фигура 314">
                    <a:extLst>
                      <a:ext uri="{FF2B5EF4-FFF2-40B4-BE49-F238E27FC236}">
                        <a16:creationId xmlns:a16="http://schemas.microsoft.com/office/drawing/2014/main" id="{A591C096-A999-49FA-B41B-3226261A8B07}"/>
                      </a:ext>
                    </a:extLst>
                  </p:cNvPr>
                  <p:cNvSpPr/>
                  <p:nvPr/>
                </p:nvSpPr>
                <p:spPr>
                  <a:xfrm>
                    <a:off x="4955459" y="3836108"/>
                    <a:ext cx="10988" cy="28459"/>
                  </a:xfrm>
                  <a:custGeom>
                    <a:avLst/>
                    <a:gdLst>
                      <a:gd name="connsiteX0" fmla="*/ 10971 w 10988"/>
                      <a:gd name="connsiteY0" fmla="*/ 2466 h 28459"/>
                      <a:gd name="connsiteX1" fmla="*/ 10971 w 10988"/>
                      <a:gd name="connsiteY1" fmla="*/ 19611 h 28459"/>
                      <a:gd name="connsiteX2" fmla="*/ 7447 w 10988"/>
                      <a:gd name="connsiteY2" fmla="*/ 25707 h 28459"/>
                      <a:gd name="connsiteX3" fmla="*/ 3542 w 10988"/>
                      <a:gd name="connsiteY3" fmla="*/ 27993 h 28459"/>
                      <a:gd name="connsiteX4" fmla="*/ 466 w 10988"/>
                      <a:gd name="connsiteY4" fmla="*/ 27620 h 28459"/>
                      <a:gd name="connsiteX5" fmla="*/ 17 w 10988"/>
                      <a:gd name="connsiteY5" fmla="*/ 25993 h 28459"/>
                      <a:gd name="connsiteX6" fmla="*/ 17 w 10988"/>
                      <a:gd name="connsiteY6" fmla="*/ 8753 h 28459"/>
                      <a:gd name="connsiteX7" fmla="*/ 3541 w 10988"/>
                      <a:gd name="connsiteY7" fmla="*/ 2752 h 28459"/>
                      <a:gd name="connsiteX8" fmla="*/ 7447 w 10988"/>
                      <a:gd name="connsiteY8" fmla="*/ 466 h 28459"/>
                      <a:gd name="connsiteX9" fmla="*/ 10522 w 10988"/>
                      <a:gd name="connsiteY9" fmla="*/ 840 h 28459"/>
                      <a:gd name="connsiteX10" fmla="*/ 10971 w 10988"/>
                      <a:gd name="connsiteY10" fmla="*/ 2466 h 284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0988" h="28459">
                        <a:moveTo>
                          <a:pt x="10971" y="2466"/>
                        </a:moveTo>
                        <a:lnTo>
                          <a:pt x="10971" y="19611"/>
                        </a:lnTo>
                        <a:cubicBezTo>
                          <a:pt x="10831" y="22088"/>
                          <a:pt x="9523" y="24350"/>
                          <a:pt x="7447" y="25707"/>
                        </a:cubicBezTo>
                        <a:lnTo>
                          <a:pt x="3542" y="27993"/>
                        </a:lnTo>
                        <a:cubicBezTo>
                          <a:pt x="2589" y="28739"/>
                          <a:pt x="1212" y="28572"/>
                          <a:pt x="466" y="27620"/>
                        </a:cubicBezTo>
                        <a:cubicBezTo>
                          <a:pt x="105" y="27159"/>
                          <a:pt x="-56" y="26573"/>
                          <a:pt x="17" y="25993"/>
                        </a:cubicBezTo>
                        <a:lnTo>
                          <a:pt x="17" y="8753"/>
                        </a:lnTo>
                        <a:cubicBezTo>
                          <a:pt x="187" y="6311"/>
                          <a:pt x="1491" y="4090"/>
                          <a:pt x="3541" y="2752"/>
                        </a:cubicBezTo>
                        <a:lnTo>
                          <a:pt x="7447" y="466"/>
                        </a:lnTo>
                        <a:cubicBezTo>
                          <a:pt x="8399" y="-280"/>
                          <a:pt x="9776" y="-113"/>
                          <a:pt x="10522" y="840"/>
                        </a:cubicBezTo>
                        <a:cubicBezTo>
                          <a:pt x="10883" y="1300"/>
                          <a:pt x="11044" y="1886"/>
                          <a:pt x="10971" y="2466"/>
                        </a:cubicBezTo>
                        <a:close/>
                      </a:path>
                    </a:pathLst>
                  </a:custGeom>
                  <a:solidFill>
                    <a:srgbClr val="00CC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618" name="Полилиния: фигура 315">
                    <a:extLst>
                      <a:ext uri="{FF2B5EF4-FFF2-40B4-BE49-F238E27FC236}">
                        <a16:creationId xmlns:a16="http://schemas.microsoft.com/office/drawing/2014/main" id="{05B39BAD-7AAF-4209-B0F1-D7F4962D2239}"/>
                      </a:ext>
                    </a:extLst>
                  </p:cNvPr>
                  <p:cNvSpPr/>
                  <p:nvPr/>
                </p:nvSpPr>
                <p:spPr>
                  <a:xfrm>
                    <a:off x="4937855" y="3846375"/>
                    <a:ext cx="10858" cy="28468"/>
                  </a:xfrm>
                  <a:custGeom>
                    <a:avLst/>
                    <a:gdLst>
                      <a:gd name="connsiteX0" fmla="*/ 10858 w 10858"/>
                      <a:gd name="connsiteY0" fmla="*/ 2487 h 28468"/>
                      <a:gd name="connsiteX1" fmla="*/ 10858 w 10858"/>
                      <a:gd name="connsiteY1" fmla="*/ 19632 h 28468"/>
                      <a:gd name="connsiteX2" fmla="*/ 7429 w 10858"/>
                      <a:gd name="connsiteY2" fmla="*/ 25728 h 28468"/>
                      <a:gd name="connsiteX3" fmla="*/ 3429 w 10858"/>
                      <a:gd name="connsiteY3" fmla="*/ 28014 h 28468"/>
                      <a:gd name="connsiteX4" fmla="*/ 0 w 10858"/>
                      <a:gd name="connsiteY4" fmla="*/ 26014 h 28468"/>
                      <a:gd name="connsiteX5" fmla="*/ 0 w 10858"/>
                      <a:gd name="connsiteY5" fmla="*/ 8773 h 28468"/>
                      <a:gd name="connsiteX6" fmla="*/ 3429 w 10858"/>
                      <a:gd name="connsiteY6" fmla="*/ 2772 h 28468"/>
                      <a:gd name="connsiteX7" fmla="*/ 7429 w 10858"/>
                      <a:gd name="connsiteY7" fmla="*/ 487 h 28468"/>
                      <a:gd name="connsiteX8" fmla="*/ 10858 w 10858"/>
                      <a:gd name="connsiteY8" fmla="*/ 2487 h 284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858" h="28468">
                        <a:moveTo>
                          <a:pt x="10858" y="2487"/>
                        </a:moveTo>
                        <a:lnTo>
                          <a:pt x="10858" y="19632"/>
                        </a:lnTo>
                        <a:cubicBezTo>
                          <a:pt x="10755" y="22095"/>
                          <a:pt x="9481" y="24360"/>
                          <a:pt x="7429" y="25728"/>
                        </a:cubicBezTo>
                        <a:lnTo>
                          <a:pt x="3429" y="28014"/>
                        </a:lnTo>
                        <a:cubicBezTo>
                          <a:pt x="1524" y="29157"/>
                          <a:pt x="0" y="28014"/>
                          <a:pt x="0" y="26014"/>
                        </a:cubicBezTo>
                        <a:lnTo>
                          <a:pt x="0" y="8773"/>
                        </a:lnTo>
                        <a:cubicBezTo>
                          <a:pt x="133" y="6344"/>
                          <a:pt x="1404" y="4120"/>
                          <a:pt x="3429" y="2772"/>
                        </a:cubicBezTo>
                        <a:lnTo>
                          <a:pt x="7429" y="487"/>
                        </a:lnTo>
                        <a:cubicBezTo>
                          <a:pt x="9334" y="-656"/>
                          <a:pt x="10858" y="296"/>
                          <a:pt x="10858" y="2487"/>
                        </a:cubicBezTo>
                        <a:close/>
                      </a:path>
                    </a:pathLst>
                  </a:custGeom>
                  <a:solidFill>
                    <a:srgbClr val="00CC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619" name="Полилиния: фигура 316">
                    <a:extLst>
                      <a:ext uri="{FF2B5EF4-FFF2-40B4-BE49-F238E27FC236}">
                        <a16:creationId xmlns:a16="http://schemas.microsoft.com/office/drawing/2014/main" id="{AECE14F6-7728-4234-88B8-9C2FCD4F0FD4}"/>
                      </a:ext>
                    </a:extLst>
                  </p:cNvPr>
                  <p:cNvSpPr/>
                  <p:nvPr/>
                </p:nvSpPr>
                <p:spPr>
                  <a:xfrm>
                    <a:off x="4920138" y="3857069"/>
                    <a:ext cx="10953" cy="28441"/>
                  </a:xfrm>
                  <a:custGeom>
                    <a:avLst/>
                    <a:gdLst>
                      <a:gd name="connsiteX0" fmla="*/ 10954 w 10953"/>
                      <a:gd name="connsiteY0" fmla="*/ 1984 h 28441"/>
                      <a:gd name="connsiteX1" fmla="*/ 10954 w 10953"/>
                      <a:gd name="connsiteY1" fmla="*/ 19606 h 28441"/>
                      <a:gd name="connsiteX2" fmla="*/ 7429 w 10953"/>
                      <a:gd name="connsiteY2" fmla="*/ 25702 h 28441"/>
                      <a:gd name="connsiteX3" fmla="*/ 3524 w 10953"/>
                      <a:gd name="connsiteY3" fmla="*/ 27988 h 28441"/>
                      <a:gd name="connsiteX4" fmla="*/ 0 w 10953"/>
                      <a:gd name="connsiteY4" fmla="*/ 25987 h 28441"/>
                      <a:gd name="connsiteX5" fmla="*/ 0 w 10953"/>
                      <a:gd name="connsiteY5" fmla="*/ 8747 h 28441"/>
                      <a:gd name="connsiteX6" fmla="*/ 3524 w 10953"/>
                      <a:gd name="connsiteY6" fmla="*/ 2746 h 28441"/>
                      <a:gd name="connsiteX7" fmla="*/ 7429 w 10953"/>
                      <a:gd name="connsiteY7" fmla="*/ 460 h 28441"/>
                      <a:gd name="connsiteX8" fmla="*/ 10503 w 10953"/>
                      <a:gd name="connsiteY8" fmla="*/ 848 h 28441"/>
                      <a:gd name="connsiteX9" fmla="*/ 10954 w 10953"/>
                      <a:gd name="connsiteY9" fmla="*/ 1984 h 284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0953" h="28441">
                        <a:moveTo>
                          <a:pt x="10954" y="1984"/>
                        </a:moveTo>
                        <a:lnTo>
                          <a:pt x="10954" y="19606"/>
                        </a:lnTo>
                        <a:cubicBezTo>
                          <a:pt x="10814" y="22082"/>
                          <a:pt x="9505" y="24345"/>
                          <a:pt x="7429" y="25702"/>
                        </a:cubicBezTo>
                        <a:lnTo>
                          <a:pt x="3524" y="27988"/>
                        </a:lnTo>
                        <a:cubicBezTo>
                          <a:pt x="1524" y="29131"/>
                          <a:pt x="0" y="27988"/>
                          <a:pt x="0" y="25987"/>
                        </a:cubicBezTo>
                        <a:lnTo>
                          <a:pt x="0" y="8747"/>
                        </a:lnTo>
                        <a:cubicBezTo>
                          <a:pt x="139" y="6296"/>
                          <a:pt x="1451" y="4062"/>
                          <a:pt x="3524" y="2746"/>
                        </a:cubicBezTo>
                        <a:lnTo>
                          <a:pt x="7429" y="460"/>
                        </a:lnTo>
                        <a:cubicBezTo>
                          <a:pt x="8385" y="-282"/>
                          <a:pt x="9761" y="-108"/>
                          <a:pt x="10503" y="848"/>
                        </a:cubicBezTo>
                        <a:cubicBezTo>
                          <a:pt x="10758" y="1176"/>
                          <a:pt x="10915" y="1570"/>
                          <a:pt x="10954" y="1984"/>
                        </a:cubicBezTo>
                        <a:close/>
                      </a:path>
                    </a:pathLst>
                  </a:custGeom>
                  <a:solidFill>
                    <a:srgbClr val="00CC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620" name="Полилиния: фигура 317">
                    <a:extLst>
                      <a:ext uri="{FF2B5EF4-FFF2-40B4-BE49-F238E27FC236}">
                        <a16:creationId xmlns:a16="http://schemas.microsoft.com/office/drawing/2014/main" id="{82C548E3-51AE-487E-B06C-3C95780F69C9}"/>
                      </a:ext>
                    </a:extLst>
                  </p:cNvPr>
                  <p:cNvSpPr/>
                  <p:nvPr/>
                </p:nvSpPr>
                <p:spPr>
                  <a:xfrm>
                    <a:off x="4902404" y="3866700"/>
                    <a:ext cx="10971" cy="28347"/>
                  </a:xfrm>
                  <a:custGeom>
                    <a:avLst/>
                    <a:gdLst>
                      <a:gd name="connsiteX0" fmla="*/ 10971 w 10971"/>
                      <a:gd name="connsiteY0" fmla="*/ 2545 h 28347"/>
                      <a:gd name="connsiteX1" fmla="*/ 10971 w 10971"/>
                      <a:gd name="connsiteY1" fmla="*/ 19500 h 28347"/>
                      <a:gd name="connsiteX2" fmla="*/ 7447 w 10971"/>
                      <a:gd name="connsiteY2" fmla="*/ 25596 h 28347"/>
                      <a:gd name="connsiteX3" fmla="*/ 3542 w 10971"/>
                      <a:gd name="connsiteY3" fmla="*/ 27882 h 28347"/>
                      <a:gd name="connsiteX4" fmla="*/ 466 w 10971"/>
                      <a:gd name="connsiteY4" fmla="*/ 27508 h 28347"/>
                      <a:gd name="connsiteX5" fmla="*/ 17 w 10971"/>
                      <a:gd name="connsiteY5" fmla="*/ 25881 h 28347"/>
                      <a:gd name="connsiteX6" fmla="*/ 17 w 10971"/>
                      <a:gd name="connsiteY6" fmla="*/ 8641 h 28347"/>
                      <a:gd name="connsiteX7" fmla="*/ 3542 w 10971"/>
                      <a:gd name="connsiteY7" fmla="*/ 2640 h 28347"/>
                      <a:gd name="connsiteX8" fmla="*/ 7447 w 10971"/>
                      <a:gd name="connsiteY8" fmla="*/ 354 h 28347"/>
                      <a:gd name="connsiteX9" fmla="*/ 10971 w 10971"/>
                      <a:gd name="connsiteY9" fmla="*/ 2545 h 28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0971" h="28347">
                        <a:moveTo>
                          <a:pt x="10971" y="2545"/>
                        </a:moveTo>
                        <a:lnTo>
                          <a:pt x="10971" y="19500"/>
                        </a:lnTo>
                        <a:cubicBezTo>
                          <a:pt x="10862" y="21985"/>
                          <a:pt x="9546" y="24261"/>
                          <a:pt x="7447" y="25596"/>
                        </a:cubicBezTo>
                        <a:lnTo>
                          <a:pt x="3542" y="27882"/>
                        </a:lnTo>
                        <a:cubicBezTo>
                          <a:pt x="2589" y="28628"/>
                          <a:pt x="1212" y="28460"/>
                          <a:pt x="466" y="27508"/>
                        </a:cubicBezTo>
                        <a:cubicBezTo>
                          <a:pt x="105" y="27047"/>
                          <a:pt x="-56" y="26462"/>
                          <a:pt x="17" y="25881"/>
                        </a:cubicBezTo>
                        <a:lnTo>
                          <a:pt x="17" y="8641"/>
                        </a:lnTo>
                        <a:cubicBezTo>
                          <a:pt x="187" y="6199"/>
                          <a:pt x="1491" y="3977"/>
                          <a:pt x="3542" y="2640"/>
                        </a:cubicBezTo>
                        <a:lnTo>
                          <a:pt x="7447" y="354"/>
                        </a:lnTo>
                        <a:cubicBezTo>
                          <a:pt x="9447" y="-598"/>
                          <a:pt x="10971" y="450"/>
                          <a:pt x="10971" y="2545"/>
                        </a:cubicBezTo>
                        <a:close/>
                      </a:path>
                    </a:pathLst>
                  </a:custGeom>
                  <a:solidFill>
                    <a:srgbClr val="37474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621" name="Полилиния: фигура 318">
                    <a:extLst>
                      <a:ext uri="{FF2B5EF4-FFF2-40B4-BE49-F238E27FC236}">
                        <a16:creationId xmlns:a16="http://schemas.microsoft.com/office/drawing/2014/main" id="{38806B9D-04BE-4206-8F74-9C9D3001ACBB}"/>
                      </a:ext>
                    </a:extLst>
                  </p:cNvPr>
                  <p:cNvSpPr/>
                  <p:nvPr/>
                </p:nvSpPr>
                <p:spPr>
                  <a:xfrm>
                    <a:off x="4884991" y="3877270"/>
                    <a:ext cx="10858" cy="28148"/>
                  </a:xfrm>
                  <a:custGeom>
                    <a:avLst/>
                    <a:gdLst>
                      <a:gd name="connsiteX0" fmla="*/ 10858 w 10858"/>
                      <a:gd name="connsiteY0" fmla="*/ 2167 h 28148"/>
                      <a:gd name="connsiteX1" fmla="*/ 10858 w 10858"/>
                      <a:gd name="connsiteY1" fmla="*/ 19312 h 28148"/>
                      <a:gd name="connsiteX2" fmla="*/ 7429 w 10858"/>
                      <a:gd name="connsiteY2" fmla="*/ 25408 h 28148"/>
                      <a:gd name="connsiteX3" fmla="*/ 3429 w 10858"/>
                      <a:gd name="connsiteY3" fmla="*/ 27694 h 28148"/>
                      <a:gd name="connsiteX4" fmla="*/ 0 w 10858"/>
                      <a:gd name="connsiteY4" fmla="*/ 25694 h 28148"/>
                      <a:gd name="connsiteX5" fmla="*/ 0 w 10858"/>
                      <a:gd name="connsiteY5" fmla="*/ 8930 h 28148"/>
                      <a:gd name="connsiteX6" fmla="*/ 3429 w 10858"/>
                      <a:gd name="connsiteY6" fmla="*/ 2929 h 28148"/>
                      <a:gd name="connsiteX7" fmla="*/ 7429 w 10858"/>
                      <a:gd name="connsiteY7" fmla="*/ 643 h 28148"/>
                      <a:gd name="connsiteX8" fmla="*/ 10858 w 10858"/>
                      <a:gd name="connsiteY8" fmla="*/ 2167 h 281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858" h="28148">
                        <a:moveTo>
                          <a:pt x="10858" y="2167"/>
                        </a:moveTo>
                        <a:lnTo>
                          <a:pt x="10858" y="19312"/>
                        </a:lnTo>
                        <a:cubicBezTo>
                          <a:pt x="10755" y="21775"/>
                          <a:pt x="9481" y="24041"/>
                          <a:pt x="7429" y="25408"/>
                        </a:cubicBezTo>
                        <a:lnTo>
                          <a:pt x="3429" y="27694"/>
                        </a:lnTo>
                        <a:cubicBezTo>
                          <a:pt x="1524" y="28837"/>
                          <a:pt x="0" y="27694"/>
                          <a:pt x="0" y="25694"/>
                        </a:cubicBezTo>
                        <a:lnTo>
                          <a:pt x="0" y="8930"/>
                        </a:lnTo>
                        <a:cubicBezTo>
                          <a:pt x="133" y="6501"/>
                          <a:pt x="1404" y="4277"/>
                          <a:pt x="3429" y="2929"/>
                        </a:cubicBezTo>
                        <a:lnTo>
                          <a:pt x="7429" y="643"/>
                        </a:lnTo>
                        <a:cubicBezTo>
                          <a:pt x="9144" y="-595"/>
                          <a:pt x="10858" y="-24"/>
                          <a:pt x="10858" y="2167"/>
                        </a:cubicBezTo>
                        <a:close/>
                      </a:path>
                    </a:pathLst>
                  </a:custGeom>
                  <a:solidFill>
                    <a:srgbClr val="00CC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622" name="Полилиния: фигура 319">
                    <a:extLst>
                      <a:ext uri="{FF2B5EF4-FFF2-40B4-BE49-F238E27FC236}">
                        <a16:creationId xmlns:a16="http://schemas.microsoft.com/office/drawing/2014/main" id="{F446C0AE-563B-4986-8ED4-729D049D6455}"/>
                      </a:ext>
                    </a:extLst>
                  </p:cNvPr>
                  <p:cNvSpPr/>
                  <p:nvPr/>
                </p:nvSpPr>
                <p:spPr>
                  <a:xfrm>
                    <a:off x="4867067" y="3886940"/>
                    <a:ext cx="11028" cy="28682"/>
                  </a:xfrm>
                  <a:custGeom>
                    <a:avLst/>
                    <a:gdLst>
                      <a:gd name="connsiteX0" fmla="*/ 10971 w 11028"/>
                      <a:gd name="connsiteY0" fmla="*/ 2689 h 28682"/>
                      <a:gd name="connsiteX1" fmla="*/ 10971 w 11028"/>
                      <a:gd name="connsiteY1" fmla="*/ 19834 h 28682"/>
                      <a:gd name="connsiteX2" fmla="*/ 7447 w 11028"/>
                      <a:gd name="connsiteY2" fmla="*/ 25930 h 28682"/>
                      <a:gd name="connsiteX3" fmla="*/ 3542 w 11028"/>
                      <a:gd name="connsiteY3" fmla="*/ 28216 h 28682"/>
                      <a:gd name="connsiteX4" fmla="*/ 466 w 11028"/>
                      <a:gd name="connsiteY4" fmla="*/ 27842 h 28682"/>
                      <a:gd name="connsiteX5" fmla="*/ 17 w 11028"/>
                      <a:gd name="connsiteY5" fmla="*/ 26216 h 28682"/>
                      <a:gd name="connsiteX6" fmla="*/ 17 w 11028"/>
                      <a:gd name="connsiteY6" fmla="*/ 8785 h 28682"/>
                      <a:gd name="connsiteX7" fmla="*/ 3542 w 11028"/>
                      <a:gd name="connsiteY7" fmla="*/ 2784 h 28682"/>
                      <a:gd name="connsiteX8" fmla="*/ 7447 w 11028"/>
                      <a:gd name="connsiteY8" fmla="*/ 498 h 28682"/>
                      <a:gd name="connsiteX9" fmla="*/ 10530 w 11028"/>
                      <a:gd name="connsiteY9" fmla="*/ 800 h 28682"/>
                      <a:gd name="connsiteX10" fmla="*/ 10971 w 11028"/>
                      <a:gd name="connsiteY10" fmla="*/ 2689 h 286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1028" h="28682">
                        <a:moveTo>
                          <a:pt x="10971" y="2689"/>
                        </a:moveTo>
                        <a:lnTo>
                          <a:pt x="10971" y="19834"/>
                        </a:lnTo>
                        <a:cubicBezTo>
                          <a:pt x="10831" y="22310"/>
                          <a:pt x="9523" y="24573"/>
                          <a:pt x="7447" y="25930"/>
                        </a:cubicBezTo>
                        <a:lnTo>
                          <a:pt x="3542" y="28216"/>
                        </a:lnTo>
                        <a:cubicBezTo>
                          <a:pt x="2589" y="28962"/>
                          <a:pt x="1212" y="28795"/>
                          <a:pt x="466" y="27842"/>
                        </a:cubicBezTo>
                        <a:cubicBezTo>
                          <a:pt x="105" y="27382"/>
                          <a:pt x="-56" y="26796"/>
                          <a:pt x="17" y="26216"/>
                        </a:cubicBezTo>
                        <a:lnTo>
                          <a:pt x="17" y="8785"/>
                        </a:lnTo>
                        <a:cubicBezTo>
                          <a:pt x="187" y="6343"/>
                          <a:pt x="1491" y="4122"/>
                          <a:pt x="3542" y="2784"/>
                        </a:cubicBezTo>
                        <a:lnTo>
                          <a:pt x="7447" y="498"/>
                        </a:lnTo>
                        <a:cubicBezTo>
                          <a:pt x="8382" y="-270"/>
                          <a:pt x="9762" y="-135"/>
                          <a:pt x="10530" y="800"/>
                        </a:cubicBezTo>
                        <a:cubicBezTo>
                          <a:pt x="10963" y="1327"/>
                          <a:pt x="11126" y="2025"/>
                          <a:pt x="10971" y="2689"/>
                        </a:cubicBezTo>
                        <a:close/>
                      </a:path>
                    </a:pathLst>
                  </a:custGeom>
                  <a:solidFill>
                    <a:srgbClr val="00CC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623" name="Полилиния: фигура 320">
                    <a:extLst>
                      <a:ext uri="{FF2B5EF4-FFF2-40B4-BE49-F238E27FC236}">
                        <a16:creationId xmlns:a16="http://schemas.microsoft.com/office/drawing/2014/main" id="{D85FF3D8-E35E-480B-AED1-DD033B6218AE}"/>
                      </a:ext>
                    </a:extLst>
                  </p:cNvPr>
                  <p:cNvSpPr/>
                  <p:nvPr/>
                </p:nvSpPr>
                <p:spPr>
                  <a:xfrm>
                    <a:off x="4849350" y="3897333"/>
                    <a:ext cx="10971" cy="28479"/>
                  </a:xfrm>
                  <a:custGeom>
                    <a:avLst/>
                    <a:gdLst>
                      <a:gd name="connsiteX0" fmla="*/ 10971 w 10971"/>
                      <a:gd name="connsiteY0" fmla="*/ 2487 h 28479"/>
                      <a:gd name="connsiteX1" fmla="*/ 10971 w 10971"/>
                      <a:gd name="connsiteY1" fmla="*/ 19632 h 28479"/>
                      <a:gd name="connsiteX2" fmla="*/ 7542 w 10971"/>
                      <a:gd name="connsiteY2" fmla="*/ 25728 h 28479"/>
                      <a:gd name="connsiteX3" fmla="*/ 3542 w 10971"/>
                      <a:gd name="connsiteY3" fmla="*/ 28014 h 28479"/>
                      <a:gd name="connsiteX4" fmla="*/ 466 w 10971"/>
                      <a:gd name="connsiteY4" fmla="*/ 27640 h 28479"/>
                      <a:gd name="connsiteX5" fmla="*/ 17 w 10971"/>
                      <a:gd name="connsiteY5" fmla="*/ 26014 h 28479"/>
                      <a:gd name="connsiteX6" fmla="*/ 17 w 10971"/>
                      <a:gd name="connsiteY6" fmla="*/ 8773 h 28479"/>
                      <a:gd name="connsiteX7" fmla="*/ 3542 w 10971"/>
                      <a:gd name="connsiteY7" fmla="*/ 2772 h 28479"/>
                      <a:gd name="connsiteX8" fmla="*/ 7542 w 10971"/>
                      <a:gd name="connsiteY8" fmla="*/ 487 h 28479"/>
                      <a:gd name="connsiteX9" fmla="*/ 10971 w 10971"/>
                      <a:gd name="connsiteY9" fmla="*/ 2487 h 284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0971" h="28479">
                        <a:moveTo>
                          <a:pt x="10971" y="2487"/>
                        </a:moveTo>
                        <a:lnTo>
                          <a:pt x="10971" y="19632"/>
                        </a:lnTo>
                        <a:cubicBezTo>
                          <a:pt x="10868" y="22095"/>
                          <a:pt x="9593" y="24360"/>
                          <a:pt x="7542" y="25728"/>
                        </a:cubicBezTo>
                        <a:lnTo>
                          <a:pt x="3542" y="28014"/>
                        </a:lnTo>
                        <a:cubicBezTo>
                          <a:pt x="2589" y="28760"/>
                          <a:pt x="1212" y="28592"/>
                          <a:pt x="466" y="27640"/>
                        </a:cubicBezTo>
                        <a:cubicBezTo>
                          <a:pt x="105" y="27179"/>
                          <a:pt x="-56" y="26594"/>
                          <a:pt x="17" y="26014"/>
                        </a:cubicBezTo>
                        <a:lnTo>
                          <a:pt x="17" y="8773"/>
                        </a:lnTo>
                        <a:cubicBezTo>
                          <a:pt x="187" y="6331"/>
                          <a:pt x="1491" y="4110"/>
                          <a:pt x="3542" y="2772"/>
                        </a:cubicBezTo>
                        <a:lnTo>
                          <a:pt x="7542" y="487"/>
                        </a:lnTo>
                        <a:cubicBezTo>
                          <a:pt x="9447" y="-656"/>
                          <a:pt x="10971" y="296"/>
                          <a:pt x="10971" y="2487"/>
                        </a:cubicBezTo>
                        <a:close/>
                      </a:path>
                    </a:pathLst>
                  </a:custGeom>
                  <a:solidFill>
                    <a:srgbClr val="37474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624" name="Полилиния: фигура 321">
                    <a:extLst>
                      <a:ext uri="{FF2B5EF4-FFF2-40B4-BE49-F238E27FC236}">
                        <a16:creationId xmlns:a16="http://schemas.microsoft.com/office/drawing/2014/main" id="{910D74E1-BFB7-4C9F-B6CA-4E052340E08C}"/>
                      </a:ext>
                    </a:extLst>
                  </p:cNvPr>
                  <p:cNvSpPr/>
                  <p:nvPr/>
                </p:nvSpPr>
                <p:spPr>
                  <a:xfrm>
                    <a:off x="4831746" y="3907546"/>
                    <a:ext cx="10971" cy="28447"/>
                  </a:xfrm>
                  <a:custGeom>
                    <a:avLst/>
                    <a:gdLst>
                      <a:gd name="connsiteX0" fmla="*/ 10954 w 10971"/>
                      <a:gd name="connsiteY0" fmla="*/ 2466 h 28447"/>
                      <a:gd name="connsiteX1" fmla="*/ 10954 w 10971"/>
                      <a:gd name="connsiteY1" fmla="*/ 19611 h 28447"/>
                      <a:gd name="connsiteX2" fmla="*/ 7429 w 10971"/>
                      <a:gd name="connsiteY2" fmla="*/ 25707 h 28447"/>
                      <a:gd name="connsiteX3" fmla="*/ 3524 w 10971"/>
                      <a:gd name="connsiteY3" fmla="*/ 27993 h 28447"/>
                      <a:gd name="connsiteX4" fmla="*/ 0 w 10971"/>
                      <a:gd name="connsiteY4" fmla="*/ 25993 h 28447"/>
                      <a:gd name="connsiteX5" fmla="*/ 0 w 10971"/>
                      <a:gd name="connsiteY5" fmla="*/ 8753 h 28447"/>
                      <a:gd name="connsiteX6" fmla="*/ 3524 w 10971"/>
                      <a:gd name="connsiteY6" fmla="*/ 2752 h 28447"/>
                      <a:gd name="connsiteX7" fmla="*/ 7430 w 10971"/>
                      <a:gd name="connsiteY7" fmla="*/ 466 h 28447"/>
                      <a:gd name="connsiteX8" fmla="*/ 10505 w 10971"/>
                      <a:gd name="connsiteY8" fmla="*/ 840 h 28447"/>
                      <a:gd name="connsiteX9" fmla="*/ 10954 w 10971"/>
                      <a:gd name="connsiteY9" fmla="*/ 2466 h 284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0971" h="28447">
                        <a:moveTo>
                          <a:pt x="10954" y="2466"/>
                        </a:moveTo>
                        <a:lnTo>
                          <a:pt x="10954" y="19611"/>
                        </a:lnTo>
                        <a:cubicBezTo>
                          <a:pt x="10814" y="22088"/>
                          <a:pt x="9506" y="24350"/>
                          <a:pt x="7429" y="25707"/>
                        </a:cubicBezTo>
                        <a:lnTo>
                          <a:pt x="3524" y="27993"/>
                        </a:lnTo>
                        <a:cubicBezTo>
                          <a:pt x="1524" y="29136"/>
                          <a:pt x="0" y="27993"/>
                          <a:pt x="0" y="25993"/>
                        </a:cubicBezTo>
                        <a:lnTo>
                          <a:pt x="0" y="8753"/>
                        </a:lnTo>
                        <a:cubicBezTo>
                          <a:pt x="139" y="6302"/>
                          <a:pt x="1451" y="4068"/>
                          <a:pt x="3524" y="2752"/>
                        </a:cubicBezTo>
                        <a:lnTo>
                          <a:pt x="7430" y="466"/>
                        </a:lnTo>
                        <a:cubicBezTo>
                          <a:pt x="8382" y="-280"/>
                          <a:pt x="9759" y="-113"/>
                          <a:pt x="10505" y="840"/>
                        </a:cubicBezTo>
                        <a:cubicBezTo>
                          <a:pt x="10866" y="1300"/>
                          <a:pt x="11027" y="1886"/>
                          <a:pt x="10954" y="2466"/>
                        </a:cubicBezTo>
                        <a:close/>
                      </a:path>
                    </a:pathLst>
                  </a:custGeom>
                  <a:solidFill>
                    <a:srgbClr val="00CC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625" name="Полилиния: фигура 322">
                    <a:extLst>
                      <a:ext uri="{FF2B5EF4-FFF2-40B4-BE49-F238E27FC236}">
                        <a16:creationId xmlns:a16="http://schemas.microsoft.com/office/drawing/2014/main" id="{2CF1B48C-9C41-4D04-97A2-5074A54B36B3}"/>
                      </a:ext>
                    </a:extLst>
                  </p:cNvPr>
                  <p:cNvSpPr/>
                  <p:nvPr/>
                </p:nvSpPr>
                <p:spPr>
                  <a:xfrm>
                    <a:off x="4814012" y="3917717"/>
                    <a:ext cx="10971" cy="28480"/>
                  </a:xfrm>
                  <a:custGeom>
                    <a:avLst/>
                    <a:gdLst>
                      <a:gd name="connsiteX0" fmla="*/ 10971 w 10971"/>
                      <a:gd name="connsiteY0" fmla="*/ 2487 h 28480"/>
                      <a:gd name="connsiteX1" fmla="*/ 10971 w 10971"/>
                      <a:gd name="connsiteY1" fmla="*/ 19632 h 28480"/>
                      <a:gd name="connsiteX2" fmla="*/ 7447 w 10971"/>
                      <a:gd name="connsiteY2" fmla="*/ 25728 h 28480"/>
                      <a:gd name="connsiteX3" fmla="*/ 3542 w 10971"/>
                      <a:gd name="connsiteY3" fmla="*/ 28014 h 28480"/>
                      <a:gd name="connsiteX4" fmla="*/ 466 w 10971"/>
                      <a:gd name="connsiteY4" fmla="*/ 27640 h 28480"/>
                      <a:gd name="connsiteX5" fmla="*/ 17 w 10971"/>
                      <a:gd name="connsiteY5" fmla="*/ 26014 h 28480"/>
                      <a:gd name="connsiteX6" fmla="*/ 17 w 10971"/>
                      <a:gd name="connsiteY6" fmla="*/ 8774 h 28480"/>
                      <a:gd name="connsiteX7" fmla="*/ 3542 w 10971"/>
                      <a:gd name="connsiteY7" fmla="*/ 2773 h 28480"/>
                      <a:gd name="connsiteX8" fmla="*/ 7447 w 10971"/>
                      <a:gd name="connsiteY8" fmla="*/ 487 h 28480"/>
                      <a:gd name="connsiteX9" fmla="*/ 10971 w 10971"/>
                      <a:gd name="connsiteY9" fmla="*/ 2487 h 284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0971" h="28480">
                        <a:moveTo>
                          <a:pt x="10971" y="2487"/>
                        </a:moveTo>
                        <a:lnTo>
                          <a:pt x="10971" y="19632"/>
                        </a:lnTo>
                        <a:cubicBezTo>
                          <a:pt x="10862" y="22118"/>
                          <a:pt x="9546" y="24393"/>
                          <a:pt x="7447" y="25728"/>
                        </a:cubicBezTo>
                        <a:lnTo>
                          <a:pt x="3542" y="28014"/>
                        </a:lnTo>
                        <a:cubicBezTo>
                          <a:pt x="2589" y="28760"/>
                          <a:pt x="1212" y="28593"/>
                          <a:pt x="466" y="27640"/>
                        </a:cubicBezTo>
                        <a:cubicBezTo>
                          <a:pt x="105" y="27180"/>
                          <a:pt x="-56" y="26594"/>
                          <a:pt x="17" y="26014"/>
                        </a:cubicBezTo>
                        <a:lnTo>
                          <a:pt x="17" y="8774"/>
                        </a:lnTo>
                        <a:cubicBezTo>
                          <a:pt x="187" y="6332"/>
                          <a:pt x="1491" y="4110"/>
                          <a:pt x="3542" y="2773"/>
                        </a:cubicBezTo>
                        <a:lnTo>
                          <a:pt x="7447" y="487"/>
                        </a:lnTo>
                        <a:cubicBezTo>
                          <a:pt x="9447" y="-656"/>
                          <a:pt x="10971" y="296"/>
                          <a:pt x="10971" y="2487"/>
                        </a:cubicBezTo>
                        <a:close/>
                      </a:path>
                    </a:pathLst>
                  </a:custGeom>
                  <a:solidFill>
                    <a:srgbClr val="37474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626" name="Полилиния: фигура 323">
                    <a:extLst>
                      <a:ext uri="{FF2B5EF4-FFF2-40B4-BE49-F238E27FC236}">
                        <a16:creationId xmlns:a16="http://schemas.microsoft.com/office/drawing/2014/main" id="{8E9A02CE-27B0-4CAE-B717-48BA5CD72B67}"/>
                      </a:ext>
                    </a:extLst>
                  </p:cNvPr>
                  <p:cNvSpPr/>
                  <p:nvPr/>
                </p:nvSpPr>
                <p:spPr>
                  <a:xfrm>
                    <a:off x="4795646" y="3517938"/>
                    <a:ext cx="295275" cy="230935"/>
                  </a:xfrm>
                  <a:custGeom>
                    <a:avLst/>
                    <a:gdLst>
                      <a:gd name="connsiteX0" fmla="*/ 277844 w 295275"/>
                      <a:gd name="connsiteY0" fmla="*/ 2406 h 230935"/>
                      <a:gd name="connsiteX1" fmla="*/ 17431 w 295275"/>
                      <a:gd name="connsiteY1" fmla="*/ 152806 h 230935"/>
                      <a:gd name="connsiteX2" fmla="*/ 0 w 295275"/>
                      <a:gd name="connsiteY2" fmla="*/ 183095 h 230935"/>
                      <a:gd name="connsiteX3" fmla="*/ 0 w 295275"/>
                      <a:gd name="connsiteY3" fmla="*/ 218433 h 230935"/>
                      <a:gd name="connsiteX4" fmla="*/ 17431 w 295275"/>
                      <a:gd name="connsiteY4" fmla="*/ 228529 h 230935"/>
                      <a:gd name="connsiteX5" fmla="*/ 277844 w 295275"/>
                      <a:gd name="connsiteY5" fmla="*/ 78225 h 230935"/>
                      <a:gd name="connsiteX6" fmla="*/ 295275 w 295275"/>
                      <a:gd name="connsiteY6" fmla="*/ 47936 h 230935"/>
                      <a:gd name="connsiteX7" fmla="*/ 295275 w 295275"/>
                      <a:gd name="connsiteY7" fmla="*/ 12503 h 230935"/>
                      <a:gd name="connsiteX8" fmla="*/ 277844 w 295275"/>
                      <a:gd name="connsiteY8" fmla="*/ 2406 h 2309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95275" h="230935">
                        <a:moveTo>
                          <a:pt x="277844" y="2406"/>
                        </a:moveTo>
                        <a:lnTo>
                          <a:pt x="17431" y="152806"/>
                        </a:lnTo>
                        <a:cubicBezTo>
                          <a:pt x="7130" y="159552"/>
                          <a:pt x="657" y="170800"/>
                          <a:pt x="0" y="183095"/>
                        </a:cubicBezTo>
                        <a:lnTo>
                          <a:pt x="0" y="218433"/>
                        </a:lnTo>
                        <a:cubicBezTo>
                          <a:pt x="0" y="229577"/>
                          <a:pt x="7811" y="234149"/>
                          <a:pt x="17431" y="228529"/>
                        </a:cubicBezTo>
                        <a:lnTo>
                          <a:pt x="277844" y="78225"/>
                        </a:lnTo>
                        <a:cubicBezTo>
                          <a:pt x="288145" y="71479"/>
                          <a:pt x="294618" y="60231"/>
                          <a:pt x="295275" y="47936"/>
                        </a:cubicBezTo>
                        <a:lnTo>
                          <a:pt x="295275" y="12503"/>
                        </a:lnTo>
                        <a:cubicBezTo>
                          <a:pt x="295275" y="1358"/>
                          <a:pt x="287465" y="-3214"/>
                          <a:pt x="277844" y="2406"/>
                        </a:cubicBezTo>
                        <a:close/>
                      </a:path>
                    </a:pathLst>
                  </a:custGeom>
                  <a:solidFill>
                    <a:srgbClr val="455A6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627" name="Полилиния: фигура 324">
                    <a:extLst>
                      <a:ext uri="{FF2B5EF4-FFF2-40B4-BE49-F238E27FC236}">
                        <a16:creationId xmlns:a16="http://schemas.microsoft.com/office/drawing/2014/main" id="{05FD02C9-1114-4A91-BCEF-BC6DBA7BC218}"/>
                      </a:ext>
                    </a:extLst>
                  </p:cNvPr>
                  <p:cNvSpPr/>
                  <p:nvPr/>
                </p:nvSpPr>
                <p:spPr>
                  <a:xfrm>
                    <a:off x="5061584" y="3547882"/>
                    <a:ext cx="10971" cy="28447"/>
                  </a:xfrm>
                  <a:custGeom>
                    <a:avLst/>
                    <a:gdLst>
                      <a:gd name="connsiteX0" fmla="*/ 10954 w 10971"/>
                      <a:gd name="connsiteY0" fmla="*/ 2466 h 28447"/>
                      <a:gd name="connsiteX1" fmla="*/ 10954 w 10971"/>
                      <a:gd name="connsiteY1" fmla="*/ 19612 h 28447"/>
                      <a:gd name="connsiteX2" fmla="*/ 7430 w 10971"/>
                      <a:gd name="connsiteY2" fmla="*/ 25708 h 28447"/>
                      <a:gd name="connsiteX3" fmla="*/ 3524 w 10971"/>
                      <a:gd name="connsiteY3" fmla="*/ 27994 h 28447"/>
                      <a:gd name="connsiteX4" fmla="*/ 0 w 10971"/>
                      <a:gd name="connsiteY4" fmla="*/ 25993 h 28447"/>
                      <a:gd name="connsiteX5" fmla="*/ 0 w 10971"/>
                      <a:gd name="connsiteY5" fmla="*/ 8753 h 28447"/>
                      <a:gd name="connsiteX6" fmla="*/ 3524 w 10971"/>
                      <a:gd name="connsiteY6" fmla="*/ 2752 h 28447"/>
                      <a:gd name="connsiteX7" fmla="*/ 7429 w 10971"/>
                      <a:gd name="connsiteY7" fmla="*/ 466 h 28447"/>
                      <a:gd name="connsiteX8" fmla="*/ 10505 w 10971"/>
                      <a:gd name="connsiteY8" fmla="*/ 840 h 28447"/>
                      <a:gd name="connsiteX9" fmla="*/ 10954 w 10971"/>
                      <a:gd name="connsiteY9" fmla="*/ 2466 h 284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0971" h="28447">
                        <a:moveTo>
                          <a:pt x="10954" y="2466"/>
                        </a:moveTo>
                        <a:lnTo>
                          <a:pt x="10954" y="19612"/>
                        </a:lnTo>
                        <a:cubicBezTo>
                          <a:pt x="10814" y="22088"/>
                          <a:pt x="9506" y="24351"/>
                          <a:pt x="7430" y="25708"/>
                        </a:cubicBezTo>
                        <a:lnTo>
                          <a:pt x="3524" y="27994"/>
                        </a:lnTo>
                        <a:cubicBezTo>
                          <a:pt x="1524" y="29137"/>
                          <a:pt x="0" y="27994"/>
                          <a:pt x="0" y="25993"/>
                        </a:cubicBezTo>
                        <a:lnTo>
                          <a:pt x="0" y="8753"/>
                        </a:lnTo>
                        <a:cubicBezTo>
                          <a:pt x="139" y="6302"/>
                          <a:pt x="1451" y="4068"/>
                          <a:pt x="3524" y="2752"/>
                        </a:cubicBezTo>
                        <a:lnTo>
                          <a:pt x="7429" y="466"/>
                        </a:lnTo>
                        <a:cubicBezTo>
                          <a:pt x="8382" y="-280"/>
                          <a:pt x="9759" y="-113"/>
                          <a:pt x="10505" y="840"/>
                        </a:cubicBezTo>
                        <a:cubicBezTo>
                          <a:pt x="10866" y="1300"/>
                          <a:pt x="11027" y="1886"/>
                          <a:pt x="10954" y="2466"/>
                        </a:cubicBezTo>
                        <a:close/>
                      </a:path>
                    </a:pathLst>
                  </a:custGeom>
                  <a:solidFill>
                    <a:srgbClr val="00CC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628" name="Полилиния: фигура 325">
                    <a:extLst>
                      <a:ext uri="{FF2B5EF4-FFF2-40B4-BE49-F238E27FC236}">
                        <a16:creationId xmlns:a16="http://schemas.microsoft.com/office/drawing/2014/main" id="{68E8201F-41D6-4AFE-91B6-2ECBF312C8CF}"/>
                      </a:ext>
                    </a:extLst>
                  </p:cNvPr>
                  <p:cNvSpPr/>
                  <p:nvPr/>
                </p:nvSpPr>
                <p:spPr>
                  <a:xfrm>
                    <a:off x="5043851" y="3558053"/>
                    <a:ext cx="10971" cy="28479"/>
                  </a:xfrm>
                  <a:custGeom>
                    <a:avLst/>
                    <a:gdLst>
                      <a:gd name="connsiteX0" fmla="*/ 10971 w 10971"/>
                      <a:gd name="connsiteY0" fmla="*/ 2487 h 28479"/>
                      <a:gd name="connsiteX1" fmla="*/ 10971 w 10971"/>
                      <a:gd name="connsiteY1" fmla="*/ 19632 h 28479"/>
                      <a:gd name="connsiteX2" fmla="*/ 7447 w 10971"/>
                      <a:gd name="connsiteY2" fmla="*/ 25728 h 28479"/>
                      <a:gd name="connsiteX3" fmla="*/ 3542 w 10971"/>
                      <a:gd name="connsiteY3" fmla="*/ 28014 h 28479"/>
                      <a:gd name="connsiteX4" fmla="*/ 466 w 10971"/>
                      <a:gd name="connsiteY4" fmla="*/ 27640 h 28479"/>
                      <a:gd name="connsiteX5" fmla="*/ 17 w 10971"/>
                      <a:gd name="connsiteY5" fmla="*/ 26014 h 28479"/>
                      <a:gd name="connsiteX6" fmla="*/ 17 w 10971"/>
                      <a:gd name="connsiteY6" fmla="*/ 8773 h 28479"/>
                      <a:gd name="connsiteX7" fmla="*/ 3541 w 10971"/>
                      <a:gd name="connsiteY7" fmla="*/ 2773 h 28479"/>
                      <a:gd name="connsiteX8" fmla="*/ 7447 w 10971"/>
                      <a:gd name="connsiteY8" fmla="*/ 487 h 28479"/>
                      <a:gd name="connsiteX9" fmla="*/ 10971 w 10971"/>
                      <a:gd name="connsiteY9" fmla="*/ 2487 h 284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0971" h="28479">
                        <a:moveTo>
                          <a:pt x="10971" y="2487"/>
                        </a:moveTo>
                        <a:lnTo>
                          <a:pt x="10971" y="19632"/>
                        </a:lnTo>
                        <a:cubicBezTo>
                          <a:pt x="10831" y="22108"/>
                          <a:pt x="9523" y="24371"/>
                          <a:pt x="7447" y="25728"/>
                        </a:cubicBezTo>
                        <a:lnTo>
                          <a:pt x="3542" y="28014"/>
                        </a:lnTo>
                        <a:cubicBezTo>
                          <a:pt x="2589" y="28760"/>
                          <a:pt x="1212" y="28592"/>
                          <a:pt x="466" y="27640"/>
                        </a:cubicBezTo>
                        <a:cubicBezTo>
                          <a:pt x="105" y="27179"/>
                          <a:pt x="-56" y="26594"/>
                          <a:pt x="17" y="26014"/>
                        </a:cubicBezTo>
                        <a:lnTo>
                          <a:pt x="17" y="8773"/>
                        </a:lnTo>
                        <a:cubicBezTo>
                          <a:pt x="187" y="6331"/>
                          <a:pt x="1491" y="4110"/>
                          <a:pt x="3541" y="2773"/>
                        </a:cubicBezTo>
                        <a:lnTo>
                          <a:pt x="7447" y="487"/>
                        </a:lnTo>
                        <a:cubicBezTo>
                          <a:pt x="9447" y="-656"/>
                          <a:pt x="10971" y="296"/>
                          <a:pt x="10971" y="2487"/>
                        </a:cubicBezTo>
                        <a:close/>
                      </a:path>
                    </a:pathLst>
                  </a:custGeom>
                  <a:solidFill>
                    <a:srgbClr val="37474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629" name="Полилиния: фигура 326">
                    <a:extLst>
                      <a:ext uri="{FF2B5EF4-FFF2-40B4-BE49-F238E27FC236}">
                        <a16:creationId xmlns:a16="http://schemas.microsoft.com/office/drawing/2014/main" id="{1B14E739-C89B-4721-9D64-FBFA74AB3737}"/>
                      </a:ext>
                    </a:extLst>
                  </p:cNvPr>
                  <p:cNvSpPr/>
                  <p:nvPr/>
                </p:nvSpPr>
                <p:spPr>
                  <a:xfrm>
                    <a:off x="5026247" y="3568245"/>
                    <a:ext cx="10858" cy="28467"/>
                  </a:xfrm>
                  <a:custGeom>
                    <a:avLst/>
                    <a:gdLst>
                      <a:gd name="connsiteX0" fmla="*/ 10858 w 10858"/>
                      <a:gd name="connsiteY0" fmla="*/ 2487 h 28467"/>
                      <a:gd name="connsiteX1" fmla="*/ 10858 w 10858"/>
                      <a:gd name="connsiteY1" fmla="*/ 19632 h 28467"/>
                      <a:gd name="connsiteX2" fmla="*/ 7429 w 10858"/>
                      <a:gd name="connsiteY2" fmla="*/ 25728 h 28467"/>
                      <a:gd name="connsiteX3" fmla="*/ 3429 w 10858"/>
                      <a:gd name="connsiteY3" fmla="*/ 28014 h 28467"/>
                      <a:gd name="connsiteX4" fmla="*/ 0 w 10858"/>
                      <a:gd name="connsiteY4" fmla="*/ 26014 h 28467"/>
                      <a:gd name="connsiteX5" fmla="*/ 0 w 10858"/>
                      <a:gd name="connsiteY5" fmla="*/ 8773 h 28467"/>
                      <a:gd name="connsiteX6" fmla="*/ 3429 w 10858"/>
                      <a:gd name="connsiteY6" fmla="*/ 2773 h 28467"/>
                      <a:gd name="connsiteX7" fmla="*/ 7429 w 10858"/>
                      <a:gd name="connsiteY7" fmla="*/ 487 h 28467"/>
                      <a:gd name="connsiteX8" fmla="*/ 10858 w 10858"/>
                      <a:gd name="connsiteY8" fmla="*/ 2487 h 284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858" h="28467">
                        <a:moveTo>
                          <a:pt x="10858" y="2487"/>
                        </a:moveTo>
                        <a:lnTo>
                          <a:pt x="10858" y="19632"/>
                        </a:lnTo>
                        <a:cubicBezTo>
                          <a:pt x="10755" y="22095"/>
                          <a:pt x="9481" y="24360"/>
                          <a:pt x="7429" y="25728"/>
                        </a:cubicBezTo>
                        <a:lnTo>
                          <a:pt x="3429" y="28014"/>
                        </a:lnTo>
                        <a:cubicBezTo>
                          <a:pt x="1524" y="29157"/>
                          <a:pt x="0" y="28014"/>
                          <a:pt x="0" y="26014"/>
                        </a:cubicBezTo>
                        <a:lnTo>
                          <a:pt x="0" y="8773"/>
                        </a:lnTo>
                        <a:cubicBezTo>
                          <a:pt x="133" y="6345"/>
                          <a:pt x="1404" y="4121"/>
                          <a:pt x="3429" y="2773"/>
                        </a:cubicBezTo>
                        <a:lnTo>
                          <a:pt x="7429" y="487"/>
                        </a:lnTo>
                        <a:cubicBezTo>
                          <a:pt x="9334" y="-656"/>
                          <a:pt x="10858" y="296"/>
                          <a:pt x="10858" y="2487"/>
                        </a:cubicBezTo>
                        <a:close/>
                      </a:path>
                    </a:pathLst>
                  </a:custGeom>
                  <a:solidFill>
                    <a:srgbClr val="00CC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630" name="Полилиния: фигура 327">
                    <a:extLst>
                      <a:ext uri="{FF2B5EF4-FFF2-40B4-BE49-F238E27FC236}">
                        <a16:creationId xmlns:a16="http://schemas.microsoft.com/office/drawing/2014/main" id="{1B43719F-A0BC-435B-92A6-A3FA05E81658}"/>
                      </a:ext>
                    </a:extLst>
                  </p:cNvPr>
                  <p:cNvSpPr/>
                  <p:nvPr/>
                </p:nvSpPr>
                <p:spPr>
                  <a:xfrm>
                    <a:off x="5008721" y="3578933"/>
                    <a:ext cx="10971" cy="28447"/>
                  </a:xfrm>
                  <a:custGeom>
                    <a:avLst/>
                    <a:gdLst>
                      <a:gd name="connsiteX0" fmla="*/ 10954 w 10971"/>
                      <a:gd name="connsiteY0" fmla="*/ 2466 h 28447"/>
                      <a:gd name="connsiteX1" fmla="*/ 10954 w 10971"/>
                      <a:gd name="connsiteY1" fmla="*/ 19611 h 28447"/>
                      <a:gd name="connsiteX2" fmla="*/ 7429 w 10971"/>
                      <a:gd name="connsiteY2" fmla="*/ 25707 h 28447"/>
                      <a:gd name="connsiteX3" fmla="*/ 3524 w 10971"/>
                      <a:gd name="connsiteY3" fmla="*/ 27993 h 28447"/>
                      <a:gd name="connsiteX4" fmla="*/ 0 w 10971"/>
                      <a:gd name="connsiteY4" fmla="*/ 25993 h 28447"/>
                      <a:gd name="connsiteX5" fmla="*/ 0 w 10971"/>
                      <a:gd name="connsiteY5" fmla="*/ 8753 h 28447"/>
                      <a:gd name="connsiteX6" fmla="*/ 3524 w 10971"/>
                      <a:gd name="connsiteY6" fmla="*/ 2752 h 28447"/>
                      <a:gd name="connsiteX7" fmla="*/ 7429 w 10971"/>
                      <a:gd name="connsiteY7" fmla="*/ 466 h 28447"/>
                      <a:gd name="connsiteX8" fmla="*/ 10505 w 10971"/>
                      <a:gd name="connsiteY8" fmla="*/ 840 h 28447"/>
                      <a:gd name="connsiteX9" fmla="*/ 10954 w 10971"/>
                      <a:gd name="connsiteY9" fmla="*/ 2466 h 284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0971" h="28447">
                        <a:moveTo>
                          <a:pt x="10954" y="2466"/>
                        </a:moveTo>
                        <a:lnTo>
                          <a:pt x="10954" y="19611"/>
                        </a:lnTo>
                        <a:cubicBezTo>
                          <a:pt x="10813" y="22088"/>
                          <a:pt x="9506" y="24350"/>
                          <a:pt x="7429" y="25707"/>
                        </a:cubicBezTo>
                        <a:lnTo>
                          <a:pt x="3524" y="27993"/>
                        </a:lnTo>
                        <a:cubicBezTo>
                          <a:pt x="1524" y="29136"/>
                          <a:pt x="0" y="27993"/>
                          <a:pt x="0" y="25993"/>
                        </a:cubicBezTo>
                        <a:lnTo>
                          <a:pt x="0" y="8753"/>
                        </a:lnTo>
                        <a:cubicBezTo>
                          <a:pt x="139" y="6302"/>
                          <a:pt x="1451" y="4068"/>
                          <a:pt x="3524" y="2752"/>
                        </a:cubicBezTo>
                        <a:lnTo>
                          <a:pt x="7429" y="466"/>
                        </a:lnTo>
                        <a:cubicBezTo>
                          <a:pt x="8382" y="-280"/>
                          <a:pt x="9759" y="-113"/>
                          <a:pt x="10505" y="840"/>
                        </a:cubicBezTo>
                        <a:cubicBezTo>
                          <a:pt x="10866" y="1300"/>
                          <a:pt x="11027" y="1886"/>
                          <a:pt x="10954" y="2466"/>
                        </a:cubicBezTo>
                        <a:close/>
                      </a:path>
                    </a:pathLst>
                  </a:custGeom>
                  <a:solidFill>
                    <a:srgbClr val="00CC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631" name="Полилиния: фигура 328">
                    <a:extLst>
                      <a:ext uri="{FF2B5EF4-FFF2-40B4-BE49-F238E27FC236}">
                        <a16:creationId xmlns:a16="http://schemas.microsoft.com/office/drawing/2014/main" id="{5C1B60F1-C649-4B2C-BDC3-3558EC9955CE}"/>
                      </a:ext>
                    </a:extLst>
                  </p:cNvPr>
                  <p:cNvSpPr/>
                  <p:nvPr/>
                </p:nvSpPr>
                <p:spPr>
                  <a:xfrm>
                    <a:off x="4990796" y="3588552"/>
                    <a:ext cx="10971" cy="28365"/>
                  </a:xfrm>
                  <a:custGeom>
                    <a:avLst/>
                    <a:gdLst>
                      <a:gd name="connsiteX0" fmla="*/ 10971 w 10971"/>
                      <a:gd name="connsiteY0" fmla="*/ 2372 h 28365"/>
                      <a:gd name="connsiteX1" fmla="*/ 10971 w 10971"/>
                      <a:gd name="connsiteY1" fmla="*/ 19517 h 28365"/>
                      <a:gd name="connsiteX2" fmla="*/ 7447 w 10971"/>
                      <a:gd name="connsiteY2" fmla="*/ 25613 h 28365"/>
                      <a:gd name="connsiteX3" fmla="*/ 3542 w 10971"/>
                      <a:gd name="connsiteY3" fmla="*/ 27899 h 28365"/>
                      <a:gd name="connsiteX4" fmla="*/ 466 w 10971"/>
                      <a:gd name="connsiteY4" fmla="*/ 27525 h 28365"/>
                      <a:gd name="connsiteX5" fmla="*/ 17 w 10971"/>
                      <a:gd name="connsiteY5" fmla="*/ 25899 h 28365"/>
                      <a:gd name="connsiteX6" fmla="*/ 17 w 10971"/>
                      <a:gd name="connsiteY6" fmla="*/ 8659 h 28365"/>
                      <a:gd name="connsiteX7" fmla="*/ 3542 w 10971"/>
                      <a:gd name="connsiteY7" fmla="*/ 2658 h 28365"/>
                      <a:gd name="connsiteX8" fmla="*/ 7447 w 10971"/>
                      <a:gd name="connsiteY8" fmla="*/ 372 h 28365"/>
                      <a:gd name="connsiteX9" fmla="*/ 10971 w 10971"/>
                      <a:gd name="connsiteY9" fmla="*/ 2372 h 28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0971" h="28365">
                        <a:moveTo>
                          <a:pt x="10971" y="2372"/>
                        </a:moveTo>
                        <a:lnTo>
                          <a:pt x="10971" y="19517"/>
                        </a:lnTo>
                        <a:cubicBezTo>
                          <a:pt x="10862" y="22003"/>
                          <a:pt x="9546" y="24278"/>
                          <a:pt x="7447" y="25613"/>
                        </a:cubicBezTo>
                        <a:lnTo>
                          <a:pt x="3542" y="27899"/>
                        </a:lnTo>
                        <a:cubicBezTo>
                          <a:pt x="2589" y="28645"/>
                          <a:pt x="1212" y="28478"/>
                          <a:pt x="466" y="27525"/>
                        </a:cubicBezTo>
                        <a:cubicBezTo>
                          <a:pt x="105" y="27065"/>
                          <a:pt x="-56" y="26479"/>
                          <a:pt x="17" y="25899"/>
                        </a:cubicBezTo>
                        <a:lnTo>
                          <a:pt x="17" y="8659"/>
                        </a:lnTo>
                        <a:cubicBezTo>
                          <a:pt x="187" y="6217"/>
                          <a:pt x="1491" y="3995"/>
                          <a:pt x="3542" y="2658"/>
                        </a:cubicBezTo>
                        <a:lnTo>
                          <a:pt x="7447" y="372"/>
                        </a:lnTo>
                        <a:cubicBezTo>
                          <a:pt x="9828" y="-581"/>
                          <a:pt x="10971" y="372"/>
                          <a:pt x="10971" y="2372"/>
                        </a:cubicBezTo>
                        <a:close/>
                      </a:path>
                    </a:pathLst>
                  </a:custGeom>
                  <a:solidFill>
                    <a:srgbClr val="00CC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632" name="Полилиния: фигура 329">
                    <a:extLst>
                      <a:ext uri="{FF2B5EF4-FFF2-40B4-BE49-F238E27FC236}">
                        <a16:creationId xmlns:a16="http://schemas.microsoft.com/office/drawing/2014/main" id="{1FDF9DB8-5931-49FD-9B38-BD701EA14085}"/>
                      </a:ext>
                    </a:extLst>
                  </p:cNvPr>
                  <p:cNvSpPr/>
                  <p:nvPr/>
                </p:nvSpPr>
                <p:spPr>
                  <a:xfrm>
                    <a:off x="4973192" y="3598840"/>
                    <a:ext cx="10971" cy="28447"/>
                  </a:xfrm>
                  <a:custGeom>
                    <a:avLst/>
                    <a:gdLst>
                      <a:gd name="connsiteX0" fmla="*/ 10954 w 10971"/>
                      <a:gd name="connsiteY0" fmla="*/ 2466 h 28447"/>
                      <a:gd name="connsiteX1" fmla="*/ 10954 w 10971"/>
                      <a:gd name="connsiteY1" fmla="*/ 19612 h 28447"/>
                      <a:gd name="connsiteX2" fmla="*/ 7430 w 10971"/>
                      <a:gd name="connsiteY2" fmla="*/ 25708 h 28447"/>
                      <a:gd name="connsiteX3" fmla="*/ 3429 w 10971"/>
                      <a:gd name="connsiteY3" fmla="*/ 27993 h 28447"/>
                      <a:gd name="connsiteX4" fmla="*/ 0 w 10971"/>
                      <a:gd name="connsiteY4" fmla="*/ 25993 h 28447"/>
                      <a:gd name="connsiteX5" fmla="*/ 0 w 10971"/>
                      <a:gd name="connsiteY5" fmla="*/ 8753 h 28447"/>
                      <a:gd name="connsiteX6" fmla="*/ 3429 w 10971"/>
                      <a:gd name="connsiteY6" fmla="*/ 2752 h 28447"/>
                      <a:gd name="connsiteX7" fmla="*/ 7429 w 10971"/>
                      <a:gd name="connsiteY7" fmla="*/ 466 h 28447"/>
                      <a:gd name="connsiteX8" fmla="*/ 10505 w 10971"/>
                      <a:gd name="connsiteY8" fmla="*/ 840 h 28447"/>
                      <a:gd name="connsiteX9" fmla="*/ 10954 w 10971"/>
                      <a:gd name="connsiteY9" fmla="*/ 2466 h 284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0971" h="28447">
                        <a:moveTo>
                          <a:pt x="10954" y="2466"/>
                        </a:moveTo>
                        <a:lnTo>
                          <a:pt x="10954" y="19612"/>
                        </a:lnTo>
                        <a:cubicBezTo>
                          <a:pt x="10814" y="22088"/>
                          <a:pt x="9506" y="24351"/>
                          <a:pt x="7430" y="25708"/>
                        </a:cubicBezTo>
                        <a:lnTo>
                          <a:pt x="3429" y="27993"/>
                        </a:lnTo>
                        <a:cubicBezTo>
                          <a:pt x="1524" y="29137"/>
                          <a:pt x="0" y="27993"/>
                          <a:pt x="0" y="25993"/>
                        </a:cubicBezTo>
                        <a:lnTo>
                          <a:pt x="0" y="8753"/>
                        </a:lnTo>
                        <a:cubicBezTo>
                          <a:pt x="133" y="6324"/>
                          <a:pt x="1404" y="4100"/>
                          <a:pt x="3429" y="2752"/>
                        </a:cubicBezTo>
                        <a:lnTo>
                          <a:pt x="7429" y="466"/>
                        </a:lnTo>
                        <a:cubicBezTo>
                          <a:pt x="8382" y="-280"/>
                          <a:pt x="9759" y="-113"/>
                          <a:pt x="10505" y="840"/>
                        </a:cubicBezTo>
                        <a:cubicBezTo>
                          <a:pt x="10866" y="1300"/>
                          <a:pt x="11027" y="1886"/>
                          <a:pt x="10954" y="2466"/>
                        </a:cubicBezTo>
                        <a:close/>
                      </a:path>
                    </a:pathLst>
                  </a:custGeom>
                  <a:solidFill>
                    <a:srgbClr val="37474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633" name="Полилиния: фигура 330">
                    <a:extLst>
                      <a:ext uri="{FF2B5EF4-FFF2-40B4-BE49-F238E27FC236}">
                        <a16:creationId xmlns:a16="http://schemas.microsoft.com/office/drawing/2014/main" id="{F5846275-BE9F-4B59-A4DF-ECFF20E21420}"/>
                      </a:ext>
                    </a:extLst>
                  </p:cNvPr>
                  <p:cNvSpPr/>
                  <p:nvPr/>
                </p:nvSpPr>
                <p:spPr>
                  <a:xfrm>
                    <a:off x="4955459" y="3609139"/>
                    <a:ext cx="10977" cy="28733"/>
                  </a:xfrm>
                  <a:custGeom>
                    <a:avLst/>
                    <a:gdLst>
                      <a:gd name="connsiteX0" fmla="*/ 10971 w 10977"/>
                      <a:gd name="connsiteY0" fmla="*/ 2359 h 28733"/>
                      <a:gd name="connsiteX1" fmla="*/ 10971 w 10977"/>
                      <a:gd name="connsiteY1" fmla="*/ 19885 h 28733"/>
                      <a:gd name="connsiteX2" fmla="*/ 7447 w 10977"/>
                      <a:gd name="connsiteY2" fmla="*/ 25981 h 28733"/>
                      <a:gd name="connsiteX3" fmla="*/ 3542 w 10977"/>
                      <a:gd name="connsiteY3" fmla="*/ 28267 h 28733"/>
                      <a:gd name="connsiteX4" fmla="*/ 466 w 10977"/>
                      <a:gd name="connsiteY4" fmla="*/ 27894 h 28733"/>
                      <a:gd name="connsiteX5" fmla="*/ 17 w 10977"/>
                      <a:gd name="connsiteY5" fmla="*/ 26267 h 28733"/>
                      <a:gd name="connsiteX6" fmla="*/ 17 w 10977"/>
                      <a:gd name="connsiteY6" fmla="*/ 9027 h 28733"/>
                      <a:gd name="connsiteX7" fmla="*/ 3541 w 10977"/>
                      <a:gd name="connsiteY7" fmla="*/ 3026 h 28733"/>
                      <a:gd name="connsiteX8" fmla="*/ 7066 w 10977"/>
                      <a:gd name="connsiteY8" fmla="*/ 835 h 28733"/>
                      <a:gd name="connsiteX9" fmla="*/ 10142 w 10977"/>
                      <a:gd name="connsiteY9" fmla="*/ 470 h 28733"/>
                      <a:gd name="connsiteX10" fmla="*/ 10971 w 10977"/>
                      <a:gd name="connsiteY10" fmla="*/ 2359 h 287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0977" h="28733">
                        <a:moveTo>
                          <a:pt x="10971" y="2359"/>
                        </a:moveTo>
                        <a:lnTo>
                          <a:pt x="10971" y="19885"/>
                        </a:lnTo>
                        <a:cubicBezTo>
                          <a:pt x="10831" y="22362"/>
                          <a:pt x="9523" y="24624"/>
                          <a:pt x="7447" y="25981"/>
                        </a:cubicBezTo>
                        <a:lnTo>
                          <a:pt x="3542" y="28267"/>
                        </a:lnTo>
                        <a:cubicBezTo>
                          <a:pt x="2589" y="29014"/>
                          <a:pt x="1212" y="28846"/>
                          <a:pt x="466" y="27894"/>
                        </a:cubicBezTo>
                        <a:cubicBezTo>
                          <a:pt x="105" y="27433"/>
                          <a:pt x="-56" y="26847"/>
                          <a:pt x="17" y="26267"/>
                        </a:cubicBezTo>
                        <a:lnTo>
                          <a:pt x="17" y="9027"/>
                        </a:lnTo>
                        <a:cubicBezTo>
                          <a:pt x="187" y="6585"/>
                          <a:pt x="1491" y="4363"/>
                          <a:pt x="3541" y="3026"/>
                        </a:cubicBezTo>
                        <a:lnTo>
                          <a:pt x="7066" y="835"/>
                        </a:lnTo>
                        <a:cubicBezTo>
                          <a:pt x="7814" y="-115"/>
                          <a:pt x="9192" y="-279"/>
                          <a:pt x="10142" y="470"/>
                        </a:cubicBezTo>
                        <a:cubicBezTo>
                          <a:pt x="10716" y="922"/>
                          <a:pt x="11027" y="1631"/>
                          <a:pt x="10971" y="2359"/>
                        </a:cubicBezTo>
                        <a:close/>
                      </a:path>
                    </a:pathLst>
                  </a:custGeom>
                  <a:solidFill>
                    <a:srgbClr val="37474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634" name="Полилиния: фигура 331">
                    <a:extLst>
                      <a:ext uri="{FF2B5EF4-FFF2-40B4-BE49-F238E27FC236}">
                        <a16:creationId xmlns:a16="http://schemas.microsoft.com/office/drawing/2014/main" id="{5BD63122-C857-4776-B97B-3F508608C536}"/>
                      </a:ext>
                    </a:extLst>
                  </p:cNvPr>
                  <p:cNvSpPr/>
                  <p:nvPr/>
                </p:nvSpPr>
                <p:spPr>
                  <a:xfrm>
                    <a:off x="4937855" y="3619092"/>
                    <a:ext cx="10858" cy="28294"/>
                  </a:xfrm>
                  <a:custGeom>
                    <a:avLst/>
                    <a:gdLst>
                      <a:gd name="connsiteX0" fmla="*/ 10858 w 10858"/>
                      <a:gd name="connsiteY0" fmla="*/ 2599 h 28294"/>
                      <a:gd name="connsiteX1" fmla="*/ 10858 w 10858"/>
                      <a:gd name="connsiteY1" fmla="*/ 19458 h 28294"/>
                      <a:gd name="connsiteX2" fmla="*/ 7429 w 10858"/>
                      <a:gd name="connsiteY2" fmla="*/ 25554 h 28294"/>
                      <a:gd name="connsiteX3" fmla="*/ 3429 w 10858"/>
                      <a:gd name="connsiteY3" fmla="*/ 27840 h 28294"/>
                      <a:gd name="connsiteX4" fmla="*/ 0 w 10858"/>
                      <a:gd name="connsiteY4" fmla="*/ 25840 h 28294"/>
                      <a:gd name="connsiteX5" fmla="*/ 0 w 10858"/>
                      <a:gd name="connsiteY5" fmla="*/ 8599 h 28294"/>
                      <a:gd name="connsiteX6" fmla="*/ 3429 w 10858"/>
                      <a:gd name="connsiteY6" fmla="*/ 2598 h 28294"/>
                      <a:gd name="connsiteX7" fmla="*/ 7429 w 10858"/>
                      <a:gd name="connsiteY7" fmla="*/ 313 h 28294"/>
                      <a:gd name="connsiteX8" fmla="*/ 10858 w 10858"/>
                      <a:gd name="connsiteY8" fmla="*/ 2599 h 282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858" h="28294">
                        <a:moveTo>
                          <a:pt x="10858" y="2599"/>
                        </a:moveTo>
                        <a:lnTo>
                          <a:pt x="10858" y="19458"/>
                        </a:lnTo>
                        <a:cubicBezTo>
                          <a:pt x="10755" y="21921"/>
                          <a:pt x="9481" y="24186"/>
                          <a:pt x="7429" y="25554"/>
                        </a:cubicBezTo>
                        <a:lnTo>
                          <a:pt x="3429" y="27840"/>
                        </a:lnTo>
                        <a:cubicBezTo>
                          <a:pt x="1524" y="28983"/>
                          <a:pt x="0" y="27840"/>
                          <a:pt x="0" y="25840"/>
                        </a:cubicBezTo>
                        <a:lnTo>
                          <a:pt x="0" y="8599"/>
                        </a:lnTo>
                        <a:cubicBezTo>
                          <a:pt x="133" y="6170"/>
                          <a:pt x="1404" y="3946"/>
                          <a:pt x="3429" y="2598"/>
                        </a:cubicBezTo>
                        <a:lnTo>
                          <a:pt x="7429" y="313"/>
                        </a:lnTo>
                        <a:cubicBezTo>
                          <a:pt x="9334" y="-545"/>
                          <a:pt x="10858" y="408"/>
                          <a:pt x="10858" y="2599"/>
                        </a:cubicBezTo>
                        <a:close/>
                      </a:path>
                    </a:pathLst>
                  </a:custGeom>
                  <a:solidFill>
                    <a:srgbClr val="00CC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635" name="Полилиния: фигура 332">
                    <a:extLst>
                      <a:ext uri="{FF2B5EF4-FFF2-40B4-BE49-F238E27FC236}">
                        <a16:creationId xmlns:a16="http://schemas.microsoft.com/office/drawing/2014/main" id="{51DC9645-DCD9-41E2-98FE-3CA5C1ECA95E}"/>
                      </a:ext>
                    </a:extLst>
                  </p:cNvPr>
                  <p:cNvSpPr/>
                  <p:nvPr/>
                </p:nvSpPr>
                <p:spPr>
                  <a:xfrm>
                    <a:off x="4920138" y="3629808"/>
                    <a:ext cx="10953" cy="28055"/>
                  </a:xfrm>
                  <a:custGeom>
                    <a:avLst/>
                    <a:gdLst>
                      <a:gd name="connsiteX0" fmla="*/ 10954 w 10953"/>
                      <a:gd name="connsiteY0" fmla="*/ 2074 h 28055"/>
                      <a:gd name="connsiteX1" fmla="*/ 10954 w 10953"/>
                      <a:gd name="connsiteY1" fmla="*/ 19219 h 28055"/>
                      <a:gd name="connsiteX2" fmla="*/ 7429 w 10953"/>
                      <a:gd name="connsiteY2" fmla="*/ 25316 h 28055"/>
                      <a:gd name="connsiteX3" fmla="*/ 3524 w 10953"/>
                      <a:gd name="connsiteY3" fmla="*/ 27601 h 28055"/>
                      <a:gd name="connsiteX4" fmla="*/ 0 w 10953"/>
                      <a:gd name="connsiteY4" fmla="*/ 25601 h 28055"/>
                      <a:gd name="connsiteX5" fmla="*/ 0 w 10953"/>
                      <a:gd name="connsiteY5" fmla="*/ 8742 h 28055"/>
                      <a:gd name="connsiteX6" fmla="*/ 3524 w 10953"/>
                      <a:gd name="connsiteY6" fmla="*/ 2741 h 28055"/>
                      <a:gd name="connsiteX7" fmla="*/ 7429 w 10953"/>
                      <a:gd name="connsiteY7" fmla="*/ 455 h 28055"/>
                      <a:gd name="connsiteX8" fmla="*/ 10502 w 10953"/>
                      <a:gd name="connsiteY8" fmla="*/ 854 h 28055"/>
                      <a:gd name="connsiteX9" fmla="*/ 10954 w 10953"/>
                      <a:gd name="connsiteY9" fmla="*/ 2074 h 280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0953" h="28055">
                        <a:moveTo>
                          <a:pt x="10954" y="2074"/>
                        </a:moveTo>
                        <a:lnTo>
                          <a:pt x="10954" y="19219"/>
                        </a:lnTo>
                        <a:cubicBezTo>
                          <a:pt x="10814" y="21696"/>
                          <a:pt x="9505" y="23958"/>
                          <a:pt x="7429" y="25316"/>
                        </a:cubicBezTo>
                        <a:lnTo>
                          <a:pt x="3524" y="27601"/>
                        </a:lnTo>
                        <a:cubicBezTo>
                          <a:pt x="1524" y="28744"/>
                          <a:pt x="0" y="27601"/>
                          <a:pt x="0" y="25601"/>
                        </a:cubicBezTo>
                        <a:lnTo>
                          <a:pt x="0" y="8742"/>
                        </a:lnTo>
                        <a:cubicBezTo>
                          <a:pt x="107" y="6281"/>
                          <a:pt x="1427" y="4033"/>
                          <a:pt x="3524" y="2741"/>
                        </a:cubicBezTo>
                        <a:lnTo>
                          <a:pt x="7429" y="455"/>
                        </a:lnTo>
                        <a:cubicBezTo>
                          <a:pt x="8388" y="-283"/>
                          <a:pt x="9764" y="-104"/>
                          <a:pt x="10502" y="854"/>
                        </a:cubicBezTo>
                        <a:cubicBezTo>
                          <a:pt x="10773" y="1206"/>
                          <a:pt x="10930" y="1631"/>
                          <a:pt x="10954" y="2074"/>
                        </a:cubicBezTo>
                        <a:close/>
                      </a:path>
                    </a:pathLst>
                  </a:custGeom>
                  <a:solidFill>
                    <a:srgbClr val="37474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636" name="Полилиния: фигура 333">
                    <a:extLst>
                      <a:ext uri="{FF2B5EF4-FFF2-40B4-BE49-F238E27FC236}">
                        <a16:creationId xmlns:a16="http://schemas.microsoft.com/office/drawing/2014/main" id="{DB1FF129-EFC7-420F-AD54-A67AE8DED9CE}"/>
                      </a:ext>
                    </a:extLst>
                  </p:cNvPr>
                  <p:cNvSpPr/>
                  <p:nvPr/>
                </p:nvSpPr>
                <p:spPr>
                  <a:xfrm>
                    <a:off x="4902404" y="3639313"/>
                    <a:ext cx="10971" cy="28753"/>
                  </a:xfrm>
                  <a:custGeom>
                    <a:avLst/>
                    <a:gdLst>
                      <a:gd name="connsiteX0" fmla="*/ 10971 w 10971"/>
                      <a:gd name="connsiteY0" fmla="*/ 2760 h 28753"/>
                      <a:gd name="connsiteX1" fmla="*/ 10971 w 10971"/>
                      <a:gd name="connsiteY1" fmla="*/ 19906 h 28753"/>
                      <a:gd name="connsiteX2" fmla="*/ 7447 w 10971"/>
                      <a:gd name="connsiteY2" fmla="*/ 26002 h 28753"/>
                      <a:gd name="connsiteX3" fmla="*/ 3542 w 10971"/>
                      <a:gd name="connsiteY3" fmla="*/ 28287 h 28753"/>
                      <a:gd name="connsiteX4" fmla="*/ 466 w 10971"/>
                      <a:gd name="connsiteY4" fmla="*/ 27914 h 28753"/>
                      <a:gd name="connsiteX5" fmla="*/ 17 w 10971"/>
                      <a:gd name="connsiteY5" fmla="*/ 26287 h 28753"/>
                      <a:gd name="connsiteX6" fmla="*/ 17 w 10971"/>
                      <a:gd name="connsiteY6" fmla="*/ 8761 h 28753"/>
                      <a:gd name="connsiteX7" fmla="*/ 3542 w 10971"/>
                      <a:gd name="connsiteY7" fmla="*/ 2760 h 28753"/>
                      <a:gd name="connsiteX8" fmla="*/ 7447 w 10971"/>
                      <a:gd name="connsiteY8" fmla="*/ 475 h 28753"/>
                      <a:gd name="connsiteX9" fmla="*/ 10971 w 10971"/>
                      <a:gd name="connsiteY9" fmla="*/ 2760 h 287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0971" h="28753">
                        <a:moveTo>
                          <a:pt x="10971" y="2760"/>
                        </a:moveTo>
                        <a:lnTo>
                          <a:pt x="10971" y="19906"/>
                        </a:lnTo>
                        <a:cubicBezTo>
                          <a:pt x="10862" y="22391"/>
                          <a:pt x="9546" y="24667"/>
                          <a:pt x="7447" y="26002"/>
                        </a:cubicBezTo>
                        <a:lnTo>
                          <a:pt x="3542" y="28287"/>
                        </a:lnTo>
                        <a:cubicBezTo>
                          <a:pt x="2589" y="29034"/>
                          <a:pt x="1212" y="28866"/>
                          <a:pt x="466" y="27914"/>
                        </a:cubicBezTo>
                        <a:cubicBezTo>
                          <a:pt x="105" y="27453"/>
                          <a:pt x="-56" y="26867"/>
                          <a:pt x="17" y="26287"/>
                        </a:cubicBezTo>
                        <a:lnTo>
                          <a:pt x="17" y="8761"/>
                        </a:lnTo>
                        <a:cubicBezTo>
                          <a:pt x="187" y="6319"/>
                          <a:pt x="1491" y="4098"/>
                          <a:pt x="3542" y="2760"/>
                        </a:cubicBezTo>
                        <a:lnTo>
                          <a:pt x="7447" y="475"/>
                        </a:lnTo>
                        <a:cubicBezTo>
                          <a:pt x="9447" y="-764"/>
                          <a:pt x="10971" y="570"/>
                          <a:pt x="10971" y="2760"/>
                        </a:cubicBezTo>
                        <a:close/>
                      </a:path>
                    </a:pathLst>
                  </a:custGeom>
                  <a:solidFill>
                    <a:srgbClr val="00CC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637" name="Полилиния: фигура 334">
                    <a:extLst>
                      <a:ext uri="{FF2B5EF4-FFF2-40B4-BE49-F238E27FC236}">
                        <a16:creationId xmlns:a16="http://schemas.microsoft.com/office/drawing/2014/main" id="{D3C814EC-032C-49D2-A282-0538032496F5}"/>
                      </a:ext>
                    </a:extLst>
                  </p:cNvPr>
                  <p:cNvSpPr/>
                  <p:nvPr/>
                </p:nvSpPr>
                <p:spPr>
                  <a:xfrm>
                    <a:off x="4884991" y="3649779"/>
                    <a:ext cx="10858" cy="28467"/>
                  </a:xfrm>
                  <a:custGeom>
                    <a:avLst/>
                    <a:gdLst>
                      <a:gd name="connsiteX0" fmla="*/ 10858 w 10858"/>
                      <a:gd name="connsiteY0" fmla="*/ 2487 h 28467"/>
                      <a:gd name="connsiteX1" fmla="*/ 10858 w 10858"/>
                      <a:gd name="connsiteY1" fmla="*/ 19632 h 28467"/>
                      <a:gd name="connsiteX2" fmla="*/ 7429 w 10858"/>
                      <a:gd name="connsiteY2" fmla="*/ 25728 h 28467"/>
                      <a:gd name="connsiteX3" fmla="*/ 3429 w 10858"/>
                      <a:gd name="connsiteY3" fmla="*/ 28014 h 28467"/>
                      <a:gd name="connsiteX4" fmla="*/ 0 w 10858"/>
                      <a:gd name="connsiteY4" fmla="*/ 26014 h 28467"/>
                      <a:gd name="connsiteX5" fmla="*/ 0 w 10858"/>
                      <a:gd name="connsiteY5" fmla="*/ 8773 h 28467"/>
                      <a:gd name="connsiteX6" fmla="*/ 3429 w 10858"/>
                      <a:gd name="connsiteY6" fmla="*/ 2773 h 28467"/>
                      <a:gd name="connsiteX7" fmla="*/ 7429 w 10858"/>
                      <a:gd name="connsiteY7" fmla="*/ 487 h 28467"/>
                      <a:gd name="connsiteX8" fmla="*/ 10858 w 10858"/>
                      <a:gd name="connsiteY8" fmla="*/ 2487 h 284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858" h="28467">
                        <a:moveTo>
                          <a:pt x="10858" y="2487"/>
                        </a:moveTo>
                        <a:lnTo>
                          <a:pt x="10858" y="19632"/>
                        </a:lnTo>
                        <a:cubicBezTo>
                          <a:pt x="10755" y="22095"/>
                          <a:pt x="9481" y="24360"/>
                          <a:pt x="7429" y="25728"/>
                        </a:cubicBezTo>
                        <a:lnTo>
                          <a:pt x="3429" y="28014"/>
                        </a:lnTo>
                        <a:cubicBezTo>
                          <a:pt x="1524" y="29157"/>
                          <a:pt x="0" y="28014"/>
                          <a:pt x="0" y="26014"/>
                        </a:cubicBezTo>
                        <a:lnTo>
                          <a:pt x="0" y="8773"/>
                        </a:lnTo>
                        <a:cubicBezTo>
                          <a:pt x="133" y="6345"/>
                          <a:pt x="1404" y="4121"/>
                          <a:pt x="3429" y="2773"/>
                        </a:cubicBezTo>
                        <a:lnTo>
                          <a:pt x="7429" y="487"/>
                        </a:lnTo>
                        <a:cubicBezTo>
                          <a:pt x="9144" y="-656"/>
                          <a:pt x="10858" y="296"/>
                          <a:pt x="10858" y="2487"/>
                        </a:cubicBezTo>
                        <a:close/>
                      </a:path>
                    </a:pathLst>
                  </a:custGeom>
                  <a:solidFill>
                    <a:srgbClr val="00CC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638" name="Полилиния: фигура 335">
                    <a:extLst>
                      <a:ext uri="{FF2B5EF4-FFF2-40B4-BE49-F238E27FC236}">
                        <a16:creationId xmlns:a16="http://schemas.microsoft.com/office/drawing/2014/main" id="{DBCA729A-6DAE-4B73-8810-6292657E6D11}"/>
                      </a:ext>
                    </a:extLst>
                  </p:cNvPr>
                  <p:cNvSpPr/>
                  <p:nvPr/>
                </p:nvSpPr>
                <p:spPr>
                  <a:xfrm>
                    <a:off x="4867275" y="3660325"/>
                    <a:ext cx="10763" cy="27981"/>
                  </a:xfrm>
                  <a:custGeom>
                    <a:avLst/>
                    <a:gdLst>
                      <a:gd name="connsiteX0" fmla="*/ 10763 w 10763"/>
                      <a:gd name="connsiteY0" fmla="*/ 2132 h 27981"/>
                      <a:gd name="connsiteX1" fmla="*/ 10763 w 10763"/>
                      <a:gd name="connsiteY1" fmla="*/ 19277 h 27981"/>
                      <a:gd name="connsiteX2" fmla="*/ 7239 w 10763"/>
                      <a:gd name="connsiteY2" fmla="*/ 25373 h 27981"/>
                      <a:gd name="connsiteX3" fmla="*/ 3334 w 10763"/>
                      <a:gd name="connsiteY3" fmla="*/ 27659 h 27981"/>
                      <a:gd name="connsiteX4" fmla="*/ 321 w 10763"/>
                      <a:gd name="connsiteY4" fmla="*/ 26935 h 27981"/>
                      <a:gd name="connsiteX5" fmla="*/ 0 w 10763"/>
                      <a:gd name="connsiteY5" fmla="*/ 25850 h 27981"/>
                      <a:gd name="connsiteX6" fmla="*/ 0 w 10763"/>
                      <a:gd name="connsiteY6" fmla="*/ 8609 h 27981"/>
                      <a:gd name="connsiteX7" fmla="*/ 3524 w 10763"/>
                      <a:gd name="connsiteY7" fmla="*/ 2608 h 27981"/>
                      <a:gd name="connsiteX8" fmla="*/ 7429 w 10763"/>
                      <a:gd name="connsiteY8" fmla="*/ 323 h 27981"/>
                      <a:gd name="connsiteX9" fmla="*/ 10442 w 10763"/>
                      <a:gd name="connsiteY9" fmla="*/ 1047 h 27981"/>
                      <a:gd name="connsiteX10" fmla="*/ 10763 w 10763"/>
                      <a:gd name="connsiteY10" fmla="*/ 2132 h 279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0763" h="27981">
                        <a:moveTo>
                          <a:pt x="10763" y="2132"/>
                        </a:moveTo>
                        <a:lnTo>
                          <a:pt x="10763" y="19277"/>
                        </a:lnTo>
                        <a:cubicBezTo>
                          <a:pt x="10623" y="21754"/>
                          <a:pt x="9315" y="24016"/>
                          <a:pt x="7239" y="25373"/>
                        </a:cubicBezTo>
                        <a:lnTo>
                          <a:pt x="3334" y="27659"/>
                        </a:lnTo>
                        <a:cubicBezTo>
                          <a:pt x="2302" y="28291"/>
                          <a:pt x="953" y="27967"/>
                          <a:pt x="321" y="26935"/>
                        </a:cubicBezTo>
                        <a:cubicBezTo>
                          <a:pt x="121" y="26607"/>
                          <a:pt x="10" y="26233"/>
                          <a:pt x="0" y="25850"/>
                        </a:cubicBezTo>
                        <a:lnTo>
                          <a:pt x="0" y="8609"/>
                        </a:lnTo>
                        <a:cubicBezTo>
                          <a:pt x="155" y="6163"/>
                          <a:pt x="1463" y="3935"/>
                          <a:pt x="3524" y="2608"/>
                        </a:cubicBezTo>
                        <a:lnTo>
                          <a:pt x="7429" y="323"/>
                        </a:lnTo>
                        <a:cubicBezTo>
                          <a:pt x="8461" y="-309"/>
                          <a:pt x="9810" y="15"/>
                          <a:pt x="10442" y="1047"/>
                        </a:cubicBezTo>
                        <a:cubicBezTo>
                          <a:pt x="10642" y="1375"/>
                          <a:pt x="10753" y="1749"/>
                          <a:pt x="10763" y="2132"/>
                        </a:cubicBezTo>
                        <a:close/>
                      </a:path>
                    </a:pathLst>
                  </a:custGeom>
                  <a:solidFill>
                    <a:srgbClr val="00CC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639" name="Полилиния: фигура 336">
                    <a:extLst>
                      <a:ext uri="{FF2B5EF4-FFF2-40B4-BE49-F238E27FC236}">
                        <a16:creationId xmlns:a16="http://schemas.microsoft.com/office/drawing/2014/main" id="{EE2C1C54-5B25-4BB2-B684-EB5DF2F7C5D2}"/>
                      </a:ext>
                    </a:extLst>
                  </p:cNvPr>
                  <p:cNvSpPr/>
                  <p:nvPr/>
                </p:nvSpPr>
                <p:spPr>
                  <a:xfrm>
                    <a:off x="4849350" y="3670162"/>
                    <a:ext cx="10971" cy="28480"/>
                  </a:xfrm>
                  <a:custGeom>
                    <a:avLst/>
                    <a:gdLst>
                      <a:gd name="connsiteX0" fmla="*/ 10971 w 10971"/>
                      <a:gd name="connsiteY0" fmla="*/ 2487 h 28480"/>
                      <a:gd name="connsiteX1" fmla="*/ 10971 w 10971"/>
                      <a:gd name="connsiteY1" fmla="*/ 19632 h 28480"/>
                      <a:gd name="connsiteX2" fmla="*/ 7542 w 10971"/>
                      <a:gd name="connsiteY2" fmla="*/ 25728 h 28480"/>
                      <a:gd name="connsiteX3" fmla="*/ 3542 w 10971"/>
                      <a:gd name="connsiteY3" fmla="*/ 28014 h 28480"/>
                      <a:gd name="connsiteX4" fmla="*/ 466 w 10971"/>
                      <a:gd name="connsiteY4" fmla="*/ 27640 h 28480"/>
                      <a:gd name="connsiteX5" fmla="*/ 17 w 10971"/>
                      <a:gd name="connsiteY5" fmla="*/ 26014 h 28480"/>
                      <a:gd name="connsiteX6" fmla="*/ 17 w 10971"/>
                      <a:gd name="connsiteY6" fmla="*/ 8773 h 28480"/>
                      <a:gd name="connsiteX7" fmla="*/ 3542 w 10971"/>
                      <a:gd name="connsiteY7" fmla="*/ 2772 h 28480"/>
                      <a:gd name="connsiteX8" fmla="*/ 7542 w 10971"/>
                      <a:gd name="connsiteY8" fmla="*/ 487 h 28480"/>
                      <a:gd name="connsiteX9" fmla="*/ 10971 w 10971"/>
                      <a:gd name="connsiteY9" fmla="*/ 2487 h 284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0971" h="28480">
                        <a:moveTo>
                          <a:pt x="10971" y="2487"/>
                        </a:moveTo>
                        <a:lnTo>
                          <a:pt x="10971" y="19632"/>
                        </a:lnTo>
                        <a:cubicBezTo>
                          <a:pt x="10868" y="22095"/>
                          <a:pt x="9593" y="24360"/>
                          <a:pt x="7542" y="25728"/>
                        </a:cubicBezTo>
                        <a:lnTo>
                          <a:pt x="3542" y="28014"/>
                        </a:lnTo>
                        <a:cubicBezTo>
                          <a:pt x="2589" y="28760"/>
                          <a:pt x="1212" y="28593"/>
                          <a:pt x="466" y="27640"/>
                        </a:cubicBezTo>
                        <a:cubicBezTo>
                          <a:pt x="105" y="27180"/>
                          <a:pt x="-56" y="26594"/>
                          <a:pt x="17" y="26014"/>
                        </a:cubicBezTo>
                        <a:lnTo>
                          <a:pt x="17" y="8773"/>
                        </a:lnTo>
                        <a:cubicBezTo>
                          <a:pt x="172" y="6327"/>
                          <a:pt x="1480" y="4099"/>
                          <a:pt x="3542" y="2772"/>
                        </a:cubicBezTo>
                        <a:lnTo>
                          <a:pt x="7542" y="487"/>
                        </a:lnTo>
                        <a:cubicBezTo>
                          <a:pt x="9447" y="-656"/>
                          <a:pt x="10971" y="296"/>
                          <a:pt x="10971" y="2487"/>
                        </a:cubicBezTo>
                        <a:close/>
                      </a:path>
                    </a:pathLst>
                  </a:custGeom>
                  <a:solidFill>
                    <a:srgbClr val="37474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640" name="Полилиния: фигура 337">
                    <a:extLst>
                      <a:ext uri="{FF2B5EF4-FFF2-40B4-BE49-F238E27FC236}">
                        <a16:creationId xmlns:a16="http://schemas.microsoft.com/office/drawing/2014/main" id="{B1BDF61B-1110-4DAB-9C23-2794A0ABC412}"/>
                      </a:ext>
                    </a:extLst>
                  </p:cNvPr>
                  <p:cNvSpPr/>
                  <p:nvPr/>
                </p:nvSpPr>
                <p:spPr>
                  <a:xfrm>
                    <a:off x="4831746" y="3680374"/>
                    <a:ext cx="10971" cy="28447"/>
                  </a:xfrm>
                  <a:custGeom>
                    <a:avLst/>
                    <a:gdLst>
                      <a:gd name="connsiteX0" fmla="*/ 10954 w 10971"/>
                      <a:gd name="connsiteY0" fmla="*/ 2466 h 28447"/>
                      <a:gd name="connsiteX1" fmla="*/ 10954 w 10971"/>
                      <a:gd name="connsiteY1" fmla="*/ 19612 h 28447"/>
                      <a:gd name="connsiteX2" fmla="*/ 7429 w 10971"/>
                      <a:gd name="connsiteY2" fmla="*/ 25708 h 28447"/>
                      <a:gd name="connsiteX3" fmla="*/ 3524 w 10971"/>
                      <a:gd name="connsiteY3" fmla="*/ 27993 h 28447"/>
                      <a:gd name="connsiteX4" fmla="*/ 0 w 10971"/>
                      <a:gd name="connsiteY4" fmla="*/ 25993 h 28447"/>
                      <a:gd name="connsiteX5" fmla="*/ 0 w 10971"/>
                      <a:gd name="connsiteY5" fmla="*/ 8753 h 28447"/>
                      <a:gd name="connsiteX6" fmla="*/ 3524 w 10971"/>
                      <a:gd name="connsiteY6" fmla="*/ 2752 h 28447"/>
                      <a:gd name="connsiteX7" fmla="*/ 7430 w 10971"/>
                      <a:gd name="connsiteY7" fmla="*/ 466 h 28447"/>
                      <a:gd name="connsiteX8" fmla="*/ 10505 w 10971"/>
                      <a:gd name="connsiteY8" fmla="*/ 840 h 28447"/>
                      <a:gd name="connsiteX9" fmla="*/ 10954 w 10971"/>
                      <a:gd name="connsiteY9" fmla="*/ 2466 h 284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0971" h="28447">
                        <a:moveTo>
                          <a:pt x="10954" y="2466"/>
                        </a:moveTo>
                        <a:lnTo>
                          <a:pt x="10954" y="19612"/>
                        </a:lnTo>
                        <a:cubicBezTo>
                          <a:pt x="10814" y="22088"/>
                          <a:pt x="9506" y="24351"/>
                          <a:pt x="7429" y="25708"/>
                        </a:cubicBezTo>
                        <a:lnTo>
                          <a:pt x="3524" y="27993"/>
                        </a:lnTo>
                        <a:cubicBezTo>
                          <a:pt x="1524" y="29137"/>
                          <a:pt x="0" y="27993"/>
                          <a:pt x="0" y="25993"/>
                        </a:cubicBezTo>
                        <a:lnTo>
                          <a:pt x="0" y="8753"/>
                        </a:lnTo>
                        <a:cubicBezTo>
                          <a:pt x="107" y="6292"/>
                          <a:pt x="1427" y="4044"/>
                          <a:pt x="3524" y="2752"/>
                        </a:cubicBezTo>
                        <a:lnTo>
                          <a:pt x="7430" y="466"/>
                        </a:lnTo>
                        <a:cubicBezTo>
                          <a:pt x="8382" y="-280"/>
                          <a:pt x="9759" y="-113"/>
                          <a:pt x="10505" y="840"/>
                        </a:cubicBezTo>
                        <a:cubicBezTo>
                          <a:pt x="10866" y="1300"/>
                          <a:pt x="11027" y="1886"/>
                          <a:pt x="10954" y="2466"/>
                        </a:cubicBezTo>
                        <a:close/>
                      </a:path>
                    </a:pathLst>
                  </a:custGeom>
                  <a:solidFill>
                    <a:srgbClr val="00CC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641" name="Полилиния: фигура 338">
                    <a:extLst>
                      <a:ext uri="{FF2B5EF4-FFF2-40B4-BE49-F238E27FC236}">
                        <a16:creationId xmlns:a16="http://schemas.microsoft.com/office/drawing/2014/main" id="{62ABEDCF-1A59-4C9A-A069-AED4ADA7B3FA}"/>
                      </a:ext>
                    </a:extLst>
                  </p:cNvPr>
                  <p:cNvSpPr/>
                  <p:nvPr/>
                </p:nvSpPr>
                <p:spPr>
                  <a:xfrm>
                    <a:off x="4814012" y="3690546"/>
                    <a:ext cx="10971" cy="28479"/>
                  </a:xfrm>
                  <a:custGeom>
                    <a:avLst/>
                    <a:gdLst>
                      <a:gd name="connsiteX0" fmla="*/ 10971 w 10971"/>
                      <a:gd name="connsiteY0" fmla="*/ 2487 h 28479"/>
                      <a:gd name="connsiteX1" fmla="*/ 10971 w 10971"/>
                      <a:gd name="connsiteY1" fmla="*/ 19632 h 28479"/>
                      <a:gd name="connsiteX2" fmla="*/ 7447 w 10971"/>
                      <a:gd name="connsiteY2" fmla="*/ 25728 h 28479"/>
                      <a:gd name="connsiteX3" fmla="*/ 3542 w 10971"/>
                      <a:gd name="connsiteY3" fmla="*/ 28014 h 28479"/>
                      <a:gd name="connsiteX4" fmla="*/ 466 w 10971"/>
                      <a:gd name="connsiteY4" fmla="*/ 27640 h 28479"/>
                      <a:gd name="connsiteX5" fmla="*/ 17 w 10971"/>
                      <a:gd name="connsiteY5" fmla="*/ 26014 h 28479"/>
                      <a:gd name="connsiteX6" fmla="*/ 17 w 10971"/>
                      <a:gd name="connsiteY6" fmla="*/ 8773 h 28479"/>
                      <a:gd name="connsiteX7" fmla="*/ 3542 w 10971"/>
                      <a:gd name="connsiteY7" fmla="*/ 2773 h 28479"/>
                      <a:gd name="connsiteX8" fmla="*/ 7447 w 10971"/>
                      <a:gd name="connsiteY8" fmla="*/ 487 h 28479"/>
                      <a:gd name="connsiteX9" fmla="*/ 10971 w 10971"/>
                      <a:gd name="connsiteY9" fmla="*/ 2487 h 284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0971" h="28479">
                        <a:moveTo>
                          <a:pt x="10971" y="2487"/>
                        </a:moveTo>
                        <a:lnTo>
                          <a:pt x="10971" y="19632"/>
                        </a:lnTo>
                        <a:cubicBezTo>
                          <a:pt x="10862" y="22117"/>
                          <a:pt x="9546" y="24393"/>
                          <a:pt x="7447" y="25728"/>
                        </a:cubicBezTo>
                        <a:lnTo>
                          <a:pt x="3542" y="28014"/>
                        </a:lnTo>
                        <a:cubicBezTo>
                          <a:pt x="2589" y="28760"/>
                          <a:pt x="1212" y="28592"/>
                          <a:pt x="466" y="27640"/>
                        </a:cubicBezTo>
                        <a:cubicBezTo>
                          <a:pt x="105" y="27179"/>
                          <a:pt x="-56" y="26594"/>
                          <a:pt x="17" y="26014"/>
                        </a:cubicBezTo>
                        <a:lnTo>
                          <a:pt x="17" y="8773"/>
                        </a:lnTo>
                        <a:cubicBezTo>
                          <a:pt x="172" y="6327"/>
                          <a:pt x="1480" y="4099"/>
                          <a:pt x="3542" y="2773"/>
                        </a:cubicBezTo>
                        <a:lnTo>
                          <a:pt x="7447" y="487"/>
                        </a:lnTo>
                        <a:cubicBezTo>
                          <a:pt x="9447" y="-656"/>
                          <a:pt x="10971" y="296"/>
                          <a:pt x="10971" y="2487"/>
                        </a:cubicBezTo>
                        <a:close/>
                      </a:path>
                    </a:pathLst>
                  </a:custGeom>
                  <a:solidFill>
                    <a:srgbClr val="00CC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642" name="Полилиния: фигура 339">
                    <a:extLst>
                      <a:ext uri="{FF2B5EF4-FFF2-40B4-BE49-F238E27FC236}">
                        <a16:creationId xmlns:a16="http://schemas.microsoft.com/office/drawing/2014/main" id="{7C895364-7D91-485E-A104-58493576A94B}"/>
                      </a:ext>
                    </a:extLst>
                  </p:cNvPr>
                  <p:cNvSpPr/>
                  <p:nvPr/>
                </p:nvSpPr>
                <p:spPr>
                  <a:xfrm>
                    <a:off x="4795646" y="3290237"/>
                    <a:ext cx="295275" cy="230893"/>
                  </a:xfrm>
                  <a:custGeom>
                    <a:avLst/>
                    <a:gdLst>
                      <a:gd name="connsiteX0" fmla="*/ 277844 w 295275"/>
                      <a:gd name="connsiteY0" fmla="*/ 2364 h 230893"/>
                      <a:gd name="connsiteX1" fmla="*/ 17431 w 295275"/>
                      <a:gd name="connsiteY1" fmla="*/ 152669 h 230893"/>
                      <a:gd name="connsiteX2" fmla="*/ 0 w 295275"/>
                      <a:gd name="connsiteY2" fmla="*/ 182958 h 230893"/>
                      <a:gd name="connsiteX3" fmla="*/ 0 w 295275"/>
                      <a:gd name="connsiteY3" fmla="*/ 218391 h 230893"/>
                      <a:gd name="connsiteX4" fmla="*/ 17431 w 295275"/>
                      <a:gd name="connsiteY4" fmla="*/ 228488 h 230893"/>
                      <a:gd name="connsiteX5" fmla="*/ 277844 w 295275"/>
                      <a:gd name="connsiteY5" fmla="*/ 78183 h 230893"/>
                      <a:gd name="connsiteX6" fmla="*/ 295275 w 295275"/>
                      <a:gd name="connsiteY6" fmla="*/ 47894 h 230893"/>
                      <a:gd name="connsiteX7" fmla="*/ 295275 w 295275"/>
                      <a:gd name="connsiteY7" fmla="*/ 12461 h 230893"/>
                      <a:gd name="connsiteX8" fmla="*/ 277844 w 295275"/>
                      <a:gd name="connsiteY8" fmla="*/ 2364 h 2308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95275" h="230893">
                        <a:moveTo>
                          <a:pt x="277844" y="2364"/>
                        </a:moveTo>
                        <a:lnTo>
                          <a:pt x="17431" y="152669"/>
                        </a:lnTo>
                        <a:cubicBezTo>
                          <a:pt x="7141" y="159425"/>
                          <a:pt x="672" y="170667"/>
                          <a:pt x="0" y="182958"/>
                        </a:cubicBezTo>
                        <a:lnTo>
                          <a:pt x="0" y="218391"/>
                        </a:lnTo>
                        <a:cubicBezTo>
                          <a:pt x="0" y="229536"/>
                          <a:pt x="7811" y="234108"/>
                          <a:pt x="17431" y="228488"/>
                        </a:cubicBezTo>
                        <a:lnTo>
                          <a:pt x="277844" y="78183"/>
                        </a:lnTo>
                        <a:cubicBezTo>
                          <a:pt x="288134" y="71427"/>
                          <a:pt x="294603" y="60185"/>
                          <a:pt x="295275" y="47894"/>
                        </a:cubicBezTo>
                        <a:lnTo>
                          <a:pt x="295275" y="12461"/>
                        </a:lnTo>
                        <a:cubicBezTo>
                          <a:pt x="295275" y="1317"/>
                          <a:pt x="287465" y="-3160"/>
                          <a:pt x="277844" y="2364"/>
                        </a:cubicBezTo>
                        <a:close/>
                      </a:path>
                    </a:pathLst>
                  </a:custGeom>
                  <a:solidFill>
                    <a:srgbClr val="455A6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643" name="Полилиния: фигура 340">
                    <a:extLst>
                      <a:ext uri="{FF2B5EF4-FFF2-40B4-BE49-F238E27FC236}">
                        <a16:creationId xmlns:a16="http://schemas.microsoft.com/office/drawing/2014/main" id="{BF41DC90-5FD7-4498-AB72-3D69CACF81E8}"/>
                      </a:ext>
                    </a:extLst>
                  </p:cNvPr>
                  <p:cNvSpPr/>
                  <p:nvPr/>
                </p:nvSpPr>
                <p:spPr>
                  <a:xfrm>
                    <a:off x="5061584" y="3320101"/>
                    <a:ext cx="10953" cy="28442"/>
                  </a:xfrm>
                  <a:custGeom>
                    <a:avLst/>
                    <a:gdLst>
                      <a:gd name="connsiteX0" fmla="*/ 10954 w 10953"/>
                      <a:gd name="connsiteY0" fmla="*/ 2504 h 28442"/>
                      <a:gd name="connsiteX1" fmla="*/ 10954 w 10953"/>
                      <a:gd name="connsiteY1" fmla="*/ 19649 h 28442"/>
                      <a:gd name="connsiteX2" fmla="*/ 7430 w 10953"/>
                      <a:gd name="connsiteY2" fmla="*/ 25745 h 28442"/>
                      <a:gd name="connsiteX3" fmla="*/ 3524 w 10953"/>
                      <a:gd name="connsiteY3" fmla="*/ 28031 h 28442"/>
                      <a:gd name="connsiteX4" fmla="*/ 0 w 10953"/>
                      <a:gd name="connsiteY4" fmla="*/ 25936 h 28442"/>
                      <a:gd name="connsiteX5" fmla="*/ 0 w 10953"/>
                      <a:gd name="connsiteY5" fmla="*/ 8791 h 28442"/>
                      <a:gd name="connsiteX6" fmla="*/ 3524 w 10953"/>
                      <a:gd name="connsiteY6" fmla="*/ 2695 h 28442"/>
                      <a:gd name="connsiteX7" fmla="*/ 7429 w 10953"/>
                      <a:gd name="connsiteY7" fmla="*/ 504 h 28442"/>
                      <a:gd name="connsiteX8" fmla="*/ 10954 w 10953"/>
                      <a:gd name="connsiteY8" fmla="*/ 2504 h 284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953" h="28442">
                        <a:moveTo>
                          <a:pt x="10954" y="2504"/>
                        </a:moveTo>
                        <a:lnTo>
                          <a:pt x="10954" y="19649"/>
                        </a:lnTo>
                        <a:cubicBezTo>
                          <a:pt x="10784" y="22117"/>
                          <a:pt x="9483" y="24367"/>
                          <a:pt x="7430" y="25745"/>
                        </a:cubicBezTo>
                        <a:lnTo>
                          <a:pt x="3524" y="28031"/>
                        </a:lnTo>
                        <a:cubicBezTo>
                          <a:pt x="1524" y="29079"/>
                          <a:pt x="0" y="28031"/>
                          <a:pt x="0" y="25936"/>
                        </a:cubicBezTo>
                        <a:lnTo>
                          <a:pt x="0" y="8791"/>
                        </a:lnTo>
                        <a:cubicBezTo>
                          <a:pt x="125" y="6310"/>
                          <a:pt x="1437" y="4041"/>
                          <a:pt x="3524" y="2695"/>
                        </a:cubicBezTo>
                        <a:lnTo>
                          <a:pt x="7429" y="504"/>
                        </a:lnTo>
                        <a:cubicBezTo>
                          <a:pt x="9335" y="-639"/>
                          <a:pt x="10954" y="218"/>
                          <a:pt x="10954" y="2504"/>
                        </a:cubicBezTo>
                        <a:close/>
                      </a:path>
                    </a:pathLst>
                  </a:custGeom>
                  <a:solidFill>
                    <a:srgbClr val="00CC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644" name="Полилиния: фигура 341">
                    <a:extLst>
                      <a:ext uri="{FF2B5EF4-FFF2-40B4-BE49-F238E27FC236}">
                        <a16:creationId xmlns:a16="http://schemas.microsoft.com/office/drawing/2014/main" id="{CE31EE25-FC2C-4FC1-993A-8180F448120B}"/>
                      </a:ext>
                    </a:extLst>
                  </p:cNvPr>
                  <p:cNvSpPr/>
                  <p:nvPr/>
                </p:nvSpPr>
                <p:spPr>
                  <a:xfrm>
                    <a:off x="5043868" y="3330293"/>
                    <a:ext cx="10953" cy="28442"/>
                  </a:xfrm>
                  <a:custGeom>
                    <a:avLst/>
                    <a:gdLst>
                      <a:gd name="connsiteX0" fmla="*/ 10954 w 10953"/>
                      <a:gd name="connsiteY0" fmla="*/ 2504 h 28442"/>
                      <a:gd name="connsiteX1" fmla="*/ 10954 w 10953"/>
                      <a:gd name="connsiteY1" fmla="*/ 19649 h 28442"/>
                      <a:gd name="connsiteX2" fmla="*/ 7430 w 10953"/>
                      <a:gd name="connsiteY2" fmla="*/ 25745 h 28442"/>
                      <a:gd name="connsiteX3" fmla="*/ 3524 w 10953"/>
                      <a:gd name="connsiteY3" fmla="*/ 28031 h 28442"/>
                      <a:gd name="connsiteX4" fmla="*/ 0 w 10953"/>
                      <a:gd name="connsiteY4" fmla="*/ 25936 h 28442"/>
                      <a:gd name="connsiteX5" fmla="*/ 0 w 10953"/>
                      <a:gd name="connsiteY5" fmla="*/ 8791 h 28442"/>
                      <a:gd name="connsiteX6" fmla="*/ 3524 w 10953"/>
                      <a:gd name="connsiteY6" fmla="*/ 2695 h 28442"/>
                      <a:gd name="connsiteX7" fmla="*/ 7430 w 10953"/>
                      <a:gd name="connsiteY7" fmla="*/ 504 h 28442"/>
                      <a:gd name="connsiteX8" fmla="*/ 10954 w 10953"/>
                      <a:gd name="connsiteY8" fmla="*/ 2504 h 284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953" h="28442">
                        <a:moveTo>
                          <a:pt x="10954" y="2504"/>
                        </a:moveTo>
                        <a:lnTo>
                          <a:pt x="10954" y="19649"/>
                        </a:lnTo>
                        <a:cubicBezTo>
                          <a:pt x="10784" y="22117"/>
                          <a:pt x="9483" y="24367"/>
                          <a:pt x="7430" y="25745"/>
                        </a:cubicBezTo>
                        <a:lnTo>
                          <a:pt x="3524" y="28031"/>
                        </a:lnTo>
                        <a:cubicBezTo>
                          <a:pt x="1619" y="29079"/>
                          <a:pt x="0" y="28031"/>
                          <a:pt x="0" y="25936"/>
                        </a:cubicBezTo>
                        <a:lnTo>
                          <a:pt x="0" y="8791"/>
                        </a:lnTo>
                        <a:cubicBezTo>
                          <a:pt x="169" y="6323"/>
                          <a:pt x="1470" y="4073"/>
                          <a:pt x="3524" y="2695"/>
                        </a:cubicBezTo>
                        <a:lnTo>
                          <a:pt x="7430" y="504"/>
                        </a:lnTo>
                        <a:cubicBezTo>
                          <a:pt x="9430" y="-639"/>
                          <a:pt x="10954" y="218"/>
                          <a:pt x="10954" y="2504"/>
                        </a:cubicBezTo>
                        <a:close/>
                      </a:path>
                    </a:pathLst>
                  </a:custGeom>
                  <a:solidFill>
                    <a:srgbClr val="37474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645" name="Полилиния: фигура 342">
                    <a:extLst>
                      <a:ext uri="{FF2B5EF4-FFF2-40B4-BE49-F238E27FC236}">
                        <a16:creationId xmlns:a16="http://schemas.microsoft.com/office/drawing/2014/main" id="{8BDB2DC7-47B0-42BF-89FF-BE3EC7FF08D0}"/>
                      </a:ext>
                    </a:extLst>
                  </p:cNvPr>
                  <p:cNvSpPr/>
                  <p:nvPr/>
                </p:nvSpPr>
                <p:spPr>
                  <a:xfrm>
                    <a:off x="5026247" y="3340586"/>
                    <a:ext cx="10858" cy="28626"/>
                  </a:xfrm>
                  <a:custGeom>
                    <a:avLst/>
                    <a:gdLst>
                      <a:gd name="connsiteX0" fmla="*/ 10858 w 10858"/>
                      <a:gd name="connsiteY0" fmla="*/ 2689 h 28626"/>
                      <a:gd name="connsiteX1" fmla="*/ 10858 w 10858"/>
                      <a:gd name="connsiteY1" fmla="*/ 19834 h 28626"/>
                      <a:gd name="connsiteX2" fmla="*/ 7429 w 10858"/>
                      <a:gd name="connsiteY2" fmla="*/ 25930 h 28626"/>
                      <a:gd name="connsiteX3" fmla="*/ 3429 w 10858"/>
                      <a:gd name="connsiteY3" fmla="*/ 28215 h 28626"/>
                      <a:gd name="connsiteX4" fmla="*/ 0 w 10858"/>
                      <a:gd name="connsiteY4" fmla="*/ 26120 h 28626"/>
                      <a:gd name="connsiteX5" fmla="*/ 0 w 10858"/>
                      <a:gd name="connsiteY5" fmla="*/ 8975 h 28626"/>
                      <a:gd name="connsiteX6" fmla="*/ 3429 w 10858"/>
                      <a:gd name="connsiteY6" fmla="*/ 2879 h 28626"/>
                      <a:gd name="connsiteX7" fmla="*/ 7429 w 10858"/>
                      <a:gd name="connsiteY7" fmla="*/ 688 h 28626"/>
                      <a:gd name="connsiteX8" fmla="*/ 10858 w 10858"/>
                      <a:gd name="connsiteY8" fmla="*/ 2689 h 286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858" h="28626">
                        <a:moveTo>
                          <a:pt x="10858" y="2689"/>
                        </a:moveTo>
                        <a:lnTo>
                          <a:pt x="10858" y="19834"/>
                        </a:lnTo>
                        <a:cubicBezTo>
                          <a:pt x="10725" y="22288"/>
                          <a:pt x="9458" y="24541"/>
                          <a:pt x="7429" y="25930"/>
                        </a:cubicBezTo>
                        <a:lnTo>
                          <a:pt x="3429" y="28215"/>
                        </a:lnTo>
                        <a:cubicBezTo>
                          <a:pt x="1524" y="29263"/>
                          <a:pt x="0" y="28215"/>
                          <a:pt x="0" y="26120"/>
                        </a:cubicBezTo>
                        <a:lnTo>
                          <a:pt x="0" y="8975"/>
                        </a:lnTo>
                        <a:cubicBezTo>
                          <a:pt x="133" y="6520"/>
                          <a:pt x="1400" y="4268"/>
                          <a:pt x="3429" y="2879"/>
                        </a:cubicBezTo>
                        <a:lnTo>
                          <a:pt x="7429" y="688"/>
                        </a:lnTo>
                        <a:cubicBezTo>
                          <a:pt x="9334" y="-740"/>
                          <a:pt x="10858" y="117"/>
                          <a:pt x="10858" y="2689"/>
                        </a:cubicBezTo>
                        <a:close/>
                      </a:path>
                    </a:pathLst>
                  </a:custGeom>
                  <a:solidFill>
                    <a:srgbClr val="00CC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646" name="Полилиния: фигура 343">
                    <a:extLst>
                      <a:ext uri="{FF2B5EF4-FFF2-40B4-BE49-F238E27FC236}">
                        <a16:creationId xmlns:a16="http://schemas.microsoft.com/office/drawing/2014/main" id="{C19769CA-F42C-47EE-9785-2F96D124AF58}"/>
                      </a:ext>
                    </a:extLst>
                  </p:cNvPr>
                  <p:cNvSpPr/>
                  <p:nvPr/>
                </p:nvSpPr>
                <p:spPr>
                  <a:xfrm>
                    <a:off x="5008721" y="3350522"/>
                    <a:ext cx="10953" cy="28215"/>
                  </a:xfrm>
                  <a:custGeom>
                    <a:avLst/>
                    <a:gdLst>
                      <a:gd name="connsiteX0" fmla="*/ 10954 w 10953"/>
                      <a:gd name="connsiteY0" fmla="*/ 2277 h 28215"/>
                      <a:gd name="connsiteX1" fmla="*/ 10954 w 10953"/>
                      <a:gd name="connsiteY1" fmla="*/ 19422 h 28215"/>
                      <a:gd name="connsiteX2" fmla="*/ 7429 w 10953"/>
                      <a:gd name="connsiteY2" fmla="*/ 25518 h 28215"/>
                      <a:gd name="connsiteX3" fmla="*/ 3524 w 10953"/>
                      <a:gd name="connsiteY3" fmla="*/ 27804 h 28215"/>
                      <a:gd name="connsiteX4" fmla="*/ 0 w 10953"/>
                      <a:gd name="connsiteY4" fmla="*/ 25709 h 28215"/>
                      <a:gd name="connsiteX5" fmla="*/ 0 w 10953"/>
                      <a:gd name="connsiteY5" fmla="*/ 8564 h 28215"/>
                      <a:gd name="connsiteX6" fmla="*/ 3524 w 10953"/>
                      <a:gd name="connsiteY6" fmla="*/ 2468 h 28215"/>
                      <a:gd name="connsiteX7" fmla="*/ 7429 w 10953"/>
                      <a:gd name="connsiteY7" fmla="*/ 277 h 28215"/>
                      <a:gd name="connsiteX8" fmla="*/ 10954 w 10953"/>
                      <a:gd name="connsiteY8" fmla="*/ 2277 h 282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953" h="28215">
                        <a:moveTo>
                          <a:pt x="10954" y="2277"/>
                        </a:moveTo>
                        <a:lnTo>
                          <a:pt x="10954" y="19422"/>
                        </a:lnTo>
                        <a:cubicBezTo>
                          <a:pt x="10784" y="21890"/>
                          <a:pt x="9483" y="24140"/>
                          <a:pt x="7429" y="25518"/>
                        </a:cubicBezTo>
                        <a:lnTo>
                          <a:pt x="3524" y="27804"/>
                        </a:lnTo>
                        <a:cubicBezTo>
                          <a:pt x="1524" y="28852"/>
                          <a:pt x="0" y="27804"/>
                          <a:pt x="0" y="25709"/>
                        </a:cubicBezTo>
                        <a:lnTo>
                          <a:pt x="0" y="8564"/>
                        </a:lnTo>
                        <a:cubicBezTo>
                          <a:pt x="125" y="6083"/>
                          <a:pt x="1437" y="3814"/>
                          <a:pt x="3524" y="2468"/>
                        </a:cubicBezTo>
                        <a:lnTo>
                          <a:pt x="7429" y="277"/>
                        </a:lnTo>
                        <a:cubicBezTo>
                          <a:pt x="9144" y="-485"/>
                          <a:pt x="10954" y="372"/>
                          <a:pt x="10954" y="2277"/>
                        </a:cubicBezTo>
                        <a:close/>
                      </a:path>
                    </a:pathLst>
                  </a:custGeom>
                  <a:solidFill>
                    <a:srgbClr val="00CC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647" name="Полилиния: фигура 344">
                    <a:extLst>
                      <a:ext uri="{FF2B5EF4-FFF2-40B4-BE49-F238E27FC236}">
                        <a16:creationId xmlns:a16="http://schemas.microsoft.com/office/drawing/2014/main" id="{8576B267-0261-4089-926B-992149DE7A6F}"/>
                      </a:ext>
                    </a:extLst>
                  </p:cNvPr>
                  <p:cNvSpPr/>
                  <p:nvPr/>
                </p:nvSpPr>
                <p:spPr>
                  <a:xfrm>
                    <a:off x="4990814" y="3360868"/>
                    <a:ext cx="10953" cy="28390"/>
                  </a:xfrm>
                  <a:custGeom>
                    <a:avLst/>
                    <a:gdLst>
                      <a:gd name="connsiteX0" fmla="*/ 10954 w 10953"/>
                      <a:gd name="connsiteY0" fmla="*/ 2504 h 28390"/>
                      <a:gd name="connsiteX1" fmla="*/ 10954 w 10953"/>
                      <a:gd name="connsiteY1" fmla="*/ 19649 h 28390"/>
                      <a:gd name="connsiteX2" fmla="*/ 7429 w 10953"/>
                      <a:gd name="connsiteY2" fmla="*/ 25745 h 28390"/>
                      <a:gd name="connsiteX3" fmla="*/ 3524 w 10953"/>
                      <a:gd name="connsiteY3" fmla="*/ 27936 h 28390"/>
                      <a:gd name="connsiteX4" fmla="*/ 0 w 10953"/>
                      <a:gd name="connsiteY4" fmla="*/ 25936 h 28390"/>
                      <a:gd name="connsiteX5" fmla="*/ 0 w 10953"/>
                      <a:gd name="connsiteY5" fmla="*/ 8791 h 28390"/>
                      <a:gd name="connsiteX6" fmla="*/ 3524 w 10953"/>
                      <a:gd name="connsiteY6" fmla="*/ 2695 h 28390"/>
                      <a:gd name="connsiteX7" fmla="*/ 7429 w 10953"/>
                      <a:gd name="connsiteY7" fmla="*/ 504 h 28390"/>
                      <a:gd name="connsiteX8" fmla="*/ 10954 w 10953"/>
                      <a:gd name="connsiteY8" fmla="*/ 2504 h 283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953" h="28390">
                        <a:moveTo>
                          <a:pt x="10954" y="2504"/>
                        </a:moveTo>
                        <a:lnTo>
                          <a:pt x="10954" y="19649"/>
                        </a:lnTo>
                        <a:cubicBezTo>
                          <a:pt x="10829" y="22130"/>
                          <a:pt x="9517" y="24399"/>
                          <a:pt x="7429" y="25745"/>
                        </a:cubicBezTo>
                        <a:lnTo>
                          <a:pt x="3524" y="27936"/>
                        </a:lnTo>
                        <a:cubicBezTo>
                          <a:pt x="1619" y="29079"/>
                          <a:pt x="0" y="27936"/>
                          <a:pt x="0" y="25936"/>
                        </a:cubicBezTo>
                        <a:lnTo>
                          <a:pt x="0" y="8791"/>
                        </a:lnTo>
                        <a:cubicBezTo>
                          <a:pt x="169" y="6323"/>
                          <a:pt x="1470" y="4073"/>
                          <a:pt x="3524" y="2695"/>
                        </a:cubicBezTo>
                        <a:lnTo>
                          <a:pt x="7429" y="504"/>
                        </a:lnTo>
                        <a:cubicBezTo>
                          <a:pt x="9811" y="-639"/>
                          <a:pt x="10954" y="218"/>
                          <a:pt x="10954" y="2504"/>
                        </a:cubicBezTo>
                        <a:close/>
                      </a:path>
                    </a:pathLst>
                  </a:custGeom>
                  <a:solidFill>
                    <a:srgbClr val="00CC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648" name="Полилиния: фигура 345">
                    <a:extLst>
                      <a:ext uri="{FF2B5EF4-FFF2-40B4-BE49-F238E27FC236}">
                        <a16:creationId xmlns:a16="http://schemas.microsoft.com/office/drawing/2014/main" id="{0AFC1A0E-7D2E-4209-978C-987CB4528B7A}"/>
                      </a:ext>
                    </a:extLst>
                  </p:cNvPr>
                  <p:cNvSpPr/>
                  <p:nvPr/>
                </p:nvSpPr>
                <p:spPr>
                  <a:xfrm>
                    <a:off x="4973192" y="3371122"/>
                    <a:ext cx="10953" cy="28518"/>
                  </a:xfrm>
                  <a:custGeom>
                    <a:avLst/>
                    <a:gdLst>
                      <a:gd name="connsiteX0" fmla="*/ 10954 w 10953"/>
                      <a:gd name="connsiteY0" fmla="*/ 2442 h 28518"/>
                      <a:gd name="connsiteX1" fmla="*/ 10954 w 10953"/>
                      <a:gd name="connsiteY1" fmla="*/ 19777 h 28518"/>
                      <a:gd name="connsiteX2" fmla="*/ 7430 w 10953"/>
                      <a:gd name="connsiteY2" fmla="*/ 25873 h 28518"/>
                      <a:gd name="connsiteX3" fmla="*/ 3429 w 10953"/>
                      <a:gd name="connsiteY3" fmla="*/ 28064 h 28518"/>
                      <a:gd name="connsiteX4" fmla="*/ 0 w 10953"/>
                      <a:gd name="connsiteY4" fmla="*/ 26064 h 28518"/>
                      <a:gd name="connsiteX5" fmla="*/ 0 w 10953"/>
                      <a:gd name="connsiteY5" fmla="*/ 8919 h 28518"/>
                      <a:gd name="connsiteX6" fmla="*/ 3429 w 10953"/>
                      <a:gd name="connsiteY6" fmla="*/ 2823 h 28518"/>
                      <a:gd name="connsiteX7" fmla="*/ 7429 w 10953"/>
                      <a:gd name="connsiteY7" fmla="*/ 632 h 28518"/>
                      <a:gd name="connsiteX8" fmla="*/ 10954 w 10953"/>
                      <a:gd name="connsiteY8" fmla="*/ 2442 h 285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953" h="28518">
                        <a:moveTo>
                          <a:pt x="10954" y="2442"/>
                        </a:moveTo>
                        <a:lnTo>
                          <a:pt x="10954" y="19777"/>
                        </a:lnTo>
                        <a:cubicBezTo>
                          <a:pt x="10784" y="22245"/>
                          <a:pt x="9483" y="24495"/>
                          <a:pt x="7430" y="25873"/>
                        </a:cubicBezTo>
                        <a:lnTo>
                          <a:pt x="3429" y="28064"/>
                        </a:lnTo>
                        <a:cubicBezTo>
                          <a:pt x="1524" y="29207"/>
                          <a:pt x="0" y="28064"/>
                          <a:pt x="0" y="26064"/>
                        </a:cubicBezTo>
                        <a:lnTo>
                          <a:pt x="0" y="8919"/>
                        </a:lnTo>
                        <a:cubicBezTo>
                          <a:pt x="133" y="6464"/>
                          <a:pt x="1400" y="4211"/>
                          <a:pt x="3429" y="2823"/>
                        </a:cubicBezTo>
                        <a:lnTo>
                          <a:pt x="7429" y="632"/>
                        </a:lnTo>
                        <a:cubicBezTo>
                          <a:pt x="9335" y="-701"/>
                          <a:pt x="10954" y="156"/>
                          <a:pt x="10954" y="2442"/>
                        </a:cubicBezTo>
                        <a:close/>
                      </a:path>
                    </a:pathLst>
                  </a:custGeom>
                  <a:solidFill>
                    <a:srgbClr val="37474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649" name="Полилиния: фигура 346">
                    <a:extLst>
                      <a:ext uri="{FF2B5EF4-FFF2-40B4-BE49-F238E27FC236}">
                        <a16:creationId xmlns:a16="http://schemas.microsoft.com/office/drawing/2014/main" id="{3AB8D19C-B885-4057-81BF-6FB37A6E609A}"/>
                      </a:ext>
                    </a:extLst>
                  </p:cNvPr>
                  <p:cNvSpPr/>
                  <p:nvPr/>
                </p:nvSpPr>
                <p:spPr>
                  <a:xfrm>
                    <a:off x="4955476" y="3381090"/>
                    <a:ext cx="10953" cy="28551"/>
                  </a:xfrm>
                  <a:custGeom>
                    <a:avLst/>
                    <a:gdLst>
                      <a:gd name="connsiteX0" fmla="*/ 10954 w 10953"/>
                      <a:gd name="connsiteY0" fmla="*/ 2666 h 28551"/>
                      <a:gd name="connsiteX1" fmla="*/ 10954 w 10953"/>
                      <a:gd name="connsiteY1" fmla="*/ 19811 h 28551"/>
                      <a:gd name="connsiteX2" fmla="*/ 7430 w 10953"/>
                      <a:gd name="connsiteY2" fmla="*/ 25907 h 28551"/>
                      <a:gd name="connsiteX3" fmla="*/ 3524 w 10953"/>
                      <a:gd name="connsiteY3" fmla="*/ 28097 h 28551"/>
                      <a:gd name="connsiteX4" fmla="*/ 0 w 10953"/>
                      <a:gd name="connsiteY4" fmla="*/ 26097 h 28551"/>
                      <a:gd name="connsiteX5" fmla="*/ 0 w 10953"/>
                      <a:gd name="connsiteY5" fmla="*/ 8952 h 28551"/>
                      <a:gd name="connsiteX6" fmla="*/ 3524 w 10953"/>
                      <a:gd name="connsiteY6" fmla="*/ 2856 h 28551"/>
                      <a:gd name="connsiteX7" fmla="*/ 7049 w 10953"/>
                      <a:gd name="connsiteY7" fmla="*/ 284 h 28551"/>
                      <a:gd name="connsiteX8" fmla="*/ 10954 w 10953"/>
                      <a:gd name="connsiteY8" fmla="*/ 2666 h 285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953" h="28551">
                        <a:moveTo>
                          <a:pt x="10954" y="2666"/>
                        </a:moveTo>
                        <a:lnTo>
                          <a:pt x="10954" y="19811"/>
                        </a:lnTo>
                        <a:cubicBezTo>
                          <a:pt x="10784" y="22278"/>
                          <a:pt x="9483" y="24528"/>
                          <a:pt x="7430" y="25907"/>
                        </a:cubicBezTo>
                        <a:lnTo>
                          <a:pt x="3524" y="28097"/>
                        </a:lnTo>
                        <a:cubicBezTo>
                          <a:pt x="1619" y="29240"/>
                          <a:pt x="0" y="28097"/>
                          <a:pt x="0" y="26097"/>
                        </a:cubicBezTo>
                        <a:lnTo>
                          <a:pt x="0" y="8952"/>
                        </a:lnTo>
                        <a:cubicBezTo>
                          <a:pt x="169" y="6485"/>
                          <a:pt x="1470" y="4234"/>
                          <a:pt x="3524" y="2856"/>
                        </a:cubicBezTo>
                        <a:lnTo>
                          <a:pt x="7049" y="284"/>
                        </a:lnTo>
                        <a:cubicBezTo>
                          <a:pt x="9335" y="-478"/>
                          <a:pt x="10954" y="284"/>
                          <a:pt x="10954" y="2666"/>
                        </a:cubicBezTo>
                        <a:close/>
                      </a:path>
                    </a:pathLst>
                  </a:custGeom>
                  <a:solidFill>
                    <a:srgbClr val="37474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650" name="Полилиния: фигура 347">
                    <a:extLst>
                      <a:ext uri="{FF2B5EF4-FFF2-40B4-BE49-F238E27FC236}">
                        <a16:creationId xmlns:a16="http://schemas.microsoft.com/office/drawing/2014/main" id="{BFCE2772-0807-4D77-BBF7-8B0B56E0C7F2}"/>
                      </a:ext>
                    </a:extLst>
                  </p:cNvPr>
                  <p:cNvSpPr/>
                  <p:nvPr/>
                </p:nvSpPr>
                <p:spPr>
                  <a:xfrm>
                    <a:off x="4937855" y="3391548"/>
                    <a:ext cx="10858" cy="28285"/>
                  </a:xfrm>
                  <a:custGeom>
                    <a:avLst/>
                    <a:gdLst>
                      <a:gd name="connsiteX0" fmla="*/ 10858 w 10858"/>
                      <a:gd name="connsiteY0" fmla="*/ 2400 h 28285"/>
                      <a:gd name="connsiteX1" fmla="*/ 10858 w 10858"/>
                      <a:gd name="connsiteY1" fmla="*/ 19545 h 28285"/>
                      <a:gd name="connsiteX2" fmla="*/ 7429 w 10858"/>
                      <a:gd name="connsiteY2" fmla="*/ 25641 h 28285"/>
                      <a:gd name="connsiteX3" fmla="*/ 3429 w 10858"/>
                      <a:gd name="connsiteY3" fmla="*/ 27831 h 28285"/>
                      <a:gd name="connsiteX4" fmla="*/ 0 w 10858"/>
                      <a:gd name="connsiteY4" fmla="*/ 25831 h 28285"/>
                      <a:gd name="connsiteX5" fmla="*/ 0 w 10858"/>
                      <a:gd name="connsiteY5" fmla="*/ 8877 h 28285"/>
                      <a:gd name="connsiteX6" fmla="*/ 3429 w 10858"/>
                      <a:gd name="connsiteY6" fmla="*/ 2781 h 28285"/>
                      <a:gd name="connsiteX7" fmla="*/ 7429 w 10858"/>
                      <a:gd name="connsiteY7" fmla="*/ 590 h 28285"/>
                      <a:gd name="connsiteX8" fmla="*/ 10858 w 10858"/>
                      <a:gd name="connsiteY8" fmla="*/ 2400 h 282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858" h="28285">
                        <a:moveTo>
                          <a:pt x="10858" y="2400"/>
                        </a:moveTo>
                        <a:lnTo>
                          <a:pt x="10858" y="19545"/>
                        </a:lnTo>
                        <a:cubicBezTo>
                          <a:pt x="10725" y="21999"/>
                          <a:pt x="9458" y="24252"/>
                          <a:pt x="7429" y="25641"/>
                        </a:cubicBezTo>
                        <a:lnTo>
                          <a:pt x="3429" y="27831"/>
                        </a:lnTo>
                        <a:cubicBezTo>
                          <a:pt x="1524" y="28974"/>
                          <a:pt x="0" y="27831"/>
                          <a:pt x="0" y="25831"/>
                        </a:cubicBezTo>
                        <a:lnTo>
                          <a:pt x="0" y="8877"/>
                        </a:lnTo>
                        <a:cubicBezTo>
                          <a:pt x="133" y="6422"/>
                          <a:pt x="1400" y="4169"/>
                          <a:pt x="3429" y="2781"/>
                        </a:cubicBezTo>
                        <a:lnTo>
                          <a:pt x="7429" y="590"/>
                        </a:lnTo>
                        <a:cubicBezTo>
                          <a:pt x="9334" y="-648"/>
                          <a:pt x="10858" y="114"/>
                          <a:pt x="10858" y="2400"/>
                        </a:cubicBezTo>
                        <a:close/>
                      </a:path>
                    </a:pathLst>
                  </a:custGeom>
                  <a:solidFill>
                    <a:srgbClr val="00CC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651" name="Полилиния: фигура 348">
                    <a:extLst>
                      <a:ext uri="{FF2B5EF4-FFF2-40B4-BE49-F238E27FC236}">
                        <a16:creationId xmlns:a16="http://schemas.microsoft.com/office/drawing/2014/main" id="{7B90B164-8EFE-4D31-87B4-745502EAEA60}"/>
                      </a:ext>
                    </a:extLst>
                  </p:cNvPr>
                  <p:cNvSpPr/>
                  <p:nvPr/>
                </p:nvSpPr>
                <p:spPr>
                  <a:xfrm>
                    <a:off x="4920138" y="3401635"/>
                    <a:ext cx="10953" cy="28390"/>
                  </a:xfrm>
                  <a:custGeom>
                    <a:avLst/>
                    <a:gdLst>
                      <a:gd name="connsiteX0" fmla="*/ 10954 w 10953"/>
                      <a:gd name="connsiteY0" fmla="*/ 2504 h 28390"/>
                      <a:gd name="connsiteX1" fmla="*/ 10954 w 10953"/>
                      <a:gd name="connsiteY1" fmla="*/ 19649 h 28390"/>
                      <a:gd name="connsiteX2" fmla="*/ 7429 w 10953"/>
                      <a:gd name="connsiteY2" fmla="*/ 25745 h 28390"/>
                      <a:gd name="connsiteX3" fmla="*/ 3524 w 10953"/>
                      <a:gd name="connsiteY3" fmla="*/ 27936 h 28390"/>
                      <a:gd name="connsiteX4" fmla="*/ 0 w 10953"/>
                      <a:gd name="connsiteY4" fmla="*/ 25936 h 28390"/>
                      <a:gd name="connsiteX5" fmla="*/ 0 w 10953"/>
                      <a:gd name="connsiteY5" fmla="*/ 8791 h 28390"/>
                      <a:gd name="connsiteX6" fmla="*/ 3524 w 10953"/>
                      <a:gd name="connsiteY6" fmla="*/ 2695 h 28390"/>
                      <a:gd name="connsiteX7" fmla="*/ 7429 w 10953"/>
                      <a:gd name="connsiteY7" fmla="*/ 504 h 28390"/>
                      <a:gd name="connsiteX8" fmla="*/ 10954 w 10953"/>
                      <a:gd name="connsiteY8" fmla="*/ 2504 h 283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953" h="28390">
                        <a:moveTo>
                          <a:pt x="10954" y="2504"/>
                        </a:moveTo>
                        <a:lnTo>
                          <a:pt x="10954" y="19649"/>
                        </a:lnTo>
                        <a:cubicBezTo>
                          <a:pt x="10784" y="22117"/>
                          <a:pt x="9483" y="24367"/>
                          <a:pt x="7429" y="25745"/>
                        </a:cubicBezTo>
                        <a:lnTo>
                          <a:pt x="3524" y="27936"/>
                        </a:lnTo>
                        <a:cubicBezTo>
                          <a:pt x="1524" y="29079"/>
                          <a:pt x="0" y="27936"/>
                          <a:pt x="0" y="25936"/>
                        </a:cubicBezTo>
                        <a:lnTo>
                          <a:pt x="0" y="8791"/>
                        </a:lnTo>
                        <a:cubicBezTo>
                          <a:pt x="125" y="6310"/>
                          <a:pt x="1437" y="4041"/>
                          <a:pt x="3524" y="2695"/>
                        </a:cubicBezTo>
                        <a:lnTo>
                          <a:pt x="7429" y="504"/>
                        </a:lnTo>
                        <a:cubicBezTo>
                          <a:pt x="9334" y="-639"/>
                          <a:pt x="10954" y="218"/>
                          <a:pt x="10954" y="2504"/>
                        </a:cubicBezTo>
                        <a:close/>
                      </a:path>
                    </a:pathLst>
                  </a:custGeom>
                  <a:solidFill>
                    <a:srgbClr val="37474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652" name="Полилиния: фигура 349">
                    <a:extLst>
                      <a:ext uri="{FF2B5EF4-FFF2-40B4-BE49-F238E27FC236}">
                        <a16:creationId xmlns:a16="http://schemas.microsoft.com/office/drawing/2014/main" id="{FED55BFD-00BE-4A82-86E2-5AFB29C87D93}"/>
                      </a:ext>
                    </a:extLst>
                  </p:cNvPr>
                  <p:cNvSpPr/>
                  <p:nvPr/>
                </p:nvSpPr>
                <p:spPr>
                  <a:xfrm>
                    <a:off x="4902422" y="3411827"/>
                    <a:ext cx="10953" cy="28390"/>
                  </a:xfrm>
                  <a:custGeom>
                    <a:avLst/>
                    <a:gdLst>
                      <a:gd name="connsiteX0" fmla="*/ 10954 w 10953"/>
                      <a:gd name="connsiteY0" fmla="*/ 2504 h 28390"/>
                      <a:gd name="connsiteX1" fmla="*/ 10954 w 10953"/>
                      <a:gd name="connsiteY1" fmla="*/ 19649 h 28390"/>
                      <a:gd name="connsiteX2" fmla="*/ 7429 w 10953"/>
                      <a:gd name="connsiteY2" fmla="*/ 25745 h 28390"/>
                      <a:gd name="connsiteX3" fmla="*/ 3524 w 10953"/>
                      <a:gd name="connsiteY3" fmla="*/ 27936 h 28390"/>
                      <a:gd name="connsiteX4" fmla="*/ 0 w 10953"/>
                      <a:gd name="connsiteY4" fmla="*/ 25936 h 28390"/>
                      <a:gd name="connsiteX5" fmla="*/ 0 w 10953"/>
                      <a:gd name="connsiteY5" fmla="*/ 8791 h 28390"/>
                      <a:gd name="connsiteX6" fmla="*/ 3524 w 10953"/>
                      <a:gd name="connsiteY6" fmla="*/ 2695 h 28390"/>
                      <a:gd name="connsiteX7" fmla="*/ 7429 w 10953"/>
                      <a:gd name="connsiteY7" fmla="*/ 504 h 28390"/>
                      <a:gd name="connsiteX8" fmla="*/ 10954 w 10953"/>
                      <a:gd name="connsiteY8" fmla="*/ 2504 h 283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953" h="28390">
                        <a:moveTo>
                          <a:pt x="10954" y="2504"/>
                        </a:moveTo>
                        <a:lnTo>
                          <a:pt x="10954" y="19649"/>
                        </a:lnTo>
                        <a:cubicBezTo>
                          <a:pt x="10829" y="22130"/>
                          <a:pt x="9517" y="24399"/>
                          <a:pt x="7429" y="25745"/>
                        </a:cubicBezTo>
                        <a:lnTo>
                          <a:pt x="3524" y="27936"/>
                        </a:lnTo>
                        <a:cubicBezTo>
                          <a:pt x="1619" y="29079"/>
                          <a:pt x="0" y="27936"/>
                          <a:pt x="0" y="25936"/>
                        </a:cubicBezTo>
                        <a:lnTo>
                          <a:pt x="0" y="8791"/>
                        </a:lnTo>
                        <a:cubicBezTo>
                          <a:pt x="169" y="6323"/>
                          <a:pt x="1470" y="4073"/>
                          <a:pt x="3524" y="2695"/>
                        </a:cubicBezTo>
                        <a:lnTo>
                          <a:pt x="7429" y="504"/>
                        </a:lnTo>
                        <a:cubicBezTo>
                          <a:pt x="9430" y="-639"/>
                          <a:pt x="10954" y="218"/>
                          <a:pt x="10954" y="2504"/>
                        </a:cubicBezTo>
                        <a:close/>
                      </a:path>
                    </a:pathLst>
                  </a:custGeom>
                  <a:solidFill>
                    <a:srgbClr val="00CC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653" name="Полилиния: фигура 350">
                    <a:extLst>
                      <a:ext uri="{FF2B5EF4-FFF2-40B4-BE49-F238E27FC236}">
                        <a16:creationId xmlns:a16="http://schemas.microsoft.com/office/drawing/2014/main" id="{AF152010-9A1E-497E-AAC8-B3B4615284A4}"/>
                      </a:ext>
                    </a:extLst>
                  </p:cNvPr>
                  <p:cNvSpPr/>
                  <p:nvPr/>
                </p:nvSpPr>
                <p:spPr>
                  <a:xfrm>
                    <a:off x="4884991" y="3422018"/>
                    <a:ext cx="10858" cy="28390"/>
                  </a:xfrm>
                  <a:custGeom>
                    <a:avLst/>
                    <a:gdLst>
                      <a:gd name="connsiteX0" fmla="*/ 10858 w 10858"/>
                      <a:gd name="connsiteY0" fmla="*/ 2504 h 28390"/>
                      <a:gd name="connsiteX1" fmla="*/ 10858 w 10858"/>
                      <a:gd name="connsiteY1" fmla="*/ 19649 h 28390"/>
                      <a:gd name="connsiteX2" fmla="*/ 7429 w 10858"/>
                      <a:gd name="connsiteY2" fmla="*/ 25745 h 28390"/>
                      <a:gd name="connsiteX3" fmla="*/ 3429 w 10858"/>
                      <a:gd name="connsiteY3" fmla="*/ 27936 h 28390"/>
                      <a:gd name="connsiteX4" fmla="*/ 0 w 10858"/>
                      <a:gd name="connsiteY4" fmla="*/ 25936 h 28390"/>
                      <a:gd name="connsiteX5" fmla="*/ 0 w 10858"/>
                      <a:gd name="connsiteY5" fmla="*/ 8791 h 28390"/>
                      <a:gd name="connsiteX6" fmla="*/ 3429 w 10858"/>
                      <a:gd name="connsiteY6" fmla="*/ 2695 h 28390"/>
                      <a:gd name="connsiteX7" fmla="*/ 7429 w 10858"/>
                      <a:gd name="connsiteY7" fmla="*/ 504 h 28390"/>
                      <a:gd name="connsiteX8" fmla="*/ 10858 w 10858"/>
                      <a:gd name="connsiteY8" fmla="*/ 2504 h 283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858" h="28390">
                        <a:moveTo>
                          <a:pt x="10858" y="2504"/>
                        </a:moveTo>
                        <a:lnTo>
                          <a:pt x="10858" y="19649"/>
                        </a:lnTo>
                        <a:cubicBezTo>
                          <a:pt x="10725" y="22104"/>
                          <a:pt x="9458" y="24357"/>
                          <a:pt x="7429" y="25745"/>
                        </a:cubicBezTo>
                        <a:lnTo>
                          <a:pt x="3429" y="27936"/>
                        </a:lnTo>
                        <a:cubicBezTo>
                          <a:pt x="1524" y="29079"/>
                          <a:pt x="0" y="27936"/>
                          <a:pt x="0" y="25936"/>
                        </a:cubicBezTo>
                        <a:lnTo>
                          <a:pt x="0" y="8791"/>
                        </a:lnTo>
                        <a:cubicBezTo>
                          <a:pt x="133" y="6336"/>
                          <a:pt x="1400" y="4083"/>
                          <a:pt x="3429" y="2695"/>
                        </a:cubicBezTo>
                        <a:lnTo>
                          <a:pt x="7429" y="504"/>
                        </a:lnTo>
                        <a:cubicBezTo>
                          <a:pt x="9144" y="-639"/>
                          <a:pt x="10858" y="218"/>
                          <a:pt x="10858" y="2504"/>
                        </a:cubicBezTo>
                        <a:close/>
                      </a:path>
                    </a:pathLst>
                  </a:custGeom>
                  <a:solidFill>
                    <a:srgbClr val="00CC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654" name="Полилиния: фигура 351">
                    <a:extLst>
                      <a:ext uri="{FF2B5EF4-FFF2-40B4-BE49-F238E27FC236}">
                        <a16:creationId xmlns:a16="http://schemas.microsoft.com/office/drawing/2014/main" id="{49B0E6BC-1ECE-473C-B94D-4C7742947A52}"/>
                      </a:ext>
                    </a:extLst>
                  </p:cNvPr>
                  <p:cNvSpPr/>
                  <p:nvPr/>
                </p:nvSpPr>
                <p:spPr>
                  <a:xfrm>
                    <a:off x="4867084" y="3432210"/>
                    <a:ext cx="10953" cy="28390"/>
                  </a:xfrm>
                  <a:custGeom>
                    <a:avLst/>
                    <a:gdLst>
                      <a:gd name="connsiteX0" fmla="*/ 10954 w 10953"/>
                      <a:gd name="connsiteY0" fmla="*/ 2504 h 28390"/>
                      <a:gd name="connsiteX1" fmla="*/ 10954 w 10953"/>
                      <a:gd name="connsiteY1" fmla="*/ 19649 h 28390"/>
                      <a:gd name="connsiteX2" fmla="*/ 7429 w 10953"/>
                      <a:gd name="connsiteY2" fmla="*/ 25745 h 28390"/>
                      <a:gd name="connsiteX3" fmla="*/ 3524 w 10953"/>
                      <a:gd name="connsiteY3" fmla="*/ 27936 h 28390"/>
                      <a:gd name="connsiteX4" fmla="*/ 0 w 10953"/>
                      <a:gd name="connsiteY4" fmla="*/ 25936 h 28390"/>
                      <a:gd name="connsiteX5" fmla="*/ 0 w 10953"/>
                      <a:gd name="connsiteY5" fmla="*/ 8791 h 28390"/>
                      <a:gd name="connsiteX6" fmla="*/ 3524 w 10953"/>
                      <a:gd name="connsiteY6" fmla="*/ 2695 h 28390"/>
                      <a:gd name="connsiteX7" fmla="*/ 7429 w 10953"/>
                      <a:gd name="connsiteY7" fmla="*/ 504 h 28390"/>
                      <a:gd name="connsiteX8" fmla="*/ 10954 w 10953"/>
                      <a:gd name="connsiteY8" fmla="*/ 2504 h 283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953" h="28390">
                        <a:moveTo>
                          <a:pt x="10954" y="2504"/>
                        </a:moveTo>
                        <a:lnTo>
                          <a:pt x="10954" y="19649"/>
                        </a:lnTo>
                        <a:cubicBezTo>
                          <a:pt x="10784" y="22117"/>
                          <a:pt x="9483" y="24367"/>
                          <a:pt x="7429" y="25745"/>
                        </a:cubicBezTo>
                        <a:lnTo>
                          <a:pt x="3524" y="27936"/>
                        </a:lnTo>
                        <a:cubicBezTo>
                          <a:pt x="1619" y="29079"/>
                          <a:pt x="0" y="27936"/>
                          <a:pt x="0" y="25936"/>
                        </a:cubicBezTo>
                        <a:lnTo>
                          <a:pt x="0" y="8791"/>
                        </a:lnTo>
                        <a:cubicBezTo>
                          <a:pt x="169" y="6323"/>
                          <a:pt x="1470" y="4073"/>
                          <a:pt x="3524" y="2695"/>
                        </a:cubicBezTo>
                        <a:lnTo>
                          <a:pt x="7429" y="504"/>
                        </a:lnTo>
                        <a:cubicBezTo>
                          <a:pt x="9715" y="-639"/>
                          <a:pt x="10954" y="218"/>
                          <a:pt x="10954" y="2504"/>
                        </a:cubicBezTo>
                        <a:close/>
                      </a:path>
                    </a:pathLst>
                  </a:custGeom>
                  <a:solidFill>
                    <a:srgbClr val="00CC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655" name="Полилиния: фигура 352">
                    <a:extLst>
                      <a:ext uri="{FF2B5EF4-FFF2-40B4-BE49-F238E27FC236}">
                        <a16:creationId xmlns:a16="http://schemas.microsoft.com/office/drawing/2014/main" id="{44EA26F5-1286-4859-8DE4-3C16F1C198C6}"/>
                      </a:ext>
                    </a:extLst>
                  </p:cNvPr>
                  <p:cNvSpPr/>
                  <p:nvPr/>
                </p:nvSpPr>
                <p:spPr>
                  <a:xfrm>
                    <a:off x="4849368" y="3442402"/>
                    <a:ext cx="10953" cy="28390"/>
                  </a:xfrm>
                  <a:custGeom>
                    <a:avLst/>
                    <a:gdLst>
                      <a:gd name="connsiteX0" fmla="*/ 10954 w 10953"/>
                      <a:gd name="connsiteY0" fmla="*/ 2504 h 28390"/>
                      <a:gd name="connsiteX1" fmla="*/ 10954 w 10953"/>
                      <a:gd name="connsiteY1" fmla="*/ 19649 h 28390"/>
                      <a:gd name="connsiteX2" fmla="*/ 7525 w 10953"/>
                      <a:gd name="connsiteY2" fmla="*/ 25745 h 28390"/>
                      <a:gd name="connsiteX3" fmla="*/ 3524 w 10953"/>
                      <a:gd name="connsiteY3" fmla="*/ 27936 h 28390"/>
                      <a:gd name="connsiteX4" fmla="*/ 0 w 10953"/>
                      <a:gd name="connsiteY4" fmla="*/ 25936 h 28390"/>
                      <a:gd name="connsiteX5" fmla="*/ 0 w 10953"/>
                      <a:gd name="connsiteY5" fmla="*/ 8791 h 28390"/>
                      <a:gd name="connsiteX6" fmla="*/ 3524 w 10953"/>
                      <a:gd name="connsiteY6" fmla="*/ 2695 h 28390"/>
                      <a:gd name="connsiteX7" fmla="*/ 7525 w 10953"/>
                      <a:gd name="connsiteY7" fmla="*/ 504 h 28390"/>
                      <a:gd name="connsiteX8" fmla="*/ 10954 w 10953"/>
                      <a:gd name="connsiteY8" fmla="*/ 2504 h 283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953" h="28390">
                        <a:moveTo>
                          <a:pt x="10954" y="2504"/>
                        </a:moveTo>
                        <a:lnTo>
                          <a:pt x="10954" y="19649"/>
                        </a:lnTo>
                        <a:cubicBezTo>
                          <a:pt x="10821" y="22104"/>
                          <a:pt x="9553" y="24357"/>
                          <a:pt x="7525" y="25745"/>
                        </a:cubicBezTo>
                        <a:lnTo>
                          <a:pt x="3524" y="27936"/>
                        </a:lnTo>
                        <a:cubicBezTo>
                          <a:pt x="1619" y="29079"/>
                          <a:pt x="0" y="27936"/>
                          <a:pt x="0" y="25936"/>
                        </a:cubicBezTo>
                        <a:lnTo>
                          <a:pt x="0" y="8791"/>
                        </a:lnTo>
                        <a:cubicBezTo>
                          <a:pt x="169" y="6323"/>
                          <a:pt x="1470" y="4073"/>
                          <a:pt x="3524" y="2695"/>
                        </a:cubicBezTo>
                        <a:lnTo>
                          <a:pt x="7525" y="504"/>
                        </a:lnTo>
                        <a:cubicBezTo>
                          <a:pt x="9430" y="-639"/>
                          <a:pt x="10954" y="218"/>
                          <a:pt x="10954" y="2504"/>
                        </a:cubicBezTo>
                        <a:close/>
                      </a:path>
                    </a:pathLst>
                  </a:custGeom>
                  <a:solidFill>
                    <a:srgbClr val="37474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656" name="Полилиния: фигура 353">
                    <a:extLst>
                      <a:ext uri="{FF2B5EF4-FFF2-40B4-BE49-F238E27FC236}">
                        <a16:creationId xmlns:a16="http://schemas.microsoft.com/office/drawing/2014/main" id="{7BEC4803-7AE3-41CF-9A6F-76BBADC5B718}"/>
                      </a:ext>
                    </a:extLst>
                  </p:cNvPr>
                  <p:cNvSpPr/>
                  <p:nvPr/>
                </p:nvSpPr>
                <p:spPr>
                  <a:xfrm>
                    <a:off x="4831746" y="3452594"/>
                    <a:ext cx="10953" cy="28390"/>
                  </a:xfrm>
                  <a:custGeom>
                    <a:avLst/>
                    <a:gdLst>
                      <a:gd name="connsiteX0" fmla="*/ 10954 w 10953"/>
                      <a:gd name="connsiteY0" fmla="*/ 2504 h 28390"/>
                      <a:gd name="connsiteX1" fmla="*/ 10954 w 10953"/>
                      <a:gd name="connsiteY1" fmla="*/ 19649 h 28390"/>
                      <a:gd name="connsiteX2" fmla="*/ 7429 w 10953"/>
                      <a:gd name="connsiteY2" fmla="*/ 25745 h 28390"/>
                      <a:gd name="connsiteX3" fmla="*/ 3524 w 10953"/>
                      <a:gd name="connsiteY3" fmla="*/ 27936 h 28390"/>
                      <a:gd name="connsiteX4" fmla="*/ 0 w 10953"/>
                      <a:gd name="connsiteY4" fmla="*/ 25936 h 28390"/>
                      <a:gd name="connsiteX5" fmla="*/ 0 w 10953"/>
                      <a:gd name="connsiteY5" fmla="*/ 8791 h 28390"/>
                      <a:gd name="connsiteX6" fmla="*/ 3524 w 10953"/>
                      <a:gd name="connsiteY6" fmla="*/ 2695 h 28390"/>
                      <a:gd name="connsiteX7" fmla="*/ 7430 w 10953"/>
                      <a:gd name="connsiteY7" fmla="*/ 504 h 28390"/>
                      <a:gd name="connsiteX8" fmla="*/ 10954 w 10953"/>
                      <a:gd name="connsiteY8" fmla="*/ 2504 h 283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953" h="28390">
                        <a:moveTo>
                          <a:pt x="10954" y="2504"/>
                        </a:moveTo>
                        <a:lnTo>
                          <a:pt x="10954" y="19649"/>
                        </a:lnTo>
                        <a:cubicBezTo>
                          <a:pt x="10784" y="22117"/>
                          <a:pt x="9483" y="24367"/>
                          <a:pt x="7429" y="25745"/>
                        </a:cubicBezTo>
                        <a:lnTo>
                          <a:pt x="3524" y="27936"/>
                        </a:lnTo>
                        <a:cubicBezTo>
                          <a:pt x="1524" y="29079"/>
                          <a:pt x="0" y="27936"/>
                          <a:pt x="0" y="25936"/>
                        </a:cubicBezTo>
                        <a:lnTo>
                          <a:pt x="0" y="8791"/>
                        </a:lnTo>
                        <a:cubicBezTo>
                          <a:pt x="125" y="6310"/>
                          <a:pt x="1437" y="4041"/>
                          <a:pt x="3524" y="2695"/>
                        </a:cubicBezTo>
                        <a:lnTo>
                          <a:pt x="7430" y="504"/>
                        </a:lnTo>
                        <a:cubicBezTo>
                          <a:pt x="9335" y="-639"/>
                          <a:pt x="10954" y="218"/>
                          <a:pt x="10954" y="2504"/>
                        </a:cubicBezTo>
                        <a:close/>
                      </a:path>
                    </a:pathLst>
                  </a:custGeom>
                  <a:solidFill>
                    <a:srgbClr val="00CC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657" name="Полилиния: фигура 354">
                    <a:extLst>
                      <a:ext uri="{FF2B5EF4-FFF2-40B4-BE49-F238E27FC236}">
                        <a16:creationId xmlns:a16="http://schemas.microsoft.com/office/drawing/2014/main" id="{C46300BE-CE4B-43FD-90F8-72C87B3408F2}"/>
                      </a:ext>
                    </a:extLst>
                  </p:cNvPr>
                  <p:cNvSpPr/>
                  <p:nvPr/>
                </p:nvSpPr>
                <p:spPr>
                  <a:xfrm>
                    <a:off x="4814030" y="3462785"/>
                    <a:ext cx="10953" cy="28390"/>
                  </a:xfrm>
                  <a:custGeom>
                    <a:avLst/>
                    <a:gdLst>
                      <a:gd name="connsiteX0" fmla="*/ 10954 w 10953"/>
                      <a:gd name="connsiteY0" fmla="*/ 2504 h 28390"/>
                      <a:gd name="connsiteX1" fmla="*/ 10954 w 10953"/>
                      <a:gd name="connsiteY1" fmla="*/ 19649 h 28390"/>
                      <a:gd name="connsiteX2" fmla="*/ 7429 w 10953"/>
                      <a:gd name="connsiteY2" fmla="*/ 25745 h 28390"/>
                      <a:gd name="connsiteX3" fmla="*/ 3524 w 10953"/>
                      <a:gd name="connsiteY3" fmla="*/ 27936 h 28390"/>
                      <a:gd name="connsiteX4" fmla="*/ 0 w 10953"/>
                      <a:gd name="connsiteY4" fmla="*/ 25936 h 28390"/>
                      <a:gd name="connsiteX5" fmla="*/ 0 w 10953"/>
                      <a:gd name="connsiteY5" fmla="*/ 8791 h 28390"/>
                      <a:gd name="connsiteX6" fmla="*/ 3524 w 10953"/>
                      <a:gd name="connsiteY6" fmla="*/ 2695 h 28390"/>
                      <a:gd name="connsiteX7" fmla="*/ 7429 w 10953"/>
                      <a:gd name="connsiteY7" fmla="*/ 504 h 28390"/>
                      <a:gd name="connsiteX8" fmla="*/ 10954 w 10953"/>
                      <a:gd name="connsiteY8" fmla="*/ 2504 h 283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953" h="28390">
                        <a:moveTo>
                          <a:pt x="10954" y="2504"/>
                        </a:moveTo>
                        <a:lnTo>
                          <a:pt x="10954" y="19649"/>
                        </a:lnTo>
                        <a:cubicBezTo>
                          <a:pt x="10829" y="22130"/>
                          <a:pt x="9517" y="24399"/>
                          <a:pt x="7429" y="25745"/>
                        </a:cubicBezTo>
                        <a:lnTo>
                          <a:pt x="3524" y="27936"/>
                        </a:lnTo>
                        <a:cubicBezTo>
                          <a:pt x="1619" y="29079"/>
                          <a:pt x="0" y="27936"/>
                          <a:pt x="0" y="25936"/>
                        </a:cubicBezTo>
                        <a:lnTo>
                          <a:pt x="0" y="8791"/>
                        </a:lnTo>
                        <a:cubicBezTo>
                          <a:pt x="169" y="6323"/>
                          <a:pt x="1470" y="4073"/>
                          <a:pt x="3524" y="2695"/>
                        </a:cubicBezTo>
                        <a:lnTo>
                          <a:pt x="7429" y="504"/>
                        </a:lnTo>
                        <a:cubicBezTo>
                          <a:pt x="9430" y="-639"/>
                          <a:pt x="10954" y="218"/>
                          <a:pt x="10954" y="2504"/>
                        </a:cubicBezTo>
                        <a:close/>
                      </a:path>
                    </a:pathLst>
                  </a:custGeom>
                  <a:solidFill>
                    <a:srgbClr val="00CC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658" name="Полилиния: фигура 355">
                    <a:extLst>
                      <a:ext uri="{FF2B5EF4-FFF2-40B4-BE49-F238E27FC236}">
                        <a16:creationId xmlns:a16="http://schemas.microsoft.com/office/drawing/2014/main" id="{F060219D-091F-4861-8825-EB67326689DA}"/>
                      </a:ext>
                    </a:extLst>
                  </p:cNvPr>
                  <p:cNvSpPr/>
                  <p:nvPr/>
                </p:nvSpPr>
                <p:spPr>
                  <a:xfrm>
                    <a:off x="4795646" y="3062834"/>
                    <a:ext cx="295275" cy="230893"/>
                  </a:xfrm>
                  <a:custGeom>
                    <a:avLst/>
                    <a:gdLst>
                      <a:gd name="connsiteX0" fmla="*/ 277844 w 295275"/>
                      <a:gd name="connsiteY0" fmla="*/ 2406 h 230893"/>
                      <a:gd name="connsiteX1" fmla="*/ 17431 w 295275"/>
                      <a:gd name="connsiteY1" fmla="*/ 152711 h 230893"/>
                      <a:gd name="connsiteX2" fmla="*/ 0 w 295275"/>
                      <a:gd name="connsiteY2" fmla="*/ 183000 h 230893"/>
                      <a:gd name="connsiteX3" fmla="*/ 0 w 295275"/>
                      <a:gd name="connsiteY3" fmla="*/ 218433 h 230893"/>
                      <a:gd name="connsiteX4" fmla="*/ 17431 w 295275"/>
                      <a:gd name="connsiteY4" fmla="*/ 228530 h 230893"/>
                      <a:gd name="connsiteX5" fmla="*/ 277844 w 295275"/>
                      <a:gd name="connsiteY5" fmla="*/ 78225 h 230893"/>
                      <a:gd name="connsiteX6" fmla="*/ 295275 w 295275"/>
                      <a:gd name="connsiteY6" fmla="*/ 47936 h 230893"/>
                      <a:gd name="connsiteX7" fmla="*/ 295275 w 295275"/>
                      <a:gd name="connsiteY7" fmla="*/ 12503 h 230893"/>
                      <a:gd name="connsiteX8" fmla="*/ 277844 w 295275"/>
                      <a:gd name="connsiteY8" fmla="*/ 2406 h 2308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95275" h="230893">
                        <a:moveTo>
                          <a:pt x="277844" y="2406"/>
                        </a:moveTo>
                        <a:lnTo>
                          <a:pt x="17431" y="152711"/>
                        </a:lnTo>
                        <a:cubicBezTo>
                          <a:pt x="7141" y="159467"/>
                          <a:pt x="672" y="170709"/>
                          <a:pt x="0" y="183000"/>
                        </a:cubicBezTo>
                        <a:lnTo>
                          <a:pt x="0" y="218433"/>
                        </a:lnTo>
                        <a:cubicBezTo>
                          <a:pt x="0" y="229577"/>
                          <a:pt x="7811" y="234054"/>
                          <a:pt x="17431" y="228530"/>
                        </a:cubicBezTo>
                        <a:lnTo>
                          <a:pt x="277844" y="78225"/>
                        </a:lnTo>
                        <a:cubicBezTo>
                          <a:pt x="288134" y="71469"/>
                          <a:pt x="294603" y="60227"/>
                          <a:pt x="295275" y="47936"/>
                        </a:cubicBezTo>
                        <a:lnTo>
                          <a:pt x="295275" y="12503"/>
                        </a:lnTo>
                        <a:cubicBezTo>
                          <a:pt x="295275" y="1358"/>
                          <a:pt x="287465" y="-3214"/>
                          <a:pt x="277844" y="2406"/>
                        </a:cubicBezTo>
                        <a:close/>
                      </a:path>
                    </a:pathLst>
                  </a:custGeom>
                  <a:solidFill>
                    <a:srgbClr val="455A6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659" name="Полилиния: фигура 356">
                    <a:extLst>
                      <a:ext uri="{FF2B5EF4-FFF2-40B4-BE49-F238E27FC236}">
                        <a16:creationId xmlns:a16="http://schemas.microsoft.com/office/drawing/2014/main" id="{C672326D-C23F-4CFB-A110-5E14848F24CE}"/>
                      </a:ext>
                    </a:extLst>
                  </p:cNvPr>
                  <p:cNvSpPr/>
                  <p:nvPr/>
                </p:nvSpPr>
                <p:spPr>
                  <a:xfrm>
                    <a:off x="5061584" y="3092844"/>
                    <a:ext cx="10953" cy="28666"/>
                  </a:xfrm>
                  <a:custGeom>
                    <a:avLst/>
                    <a:gdLst>
                      <a:gd name="connsiteX0" fmla="*/ 10954 w 10953"/>
                      <a:gd name="connsiteY0" fmla="*/ 2781 h 28666"/>
                      <a:gd name="connsiteX1" fmla="*/ 10954 w 10953"/>
                      <a:gd name="connsiteY1" fmla="*/ 19926 h 28666"/>
                      <a:gd name="connsiteX2" fmla="*/ 7430 w 10953"/>
                      <a:gd name="connsiteY2" fmla="*/ 26022 h 28666"/>
                      <a:gd name="connsiteX3" fmla="*/ 3524 w 10953"/>
                      <a:gd name="connsiteY3" fmla="*/ 28212 h 28666"/>
                      <a:gd name="connsiteX4" fmla="*/ 0 w 10953"/>
                      <a:gd name="connsiteY4" fmla="*/ 26212 h 28666"/>
                      <a:gd name="connsiteX5" fmla="*/ 0 w 10953"/>
                      <a:gd name="connsiteY5" fmla="*/ 9067 h 28666"/>
                      <a:gd name="connsiteX6" fmla="*/ 3524 w 10953"/>
                      <a:gd name="connsiteY6" fmla="*/ 2971 h 28666"/>
                      <a:gd name="connsiteX7" fmla="*/ 7429 w 10953"/>
                      <a:gd name="connsiteY7" fmla="*/ 685 h 28666"/>
                      <a:gd name="connsiteX8" fmla="*/ 10954 w 10953"/>
                      <a:gd name="connsiteY8" fmla="*/ 2781 h 286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953" h="28666">
                        <a:moveTo>
                          <a:pt x="10954" y="2781"/>
                        </a:moveTo>
                        <a:lnTo>
                          <a:pt x="10954" y="19926"/>
                        </a:lnTo>
                        <a:cubicBezTo>
                          <a:pt x="10784" y="22393"/>
                          <a:pt x="9483" y="24643"/>
                          <a:pt x="7430" y="26022"/>
                        </a:cubicBezTo>
                        <a:lnTo>
                          <a:pt x="3524" y="28212"/>
                        </a:lnTo>
                        <a:cubicBezTo>
                          <a:pt x="1524" y="29355"/>
                          <a:pt x="0" y="28212"/>
                          <a:pt x="0" y="26212"/>
                        </a:cubicBezTo>
                        <a:lnTo>
                          <a:pt x="0" y="9067"/>
                        </a:lnTo>
                        <a:cubicBezTo>
                          <a:pt x="125" y="6586"/>
                          <a:pt x="1437" y="4317"/>
                          <a:pt x="3524" y="2971"/>
                        </a:cubicBezTo>
                        <a:lnTo>
                          <a:pt x="7429" y="685"/>
                        </a:lnTo>
                        <a:cubicBezTo>
                          <a:pt x="9335" y="-744"/>
                          <a:pt x="10954" y="114"/>
                          <a:pt x="10954" y="2781"/>
                        </a:cubicBezTo>
                        <a:close/>
                      </a:path>
                    </a:pathLst>
                  </a:custGeom>
                  <a:solidFill>
                    <a:srgbClr val="37474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660" name="Полилиния: фигура 357">
                    <a:extLst>
                      <a:ext uri="{FF2B5EF4-FFF2-40B4-BE49-F238E27FC236}">
                        <a16:creationId xmlns:a16="http://schemas.microsoft.com/office/drawing/2014/main" id="{CF632CBF-4CE1-44EA-AAF0-86E41005E314}"/>
                      </a:ext>
                    </a:extLst>
                  </p:cNvPr>
                  <p:cNvSpPr/>
                  <p:nvPr/>
                </p:nvSpPr>
                <p:spPr>
                  <a:xfrm>
                    <a:off x="5043868" y="3102778"/>
                    <a:ext cx="10953" cy="28256"/>
                  </a:xfrm>
                  <a:custGeom>
                    <a:avLst/>
                    <a:gdLst>
                      <a:gd name="connsiteX0" fmla="*/ 10954 w 10953"/>
                      <a:gd name="connsiteY0" fmla="*/ 2371 h 28256"/>
                      <a:gd name="connsiteX1" fmla="*/ 10954 w 10953"/>
                      <a:gd name="connsiteY1" fmla="*/ 19516 h 28256"/>
                      <a:gd name="connsiteX2" fmla="*/ 7430 w 10953"/>
                      <a:gd name="connsiteY2" fmla="*/ 25612 h 28256"/>
                      <a:gd name="connsiteX3" fmla="*/ 3524 w 10953"/>
                      <a:gd name="connsiteY3" fmla="*/ 27803 h 28256"/>
                      <a:gd name="connsiteX4" fmla="*/ 0 w 10953"/>
                      <a:gd name="connsiteY4" fmla="*/ 25803 h 28256"/>
                      <a:gd name="connsiteX5" fmla="*/ 0 w 10953"/>
                      <a:gd name="connsiteY5" fmla="*/ 8658 h 28256"/>
                      <a:gd name="connsiteX6" fmla="*/ 3524 w 10953"/>
                      <a:gd name="connsiteY6" fmla="*/ 2562 h 28256"/>
                      <a:gd name="connsiteX7" fmla="*/ 7430 w 10953"/>
                      <a:gd name="connsiteY7" fmla="*/ 276 h 28256"/>
                      <a:gd name="connsiteX8" fmla="*/ 10954 w 10953"/>
                      <a:gd name="connsiteY8" fmla="*/ 2371 h 282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953" h="28256">
                        <a:moveTo>
                          <a:pt x="10954" y="2371"/>
                        </a:moveTo>
                        <a:lnTo>
                          <a:pt x="10954" y="19516"/>
                        </a:lnTo>
                        <a:cubicBezTo>
                          <a:pt x="10784" y="21983"/>
                          <a:pt x="9483" y="24234"/>
                          <a:pt x="7430" y="25612"/>
                        </a:cubicBezTo>
                        <a:lnTo>
                          <a:pt x="3524" y="27803"/>
                        </a:lnTo>
                        <a:cubicBezTo>
                          <a:pt x="1619" y="28946"/>
                          <a:pt x="0" y="27803"/>
                          <a:pt x="0" y="25803"/>
                        </a:cubicBezTo>
                        <a:lnTo>
                          <a:pt x="0" y="8658"/>
                        </a:lnTo>
                        <a:cubicBezTo>
                          <a:pt x="169" y="6190"/>
                          <a:pt x="1470" y="3940"/>
                          <a:pt x="3524" y="2562"/>
                        </a:cubicBezTo>
                        <a:lnTo>
                          <a:pt x="7430" y="276"/>
                        </a:lnTo>
                        <a:cubicBezTo>
                          <a:pt x="9430" y="-487"/>
                          <a:pt x="10954" y="371"/>
                          <a:pt x="10954" y="2371"/>
                        </a:cubicBezTo>
                        <a:close/>
                      </a:path>
                    </a:pathLst>
                  </a:custGeom>
                  <a:solidFill>
                    <a:srgbClr val="00CC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661" name="Полилиния: фигура 358">
                    <a:extLst>
                      <a:ext uri="{FF2B5EF4-FFF2-40B4-BE49-F238E27FC236}">
                        <a16:creationId xmlns:a16="http://schemas.microsoft.com/office/drawing/2014/main" id="{8CB9E050-0585-4D87-B909-37251BF8E0AE}"/>
                      </a:ext>
                    </a:extLst>
                  </p:cNvPr>
                  <p:cNvSpPr/>
                  <p:nvPr/>
                </p:nvSpPr>
                <p:spPr>
                  <a:xfrm>
                    <a:off x="5026247" y="3113089"/>
                    <a:ext cx="10858" cy="28423"/>
                  </a:xfrm>
                  <a:custGeom>
                    <a:avLst/>
                    <a:gdLst>
                      <a:gd name="connsiteX0" fmla="*/ 10858 w 10858"/>
                      <a:gd name="connsiteY0" fmla="*/ 2538 h 28423"/>
                      <a:gd name="connsiteX1" fmla="*/ 10858 w 10858"/>
                      <a:gd name="connsiteY1" fmla="*/ 19683 h 28423"/>
                      <a:gd name="connsiteX2" fmla="*/ 7429 w 10858"/>
                      <a:gd name="connsiteY2" fmla="*/ 25779 h 28423"/>
                      <a:gd name="connsiteX3" fmla="*/ 3429 w 10858"/>
                      <a:gd name="connsiteY3" fmla="*/ 27970 h 28423"/>
                      <a:gd name="connsiteX4" fmla="*/ 0 w 10858"/>
                      <a:gd name="connsiteY4" fmla="*/ 25970 h 28423"/>
                      <a:gd name="connsiteX5" fmla="*/ 0 w 10858"/>
                      <a:gd name="connsiteY5" fmla="*/ 8825 h 28423"/>
                      <a:gd name="connsiteX6" fmla="*/ 3429 w 10858"/>
                      <a:gd name="connsiteY6" fmla="*/ 2729 h 28423"/>
                      <a:gd name="connsiteX7" fmla="*/ 7429 w 10858"/>
                      <a:gd name="connsiteY7" fmla="*/ 443 h 28423"/>
                      <a:gd name="connsiteX8" fmla="*/ 10858 w 10858"/>
                      <a:gd name="connsiteY8" fmla="*/ 2538 h 284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858" h="28423">
                        <a:moveTo>
                          <a:pt x="10858" y="2538"/>
                        </a:moveTo>
                        <a:lnTo>
                          <a:pt x="10858" y="19683"/>
                        </a:lnTo>
                        <a:cubicBezTo>
                          <a:pt x="10725" y="22138"/>
                          <a:pt x="9458" y="24391"/>
                          <a:pt x="7429" y="25779"/>
                        </a:cubicBezTo>
                        <a:lnTo>
                          <a:pt x="3429" y="27970"/>
                        </a:lnTo>
                        <a:cubicBezTo>
                          <a:pt x="1524" y="29113"/>
                          <a:pt x="0" y="27970"/>
                          <a:pt x="0" y="25970"/>
                        </a:cubicBezTo>
                        <a:lnTo>
                          <a:pt x="0" y="8825"/>
                        </a:lnTo>
                        <a:cubicBezTo>
                          <a:pt x="133" y="6370"/>
                          <a:pt x="1400" y="4117"/>
                          <a:pt x="3429" y="2729"/>
                        </a:cubicBezTo>
                        <a:lnTo>
                          <a:pt x="7429" y="443"/>
                        </a:lnTo>
                        <a:cubicBezTo>
                          <a:pt x="9334" y="-605"/>
                          <a:pt x="10858" y="252"/>
                          <a:pt x="10858" y="2538"/>
                        </a:cubicBezTo>
                        <a:close/>
                      </a:path>
                    </a:pathLst>
                  </a:custGeom>
                  <a:solidFill>
                    <a:srgbClr val="37474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662" name="Полилиния: фигура 359">
                    <a:extLst>
                      <a:ext uri="{FF2B5EF4-FFF2-40B4-BE49-F238E27FC236}">
                        <a16:creationId xmlns:a16="http://schemas.microsoft.com/office/drawing/2014/main" id="{382FF896-5D6F-41BA-AFC3-074C257DC85F}"/>
                      </a:ext>
                    </a:extLst>
                  </p:cNvPr>
                  <p:cNvSpPr/>
                  <p:nvPr/>
                </p:nvSpPr>
                <p:spPr>
                  <a:xfrm>
                    <a:off x="5008721" y="3123377"/>
                    <a:ext cx="10953" cy="28613"/>
                  </a:xfrm>
                  <a:custGeom>
                    <a:avLst/>
                    <a:gdLst>
                      <a:gd name="connsiteX0" fmla="*/ 10954 w 10953"/>
                      <a:gd name="connsiteY0" fmla="*/ 2442 h 28613"/>
                      <a:gd name="connsiteX1" fmla="*/ 10954 w 10953"/>
                      <a:gd name="connsiteY1" fmla="*/ 19873 h 28613"/>
                      <a:gd name="connsiteX2" fmla="*/ 7429 w 10953"/>
                      <a:gd name="connsiteY2" fmla="*/ 25969 h 28613"/>
                      <a:gd name="connsiteX3" fmla="*/ 3524 w 10953"/>
                      <a:gd name="connsiteY3" fmla="*/ 28159 h 28613"/>
                      <a:gd name="connsiteX4" fmla="*/ 0 w 10953"/>
                      <a:gd name="connsiteY4" fmla="*/ 26159 h 28613"/>
                      <a:gd name="connsiteX5" fmla="*/ 0 w 10953"/>
                      <a:gd name="connsiteY5" fmla="*/ 9014 h 28613"/>
                      <a:gd name="connsiteX6" fmla="*/ 3524 w 10953"/>
                      <a:gd name="connsiteY6" fmla="*/ 2918 h 28613"/>
                      <a:gd name="connsiteX7" fmla="*/ 7429 w 10953"/>
                      <a:gd name="connsiteY7" fmla="*/ 632 h 28613"/>
                      <a:gd name="connsiteX8" fmla="*/ 10954 w 10953"/>
                      <a:gd name="connsiteY8" fmla="*/ 2442 h 28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953" h="28613">
                        <a:moveTo>
                          <a:pt x="10954" y="2442"/>
                        </a:moveTo>
                        <a:lnTo>
                          <a:pt x="10954" y="19873"/>
                        </a:lnTo>
                        <a:cubicBezTo>
                          <a:pt x="10784" y="22340"/>
                          <a:pt x="9483" y="24591"/>
                          <a:pt x="7429" y="25969"/>
                        </a:cubicBezTo>
                        <a:lnTo>
                          <a:pt x="3524" y="28159"/>
                        </a:lnTo>
                        <a:cubicBezTo>
                          <a:pt x="1524" y="29303"/>
                          <a:pt x="0" y="28159"/>
                          <a:pt x="0" y="26159"/>
                        </a:cubicBezTo>
                        <a:lnTo>
                          <a:pt x="0" y="9014"/>
                        </a:lnTo>
                        <a:cubicBezTo>
                          <a:pt x="125" y="6533"/>
                          <a:pt x="1437" y="4264"/>
                          <a:pt x="3524" y="2918"/>
                        </a:cubicBezTo>
                        <a:lnTo>
                          <a:pt x="7429" y="632"/>
                        </a:lnTo>
                        <a:cubicBezTo>
                          <a:pt x="9144" y="-701"/>
                          <a:pt x="10954" y="156"/>
                          <a:pt x="10954" y="2442"/>
                        </a:cubicBezTo>
                        <a:close/>
                      </a:path>
                    </a:pathLst>
                  </a:custGeom>
                  <a:solidFill>
                    <a:srgbClr val="37474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663" name="Полилиния: фигура 360">
                    <a:extLst>
                      <a:ext uri="{FF2B5EF4-FFF2-40B4-BE49-F238E27FC236}">
                        <a16:creationId xmlns:a16="http://schemas.microsoft.com/office/drawing/2014/main" id="{7C968908-7183-430D-9436-3AF762C9F206}"/>
                      </a:ext>
                    </a:extLst>
                  </p:cNvPr>
                  <p:cNvSpPr/>
                  <p:nvPr/>
                </p:nvSpPr>
                <p:spPr>
                  <a:xfrm>
                    <a:off x="4990814" y="3133314"/>
                    <a:ext cx="10953" cy="28201"/>
                  </a:xfrm>
                  <a:custGeom>
                    <a:avLst/>
                    <a:gdLst>
                      <a:gd name="connsiteX0" fmla="*/ 10954 w 10953"/>
                      <a:gd name="connsiteY0" fmla="*/ 2696 h 28201"/>
                      <a:gd name="connsiteX1" fmla="*/ 10954 w 10953"/>
                      <a:gd name="connsiteY1" fmla="*/ 19460 h 28201"/>
                      <a:gd name="connsiteX2" fmla="*/ 7429 w 10953"/>
                      <a:gd name="connsiteY2" fmla="*/ 25556 h 28201"/>
                      <a:gd name="connsiteX3" fmla="*/ 3524 w 10953"/>
                      <a:gd name="connsiteY3" fmla="*/ 27747 h 28201"/>
                      <a:gd name="connsiteX4" fmla="*/ 0 w 10953"/>
                      <a:gd name="connsiteY4" fmla="*/ 25747 h 28201"/>
                      <a:gd name="connsiteX5" fmla="*/ 0 w 10953"/>
                      <a:gd name="connsiteY5" fmla="*/ 8602 h 28201"/>
                      <a:gd name="connsiteX6" fmla="*/ 3524 w 10953"/>
                      <a:gd name="connsiteY6" fmla="*/ 2506 h 28201"/>
                      <a:gd name="connsiteX7" fmla="*/ 7429 w 10953"/>
                      <a:gd name="connsiteY7" fmla="*/ 220 h 28201"/>
                      <a:gd name="connsiteX8" fmla="*/ 10954 w 10953"/>
                      <a:gd name="connsiteY8" fmla="*/ 2696 h 282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953" h="28201">
                        <a:moveTo>
                          <a:pt x="10954" y="2696"/>
                        </a:moveTo>
                        <a:lnTo>
                          <a:pt x="10954" y="19460"/>
                        </a:lnTo>
                        <a:cubicBezTo>
                          <a:pt x="10829" y="21941"/>
                          <a:pt x="9517" y="24210"/>
                          <a:pt x="7429" y="25556"/>
                        </a:cubicBezTo>
                        <a:lnTo>
                          <a:pt x="3524" y="27747"/>
                        </a:lnTo>
                        <a:cubicBezTo>
                          <a:pt x="1619" y="28890"/>
                          <a:pt x="0" y="27747"/>
                          <a:pt x="0" y="25747"/>
                        </a:cubicBezTo>
                        <a:lnTo>
                          <a:pt x="0" y="8602"/>
                        </a:lnTo>
                        <a:cubicBezTo>
                          <a:pt x="169" y="6134"/>
                          <a:pt x="1470" y="3884"/>
                          <a:pt x="3524" y="2506"/>
                        </a:cubicBezTo>
                        <a:lnTo>
                          <a:pt x="7429" y="220"/>
                        </a:lnTo>
                        <a:cubicBezTo>
                          <a:pt x="9811" y="-447"/>
                          <a:pt x="10954" y="410"/>
                          <a:pt x="10954" y="2696"/>
                        </a:cubicBezTo>
                        <a:close/>
                      </a:path>
                    </a:pathLst>
                  </a:custGeom>
                  <a:solidFill>
                    <a:srgbClr val="37474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664" name="Полилиния: фигура 361">
                    <a:extLst>
                      <a:ext uri="{FF2B5EF4-FFF2-40B4-BE49-F238E27FC236}">
                        <a16:creationId xmlns:a16="http://schemas.microsoft.com/office/drawing/2014/main" id="{132090C4-3549-4816-BBBD-145E95507BE2}"/>
                      </a:ext>
                    </a:extLst>
                  </p:cNvPr>
                  <p:cNvSpPr/>
                  <p:nvPr/>
                </p:nvSpPr>
                <p:spPr>
                  <a:xfrm>
                    <a:off x="4973192" y="3143845"/>
                    <a:ext cx="10953" cy="28243"/>
                  </a:xfrm>
                  <a:custGeom>
                    <a:avLst/>
                    <a:gdLst>
                      <a:gd name="connsiteX0" fmla="*/ 10954 w 10953"/>
                      <a:gd name="connsiteY0" fmla="*/ 2357 h 28243"/>
                      <a:gd name="connsiteX1" fmla="*/ 10954 w 10953"/>
                      <a:gd name="connsiteY1" fmla="*/ 19502 h 28243"/>
                      <a:gd name="connsiteX2" fmla="*/ 7430 w 10953"/>
                      <a:gd name="connsiteY2" fmla="*/ 25598 h 28243"/>
                      <a:gd name="connsiteX3" fmla="*/ 3429 w 10953"/>
                      <a:gd name="connsiteY3" fmla="*/ 27789 h 28243"/>
                      <a:gd name="connsiteX4" fmla="*/ 0 w 10953"/>
                      <a:gd name="connsiteY4" fmla="*/ 25789 h 28243"/>
                      <a:gd name="connsiteX5" fmla="*/ 0 w 10953"/>
                      <a:gd name="connsiteY5" fmla="*/ 8930 h 28243"/>
                      <a:gd name="connsiteX6" fmla="*/ 3429 w 10953"/>
                      <a:gd name="connsiteY6" fmla="*/ 2834 h 28243"/>
                      <a:gd name="connsiteX7" fmla="*/ 7429 w 10953"/>
                      <a:gd name="connsiteY7" fmla="*/ 548 h 28243"/>
                      <a:gd name="connsiteX8" fmla="*/ 10954 w 10953"/>
                      <a:gd name="connsiteY8" fmla="*/ 2357 h 282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953" h="28243">
                        <a:moveTo>
                          <a:pt x="10954" y="2357"/>
                        </a:moveTo>
                        <a:lnTo>
                          <a:pt x="10954" y="19502"/>
                        </a:lnTo>
                        <a:cubicBezTo>
                          <a:pt x="10784" y="21970"/>
                          <a:pt x="9483" y="24220"/>
                          <a:pt x="7430" y="25598"/>
                        </a:cubicBezTo>
                        <a:lnTo>
                          <a:pt x="3429" y="27789"/>
                        </a:lnTo>
                        <a:cubicBezTo>
                          <a:pt x="1524" y="28932"/>
                          <a:pt x="0" y="27789"/>
                          <a:pt x="0" y="25789"/>
                        </a:cubicBezTo>
                        <a:lnTo>
                          <a:pt x="0" y="8930"/>
                        </a:lnTo>
                        <a:cubicBezTo>
                          <a:pt x="133" y="6475"/>
                          <a:pt x="1400" y="4222"/>
                          <a:pt x="3429" y="2834"/>
                        </a:cubicBezTo>
                        <a:lnTo>
                          <a:pt x="7429" y="548"/>
                        </a:lnTo>
                        <a:cubicBezTo>
                          <a:pt x="9335" y="-595"/>
                          <a:pt x="10954" y="71"/>
                          <a:pt x="10954" y="2357"/>
                        </a:cubicBezTo>
                        <a:close/>
                      </a:path>
                    </a:pathLst>
                  </a:custGeom>
                  <a:solidFill>
                    <a:srgbClr val="00CC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665" name="Полилиния: фигура 362">
                    <a:extLst>
                      <a:ext uri="{FF2B5EF4-FFF2-40B4-BE49-F238E27FC236}">
                        <a16:creationId xmlns:a16="http://schemas.microsoft.com/office/drawing/2014/main" id="{E4617C36-D269-44BE-A37D-318CA63C66A3}"/>
                      </a:ext>
                    </a:extLst>
                  </p:cNvPr>
                  <p:cNvSpPr/>
                  <p:nvPr/>
                </p:nvSpPr>
                <p:spPr>
                  <a:xfrm>
                    <a:off x="4955476" y="3153698"/>
                    <a:ext cx="10953" cy="28582"/>
                  </a:xfrm>
                  <a:custGeom>
                    <a:avLst/>
                    <a:gdLst>
                      <a:gd name="connsiteX0" fmla="*/ 10954 w 10953"/>
                      <a:gd name="connsiteY0" fmla="*/ 2696 h 28582"/>
                      <a:gd name="connsiteX1" fmla="*/ 10954 w 10953"/>
                      <a:gd name="connsiteY1" fmla="*/ 19841 h 28582"/>
                      <a:gd name="connsiteX2" fmla="*/ 7430 w 10953"/>
                      <a:gd name="connsiteY2" fmla="*/ 25937 h 28582"/>
                      <a:gd name="connsiteX3" fmla="*/ 3524 w 10953"/>
                      <a:gd name="connsiteY3" fmla="*/ 28128 h 28582"/>
                      <a:gd name="connsiteX4" fmla="*/ 0 w 10953"/>
                      <a:gd name="connsiteY4" fmla="*/ 26128 h 28582"/>
                      <a:gd name="connsiteX5" fmla="*/ 0 w 10953"/>
                      <a:gd name="connsiteY5" fmla="*/ 8602 h 28582"/>
                      <a:gd name="connsiteX6" fmla="*/ 3524 w 10953"/>
                      <a:gd name="connsiteY6" fmla="*/ 2506 h 28582"/>
                      <a:gd name="connsiteX7" fmla="*/ 7429 w 10953"/>
                      <a:gd name="connsiteY7" fmla="*/ 220 h 28582"/>
                      <a:gd name="connsiteX8" fmla="*/ 10954 w 10953"/>
                      <a:gd name="connsiteY8" fmla="*/ 2696 h 285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953" h="28582">
                        <a:moveTo>
                          <a:pt x="10954" y="2696"/>
                        </a:moveTo>
                        <a:lnTo>
                          <a:pt x="10954" y="19841"/>
                        </a:lnTo>
                        <a:cubicBezTo>
                          <a:pt x="10784" y="22309"/>
                          <a:pt x="9483" y="24559"/>
                          <a:pt x="7430" y="25937"/>
                        </a:cubicBezTo>
                        <a:lnTo>
                          <a:pt x="3524" y="28128"/>
                        </a:lnTo>
                        <a:cubicBezTo>
                          <a:pt x="1619" y="29271"/>
                          <a:pt x="0" y="28128"/>
                          <a:pt x="0" y="26128"/>
                        </a:cubicBezTo>
                        <a:lnTo>
                          <a:pt x="0" y="8602"/>
                        </a:lnTo>
                        <a:cubicBezTo>
                          <a:pt x="169" y="6134"/>
                          <a:pt x="1470" y="3884"/>
                          <a:pt x="3524" y="2506"/>
                        </a:cubicBezTo>
                        <a:lnTo>
                          <a:pt x="7429" y="220"/>
                        </a:lnTo>
                        <a:cubicBezTo>
                          <a:pt x="9335" y="-447"/>
                          <a:pt x="10954" y="410"/>
                          <a:pt x="10954" y="2696"/>
                        </a:cubicBezTo>
                        <a:close/>
                      </a:path>
                    </a:pathLst>
                  </a:custGeom>
                  <a:solidFill>
                    <a:srgbClr val="00CC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666" name="Полилиния: фигура 363">
                    <a:extLst>
                      <a:ext uri="{FF2B5EF4-FFF2-40B4-BE49-F238E27FC236}">
                        <a16:creationId xmlns:a16="http://schemas.microsoft.com/office/drawing/2014/main" id="{EB5EBCE7-FD25-4420-BE8F-D8C504AB5A17}"/>
                      </a:ext>
                    </a:extLst>
                  </p:cNvPr>
                  <p:cNvSpPr/>
                  <p:nvPr/>
                </p:nvSpPr>
                <p:spPr>
                  <a:xfrm>
                    <a:off x="4937855" y="3164048"/>
                    <a:ext cx="10858" cy="28423"/>
                  </a:xfrm>
                  <a:custGeom>
                    <a:avLst/>
                    <a:gdLst>
                      <a:gd name="connsiteX0" fmla="*/ 10858 w 10858"/>
                      <a:gd name="connsiteY0" fmla="*/ 2538 h 28423"/>
                      <a:gd name="connsiteX1" fmla="*/ 10858 w 10858"/>
                      <a:gd name="connsiteY1" fmla="*/ 19683 h 28423"/>
                      <a:gd name="connsiteX2" fmla="*/ 7429 w 10858"/>
                      <a:gd name="connsiteY2" fmla="*/ 25779 h 28423"/>
                      <a:gd name="connsiteX3" fmla="*/ 3429 w 10858"/>
                      <a:gd name="connsiteY3" fmla="*/ 27970 h 28423"/>
                      <a:gd name="connsiteX4" fmla="*/ 0 w 10858"/>
                      <a:gd name="connsiteY4" fmla="*/ 25970 h 28423"/>
                      <a:gd name="connsiteX5" fmla="*/ 0 w 10858"/>
                      <a:gd name="connsiteY5" fmla="*/ 8825 h 28423"/>
                      <a:gd name="connsiteX6" fmla="*/ 3429 w 10858"/>
                      <a:gd name="connsiteY6" fmla="*/ 2729 h 28423"/>
                      <a:gd name="connsiteX7" fmla="*/ 7429 w 10858"/>
                      <a:gd name="connsiteY7" fmla="*/ 443 h 28423"/>
                      <a:gd name="connsiteX8" fmla="*/ 10858 w 10858"/>
                      <a:gd name="connsiteY8" fmla="*/ 2538 h 284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858" h="28423">
                        <a:moveTo>
                          <a:pt x="10858" y="2538"/>
                        </a:moveTo>
                        <a:lnTo>
                          <a:pt x="10858" y="19683"/>
                        </a:lnTo>
                        <a:cubicBezTo>
                          <a:pt x="10725" y="22138"/>
                          <a:pt x="9458" y="24391"/>
                          <a:pt x="7429" y="25779"/>
                        </a:cubicBezTo>
                        <a:lnTo>
                          <a:pt x="3429" y="27970"/>
                        </a:lnTo>
                        <a:cubicBezTo>
                          <a:pt x="1524" y="29113"/>
                          <a:pt x="0" y="27970"/>
                          <a:pt x="0" y="25970"/>
                        </a:cubicBezTo>
                        <a:lnTo>
                          <a:pt x="0" y="8825"/>
                        </a:lnTo>
                        <a:cubicBezTo>
                          <a:pt x="133" y="6370"/>
                          <a:pt x="1400" y="4117"/>
                          <a:pt x="3429" y="2729"/>
                        </a:cubicBezTo>
                        <a:lnTo>
                          <a:pt x="7429" y="443"/>
                        </a:lnTo>
                        <a:cubicBezTo>
                          <a:pt x="9334" y="-605"/>
                          <a:pt x="10858" y="252"/>
                          <a:pt x="10858" y="2538"/>
                        </a:cubicBezTo>
                        <a:close/>
                      </a:path>
                    </a:pathLst>
                  </a:custGeom>
                  <a:solidFill>
                    <a:srgbClr val="37474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667" name="Полилиния: фигура 364">
                    <a:extLst>
                      <a:ext uri="{FF2B5EF4-FFF2-40B4-BE49-F238E27FC236}">
                        <a16:creationId xmlns:a16="http://schemas.microsoft.com/office/drawing/2014/main" id="{2DA6A9D1-0905-49BA-93D8-17FAC1110CAB}"/>
                      </a:ext>
                    </a:extLst>
                  </p:cNvPr>
                  <p:cNvSpPr/>
                  <p:nvPr/>
                </p:nvSpPr>
                <p:spPr>
                  <a:xfrm>
                    <a:off x="4920138" y="3174239"/>
                    <a:ext cx="10953" cy="28423"/>
                  </a:xfrm>
                  <a:custGeom>
                    <a:avLst/>
                    <a:gdLst>
                      <a:gd name="connsiteX0" fmla="*/ 10954 w 10953"/>
                      <a:gd name="connsiteY0" fmla="*/ 2538 h 28423"/>
                      <a:gd name="connsiteX1" fmla="*/ 10954 w 10953"/>
                      <a:gd name="connsiteY1" fmla="*/ 19683 h 28423"/>
                      <a:gd name="connsiteX2" fmla="*/ 7429 w 10953"/>
                      <a:gd name="connsiteY2" fmla="*/ 25779 h 28423"/>
                      <a:gd name="connsiteX3" fmla="*/ 3524 w 10953"/>
                      <a:gd name="connsiteY3" fmla="*/ 27970 h 28423"/>
                      <a:gd name="connsiteX4" fmla="*/ 0 w 10953"/>
                      <a:gd name="connsiteY4" fmla="*/ 25970 h 28423"/>
                      <a:gd name="connsiteX5" fmla="*/ 0 w 10953"/>
                      <a:gd name="connsiteY5" fmla="*/ 8825 h 28423"/>
                      <a:gd name="connsiteX6" fmla="*/ 3524 w 10953"/>
                      <a:gd name="connsiteY6" fmla="*/ 2729 h 28423"/>
                      <a:gd name="connsiteX7" fmla="*/ 7429 w 10953"/>
                      <a:gd name="connsiteY7" fmla="*/ 443 h 28423"/>
                      <a:gd name="connsiteX8" fmla="*/ 10954 w 10953"/>
                      <a:gd name="connsiteY8" fmla="*/ 2538 h 284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953" h="28423">
                        <a:moveTo>
                          <a:pt x="10954" y="2538"/>
                        </a:moveTo>
                        <a:lnTo>
                          <a:pt x="10954" y="19683"/>
                        </a:lnTo>
                        <a:cubicBezTo>
                          <a:pt x="10784" y="22151"/>
                          <a:pt x="9483" y="24401"/>
                          <a:pt x="7429" y="25779"/>
                        </a:cubicBezTo>
                        <a:lnTo>
                          <a:pt x="3524" y="27970"/>
                        </a:lnTo>
                        <a:cubicBezTo>
                          <a:pt x="1524" y="29113"/>
                          <a:pt x="0" y="27970"/>
                          <a:pt x="0" y="25970"/>
                        </a:cubicBezTo>
                        <a:lnTo>
                          <a:pt x="0" y="8825"/>
                        </a:lnTo>
                        <a:cubicBezTo>
                          <a:pt x="109" y="6339"/>
                          <a:pt x="1425" y="4063"/>
                          <a:pt x="3524" y="2729"/>
                        </a:cubicBezTo>
                        <a:lnTo>
                          <a:pt x="7429" y="443"/>
                        </a:lnTo>
                        <a:cubicBezTo>
                          <a:pt x="9334" y="-605"/>
                          <a:pt x="10954" y="252"/>
                          <a:pt x="10954" y="2538"/>
                        </a:cubicBezTo>
                        <a:close/>
                      </a:path>
                    </a:pathLst>
                  </a:custGeom>
                  <a:solidFill>
                    <a:srgbClr val="00CC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668" name="Полилиния: фигура 365">
                    <a:extLst>
                      <a:ext uri="{FF2B5EF4-FFF2-40B4-BE49-F238E27FC236}">
                        <a16:creationId xmlns:a16="http://schemas.microsoft.com/office/drawing/2014/main" id="{26BF8CDE-CB86-434D-BB7A-C0F43D58670C}"/>
                      </a:ext>
                    </a:extLst>
                  </p:cNvPr>
                  <p:cNvSpPr/>
                  <p:nvPr/>
                </p:nvSpPr>
                <p:spPr>
                  <a:xfrm>
                    <a:off x="4902422" y="3184431"/>
                    <a:ext cx="10953" cy="28423"/>
                  </a:xfrm>
                  <a:custGeom>
                    <a:avLst/>
                    <a:gdLst>
                      <a:gd name="connsiteX0" fmla="*/ 10954 w 10953"/>
                      <a:gd name="connsiteY0" fmla="*/ 2538 h 28423"/>
                      <a:gd name="connsiteX1" fmla="*/ 10954 w 10953"/>
                      <a:gd name="connsiteY1" fmla="*/ 19683 h 28423"/>
                      <a:gd name="connsiteX2" fmla="*/ 7429 w 10953"/>
                      <a:gd name="connsiteY2" fmla="*/ 25779 h 28423"/>
                      <a:gd name="connsiteX3" fmla="*/ 3524 w 10953"/>
                      <a:gd name="connsiteY3" fmla="*/ 27970 h 28423"/>
                      <a:gd name="connsiteX4" fmla="*/ 0 w 10953"/>
                      <a:gd name="connsiteY4" fmla="*/ 25970 h 28423"/>
                      <a:gd name="connsiteX5" fmla="*/ 0 w 10953"/>
                      <a:gd name="connsiteY5" fmla="*/ 8825 h 28423"/>
                      <a:gd name="connsiteX6" fmla="*/ 3524 w 10953"/>
                      <a:gd name="connsiteY6" fmla="*/ 2729 h 28423"/>
                      <a:gd name="connsiteX7" fmla="*/ 7429 w 10953"/>
                      <a:gd name="connsiteY7" fmla="*/ 443 h 28423"/>
                      <a:gd name="connsiteX8" fmla="*/ 10954 w 10953"/>
                      <a:gd name="connsiteY8" fmla="*/ 2538 h 284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953" h="28423">
                        <a:moveTo>
                          <a:pt x="10954" y="2538"/>
                        </a:moveTo>
                        <a:lnTo>
                          <a:pt x="10954" y="19683"/>
                        </a:lnTo>
                        <a:cubicBezTo>
                          <a:pt x="10829" y="22164"/>
                          <a:pt x="9517" y="24433"/>
                          <a:pt x="7429" y="25779"/>
                        </a:cubicBezTo>
                        <a:lnTo>
                          <a:pt x="3524" y="27970"/>
                        </a:lnTo>
                        <a:cubicBezTo>
                          <a:pt x="1619" y="29113"/>
                          <a:pt x="0" y="27970"/>
                          <a:pt x="0" y="25970"/>
                        </a:cubicBezTo>
                        <a:lnTo>
                          <a:pt x="0" y="8825"/>
                        </a:lnTo>
                        <a:cubicBezTo>
                          <a:pt x="169" y="6357"/>
                          <a:pt x="1470" y="4107"/>
                          <a:pt x="3524" y="2729"/>
                        </a:cubicBezTo>
                        <a:lnTo>
                          <a:pt x="7429" y="443"/>
                        </a:lnTo>
                        <a:cubicBezTo>
                          <a:pt x="9430" y="-605"/>
                          <a:pt x="10954" y="252"/>
                          <a:pt x="10954" y="2538"/>
                        </a:cubicBezTo>
                        <a:close/>
                      </a:path>
                    </a:pathLst>
                  </a:custGeom>
                  <a:solidFill>
                    <a:srgbClr val="37474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669" name="Полилиния: фигура 366">
                    <a:extLst>
                      <a:ext uri="{FF2B5EF4-FFF2-40B4-BE49-F238E27FC236}">
                        <a16:creationId xmlns:a16="http://schemas.microsoft.com/office/drawing/2014/main" id="{B766FDA2-3810-4334-B0D3-ADCE1EC79148}"/>
                      </a:ext>
                    </a:extLst>
                  </p:cNvPr>
                  <p:cNvSpPr/>
                  <p:nvPr/>
                </p:nvSpPr>
                <p:spPr>
                  <a:xfrm>
                    <a:off x="4884991" y="3194623"/>
                    <a:ext cx="10858" cy="28423"/>
                  </a:xfrm>
                  <a:custGeom>
                    <a:avLst/>
                    <a:gdLst>
                      <a:gd name="connsiteX0" fmla="*/ 10858 w 10858"/>
                      <a:gd name="connsiteY0" fmla="*/ 2538 h 28423"/>
                      <a:gd name="connsiteX1" fmla="*/ 10858 w 10858"/>
                      <a:gd name="connsiteY1" fmla="*/ 19683 h 28423"/>
                      <a:gd name="connsiteX2" fmla="*/ 7429 w 10858"/>
                      <a:gd name="connsiteY2" fmla="*/ 25779 h 28423"/>
                      <a:gd name="connsiteX3" fmla="*/ 3429 w 10858"/>
                      <a:gd name="connsiteY3" fmla="*/ 27970 h 28423"/>
                      <a:gd name="connsiteX4" fmla="*/ 0 w 10858"/>
                      <a:gd name="connsiteY4" fmla="*/ 25970 h 28423"/>
                      <a:gd name="connsiteX5" fmla="*/ 0 w 10858"/>
                      <a:gd name="connsiteY5" fmla="*/ 8825 h 28423"/>
                      <a:gd name="connsiteX6" fmla="*/ 3429 w 10858"/>
                      <a:gd name="connsiteY6" fmla="*/ 2729 h 28423"/>
                      <a:gd name="connsiteX7" fmla="*/ 7429 w 10858"/>
                      <a:gd name="connsiteY7" fmla="*/ 443 h 28423"/>
                      <a:gd name="connsiteX8" fmla="*/ 10858 w 10858"/>
                      <a:gd name="connsiteY8" fmla="*/ 2538 h 284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858" h="28423">
                        <a:moveTo>
                          <a:pt x="10858" y="2538"/>
                        </a:moveTo>
                        <a:lnTo>
                          <a:pt x="10858" y="19683"/>
                        </a:lnTo>
                        <a:cubicBezTo>
                          <a:pt x="10725" y="22138"/>
                          <a:pt x="9458" y="24391"/>
                          <a:pt x="7429" y="25779"/>
                        </a:cubicBezTo>
                        <a:lnTo>
                          <a:pt x="3429" y="27970"/>
                        </a:lnTo>
                        <a:cubicBezTo>
                          <a:pt x="1524" y="29113"/>
                          <a:pt x="0" y="27970"/>
                          <a:pt x="0" y="25970"/>
                        </a:cubicBezTo>
                        <a:lnTo>
                          <a:pt x="0" y="8825"/>
                        </a:lnTo>
                        <a:cubicBezTo>
                          <a:pt x="103" y="6362"/>
                          <a:pt x="1378" y="4096"/>
                          <a:pt x="3429" y="2729"/>
                        </a:cubicBezTo>
                        <a:lnTo>
                          <a:pt x="7429" y="443"/>
                        </a:lnTo>
                        <a:cubicBezTo>
                          <a:pt x="9144" y="-605"/>
                          <a:pt x="10858" y="252"/>
                          <a:pt x="10858" y="2538"/>
                        </a:cubicBezTo>
                        <a:close/>
                      </a:path>
                    </a:pathLst>
                  </a:custGeom>
                  <a:solidFill>
                    <a:srgbClr val="37474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670" name="Полилиния: фигура 367">
                    <a:extLst>
                      <a:ext uri="{FF2B5EF4-FFF2-40B4-BE49-F238E27FC236}">
                        <a16:creationId xmlns:a16="http://schemas.microsoft.com/office/drawing/2014/main" id="{DD59FF7A-E170-4D39-9C72-A433C3D051DB}"/>
                      </a:ext>
                    </a:extLst>
                  </p:cNvPr>
                  <p:cNvSpPr/>
                  <p:nvPr/>
                </p:nvSpPr>
                <p:spPr>
                  <a:xfrm>
                    <a:off x="4867084" y="3204815"/>
                    <a:ext cx="10953" cy="28423"/>
                  </a:xfrm>
                  <a:custGeom>
                    <a:avLst/>
                    <a:gdLst>
                      <a:gd name="connsiteX0" fmla="*/ 10954 w 10953"/>
                      <a:gd name="connsiteY0" fmla="*/ 2538 h 28423"/>
                      <a:gd name="connsiteX1" fmla="*/ 10954 w 10953"/>
                      <a:gd name="connsiteY1" fmla="*/ 19683 h 28423"/>
                      <a:gd name="connsiteX2" fmla="*/ 7429 w 10953"/>
                      <a:gd name="connsiteY2" fmla="*/ 25684 h 28423"/>
                      <a:gd name="connsiteX3" fmla="*/ 3524 w 10953"/>
                      <a:gd name="connsiteY3" fmla="*/ 27970 h 28423"/>
                      <a:gd name="connsiteX4" fmla="*/ 0 w 10953"/>
                      <a:gd name="connsiteY4" fmla="*/ 25970 h 28423"/>
                      <a:gd name="connsiteX5" fmla="*/ 0 w 10953"/>
                      <a:gd name="connsiteY5" fmla="*/ 8825 h 28423"/>
                      <a:gd name="connsiteX6" fmla="*/ 3524 w 10953"/>
                      <a:gd name="connsiteY6" fmla="*/ 2729 h 28423"/>
                      <a:gd name="connsiteX7" fmla="*/ 7429 w 10953"/>
                      <a:gd name="connsiteY7" fmla="*/ 443 h 28423"/>
                      <a:gd name="connsiteX8" fmla="*/ 10954 w 10953"/>
                      <a:gd name="connsiteY8" fmla="*/ 2538 h 284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953" h="28423">
                        <a:moveTo>
                          <a:pt x="10954" y="2538"/>
                        </a:moveTo>
                        <a:lnTo>
                          <a:pt x="10954" y="19683"/>
                        </a:lnTo>
                        <a:cubicBezTo>
                          <a:pt x="10799" y="22130"/>
                          <a:pt x="9491" y="24357"/>
                          <a:pt x="7429" y="25684"/>
                        </a:cubicBezTo>
                        <a:lnTo>
                          <a:pt x="3524" y="27970"/>
                        </a:lnTo>
                        <a:cubicBezTo>
                          <a:pt x="1619" y="29113"/>
                          <a:pt x="0" y="27970"/>
                          <a:pt x="0" y="25970"/>
                        </a:cubicBezTo>
                        <a:lnTo>
                          <a:pt x="0" y="8825"/>
                        </a:lnTo>
                        <a:cubicBezTo>
                          <a:pt x="140" y="6348"/>
                          <a:pt x="1448" y="4086"/>
                          <a:pt x="3524" y="2729"/>
                        </a:cubicBezTo>
                        <a:lnTo>
                          <a:pt x="7429" y="443"/>
                        </a:lnTo>
                        <a:cubicBezTo>
                          <a:pt x="9715" y="-605"/>
                          <a:pt x="10954" y="252"/>
                          <a:pt x="10954" y="2538"/>
                        </a:cubicBezTo>
                        <a:close/>
                      </a:path>
                    </a:pathLst>
                  </a:custGeom>
                  <a:solidFill>
                    <a:srgbClr val="37474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671" name="Полилиния: фигура 368">
                    <a:extLst>
                      <a:ext uri="{FF2B5EF4-FFF2-40B4-BE49-F238E27FC236}">
                        <a16:creationId xmlns:a16="http://schemas.microsoft.com/office/drawing/2014/main" id="{60B1A6C4-35AC-4013-9517-EE693C826168}"/>
                      </a:ext>
                    </a:extLst>
                  </p:cNvPr>
                  <p:cNvSpPr/>
                  <p:nvPr/>
                </p:nvSpPr>
                <p:spPr>
                  <a:xfrm>
                    <a:off x="4849368" y="3215006"/>
                    <a:ext cx="10953" cy="28423"/>
                  </a:xfrm>
                  <a:custGeom>
                    <a:avLst/>
                    <a:gdLst>
                      <a:gd name="connsiteX0" fmla="*/ 10954 w 10953"/>
                      <a:gd name="connsiteY0" fmla="*/ 2538 h 28423"/>
                      <a:gd name="connsiteX1" fmla="*/ 10954 w 10953"/>
                      <a:gd name="connsiteY1" fmla="*/ 19683 h 28423"/>
                      <a:gd name="connsiteX2" fmla="*/ 7525 w 10953"/>
                      <a:gd name="connsiteY2" fmla="*/ 25684 h 28423"/>
                      <a:gd name="connsiteX3" fmla="*/ 3524 w 10953"/>
                      <a:gd name="connsiteY3" fmla="*/ 27970 h 28423"/>
                      <a:gd name="connsiteX4" fmla="*/ 0 w 10953"/>
                      <a:gd name="connsiteY4" fmla="*/ 25970 h 28423"/>
                      <a:gd name="connsiteX5" fmla="*/ 0 w 10953"/>
                      <a:gd name="connsiteY5" fmla="*/ 8825 h 28423"/>
                      <a:gd name="connsiteX6" fmla="*/ 3524 w 10953"/>
                      <a:gd name="connsiteY6" fmla="*/ 2729 h 28423"/>
                      <a:gd name="connsiteX7" fmla="*/ 7525 w 10953"/>
                      <a:gd name="connsiteY7" fmla="*/ 443 h 28423"/>
                      <a:gd name="connsiteX8" fmla="*/ 10954 w 10953"/>
                      <a:gd name="connsiteY8" fmla="*/ 2538 h 284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953" h="28423">
                        <a:moveTo>
                          <a:pt x="10954" y="2538"/>
                        </a:moveTo>
                        <a:lnTo>
                          <a:pt x="10954" y="19683"/>
                        </a:lnTo>
                        <a:cubicBezTo>
                          <a:pt x="10836" y="22117"/>
                          <a:pt x="9561" y="24347"/>
                          <a:pt x="7525" y="25684"/>
                        </a:cubicBezTo>
                        <a:lnTo>
                          <a:pt x="3524" y="27970"/>
                        </a:lnTo>
                        <a:cubicBezTo>
                          <a:pt x="1619" y="29113"/>
                          <a:pt x="0" y="27970"/>
                          <a:pt x="0" y="25970"/>
                        </a:cubicBezTo>
                        <a:lnTo>
                          <a:pt x="0" y="8825"/>
                        </a:lnTo>
                        <a:cubicBezTo>
                          <a:pt x="140" y="6348"/>
                          <a:pt x="1448" y="4086"/>
                          <a:pt x="3524" y="2729"/>
                        </a:cubicBezTo>
                        <a:lnTo>
                          <a:pt x="7525" y="443"/>
                        </a:lnTo>
                        <a:cubicBezTo>
                          <a:pt x="9430" y="-605"/>
                          <a:pt x="10954" y="252"/>
                          <a:pt x="10954" y="2538"/>
                        </a:cubicBezTo>
                        <a:close/>
                      </a:path>
                    </a:pathLst>
                  </a:custGeom>
                  <a:solidFill>
                    <a:srgbClr val="00CCF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672" name="Полилиния: фигура 369">
                    <a:extLst>
                      <a:ext uri="{FF2B5EF4-FFF2-40B4-BE49-F238E27FC236}">
                        <a16:creationId xmlns:a16="http://schemas.microsoft.com/office/drawing/2014/main" id="{DF8E3BFF-E3CD-4C79-B203-716DAFEBE937}"/>
                      </a:ext>
                    </a:extLst>
                  </p:cNvPr>
                  <p:cNvSpPr/>
                  <p:nvPr/>
                </p:nvSpPr>
                <p:spPr>
                  <a:xfrm>
                    <a:off x="4831746" y="3225198"/>
                    <a:ext cx="10953" cy="28423"/>
                  </a:xfrm>
                  <a:custGeom>
                    <a:avLst/>
                    <a:gdLst>
                      <a:gd name="connsiteX0" fmla="*/ 10954 w 10953"/>
                      <a:gd name="connsiteY0" fmla="*/ 2538 h 28423"/>
                      <a:gd name="connsiteX1" fmla="*/ 10954 w 10953"/>
                      <a:gd name="connsiteY1" fmla="*/ 19683 h 28423"/>
                      <a:gd name="connsiteX2" fmla="*/ 7429 w 10953"/>
                      <a:gd name="connsiteY2" fmla="*/ 25779 h 28423"/>
                      <a:gd name="connsiteX3" fmla="*/ 3524 w 10953"/>
                      <a:gd name="connsiteY3" fmla="*/ 27970 h 28423"/>
                      <a:gd name="connsiteX4" fmla="*/ 0 w 10953"/>
                      <a:gd name="connsiteY4" fmla="*/ 25970 h 28423"/>
                      <a:gd name="connsiteX5" fmla="*/ 0 w 10953"/>
                      <a:gd name="connsiteY5" fmla="*/ 8825 h 28423"/>
                      <a:gd name="connsiteX6" fmla="*/ 3524 w 10953"/>
                      <a:gd name="connsiteY6" fmla="*/ 2729 h 28423"/>
                      <a:gd name="connsiteX7" fmla="*/ 7430 w 10953"/>
                      <a:gd name="connsiteY7" fmla="*/ 443 h 28423"/>
                      <a:gd name="connsiteX8" fmla="*/ 10954 w 10953"/>
                      <a:gd name="connsiteY8" fmla="*/ 2538 h 284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953" h="28423">
                        <a:moveTo>
                          <a:pt x="10954" y="2538"/>
                        </a:moveTo>
                        <a:lnTo>
                          <a:pt x="10954" y="19683"/>
                        </a:lnTo>
                        <a:cubicBezTo>
                          <a:pt x="10784" y="22151"/>
                          <a:pt x="9483" y="24401"/>
                          <a:pt x="7429" y="25779"/>
                        </a:cubicBezTo>
                        <a:lnTo>
                          <a:pt x="3524" y="27970"/>
                        </a:lnTo>
                        <a:cubicBezTo>
                          <a:pt x="1524" y="29113"/>
                          <a:pt x="0" y="27970"/>
                          <a:pt x="0" y="25970"/>
                        </a:cubicBezTo>
                        <a:lnTo>
                          <a:pt x="0" y="8825"/>
                        </a:lnTo>
                        <a:cubicBezTo>
                          <a:pt x="109" y="6339"/>
                          <a:pt x="1425" y="4063"/>
                          <a:pt x="3524" y="2729"/>
                        </a:cubicBezTo>
                        <a:lnTo>
                          <a:pt x="7430" y="443"/>
                        </a:lnTo>
                        <a:cubicBezTo>
                          <a:pt x="9335" y="-605"/>
                          <a:pt x="10954" y="252"/>
                          <a:pt x="10954" y="2538"/>
                        </a:cubicBezTo>
                        <a:close/>
                      </a:path>
                    </a:pathLst>
                  </a:custGeom>
                  <a:solidFill>
                    <a:srgbClr val="37474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673" name="Полилиния: фигура 370">
                    <a:extLst>
                      <a:ext uri="{FF2B5EF4-FFF2-40B4-BE49-F238E27FC236}">
                        <a16:creationId xmlns:a16="http://schemas.microsoft.com/office/drawing/2014/main" id="{8A44C773-ED38-4FE2-B3E8-70D268C105E6}"/>
                      </a:ext>
                    </a:extLst>
                  </p:cNvPr>
                  <p:cNvSpPr/>
                  <p:nvPr/>
                </p:nvSpPr>
                <p:spPr>
                  <a:xfrm>
                    <a:off x="4814030" y="3235390"/>
                    <a:ext cx="10953" cy="28423"/>
                  </a:xfrm>
                  <a:custGeom>
                    <a:avLst/>
                    <a:gdLst>
                      <a:gd name="connsiteX0" fmla="*/ 10954 w 10953"/>
                      <a:gd name="connsiteY0" fmla="*/ 2538 h 28423"/>
                      <a:gd name="connsiteX1" fmla="*/ 10954 w 10953"/>
                      <a:gd name="connsiteY1" fmla="*/ 19683 h 28423"/>
                      <a:gd name="connsiteX2" fmla="*/ 7429 w 10953"/>
                      <a:gd name="connsiteY2" fmla="*/ 25684 h 28423"/>
                      <a:gd name="connsiteX3" fmla="*/ 3524 w 10953"/>
                      <a:gd name="connsiteY3" fmla="*/ 27970 h 28423"/>
                      <a:gd name="connsiteX4" fmla="*/ 0 w 10953"/>
                      <a:gd name="connsiteY4" fmla="*/ 25970 h 28423"/>
                      <a:gd name="connsiteX5" fmla="*/ 0 w 10953"/>
                      <a:gd name="connsiteY5" fmla="*/ 8825 h 28423"/>
                      <a:gd name="connsiteX6" fmla="*/ 3524 w 10953"/>
                      <a:gd name="connsiteY6" fmla="*/ 2729 h 28423"/>
                      <a:gd name="connsiteX7" fmla="*/ 7429 w 10953"/>
                      <a:gd name="connsiteY7" fmla="*/ 443 h 28423"/>
                      <a:gd name="connsiteX8" fmla="*/ 10954 w 10953"/>
                      <a:gd name="connsiteY8" fmla="*/ 2538 h 284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0953" h="28423">
                        <a:moveTo>
                          <a:pt x="10954" y="2538"/>
                        </a:moveTo>
                        <a:lnTo>
                          <a:pt x="10954" y="19683"/>
                        </a:lnTo>
                        <a:cubicBezTo>
                          <a:pt x="10846" y="22144"/>
                          <a:pt x="9526" y="24392"/>
                          <a:pt x="7429" y="25684"/>
                        </a:cubicBezTo>
                        <a:lnTo>
                          <a:pt x="3524" y="27970"/>
                        </a:lnTo>
                        <a:cubicBezTo>
                          <a:pt x="1619" y="29113"/>
                          <a:pt x="0" y="27970"/>
                          <a:pt x="0" y="25970"/>
                        </a:cubicBezTo>
                        <a:lnTo>
                          <a:pt x="0" y="8825"/>
                        </a:lnTo>
                        <a:cubicBezTo>
                          <a:pt x="140" y="6348"/>
                          <a:pt x="1448" y="4086"/>
                          <a:pt x="3524" y="2729"/>
                        </a:cubicBezTo>
                        <a:lnTo>
                          <a:pt x="7429" y="443"/>
                        </a:lnTo>
                        <a:cubicBezTo>
                          <a:pt x="9430" y="-605"/>
                          <a:pt x="10954" y="252"/>
                          <a:pt x="10954" y="2538"/>
                        </a:cubicBezTo>
                        <a:close/>
                      </a:path>
                    </a:pathLst>
                  </a:custGeom>
                  <a:solidFill>
                    <a:srgbClr val="37474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674" name="Полилиния: фигура 371">
                    <a:extLst>
                      <a:ext uri="{FF2B5EF4-FFF2-40B4-BE49-F238E27FC236}">
                        <a16:creationId xmlns:a16="http://schemas.microsoft.com/office/drawing/2014/main" id="{622EE3C1-F5B9-4F4F-8892-411C4A82B233}"/>
                      </a:ext>
                    </a:extLst>
                  </p:cNvPr>
                  <p:cNvSpPr/>
                  <p:nvPr/>
                </p:nvSpPr>
                <p:spPr>
                  <a:xfrm>
                    <a:off x="4715136" y="4412032"/>
                    <a:ext cx="33933" cy="42143"/>
                  </a:xfrm>
                  <a:custGeom>
                    <a:avLst/>
                    <a:gdLst>
                      <a:gd name="connsiteX0" fmla="*/ 33933 w 33933"/>
                      <a:gd name="connsiteY0" fmla="*/ 5472 h 42143"/>
                      <a:gd name="connsiteX1" fmla="*/ 25932 w 33933"/>
                      <a:gd name="connsiteY1" fmla="*/ 900 h 42143"/>
                      <a:gd name="connsiteX2" fmla="*/ 25932 w 33933"/>
                      <a:gd name="connsiteY2" fmla="*/ 900 h 42143"/>
                      <a:gd name="connsiteX3" fmla="*/ 15264 w 33933"/>
                      <a:gd name="connsiteY3" fmla="*/ 2043 h 42143"/>
                      <a:gd name="connsiteX4" fmla="*/ 24 w 33933"/>
                      <a:gd name="connsiteY4" fmla="*/ 28332 h 42143"/>
                      <a:gd name="connsiteX5" fmla="*/ 4501 w 33933"/>
                      <a:gd name="connsiteY5" fmla="*/ 37857 h 42143"/>
                      <a:gd name="connsiteX6" fmla="*/ 4501 w 33933"/>
                      <a:gd name="connsiteY6" fmla="*/ 37857 h 42143"/>
                      <a:gd name="connsiteX7" fmla="*/ 11930 w 33933"/>
                      <a:gd name="connsiteY7" fmla="*/ 42143 h 42143"/>
                      <a:gd name="connsiteX8" fmla="*/ 13264 w 33933"/>
                      <a:gd name="connsiteY8" fmla="*/ 39858 h 42143"/>
                      <a:gd name="connsiteX9" fmla="*/ 17645 w 33933"/>
                      <a:gd name="connsiteY9" fmla="*/ 38143 h 42143"/>
                      <a:gd name="connsiteX10" fmla="*/ 32885 w 33933"/>
                      <a:gd name="connsiteY10" fmla="*/ 11854 h 42143"/>
                      <a:gd name="connsiteX11" fmla="*/ 32885 w 33933"/>
                      <a:gd name="connsiteY11" fmla="*/ 7949 h 421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33933" h="42143">
                        <a:moveTo>
                          <a:pt x="33933" y="5472"/>
                        </a:moveTo>
                        <a:lnTo>
                          <a:pt x="25932" y="900"/>
                        </a:lnTo>
                        <a:lnTo>
                          <a:pt x="25932" y="900"/>
                        </a:lnTo>
                        <a:cubicBezTo>
                          <a:pt x="22423" y="-625"/>
                          <a:pt x="18370" y="-191"/>
                          <a:pt x="15264" y="2043"/>
                        </a:cubicBezTo>
                        <a:cubicBezTo>
                          <a:pt x="6265" y="7858"/>
                          <a:pt x="598" y="17633"/>
                          <a:pt x="24" y="28332"/>
                        </a:cubicBezTo>
                        <a:cubicBezTo>
                          <a:pt x="-225" y="32066"/>
                          <a:pt x="1467" y="35666"/>
                          <a:pt x="4501" y="37857"/>
                        </a:cubicBezTo>
                        <a:lnTo>
                          <a:pt x="4501" y="37857"/>
                        </a:lnTo>
                        <a:lnTo>
                          <a:pt x="11930" y="42143"/>
                        </a:lnTo>
                        <a:lnTo>
                          <a:pt x="13264" y="39858"/>
                        </a:lnTo>
                        <a:cubicBezTo>
                          <a:pt x="14806" y="39522"/>
                          <a:pt x="16285" y="38944"/>
                          <a:pt x="17645" y="38143"/>
                        </a:cubicBezTo>
                        <a:cubicBezTo>
                          <a:pt x="26610" y="32296"/>
                          <a:pt x="32266" y="22539"/>
                          <a:pt x="32885" y="11854"/>
                        </a:cubicBezTo>
                        <a:cubicBezTo>
                          <a:pt x="33043" y="10557"/>
                          <a:pt x="33043" y="9246"/>
                          <a:pt x="32885" y="794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675" name="Полилиния: фигура 372">
                    <a:extLst>
                      <a:ext uri="{FF2B5EF4-FFF2-40B4-BE49-F238E27FC236}">
                        <a16:creationId xmlns:a16="http://schemas.microsoft.com/office/drawing/2014/main" id="{5D6090CE-4F6E-4069-A222-A991A4573CCF}"/>
                      </a:ext>
                    </a:extLst>
                  </p:cNvPr>
                  <p:cNvSpPr/>
                  <p:nvPr/>
                </p:nvSpPr>
                <p:spPr>
                  <a:xfrm>
                    <a:off x="4715136" y="4412032"/>
                    <a:ext cx="33933" cy="42143"/>
                  </a:xfrm>
                  <a:custGeom>
                    <a:avLst/>
                    <a:gdLst>
                      <a:gd name="connsiteX0" fmla="*/ 33933 w 33933"/>
                      <a:gd name="connsiteY0" fmla="*/ 5472 h 42143"/>
                      <a:gd name="connsiteX1" fmla="*/ 25932 w 33933"/>
                      <a:gd name="connsiteY1" fmla="*/ 900 h 42143"/>
                      <a:gd name="connsiteX2" fmla="*/ 25932 w 33933"/>
                      <a:gd name="connsiteY2" fmla="*/ 900 h 42143"/>
                      <a:gd name="connsiteX3" fmla="*/ 15264 w 33933"/>
                      <a:gd name="connsiteY3" fmla="*/ 2043 h 42143"/>
                      <a:gd name="connsiteX4" fmla="*/ 24 w 33933"/>
                      <a:gd name="connsiteY4" fmla="*/ 28332 h 42143"/>
                      <a:gd name="connsiteX5" fmla="*/ 4501 w 33933"/>
                      <a:gd name="connsiteY5" fmla="*/ 37857 h 42143"/>
                      <a:gd name="connsiteX6" fmla="*/ 4501 w 33933"/>
                      <a:gd name="connsiteY6" fmla="*/ 37857 h 42143"/>
                      <a:gd name="connsiteX7" fmla="*/ 11930 w 33933"/>
                      <a:gd name="connsiteY7" fmla="*/ 42143 h 42143"/>
                      <a:gd name="connsiteX8" fmla="*/ 13264 w 33933"/>
                      <a:gd name="connsiteY8" fmla="*/ 39858 h 42143"/>
                      <a:gd name="connsiteX9" fmla="*/ 17645 w 33933"/>
                      <a:gd name="connsiteY9" fmla="*/ 38143 h 42143"/>
                      <a:gd name="connsiteX10" fmla="*/ 32885 w 33933"/>
                      <a:gd name="connsiteY10" fmla="*/ 11854 h 42143"/>
                      <a:gd name="connsiteX11" fmla="*/ 32885 w 33933"/>
                      <a:gd name="connsiteY11" fmla="*/ 7949 h 421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33933" h="42143">
                        <a:moveTo>
                          <a:pt x="33933" y="5472"/>
                        </a:moveTo>
                        <a:lnTo>
                          <a:pt x="25932" y="900"/>
                        </a:lnTo>
                        <a:lnTo>
                          <a:pt x="25932" y="900"/>
                        </a:lnTo>
                        <a:cubicBezTo>
                          <a:pt x="22423" y="-625"/>
                          <a:pt x="18370" y="-191"/>
                          <a:pt x="15264" y="2043"/>
                        </a:cubicBezTo>
                        <a:cubicBezTo>
                          <a:pt x="6265" y="7858"/>
                          <a:pt x="598" y="17633"/>
                          <a:pt x="24" y="28332"/>
                        </a:cubicBezTo>
                        <a:cubicBezTo>
                          <a:pt x="-225" y="32066"/>
                          <a:pt x="1467" y="35666"/>
                          <a:pt x="4501" y="37857"/>
                        </a:cubicBezTo>
                        <a:lnTo>
                          <a:pt x="4501" y="37857"/>
                        </a:lnTo>
                        <a:lnTo>
                          <a:pt x="11930" y="42143"/>
                        </a:lnTo>
                        <a:lnTo>
                          <a:pt x="13264" y="39858"/>
                        </a:lnTo>
                        <a:cubicBezTo>
                          <a:pt x="14806" y="39522"/>
                          <a:pt x="16285" y="38944"/>
                          <a:pt x="17645" y="38143"/>
                        </a:cubicBezTo>
                        <a:cubicBezTo>
                          <a:pt x="26610" y="32296"/>
                          <a:pt x="32266" y="22539"/>
                          <a:pt x="32885" y="11854"/>
                        </a:cubicBezTo>
                        <a:cubicBezTo>
                          <a:pt x="33043" y="10557"/>
                          <a:pt x="33043" y="9246"/>
                          <a:pt x="32885" y="7949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4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676" name="Полилиния: фигура 373">
                    <a:extLst>
                      <a:ext uri="{FF2B5EF4-FFF2-40B4-BE49-F238E27FC236}">
                        <a16:creationId xmlns:a16="http://schemas.microsoft.com/office/drawing/2014/main" id="{C1664740-0D62-48A4-B7F6-5A23066A8AB4}"/>
                      </a:ext>
                    </a:extLst>
                  </p:cNvPr>
                  <p:cNvSpPr/>
                  <p:nvPr/>
                </p:nvSpPr>
                <p:spPr>
                  <a:xfrm>
                    <a:off x="4722780" y="4416293"/>
                    <a:ext cx="30194" cy="39268"/>
                  </a:xfrm>
                  <a:custGeom>
                    <a:avLst/>
                    <a:gdLst>
                      <a:gd name="connsiteX0" fmla="*/ 15240 w 30194"/>
                      <a:gd name="connsiteY0" fmla="*/ 2068 h 39268"/>
                      <a:gd name="connsiteX1" fmla="*/ 0 w 30194"/>
                      <a:gd name="connsiteY1" fmla="*/ 28452 h 39268"/>
                      <a:gd name="connsiteX2" fmla="*/ 15240 w 30194"/>
                      <a:gd name="connsiteY2" fmla="*/ 37215 h 39268"/>
                      <a:gd name="connsiteX3" fmla="*/ 30194 w 30194"/>
                      <a:gd name="connsiteY3" fmla="*/ 10926 h 39268"/>
                      <a:gd name="connsiteX4" fmla="*/ 15240 w 30194"/>
                      <a:gd name="connsiteY4" fmla="*/ 2068 h 392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194" h="39268">
                        <a:moveTo>
                          <a:pt x="15240" y="2068"/>
                        </a:moveTo>
                        <a:cubicBezTo>
                          <a:pt x="6226" y="7913"/>
                          <a:pt x="560" y="17724"/>
                          <a:pt x="0" y="28452"/>
                        </a:cubicBezTo>
                        <a:cubicBezTo>
                          <a:pt x="0" y="37977"/>
                          <a:pt x="6763" y="42073"/>
                          <a:pt x="15240" y="37215"/>
                        </a:cubicBezTo>
                        <a:cubicBezTo>
                          <a:pt x="24107" y="31315"/>
                          <a:pt x="29655" y="21563"/>
                          <a:pt x="30194" y="10926"/>
                        </a:cubicBezTo>
                        <a:cubicBezTo>
                          <a:pt x="30194" y="1211"/>
                          <a:pt x="23622" y="-2790"/>
                          <a:pt x="15240" y="2068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677" name="Полилиния: фигура 374">
                    <a:extLst>
                      <a:ext uri="{FF2B5EF4-FFF2-40B4-BE49-F238E27FC236}">
                        <a16:creationId xmlns:a16="http://schemas.microsoft.com/office/drawing/2014/main" id="{43DED625-0D33-433F-9809-39BD513AA73F}"/>
                      </a:ext>
                    </a:extLst>
                  </p:cNvPr>
                  <p:cNvSpPr/>
                  <p:nvPr/>
                </p:nvSpPr>
                <p:spPr>
                  <a:xfrm>
                    <a:off x="4722780" y="4416293"/>
                    <a:ext cx="30194" cy="39268"/>
                  </a:xfrm>
                  <a:custGeom>
                    <a:avLst/>
                    <a:gdLst>
                      <a:gd name="connsiteX0" fmla="*/ 15240 w 30194"/>
                      <a:gd name="connsiteY0" fmla="*/ 2068 h 39268"/>
                      <a:gd name="connsiteX1" fmla="*/ 0 w 30194"/>
                      <a:gd name="connsiteY1" fmla="*/ 28452 h 39268"/>
                      <a:gd name="connsiteX2" fmla="*/ 15240 w 30194"/>
                      <a:gd name="connsiteY2" fmla="*/ 37215 h 39268"/>
                      <a:gd name="connsiteX3" fmla="*/ 30194 w 30194"/>
                      <a:gd name="connsiteY3" fmla="*/ 10926 h 39268"/>
                      <a:gd name="connsiteX4" fmla="*/ 15240 w 30194"/>
                      <a:gd name="connsiteY4" fmla="*/ 2068 h 392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194" h="39268">
                        <a:moveTo>
                          <a:pt x="15240" y="2068"/>
                        </a:moveTo>
                        <a:cubicBezTo>
                          <a:pt x="6226" y="7913"/>
                          <a:pt x="560" y="17724"/>
                          <a:pt x="0" y="28452"/>
                        </a:cubicBezTo>
                        <a:cubicBezTo>
                          <a:pt x="0" y="37977"/>
                          <a:pt x="6763" y="42073"/>
                          <a:pt x="15240" y="37215"/>
                        </a:cubicBezTo>
                        <a:cubicBezTo>
                          <a:pt x="24107" y="31315"/>
                          <a:pt x="29655" y="21563"/>
                          <a:pt x="30194" y="10926"/>
                        </a:cubicBezTo>
                        <a:cubicBezTo>
                          <a:pt x="30194" y="1211"/>
                          <a:pt x="23622" y="-2790"/>
                          <a:pt x="15240" y="2068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2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678" name="Полилиния: фигура 375">
                    <a:extLst>
                      <a:ext uri="{FF2B5EF4-FFF2-40B4-BE49-F238E27FC236}">
                        <a16:creationId xmlns:a16="http://schemas.microsoft.com/office/drawing/2014/main" id="{D40A82E0-7EC1-40BD-B15A-C86709DF40E1}"/>
                      </a:ext>
                    </a:extLst>
                  </p:cNvPr>
                  <p:cNvSpPr/>
                  <p:nvPr/>
                </p:nvSpPr>
                <p:spPr>
                  <a:xfrm>
                    <a:off x="4649117" y="4450089"/>
                    <a:ext cx="33944" cy="42090"/>
                  </a:xfrm>
                  <a:custGeom>
                    <a:avLst/>
                    <a:gdLst>
                      <a:gd name="connsiteX0" fmla="*/ 33944 w 33944"/>
                      <a:gd name="connsiteY0" fmla="*/ 5515 h 42090"/>
                      <a:gd name="connsiteX1" fmla="*/ 25943 w 33944"/>
                      <a:gd name="connsiteY1" fmla="*/ 942 h 42090"/>
                      <a:gd name="connsiteX2" fmla="*/ 25943 w 33944"/>
                      <a:gd name="connsiteY2" fmla="*/ 942 h 42090"/>
                      <a:gd name="connsiteX3" fmla="*/ 15275 w 33944"/>
                      <a:gd name="connsiteY3" fmla="*/ 2085 h 42090"/>
                      <a:gd name="connsiteX4" fmla="*/ 35 w 33944"/>
                      <a:gd name="connsiteY4" fmla="*/ 28375 h 42090"/>
                      <a:gd name="connsiteX5" fmla="*/ 4512 w 33944"/>
                      <a:gd name="connsiteY5" fmla="*/ 37900 h 42090"/>
                      <a:gd name="connsiteX6" fmla="*/ 4512 w 33944"/>
                      <a:gd name="connsiteY6" fmla="*/ 37900 h 42090"/>
                      <a:gd name="connsiteX7" fmla="*/ 11942 w 33944"/>
                      <a:gd name="connsiteY7" fmla="*/ 42091 h 42090"/>
                      <a:gd name="connsiteX8" fmla="*/ 13275 w 33944"/>
                      <a:gd name="connsiteY8" fmla="*/ 39900 h 42090"/>
                      <a:gd name="connsiteX9" fmla="*/ 17657 w 33944"/>
                      <a:gd name="connsiteY9" fmla="*/ 38186 h 42090"/>
                      <a:gd name="connsiteX10" fmla="*/ 32897 w 33944"/>
                      <a:gd name="connsiteY10" fmla="*/ 11801 h 42090"/>
                      <a:gd name="connsiteX11" fmla="*/ 32420 w 33944"/>
                      <a:gd name="connsiteY11" fmla="*/ 7991 h 420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33944" h="42090">
                        <a:moveTo>
                          <a:pt x="33944" y="5515"/>
                        </a:moveTo>
                        <a:lnTo>
                          <a:pt x="25943" y="942"/>
                        </a:lnTo>
                        <a:lnTo>
                          <a:pt x="25943" y="942"/>
                        </a:lnTo>
                        <a:cubicBezTo>
                          <a:pt x="22444" y="-643"/>
                          <a:pt x="18359" y="-205"/>
                          <a:pt x="15275" y="2085"/>
                        </a:cubicBezTo>
                        <a:cubicBezTo>
                          <a:pt x="6299" y="7922"/>
                          <a:pt x="640" y="17685"/>
                          <a:pt x="35" y="28375"/>
                        </a:cubicBezTo>
                        <a:cubicBezTo>
                          <a:pt x="-271" y="32119"/>
                          <a:pt x="1433" y="35746"/>
                          <a:pt x="4512" y="37900"/>
                        </a:cubicBezTo>
                        <a:lnTo>
                          <a:pt x="4512" y="37900"/>
                        </a:lnTo>
                        <a:lnTo>
                          <a:pt x="11942" y="42091"/>
                        </a:lnTo>
                        <a:lnTo>
                          <a:pt x="13275" y="39900"/>
                        </a:lnTo>
                        <a:cubicBezTo>
                          <a:pt x="14804" y="39522"/>
                          <a:pt x="16277" y="38945"/>
                          <a:pt x="17657" y="38186"/>
                        </a:cubicBezTo>
                        <a:cubicBezTo>
                          <a:pt x="26647" y="32318"/>
                          <a:pt x="32306" y="22521"/>
                          <a:pt x="32897" y="11801"/>
                        </a:cubicBezTo>
                        <a:cubicBezTo>
                          <a:pt x="32897" y="10517"/>
                          <a:pt x="32737" y="9237"/>
                          <a:pt x="32420" y="799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679" name="Полилиния: фигура 376">
                    <a:extLst>
                      <a:ext uri="{FF2B5EF4-FFF2-40B4-BE49-F238E27FC236}">
                        <a16:creationId xmlns:a16="http://schemas.microsoft.com/office/drawing/2014/main" id="{2AFDDD0C-C9DC-47DE-8B31-31E68449D2E4}"/>
                      </a:ext>
                    </a:extLst>
                  </p:cNvPr>
                  <p:cNvSpPr/>
                  <p:nvPr/>
                </p:nvSpPr>
                <p:spPr>
                  <a:xfrm>
                    <a:off x="4649117" y="4450089"/>
                    <a:ext cx="33944" cy="42090"/>
                  </a:xfrm>
                  <a:custGeom>
                    <a:avLst/>
                    <a:gdLst>
                      <a:gd name="connsiteX0" fmla="*/ 33944 w 33944"/>
                      <a:gd name="connsiteY0" fmla="*/ 5515 h 42090"/>
                      <a:gd name="connsiteX1" fmla="*/ 25943 w 33944"/>
                      <a:gd name="connsiteY1" fmla="*/ 942 h 42090"/>
                      <a:gd name="connsiteX2" fmla="*/ 25943 w 33944"/>
                      <a:gd name="connsiteY2" fmla="*/ 942 h 42090"/>
                      <a:gd name="connsiteX3" fmla="*/ 15275 w 33944"/>
                      <a:gd name="connsiteY3" fmla="*/ 2085 h 42090"/>
                      <a:gd name="connsiteX4" fmla="*/ 35 w 33944"/>
                      <a:gd name="connsiteY4" fmla="*/ 28375 h 42090"/>
                      <a:gd name="connsiteX5" fmla="*/ 4512 w 33944"/>
                      <a:gd name="connsiteY5" fmla="*/ 37900 h 42090"/>
                      <a:gd name="connsiteX6" fmla="*/ 4512 w 33944"/>
                      <a:gd name="connsiteY6" fmla="*/ 37900 h 42090"/>
                      <a:gd name="connsiteX7" fmla="*/ 11942 w 33944"/>
                      <a:gd name="connsiteY7" fmla="*/ 42091 h 42090"/>
                      <a:gd name="connsiteX8" fmla="*/ 13275 w 33944"/>
                      <a:gd name="connsiteY8" fmla="*/ 39900 h 42090"/>
                      <a:gd name="connsiteX9" fmla="*/ 17657 w 33944"/>
                      <a:gd name="connsiteY9" fmla="*/ 38186 h 42090"/>
                      <a:gd name="connsiteX10" fmla="*/ 32897 w 33944"/>
                      <a:gd name="connsiteY10" fmla="*/ 11801 h 42090"/>
                      <a:gd name="connsiteX11" fmla="*/ 32420 w 33944"/>
                      <a:gd name="connsiteY11" fmla="*/ 7991 h 420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33944" h="42090">
                        <a:moveTo>
                          <a:pt x="33944" y="5515"/>
                        </a:moveTo>
                        <a:lnTo>
                          <a:pt x="25943" y="942"/>
                        </a:lnTo>
                        <a:lnTo>
                          <a:pt x="25943" y="942"/>
                        </a:lnTo>
                        <a:cubicBezTo>
                          <a:pt x="22444" y="-643"/>
                          <a:pt x="18359" y="-205"/>
                          <a:pt x="15275" y="2085"/>
                        </a:cubicBezTo>
                        <a:cubicBezTo>
                          <a:pt x="6299" y="7922"/>
                          <a:pt x="640" y="17685"/>
                          <a:pt x="35" y="28375"/>
                        </a:cubicBezTo>
                        <a:cubicBezTo>
                          <a:pt x="-271" y="32119"/>
                          <a:pt x="1433" y="35746"/>
                          <a:pt x="4512" y="37900"/>
                        </a:cubicBezTo>
                        <a:lnTo>
                          <a:pt x="4512" y="37900"/>
                        </a:lnTo>
                        <a:lnTo>
                          <a:pt x="11942" y="42091"/>
                        </a:lnTo>
                        <a:lnTo>
                          <a:pt x="13275" y="39900"/>
                        </a:lnTo>
                        <a:cubicBezTo>
                          <a:pt x="14804" y="39522"/>
                          <a:pt x="16277" y="38945"/>
                          <a:pt x="17657" y="38186"/>
                        </a:cubicBezTo>
                        <a:cubicBezTo>
                          <a:pt x="26647" y="32318"/>
                          <a:pt x="32306" y="22521"/>
                          <a:pt x="32897" y="11801"/>
                        </a:cubicBezTo>
                        <a:cubicBezTo>
                          <a:pt x="32897" y="10517"/>
                          <a:pt x="32737" y="9237"/>
                          <a:pt x="32420" y="7991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4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680" name="Полилиния: фигура 377">
                    <a:extLst>
                      <a:ext uri="{FF2B5EF4-FFF2-40B4-BE49-F238E27FC236}">
                        <a16:creationId xmlns:a16="http://schemas.microsoft.com/office/drawing/2014/main" id="{010AE477-7535-46FC-8B13-D4EB21E55135}"/>
                      </a:ext>
                    </a:extLst>
                  </p:cNvPr>
                  <p:cNvSpPr/>
                  <p:nvPr/>
                </p:nvSpPr>
                <p:spPr>
                  <a:xfrm>
                    <a:off x="4656772" y="4454391"/>
                    <a:ext cx="30384" cy="39271"/>
                  </a:xfrm>
                  <a:custGeom>
                    <a:avLst/>
                    <a:gdLst>
                      <a:gd name="connsiteX0" fmla="*/ 15240 w 30384"/>
                      <a:gd name="connsiteY0" fmla="*/ 2070 h 39271"/>
                      <a:gd name="connsiteX1" fmla="*/ 0 w 30384"/>
                      <a:gd name="connsiteY1" fmla="*/ 28454 h 39271"/>
                      <a:gd name="connsiteX2" fmla="*/ 15240 w 30384"/>
                      <a:gd name="connsiteY2" fmla="*/ 37218 h 39271"/>
                      <a:gd name="connsiteX3" fmla="*/ 30385 w 30384"/>
                      <a:gd name="connsiteY3" fmla="*/ 10833 h 39271"/>
                      <a:gd name="connsiteX4" fmla="*/ 15240 w 30384"/>
                      <a:gd name="connsiteY4" fmla="*/ 2070 h 39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384" h="39271">
                        <a:moveTo>
                          <a:pt x="15240" y="2070"/>
                        </a:moveTo>
                        <a:cubicBezTo>
                          <a:pt x="6249" y="7937"/>
                          <a:pt x="590" y="17735"/>
                          <a:pt x="0" y="28454"/>
                        </a:cubicBezTo>
                        <a:cubicBezTo>
                          <a:pt x="0" y="37980"/>
                          <a:pt x="6858" y="42075"/>
                          <a:pt x="15240" y="37218"/>
                        </a:cubicBezTo>
                        <a:cubicBezTo>
                          <a:pt x="24206" y="31340"/>
                          <a:pt x="29831" y="21539"/>
                          <a:pt x="30385" y="10833"/>
                        </a:cubicBezTo>
                        <a:cubicBezTo>
                          <a:pt x="30385" y="1213"/>
                          <a:pt x="23622" y="-2788"/>
                          <a:pt x="15240" y="207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681" name="Полилиния: фигура 378">
                    <a:extLst>
                      <a:ext uri="{FF2B5EF4-FFF2-40B4-BE49-F238E27FC236}">
                        <a16:creationId xmlns:a16="http://schemas.microsoft.com/office/drawing/2014/main" id="{642AE299-172C-48EC-BB34-248E6E80FD1B}"/>
                      </a:ext>
                    </a:extLst>
                  </p:cNvPr>
                  <p:cNvSpPr/>
                  <p:nvPr/>
                </p:nvSpPr>
                <p:spPr>
                  <a:xfrm>
                    <a:off x="4656772" y="4454391"/>
                    <a:ext cx="30384" cy="39271"/>
                  </a:xfrm>
                  <a:custGeom>
                    <a:avLst/>
                    <a:gdLst>
                      <a:gd name="connsiteX0" fmla="*/ 15240 w 30384"/>
                      <a:gd name="connsiteY0" fmla="*/ 2070 h 39271"/>
                      <a:gd name="connsiteX1" fmla="*/ 0 w 30384"/>
                      <a:gd name="connsiteY1" fmla="*/ 28454 h 39271"/>
                      <a:gd name="connsiteX2" fmla="*/ 15240 w 30384"/>
                      <a:gd name="connsiteY2" fmla="*/ 37218 h 39271"/>
                      <a:gd name="connsiteX3" fmla="*/ 30385 w 30384"/>
                      <a:gd name="connsiteY3" fmla="*/ 10833 h 39271"/>
                      <a:gd name="connsiteX4" fmla="*/ 15240 w 30384"/>
                      <a:gd name="connsiteY4" fmla="*/ 2070 h 39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384" h="39271">
                        <a:moveTo>
                          <a:pt x="15240" y="2070"/>
                        </a:moveTo>
                        <a:cubicBezTo>
                          <a:pt x="6249" y="7937"/>
                          <a:pt x="590" y="17735"/>
                          <a:pt x="0" y="28454"/>
                        </a:cubicBezTo>
                        <a:cubicBezTo>
                          <a:pt x="0" y="37980"/>
                          <a:pt x="6858" y="42075"/>
                          <a:pt x="15240" y="37218"/>
                        </a:cubicBezTo>
                        <a:cubicBezTo>
                          <a:pt x="24206" y="31340"/>
                          <a:pt x="29831" y="21539"/>
                          <a:pt x="30385" y="10833"/>
                        </a:cubicBezTo>
                        <a:cubicBezTo>
                          <a:pt x="30385" y="1213"/>
                          <a:pt x="23622" y="-2788"/>
                          <a:pt x="15240" y="207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2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682" name="Полилиния: фигура 379">
                    <a:extLst>
                      <a:ext uri="{FF2B5EF4-FFF2-40B4-BE49-F238E27FC236}">
                        <a16:creationId xmlns:a16="http://schemas.microsoft.com/office/drawing/2014/main" id="{F520DFAE-FDD5-4922-9ADB-A401526D138E}"/>
                      </a:ext>
                    </a:extLst>
                  </p:cNvPr>
                  <p:cNvSpPr/>
                  <p:nvPr/>
                </p:nvSpPr>
                <p:spPr>
                  <a:xfrm>
                    <a:off x="4715136" y="4184591"/>
                    <a:ext cx="33933" cy="42127"/>
                  </a:xfrm>
                  <a:custGeom>
                    <a:avLst/>
                    <a:gdLst>
                      <a:gd name="connsiteX0" fmla="*/ 33933 w 33933"/>
                      <a:gd name="connsiteY0" fmla="*/ 5551 h 42127"/>
                      <a:gd name="connsiteX1" fmla="*/ 25932 w 33933"/>
                      <a:gd name="connsiteY1" fmla="*/ 979 h 42127"/>
                      <a:gd name="connsiteX2" fmla="*/ 25932 w 33933"/>
                      <a:gd name="connsiteY2" fmla="*/ 979 h 42127"/>
                      <a:gd name="connsiteX3" fmla="*/ 15264 w 33933"/>
                      <a:gd name="connsiteY3" fmla="*/ 2027 h 42127"/>
                      <a:gd name="connsiteX4" fmla="*/ 24 w 33933"/>
                      <a:gd name="connsiteY4" fmla="*/ 28316 h 42127"/>
                      <a:gd name="connsiteX5" fmla="*/ 4501 w 33933"/>
                      <a:gd name="connsiteY5" fmla="*/ 37841 h 42127"/>
                      <a:gd name="connsiteX6" fmla="*/ 4501 w 33933"/>
                      <a:gd name="connsiteY6" fmla="*/ 37841 h 42127"/>
                      <a:gd name="connsiteX7" fmla="*/ 11930 w 33933"/>
                      <a:gd name="connsiteY7" fmla="*/ 42127 h 42127"/>
                      <a:gd name="connsiteX8" fmla="*/ 13264 w 33933"/>
                      <a:gd name="connsiteY8" fmla="*/ 39841 h 42127"/>
                      <a:gd name="connsiteX9" fmla="*/ 17645 w 33933"/>
                      <a:gd name="connsiteY9" fmla="*/ 38127 h 42127"/>
                      <a:gd name="connsiteX10" fmla="*/ 32885 w 33933"/>
                      <a:gd name="connsiteY10" fmla="*/ 11838 h 42127"/>
                      <a:gd name="connsiteX11" fmla="*/ 32885 w 33933"/>
                      <a:gd name="connsiteY11" fmla="*/ 7932 h 421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33933" h="42127">
                        <a:moveTo>
                          <a:pt x="33933" y="5551"/>
                        </a:moveTo>
                        <a:lnTo>
                          <a:pt x="25932" y="979"/>
                        </a:lnTo>
                        <a:lnTo>
                          <a:pt x="25932" y="979"/>
                        </a:lnTo>
                        <a:cubicBezTo>
                          <a:pt x="22450" y="-634"/>
                          <a:pt x="18366" y="-233"/>
                          <a:pt x="15264" y="2027"/>
                        </a:cubicBezTo>
                        <a:cubicBezTo>
                          <a:pt x="6265" y="7841"/>
                          <a:pt x="598" y="17617"/>
                          <a:pt x="24" y="28316"/>
                        </a:cubicBezTo>
                        <a:cubicBezTo>
                          <a:pt x="-225" y="32050"/>
                          <a:pt x="1467" y="35649"/>
                          <a:pt x="4501" y="37841"/>
                        </a:cubicBezTo>
                        <a:lnTo>
                          <a:pt x="4501" y="37841"/>
                        </a:lnTo>
                        <a:lnTo>
                          <a:pt x="11930" y="42127"/>
                        </a:lnTo>
                        <a:lnTo>
                          <a:pt x="13264" y="39841"/>
                        </a:lnTo>
                        <a:cubicBezTo>
                          <a:pt x="14806" y="39506"/>
                          <a:pt x="16285" y="38927"/>
                          <a:pt x="17645" y="38127"/>
                        </a:cubicBezTo>
                        <a:cubicBezTo>
                          <a:pt x="26621" y="32290"/>
                          <a:pt x="32281" y="22527"/>
                          <a:pt x="32885" y="11838"/>
                        </a:cubicBezTo>
                        <a:cubicBezTo>
                          <a:pt x="33043" y="10541"/>
                          <a:pt x="33043" y="9229"/>
                          <a:pt x="32885" y="7932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683" name="Полилиния: фигура 380">
                    <a:extLst>
                      <a:ext uri="{FF2B5EF4-FFF2-40B4-BE49-F238E27FC236}">
                        <a16:creationId xmlns:a16="http://schemas.microsoft.com/office/drawing/2014/main" id="{942980C2-60E4-43A9-92FF-E4FE4720D2C2}"/>
                      </a:ext>
                    </a:extLst>
                  </p:cNvPr>
                  <p:cNvSpPr/>
                  <p:nvPr/>
                </p:nvSpPr>
                <p:spPr>
                  <a:xfrm>
                    <a:off x="4715136" y="4184591"/>
                    <a:ext cx="33933" cy="42127"/>
                  </a:xfrm>
                  <a:custGeom>
                    <a:avLst/>
                    <a:gdLst>
                      <a:gd name="connsiteX0" fmla="*/ 33933 w 33933"/>
                      <a:gd name="connsiteY0" fmla="*/ 5551 h 42127"/>
                      <a:gd name="connsiteX1" fmla="*/ 25932 w 33933"/>
                      <a:gd name="connsiteY1" fmla="*/ 979 h 42127"/>
                      <a:gd name="connsiteX2" fmla="*/ 25932 w 33933"/>
                      <a:gd name="connsiteY2" fmla="*/ 979 h 42127"/>
                      <a:gd name="connsiteX3" fmla="*/ 15264 w 33933"/>
                      <a:gd name="connsiteY3" fmla="*/ 2027 h 42127"/>
                      <a:gd name="connsiteX4" fmla="*/ 24 w 33933"/>
                      <a:gd name="connsiteY4" fmla="*/ 28316 h 42127"/>
                      <a:gd name="connsiteX5" fmla="*/ 4501 w 33933"/>
                      <a:gd name="connsiteY5" fmla="*/ 37841 h 42127"/>
                      <a:gd name="connsiteX6" fmla="*/ 4501 w 33933"/>
                      <a:gd name="connsiteY6" fmla="*/ 37841 h 42127"/>
                      <a:gd name="connsiteX7" fmla="*/ 11930 w 33933"/>
                      <a:gd name="connsiteY7" fmla="*/ 42127 h 42127"/>
                      <a:gd name="connsiteX8" fmla="*/ 13264 w 33933"/>
                      <a:gd name="connsiteY8" fmla="*/ 39841 h 42127"/>
                      <a:gd name="connsiteX9" fmla="*/ 17645 w 33933"/>
                      <a:gd name="connsiteY9" fmla="*/ 38127 h 42127"/>
                      <a:gd name="connsiteX10" fmla="*/ 32885 w 33933"/>
                      <a:gd name="connsiteY10" fmla="*/ 11838 h 42127"/>
                      <a:gd name="connsiteX11" fmla="*/ 32885 w 33933"/>
                      <a:gd name="connsiteY11" fmla="*/ 7932 h 421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33933" h="42127">
                        <a:moveTo>
                          <a:pt x="33933" y="5551"/>
                        </a:moveTo>
                        <a:lnTo>
                          <a:pt x="25932" y="979"/>
                        </a:lnTo>
                        <a:lnTo>
                          <a:pt x="25932" y="979"/>
                        </a:lnTo>
                        <a:cubicBezTo>
                          <a:pt x="22450" y="-634"/>
                          <a:pt x="18366" y="-233"/>
                          <a:pt x="15264" y="2027"/>
                        </a:cubicBezTo>
                        <a:cubicBezTo>
                          <a:pt x="6265" y="7841"/>
                          <a:pt x="598" y="17617"/>
                          <a:pt x="24" y="28316"/>
                        </a:cubicBezTo>
                        <a:cubicBezTo>
                          <a:pt x="-225" y="32050"/>
                          <a:pt x="1467" y="35649"/>
                          <a:pt x="4501" y="37841"/>
                        </a:cubicBezTo>
                        <a:lnTo>
                          <a:pt x="4501" y="37841"/>
                        </a:lnTo>
                        <a:lnTo>
                          <a:pt x="11930" y="42127"/>
                        </a:lnTo>
                        <a:lnTo>
                          <a:pt x="13264" y="39841"/>
                        </a:lnTo>
                        <a:cubicBezTo>
                          <a:pt x="14806" y="39506"/>
                          <a:pt x="16285" y="38927"/>
                          <a:pt x="17645" y="38127"/>
                        </a:cubicBezTo>
                        <a:cubicBezTo>
                          <a:pt x="26621" y="32290"/>
                          <a:pt x="32281" y="22527"/>
                          <a:pt x="32885" y="11838"/>
                        </a:cubicBezTo>
                        <a:cubicBezTo>
                          <a:pt x="33043" y="10541"/>
                          <a:pt x="33043" y="9229"/>
                          <a:pt x="32885" y="7932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4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684" name="Полилиния: фигура 381">
                    <a:extLst>
                      <a:ext uri="{FF2B5EF4-FFF2-40B4-BE49-F238E27FC236}">
                        <a16:creationId xmlns:a16="http://schemas.microsoft.com/office/drawing/2014/main" id="{5CDEA7B9-F4B3-45C2-A21B-128B098F9BF3}"/>
                      </a:ext>
                    </a:extLst>
                  </p:cNvPr>
                  <p:cNvSpPr/>
                  <p:nvPr/>
                </p:nvSpPr>
                <p:spPr>
                  <a:xfrm>
                    <a:off x="4722780" y="4188971"/>
                    <a:ext cx="30384" cy="39133"/>
                  </a:xfrm>
                  <a:custGeom>
                    <a:avLst/>
                    <a:gdLst>
                      <a:gd name="connsiteX0" fmla="*/ 15240 w 30384"/>
                      <a:gd name="connsiteY0" fmla="*/ 2029 h 39133"/>
                      <a:gd name="connsiteX1" fmla="*/ 0 w 30384"/>
                      <a:gd name="connsiteY1" fmla="*/ 28318 h 39133"/>
                      <a:gd name="connsiteX2" fmla="*/ 15240 w 30384"/>
                      <a:gd name="connsiteY2" fmla="*/ 37080 h 39133"/>
                      <a:gd name="connsiteX3" fmla="*/ 30385 w 30384"/>
                      <a:gd name="connsiteY3" fmla="*/ 10791 h 39133"/>
                      <a:gd name="connsiteX4" fmla="*/ 15240 w 30384"/>
                      <a:gd name="connsiteY4" fmla="*/ 2029 h 391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384" h="39133">
                        <a:moveTo>
                          <a:pt x="15240" y="2029"/>
                        </a:moveTo>
                        <a:cubicBezTo>
                          <a:pt x="6206" y="7810"/>
                          <a:pt x="528" y="17605"/>
                          <a:pt x="0" y="28318"/>
                        </a:cubicBezTo>
                        <a:cubicBezTo>
                          <a:pt x="0" y="37843"/>
                          <a:pt x="6763" y="41938"/>
                          <a:pt x="15240" y="37080"/>
                        </a:cubicBezTo>
                        <a:cubicBezTo>
                          <a:pt x="24180" y="31223"/>
                          <a:pt x="29802" y="21463"/>
                          <a:pt x="30385" y="10791"/>
                        </a:cubicBezTo>
                        <a:cubicBezTo>
                          <a:pt x="30194" y="1171"/>
                          <a:pt x="23622" y="-2734"/>
                          <a:pt x="15240" y="202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685" name="Полилиния: фигура 382">
                    <a:extLst>
                      <a:ext uri="{FF2B5EF4-FFF2-40B4-BE49-F238E27FC236}">
                        <a16:creationId xmlns:a16="http://schemas.microsoft.com/office/drawing/2014/main" id="{97A9714C-A73D-425F-A58C-16C1B9DE5AC9}"/>
                      </a:ext>
                    </a:extLst>
                  </p:cNvPr>
                  <p:cNvSpPr/>
                  <p:nvPr/>
                </p:nvSpPr>
                <p:spPr>
                  <a:xfrm>
                    <a:off x="4722780" y="4188971"/>
                    <a:ext cx="30384" cy="39133"/>
                  </a:xfrm>
                  <a:custGeom>
                    <a:avLst/>
                    <a:gdLst>
                      <a:gd name="connsiteX0" fmla="*/ 15240 w 30384"/>
                      <a:gd name="connsiteY0" fmla="*/ 2029 h 39133"/>
                      <a:gd name="connsiteX1" fmla="*/ 0 w 30384"/>
                      <a:gd name="connsiteY1" fmla="*/ 28318 h 39133"/>
                      <a:gd name="connsiteX2" fmla="*/ 15240 w 30384"/>
                      <a:gd name="connsiteY2" fmla="*/ 37080 h 39133"/>
                      <a:gd name="connsiteX3" fmla="*/ 30385 w 30384"/>
                      <a:gd name="connsiteY3" fmla="*/ 10791 h 39133"/>
                      <a:gd name="connsiteX4" fmla="*/ 15240 w 30384"/>
                      <a:gd name="connsiteY4" fmla="*/ 2029 h 391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384" h="39133">
                        <a:moveTo>
                          <a:pt x="15240" y="2029"/>
                        </a:moveTo>
                        <a:cubicBezTo>
                          <a:pt x="6206" y="7810"/>
                          <a:pt x="528" y="17605"/>
                          <a:pt x="0" y="28318"/>
                        </a:cubicBezTo>
                        <a:cubicBezTo>
                          <a:pt x="0" y="37843"/>
                          <a:pt x="6763" y="41938"/>
                          <a:pt x="15240" y="37080"/>
                        </a:cubicBezTo>
                        <a:cubicBezTo>
                          <a:pt x="24180" y="31223"/>
                          <a:pt x="29802" y="21463"/>
                          <a:pt x="30385" y="10791"/>
                        </a:cubicBezTo>
                        <a:cubicBezTo>
                          <a:pt x="30194" y="1171"/>
                          <a:pt x="23622" y="-2734"/>
                          <a:pt x="15240" y="2029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2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686" name="Полилиния: фигура 383">
                    <a:extLst>
                      <a:ext uri="{FF2B5EF4-FFF2-40B4-BE49-F238E27FC236}">
                        <a16:creationId xmlns:a16="http://schemas.microsoft.com/office/drawing/2014/main" id="{1FA6D293-76D7-407D-BC0A-1CAEFE511B30}"/>
                      </a:ext>
                    </a:extLst>
                  </p:cNvPr>
                  <p:cNvSpPr/>
                  <p:nvPr/>
                </p:nvSpPr>
                <p:spPr>
                  <a:xfrm>
                    <a:off x="4649128" y="4222770"/>
                    <a:ext cx="33933" cy="42143"/>
                  </a:xfrm>
                  <a:custGeom>
                    <a:avLst/>
                    <a:gdLst>
                      <a:gd name="connsiteX0" fmla="*/ 33933 w 33933"/>
                      <a:gd name="connsiteY0" fmla="*/ 5472 h 42143"/>
                      <a:gd name="connsiteX1" fmla="*/ 25932 w 33933"/>
                      <a:gd name="connsiteY1" fmla="*/ 900 h 42143"/>
                      <a:gd name="connsiteX2" fmla="*/ 25932 w 33933"/>
                      <a:gd name="connsiteY2" fmla="*/ 900 h 42143"/>
                      <a:gd name="connsiteX3" fmla="*/ 15264 w 33933"/>
                      <a:gd name="connsiteY3" fmla="*/ 2043 h 42143"/>
                      <a:gd name="connsiteX4" fmla="*/ 24 w 33933"/>
                      <a:gd name="connsiteY4" fmla="*/ 28332 h 42143"/>
                      <a:gd name="connsiteX5" fmla="*/ 4501 w 33933"/>
                      <a:gd name="connsiteY5" fmla="*/ 37857 h 42143"/>
                      <a:gd name="connsiteX6" fmla="*/ 4501 w 33933"/>
                      <a:gd name="connsiteY6" fmla="*/ 37857 h 42143"/>
                      <a:gd name="connsiteX7" fmla="*/ 11930 w 33933"/>
                      <a:gd name="connsiteY7" fmla="*/ 42143 h 42143"/>
                      <a:gd name="connsiteX8" fmla="*/ 13264 w 33933"/>
                      <a:gd name="connsiteY8" fmla="*/ 39857 h 42143"/>
                      <a:gd name="connsiteX9" fmla="*/ 17645 w 33933"/>
                      <a:gd name="connsiteY9" fmla="*/ 38143 h 42143"/>
                      <a:gd name="connsiteX10" fmla="*/ 32885 w 33933"/>
                      <a:gd name="connsiteY10" fmla="*/ 11854 h 42143"/>
                      <a:gd name="connsiteX11" fmla="*/ 32409 w 33933"/>
                      <a:gd name="connsiteY11" fmla="*/ 7948 h 421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33933" h="42143">
                        <a:moveTo>
                          <a:pt x="33933" y="5472"/>
                        </a:moveTo>
                        <a:lnTo>
                          <a:pt x="25932" y="900"/>
                        </a:lnTo>
                        <a:lnTo>
                          <a:pt x="25932" y="900"/>
                        </a:lnTo>
                        <a:cubicBezTo>
                          <a:pt x="22423" y="-625"/>
                          <a:pt x="18370" y="-191"/>
                          <a:pt x="15264" y="2043"/>
                        </a:cubicBezTo>
                        <a:cubicBezTo>
                          <a:pt x="6300" y="7891"/>
                          <a:pt x="644" y="17647"/>
                          <a:pt x="24" y="28332"/>
                        </a:cubicBezTo>
                        <a:cubicBezTo>
                          <a:pt x="-225" y="32066"/>
                          <a:pt x="1467" y="35666"/>
                          <a:pt x="4501" y="37857"/>
                        </a:cubicBezTo>
                        <a:lnTo>
                          <a:pt x="4501" y="37857"/>
                        </a:lnTo>
                        <a:lnTo>
                          <a:pt x="11930" y="42143"/>
                        </a:lnTo>
                        <a:lnTo>
                          <a:pt x="13264" y="39857"/>
                        </a:lnTo>
                        <a:cubicBezTo>
                          <a:pt x="14806" y="39522"/>
                          <a:pt x="16285" y="38943"/>
                          <a:pt x="17645" y="38143"/>
                        </a:cubicBezTo>
                        <a:cubicBezTo>
                          <a:pt x="26610" y="32295"/>
                          <a:pt x="32266" y="22539"/>
                          <a:pt x="32885" y="11854"/>
                        </a:cubicBezTo>
                        <a:cubicBezTo>
                          <a:pt x="32886" y="10538"/>
                          <a:pt x="32726" y="9226"/>
                          <a:pt x="32409" y="7948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687" name="Полилиния: фигура 384">
                    <a:extLst>
                      <a:ext uri="{FF2B5EF4-FFF2-40B4-BE49-F238E27FC236}">
                        <a16:creationId xmlns:a16="http://schemas.microsoft.com/office/drawing/2014/main" id="{0E0C984F-3525-4649-86B2-14093D67E075}"/>
                      </a:ext>
                    </a:extLst>
                  </p:cNvPr>
                  <p:cNvSpPr/>
                  <p:nvPr/>
                </p:nvSpPr>
                <p:spPr>
                  <a:xfrm>
                    <a:off x="4649128" y="4222770"/>
                    <a:ext cx="33933" cy="42143"/>
                  </a:xfrm>
                  <a:custGeom>
                    <a:avLst/>
                    <a:gdLst>
                      <a:gd name="connsiteX0" fmla="*/ 33933 w 33933"/>
                      <a:gd name="connsiteY0" fmla="*/ 5472 h 42143"/>
                      <a:gd name="connsiteX1" fmla="*/ 25932 w 33933"/>
                      <a:gd name="connsiteY1" fmla="*/ 900 h 42143"/>
                      <a:gd name="connsiteX2" fmla="*/ 25932 w 33933"/>
                      <a:gd name="connsiteY2" fmla="*/ 900 h 42143"/>
                      <a:gd name="connsiteX3" fmla="*/ 15264 w 33933"/>
                      <a:gd name="connsiteY3" fmla="*/ 2043 h 42143"/>
                      <a:gd name="connsiteX4" fmla="*/ 24 w 33933"/>
                      <a:gd name="connsiteY4" fmla="*/ 28332 h 42143"/>
                      <a:gd name="connsiteX5" fmla="*/ 4501 w 33933"/>
                      <a:gd name="connsiteY5" fmla="*/ 37857 h 42143"/>
                      <a:gd name="connsiteX6" fmla="*/ 4501 w 33933"/>
                      <a:gd name="connsiteY6" fmla="*/ 37857 h 42143"/>
                      <a:gd name="connsiteX7" fmla="*/ 11930 w 33933"/>
                      <a:gd name="connsiteY7" fmla="*/ 42143 h 42143"/>
                      <a:gd name="connsiteX8" fmla="*/ 13264 w 33933"/>
                      <a:gd name="connsiteY8" fmla="*/ 39857 h 42143"/>
                      <a:gd name="connsiteX9" fmla="*/ 17645 w 33933"/>
                      <a:gd name="connsiteY9" fmla="*/ 38143 h 42143"/>
                      <a:gd name="connsiteX10" fmla="*/ 32885 w 33933"/>
                      <a:gd name="connsiteY10" fmla="*/ 11854 h 42143"/>
                      <a:gd name="connsiteX11" fmla="*/ 32409 w 33933"/>
                      <a:gd name="connsiteY11" fmla="*/ 7948 h 421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33933" h="42143">
                        <a:moveTo>
                          <a:pt x="33933" y="5472"/>
                        </a:moveTo>
                        <a:lnTo>
                          <a:pt x="25932" y="900"/>
                        </a:lnTo>
                        <a:lnTo>
                          <a:pt x="25932" y="900"/>
                        </a:lnTo>
                        <a:cubicBezTo>
                          <a:pt x="22423" y="-625"/>
                          <a:pt x="18370" y="-191"/>
                          <a:pt x="15264" y="2043"/>
                        </a:cubicBezTo>
                        <a:cubicBezTo>
                          <a:pt x="6300" y="7891"/>
                          <a:pt x="644" y="17647"/>
                          <a:pt x="24" y="28332"/>
                        </a:cubicBezTo>
                        <a:cubicBezTo>
                          <a:pt x="-225" y="32066"/>
                          <a:pt x="1467" y="35666"/>
                          <a:pt x="4501" y="37857"/>
                        </a:cubicBezTo>
                        <a:lnTo>
                          <a:pt x="4501" y="37857"/>
                        </a:lnTo>
                        <a:lnTo>
                          <a:pt x="11930" y="42143"/>
                        </a:lnTo>
                        <a:lnTo>
                          <a:pt x="13264" y="39857"/>
                        </a:lnTo>
                        <a:cubicBezTo>
                          <a:pt x="14806" y="39522"/>
                          <a:pt x="16285" y="38943"/>
                          <a:pt x="17645" y="38143"/>
                        </a:cubicBezTo>
                        <a:cubicBezTo>
                          <a:pt x="26610" y="32295"/>
                          <a:pt x="32266" y="22539"/>
                          <a:pt x="32885" y="11854"/>
                        </a:cubicBezTo>
                        <a:cubicBezTo>
                          <a:pt x="32886" y="10538"/>
                          <a:pt x="32726" y="9226"/>
                          <a:pt x="32409" y="7948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4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688" name="Полилиния: фигура 385">
                    <a:extLst>
                      <a:ext uri="{FF2B5EF4-FFF2-40B4-BE49-F238E27FC236}">
                        <a16:creationId xmlns:a16="http://schemas.microsoft.com/office/drawing/2014/main" id="{ECE2A959-B838-4B58-8C10-1551B3698F6A}"/>
                      </a:ext>
                    </a:extLst>
                  </p:cNvPr>
                  <p:cNvSpPr/>
                  <p:nvPr/>
                </p:nvSpPr>
                <p:spPr>
                  <a:xfrm>
                    <a:off x="4656772" y="4227031"/>
                    <a:ext cx="30384" cy="39268"/>
                  </a:xfrm>
                  <a:custGeom>
                    <a:avLst/>
                    <a:gdLst>
                      <a:gd name="connsiteX0" fmla="*/ 15240 w 30384"/>
                      <a:gd name="connsiteY0" fmla="*/ 2068 h 39268"/>
                      <a:gd name="connsiteX1" fmla="*/ 0 w 30384"/>
                      <a:gd name="connsiteY1" fmla="*/ 28452 h 39268"/>
                      <a:gd name="connsiteX2" fmla="*/ 15240 w 30384"/>
                      <a:gd name="connsiteY2" fmla="*/ 37215 h 39268"/>
                      <a:gd name="connsiteX3" fmla="*/ 30385 w 30384"/>
                      <a:gd name="connsiteY3" fmla="*/ 10926 h 39268"/>
                      <a:gd name="connsiteX4" fmla="*/ 15240 w 30384"/>
                      <a:gd name="connsiteY4" fmla="*/ 2068 h 392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384" h="39268">
                        <a:moveTo>
                          <a:pt x="15240" y="2068"/>
                        </a:moveTo>
                        <a:cubicBezTo>
                          <a:pt x="6249" y="7935"/>
                          <a:pt x="590" y="17733"/>
                          <a:pt x="0" y="28452"/>
                        </a:cubicBezTo>
                        <a:cubicBezTo>
                          <a:pt x="0" y="37977"/>
                          <a:pt x="6858" y="42073"/>
                          <a:pt x="15240" y="37215"/>
                        </a:cubicBezTo>
                        <a:cubicBezTo>
                          <a:pt x="24180" y="31358"/>
                          <a:pt x="29802" y="21598"/>
                          <a:pt x="30385" y="10926"/>
                        </a:cubicBezTo>
                        <a:cubicBezTo>
                          <a:pt x="30385" y="1211"/>
                          <a:pt x="23622" y="-2790"/>
                          <a:pt x="15240" y="2068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689" name="Полилиния: фигура 386">
                    <a:extLst>
                      <a:ext uri="{FF2B5EF4-FFF2-40B4-BE49-F238E27FC236}">
                        <a16:creationId xmlns:a16="http://schemas.microsoft.com/office/drawing/2014/main" id="{59C2AF29-AAE2-43C2-AD3C-6CE12F443256}"/>
                      </a:ext>
                    </a:extLst>
                  </p:cNvPr>
                  <p:cNvSpPr/>
                  <p:nvPr/>
                </p:nvSpPr>
                <p:spPr>
                  <a:xfrm>
                    <a:off x="4656772" y="4227031"/>
                    <a:ext cx="30384" cy="39268"/>
                  </a:xfrm>
                  <a:custGeom>
                    <a:avLst/>
                    <a:gdLst>
                      <a:gd name="connsiteX0" fmla="*/ 15240 w 30384"/>
                      <a:gd name="connsiteY0" fmla="*/ 2068 h 39268"/>
                      <a:gd name="connsiteX1" fmla="*/ 0 w 30384"/>
                      <a:gd name="connsiteY1" fmla="*/ 28452 h 39268"/>
                      <a:gd name="connsiteX2" fmla="*/ 15240 w 30384"/>
                      <a:gd name="connsiteY2" fmla="*/ 37215 h 39268"/>
                      <a:gd name="connsiteX3" fmla="*/ 30385 w 30384"/>
                      <a:gd name="connsiteY3" fmla="*/ 10926 h 39268"/>
                      <a:gd name="connsiteX4" fmla="*/ 15240 w 30384"/>
                      <a:gd name="connsiteY4" fmla="*/ 2068 h 392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384" h="39268">
                        <a:moveTo>
                          <a:pt x="15240" y="2068"/>
                        </a:moveTo>
                        <a:cubicBezTo>
                          <a:pt x="6249" y="7935"/>
                          <a:pt x="590" y="17733"/>
                          <a:pt x="0" y="28452"/>
                        </a:cubicBezTo>
                        <a:cubicBezTo>
                          <a:pt x="0" y="37977"/>
                          <a:pt x="6858" y="42073"/>
                          <a:pt x="15240" y="37215"/>
                        </a:cubicBezTo>
                        <a:cubicBezTo>
                          <a:pt x="24180" y="31358"/>
                          <a:pt x="29802" y="21598"/>
                          <a:pt x="30385" y="10926"/>
                        </a:cubicBezTo>
                        <a:cubicBezTo>
                          <a:pt x="30385" y="1211"/>
                          <a:pt x="23622" y="-2790"/>
                          <a:pt x="15240" y="2068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2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690" name="Полилиния: фигура 387">
                    <a:extLst>
                      <a:ext uri="{FF2B5EF4-FFF2-40B4-BE49-F238E27FC236}">
                        <a16:creationId xmlns:a16="http://schemas.microsoft.com/office/drawing/2014/main" id="{CDD3FAF4-DB91-4DAC-8C7B-F38DD14420E7}"/>
                      </a:ext>
                    </a:extLst>
                  </p:cNvPr>
                  <p:cNvSpPr/>
                  <p:nvPr/>
                </p:nvSpPr>
                <p:spPr>
                  <a:xfrm>
                    <a:off x="4715133" y="3957229"/>
                    <a:ext cx="33936" cy="42222"/>
                  </a:xfrm>
                  <a:custGeom>
                    <a:avLst/>
                    <a:gdLst>
                      <a:gd name="connsiteX0" fmla="*/ 33937 w 33936"/>
                      <a:gd name="connsiteY0" fmla="*/ 5646 h 42222"/>
                      <a:gd name="connsiteX1" fmla="*/ 25936 w 33936"/>
                      <a:gd name="connsiteY1" fmla="*/ 979 h 42222"/>
                      <a:gd name="connsiteX2" fmla="*/ 25936 w 33936"/>
                      <a:gd name="connsiteY2" fmla="*/ 979 h 42222"/>
                      <a:gd name="connsiteX3" fmla="*/ 15268 w 33936"/>
                      <a:gd name="connsiteY3" fmla="*/ 2027 h 42222"/>
                      <a:gd name="connsiteX4" fmla="*/ 28 w 33936"/>
                      <a:gd name="connsiteY4" fmla="*/ 28411 h 42222"/>
                      <a:gd name="connsiteX5" fmla="*/ 4504 w 33936"/>
                      <a:gd name="connsiteY5" fmla="*/ 37936 h 42222"/>
                      <a:gd name="connsiteX6" fmla="*/ 4504 w 33936"/>
                      <a:gd name="connsiteY6" fmla="*/ 37936 h 42222"/>
                      <a:gd name="connsiteX7" fmla="*/ 11934 w 33936"/>
                      <a:gd name="connsiteY7" fmla="*/ 42222 h 42222"/>
                      <a:gd name="connsiteX8" fmla="*/ 13267 w 33936"/>
                      <a:gd name="connsiteY8" fmla="*/ 39936 h 42222"/>
                      <a:gd name="connsiteX9" fmla="*/ 17649 w 33936"/>
                      <a:gd name="connsiteY9" fmla="*/ 38222 h 42222"/>
                      <a:gd name="connsiteX10" fmla="*/ 32889 w 33936"/>
                      <a:gd name="connsiteY10" fmla="*/ 11933 h 42222"/>
                      <a:gd name="connsiteX11" fmla="*/ 32889 w 33936"/>
                      <a:gd name="connsiteY11" fmla="*/ 8027 h 42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33936" h="42222">
                        <a:moveTo>
                          <a:pt x="33937" y="5646"/>
                        </a:moveTo>
                        <a:lnTo>
                          <a:pt x="25936" y="979"/>
                        </a:lnTo>
                        <a:lnTo>
                          <a:pt x="25936" y="979"/>
                        </a:lnTo>
                        <a:cubicBezTo>
                          <a:pt x="22453" y="-634"/>
                          <a:pt x="18370" y="-233"/>
                          <a:pt x="15268" y="2027"/>
                        </a:cubicBezTo>
                        <a:cubicBezTo>
                          <a:pt x="6254" y="7872"/>
                          <a:pt x="587" y="17682"/>
                          <a:pt x="28" y="28411"/>
                        </a:cubicBezTo>
                        <a:cubicBezTo>
                          <a:pt x="-240" y="32149"/>
                          <a:pt x="1456" y="35757"/>
                          <a:pt x="4504" y="37936"/>
                        </a:cubicBezTo>
                        <a:lnTo>
                          <a:pt x="4504" y="37936"/>
                        </a:lnTo>
                        <a:lnTo>
                          <a:pt x="11934" y="42222"/>
                        </a:lnTo>
                        <a:lnTo>
                          <a:pt x="13267" y="39936"/>
                        </a:lnTo>
                        <a:cubicBezTo>
                          <a:pt x="14822" y="39643"/>
                          <a:pt x="16308" y="39062"/>
                          <a:pt x="17649" y="38222"/>
                        </a:cubicBezTo>
                        <a:cubicBezTo>
                          <a:pt x="26625" y="32385"/>
                          <a:pt x="32284" y="22622"/>
                          <a:pt x="32889" y="11933"/>
                        </a:cubicBezTo>
                        <a:cubicBezTo>
                          <a:pt x="33046" y="10636"/>
                          <a:pt x="33046" y="9324"/>
                          <a:pt x="32889" y="8027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691" name="Полилиния: фигура 388">
                    <a:extLst>
                      <a:ext uri="{FF2B5EF4-FFF2-40B4-BE49-F238E27FC236}">
                        <a16:creationId xmlns:a16="http://schemas.microsoft.com/office/drawing/2014/main" id="{F64120A1-4531-4773-B31A-1ABD971A5B25}"/>
                      </a:ext>
                    </a:extLst>
                  </p:cNvPr>
                  <p:cNvSpPr/>
                  <p:nvPr/>
                </p:nvSpPr>
                <p:spPr>
                  <a:xfrm>
                    <a:off x="4715133" y="3957229"/>
                    <a:ext cx="33936" cy="42222"/>
                  </a:xfrm>
                  <a:custGeom>
                    <a:avLst/>
                    <a:gdLst>
                      <a:gd name="connsiteX0" fmla="*/ 33937 w 33936"/>
                      <a:gd name="connsiteY0" fmla="*/ 5646 h 42222"/>
                      <a:gd name="connsiteX1" fmla="*/ 25936 w 33936"/>
                      <a:gd name="connsiteY1" fmla="*/ 979 h 42222"/>
                      <a:gd name="connsiteX2" fmla="*/ 25936 w 33936"/>
                      <a:gd name="connsiteY2" fmla="*/ 979 h 42222"/>
                      <a:gd name="connsiteX3" fmla="*/ 15268 w 33936"/>
                      <a:gd name="connsiteY3" fmla="*/ 2027 h 42222"/>
                      <a:gd name="connsiteX4" fmla="*/ 28 w 33936"/>
                      <a:gd name="connsiteY4" fmla="*/ 28411 h 42222"/>
                      <a:gd name="connsiteX5" fmla="*/ 4504 w 33936"/>
                      <a:gd name="connsiteY5" fmla="*/ 37936 h 42222"/>
                      <a:gd name="connsiteX6" fmla="*/ 4504 w 33936"/>
                      <a:gd name="connsiteY6" fmla="*/ 37936 h 42222"/>
                      <a:gd name="connsiteX7" fmla="*/ 11934 w 33936"/>
                      <a:gd name="connsiteY7" fmla="*/ 42222 h 42222"/>
                      <a:gd name="connsiteX8" fmla="*/ 13267 w 33936"/>
                      <a:gd name="connsiteY8" fmla="*/ 39936 h 42222"/>
                      <a:gd name="connsiteX9" fmla="*/ 17649 w 33936"/>
                      <a:gd name="connsiteY9" fmla="*/ 38222 h 42222"/>
                      <a:gd name="connsiteX10" fmla="*/ 32889 w 33936"/>
                      <a:gd name="connsiteY10" fmla="*/ 11933 h 42222"/>
                      <a:gd name="connsiteX11" fmla="*/ 32889 w 33936"/>
                      <a:gd name="connsiteY11" fmla="*/ 8027 h 42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33936" h="42222">
                        <a:moveTo>
                          <a:pt x="33937" y="5646"/>
                        </a:moveTo>
                        <a:lnTo>
                          <a:pt x="25936" y="979"/>
                        </a:lnTo>
                        <a:lnTo>
                          <a:pt x="25936" y="979"/>
                        </a:lnTo>
                        <a:cubicBezTo>
                          <a:pt x="22453" y="-634"/>
                          <a:pt x="18370" y="-233"/>
                          <a:pt x="15268" y="2027"/>
                        </a:cubicBezTo>
                        <a:cubicBezTo>
                          <a:pt x="6254" y="7872"/>
                          <a:pt x="587" y="17682"/>
                          <a:pt x="28" y="28411"/>
                        </a:cubicBezTo>
                        <a:cubicBezTo>
                          <a:pt x="-240" y="32149"/>
                          <a:pt x="1456" y="35757"/>
                          <a:pt x="4504" y="37936"/>
                        </a:cubicBezTo>
                        <a:lnTo>
                          <a:pt x="4504" y="37936"/>
                        </a:lnTo>
                        <a:lnTo>
                          <a:pt x="11934" y="42222"/>
                        </a:lnTo>
                        <a:lnTo>
                          <a:pt x="13267" y="39936"/>
                        </a:lnTo>
                        <a:cubicBezTo>
                          <a:pt x="14822" y="39643"/>
                          <a:pt x="16308" y="39062"/>
                          <a:pt x="17649" y="38222"/>
                        </a:cubicBezTo>
                        <a:cubicBezTo>
                          <a:pt x="26625" y="32385"/>
                          <a:pt x="32284" y="22622"/>
                          <a:pt x="32889" y="11933"/>
                        </a:cubicBezTo>
                        <a:cubicBezTo>
                          <a:pt x="33046" y="10636"/>
                          <a:pt x="33046" y="9324"/>
                          <a:pt x="32889" y="8027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4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692" name="Полилиния: фигура 389">
                    <a:extLst>
                      <a:ext uri="{FF2B5EF4-FFF2-40B4-BE49-F238E27FC236}">
                        <a16:creationId xmlns:a16="http://schemas.microsoft.com/office/drawing/2014/main" id="{644177C7-ED3D-4D64-A4A6-5FC0487417D4}"/>
                      </a:ext>
                    </a:extLst>
                  </p:cNvPr>
                  <p:cNvSpPr/>
                  <p:nvPr/>
                </p:nvSpPr>
                <p:spPr>
                  <a:xfrm>
                    <a:off x="4722780" y="3961575"/>
                    <a:ext cx="30384" cy="39262"/>
                  </a:xfrm>
                  <a:custGeom>
                    <a:avLst/>
                    <a:gdLst>
                      <a:gd name="connsiteX0" fmla="*/ 15240 w 30384"/>
                      <a:gd name="connsiteY0" fmla="*/ 2158 h 39262"/>
                      <a:gd name="connsiteX1" fmla="*/ 0 w 30384"/>
                      <a:gd name="connsiteY1" fmla="*/ 28447 h 39262"/>
                      <a:gd name="connsiteX2" fmla="*/ 15240 w 30384"/>
                      <a:gd name="connsiteY2" fmla="*/ 37210 h 39262"/>
                      <a:gd name="connsiteX3" fmla="*/ 30385 w 30384"/>
                      <a:gd name="connsiteY3" fmla="*/ 10921 h 39262"/>
                      <a:gd name="connsiteX4" fmla="*/ 15240 w 30384"/>
                      <a:gd name="connsiteY4" fmla="*/ 2158 h 392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384" h="39262">
                        <a:moveTo>
                          <a:pt x="15240" y="2158"/>
                        </a:moveTo>
                        <a:cubicBezTo>
                          <a:pt x="6206" y="7939"/>
                          <a:pt x="528" y="17734"/>
                          <a:pt x="0" y="28447"/>
                        </a:cubicBezTo>
                        <a:cubicBezTo>
                          <a:pt x="0" y="37972"/>
                          <a:pt x="6763" y="42067"/>
                          <a:pt x="15240" y="37210"/>
                        </a:cubicBezTo>
                        <a:cubicBezTo>
                          <a:pt x="24191" y="31363"/>
                          <a:pt x="29817" y="21597"/>
                          <a:pt x="30385" y="10921"/>
                        </a:cubicBezTo>
                        <a:cubicBezTo>
                          <a:pt x="30194" y="824"/>
                          <a:pt x="23622" y="-2700"/>
                          <a:pt x="15240" y="2158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693" name="Полилиния: фигура 390">
                    <a:extLst>
                      <a:ext uri="{FF2B5EF4-FFF2-40B4-BE49-F238E27FC236}">
                        <a16:creationId xmlns:a16="http://schemas.microsoft.com/office/drawing/2014/main" id="{A91E556C-087C-41BD-87AB-18F0D8180FF0}"/>
                      </a:ext>
                    </a:extLst>
                  </p:cNvPr>
                  <p:cNvSpPr/>
                  <p:nvPr/>
                </p:nvSpPr>
                <p:spPr>
                  <a:xfrm>
                    <a:off x="4722780" y="3961575"/>
                    <a:ext cx="30384" cy="39262"/>
                  </a:xfrm>
                  <a:custGeom>
                    <a:avLst/>
                    <a:gdLst>
                      <a:gd name="connsiteX0" fmla="*/ 15240 w 30384"/>
                      <a:gd name="connsiteY0" fmla="*/ 2158 h 39262"/>
                      <a:gd name="connsiteX1" fmla="*/ 0 w 30384"/>
                      <a:gd name="connsiteY1" fmla="*/ 28447 h 39262"/>
                      <a:gd name="connsiteX2" fmla="*/ 15240 w 30384"/>
                      <a:gd name="connsiteY2" fmla="*/ 37210 h 39262"/>
                      <a:gd name="connsiteX3" fmla="*/ 30385 w 30384"/>
                      <a:gd name="connsiteY3" fmla="*/ 10921 h 39262"/>
                      <a:gd name="connsiteX4" fmla="*/ 15240 w 30384"/>
                      <a:gd name="connsiteY4" fmla="*/ 2158 h 392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384" h="39262">
                        <a:moveTo>
                          <a:pt x="15240" y="2158"/>
                        </a:moveTo>
                        <a:cubicBezTo>
                          <a:pt x="6206" y="7939"/>
                          <a:pt x="528" y="17734"/>
                          <a:pt x="0" y="28447"/>
                        </a:cubicBezTo>
                        <a:cubicBezTo>
                          <a:pt x="0" y="37972"/>
                          <a:pt x="6763" y="42067"/>
                          <a:pt x="15240" y="37210"/>
                        </a:cubicBezTo>
                        <a:cubicBezTo>
                          <a:pt x="24191" y="31363"/>
                          <a:pt x="29817" y="21597"/>
                          <a:pt x="30385" y="10921"/>
                        </a:cubicBezTo>
                        <a:cubicBezTo>
                          <a:pt x="30194" y="824"/>
                          <a:pt x="23622" y="-2700"/>
                          <a:pt x="15240" y="2158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2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694" name="Полилиния: фигура 391">
                    <a:extLst>
                      <a:ext uri="{FF2B5EF4-FFF2-40B4-BE49-F238E27FC236}">
                        <a16:creationId xmlns:a16="http://schemas.microsoft.com/office/drawing/2014/main" id="{7AF5C865-BFC3-489D-A5D3-51CF37A1F92E}"/>
                      </a:ext>
                    </a:extLst>
                  </p:cNvPr>
                  <p:cNvSpPr/>
                  <p:nvPr/>
                </p:nvSpPr>
                <p:spPr>
                  <a:xfrm>
                    <a:off x="4649128" y="3994948"/>
                    <a:ext cx="33933" cy="42127"/>
                  </a:xfrm>
                  <a:custGeom>
                    <a:avLst/>
                    <a:gdLst>
                      <a:gd name="connsiteX0" fmla="*/ 33933 w 33933"/>
                      <a:gd name="connsiteY0" fmla="*/ 5551 h 42127"/>
                      <a:gd name="connsiteX1" fmla="*/ 25932 w 33933"/>
                      <a:gd name="connsiteY1" fmla="*/ 979 h 42127"/>
                      <a:gd name="connsiteX2" fmla="*/ 25932 w 33933"/>
                      <a:gd name="connsiteY2" fmla="*/ 979 h 42127"/>
                      <a:gd name="connsiteX3" fmla="*/ 15264 w 33933"/>
                      <a:gd name="connsiteY3" fmla="*/ 2027 h 42127"/>
                      <a:gd name="connsiteX4" fmla="*/ 24 w 33933"/>
                      <a:gd name="connsiteY4" fmla="*/ 28316 h 42127"/>
                      <a:gd name="connsiteX5" fmla="*/ 4501 w 33933"/>
                      <a:gd name="connsiteY5" fmla="*/ 37841 h 42127"/>
                      <a:gd name="connsiteX6" fmla="*/ 4501 w 33933"/>
                      <a:gd name="connsiteY6" fmla="*/ 37841 h 42127"/>
                      <a:gd name="connsiteX7" fmla="*/ 11930 w 33933"/>
                      <a:gd name="connsiteY7" fmla="*/ 42127 h 42127"/>
                      <a:gd name="connsiteX8" fmla="*/ 13264 w 33933"/>
                      <a:gd name="connsiteY8" fmla="*/ 39841 h 42127"/>
                      <a:gd name="connsiteX9" fmla="*/ 17645 w 33933"/>
                      <a:gd name="connsiteY9" fmla="*/ 38127 h 42127"/>
                      <a:gd name="connsiteX10" fmla="*/ 32885 w 33933"/>
                      <a:gd name="connsiteY10" fmla="*/ 11838 h 42127"/>
                      <a:gd name="connsiteX11" fmla="*/ 32409 w 33933"/>
                      <a:gd name="connsiteY11" fmla="*/ 7932 h 421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33933" h="42127">
                        <a:moveTo>
                          <a:pt x="33933" y="5551"/>
                        </a:moveTo>
                        <a:lnTo>
                          <a:pt x="25932" y="979"/>
                        </a:lnTo>
                        <a:lnTo>
                          <a:pt x="25932" y="979"/>
                        </a:lnTo>
                        <a:cubicBezTo>
                          <a:pt x="22450" y="-634"/>
                          <a:pt x="18366" y="-233"/>
                          <a:pt x="15264" y="2027"/>
                        </a:cubicBezTo>
                        <a:cubicBezTo>
                          <a:pt x="6300" y="7874"/>
                          <a:pt x="644" y="17631"/>
                          <a:pt x="24" y="28316"/>
                        </a:cubicBezTo>
                        <a:cubicBezTo>
                          <a:pt x="-225" y="32050"/>
                          <a:pt x="1467" y="35649"/>
                          <a:pt x="4501" y="37841"/>
                        </a:cubicBezTo>
                        <a:lnTo>
                          <a:pt x="4501" y="37841"/>
                        </a:lnTo>
                        <a:lnTo>
                          <a:pt x="11930" y="42127"/>
                        </a:lnTo>
                        <a:lnTo>
                          <a:pt x="13264" y="39841"/>
                        </a:lnTo>
                        <a:cubicBezTo>
                          <a:pt x="14806" y="39506"/>
                          <a:pt x="16285" y="38927"/>
                          <a:pt x="17645" y="38127"/>
                        </a:cubicBezTo>
                        <a:cubicBezTo>
                          <a:pt x="26621" y="32290"/>
                          <a:pt x="32281" y="22527"/>
                          <a:pt x="32885" y="11838"/>
                        </a:cubicBezTo>
                        <a:cubicBezTo>
                          <a:pt x="32886" y="10521"/>
                          <a:pt x="32726" y="9210"/>
                          <a:pt x="32409" y="7932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695" name="Полилиния: фигура 392">
                    <a:extLst>
                      <a:ext uri="{FF2B5EF4-FFF2-40B4-BE49-F238E27FC236}">
                        <a16:creationId xmlns:a16="http://schemas.microsoft.com/office/drawing/2014/main" id="{7F2CFD95-4881-4E59-A100-4E743426F74B}"/>
                      </a:ext>
                    </a:extLst>
                  </p:cNvPr>
                  <p:cNvSpPr/>
                  <p:nvPr/>
                </p:nvSpPr>
                <p:spPr>
                  <a:xfrm>
                    <a:off x="4649128" y="3994948"/>
                    <a:ext cx="33933" cy="42127"/>
                  </a:xfrm>
                  <a:custGeom>
                    <a:avLst/>
                    <a:gdLst>
                      <a:gd name="connsiteX0" fmla="*/ 33933 w 33933"/>
                      <a:gd name="connsiteY0" fmla="*/ 5551 h 42127"/>
                      <a:gd name="connsiteX1" fmla="*/ 25932 w 33933"/>
                      <a:gd name="connsiteY1" fmla="*/ 979 h 42127"/>
                      <a:gd name="connsiteX2" fmla="*/ 25932 w 33933"/>
                      <a:gd name="connsiteY2" fmla="*/ 979 h 42127"/>
                      <a:gd name="connsiteX3" fmla="*/ 15264 w 33933"/>
                      <a:gd name="connsiteY3" fmla="*/ 2027 h 42127"/>
                      <a:gd name="connsiteX4" fmla="*/ 24 w 33933"/>
                      <a:gd name="connsiteY4" fmla="*/ 28316 h 42127"/>
                      <a:gd name="connsiteX5" fmla="*/ 4501 w 33933"/>
                      <a:gd name="connsiteY5" fmla="*/ 37841 h 42127"/>
                      <a:gd name="connsiteX6" fmla="*/ 4501 w 33933"/>
                      <a:gd name="connsiteY6" fmla="*/ 37841 h 42127"/>
                      <a:gd name="connsiteX7" fmla="*/ 11930 w 33933"/>
                      <a:gd name="connsiteY7" fmla="*/ 42127 h 42127"/>
                      <a:gd name="connsiteX8" fmla="*/ 13264 w 33933"/>
                      <a:gd name="connsiteY8" fmla="*/ 39841 h 42127"/>
                      <a:gd name="connsiteX9" fmla="*/ 17645 w 33933"/>
                      <a:gd name="connsiteY9" fmla="*/ 38127 h 42127"/>
                      <a:gd name="connsiteX10" fmla="*/ 32885 w 33933"/>
                      <a:gd name="connsiteY10" fmla="*/ 11838 h 42127"/>
                      <a:gd name="connsiteX11" fmla="*/ 32409 w 33933"/>
                      <a:gd name="connsiteY11" fmla="*/ 7932 h 421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33933" h="42127">
                        <a:moveTo>
                          <a:pt x="33933" y="5551"/>
                        </a:moveTo>
                        <a:lnTo>
                          <a:pt x="25932" y="979"/>
                        </a:lnTo>
                        <a:lnTo>
                          <a:pt x="25932" y="979"/>
                        </a:lnTo>
                        <a:cubicBezTo>
                          <a:pt x="22450" y="-634"/>
                          <a:pt x="18366" y="-233"/>
                          <a:pt x="15264" y="2027"/>
                        </a:cubicBezTo>
                        <a:cubicBezTo>
                          <a:pt x="6300" y="7874"/>
                          <a:pt x="644" y="17631"/>
                          <a:pt x="24" y="28316"/>
                        </a:cubicBezTo>
                        <a:cubicBezTo>
                          <a:pt x="-225" y="32050"/>
                          <a:pt x="1467" y="35649"/>
                          <a:pt x="4501" y="37841"/>
                        </a:cubicBezTo>
                        <a:lnTo>
                          <a:pt x="4501" y="37841"/>
                        </a:lnTo>
                        <a:lnTo>
                          <a:pt x="11930" y="42127"/>
                        </a:lnTo>
                        <a:lnTo>
                          <a:pt x="13264" y="39841"/>
                        </a:lnTo>
                        <a:cubicBezTo>
                          <a:pt x="14806" y="39506"/>
                          <a:pt x="16285" y="38927"/>
                          <a:pt x="17645" y="38127"/>
                        </a:cubicBezTo>
                        <a:cubicBezTo>
                          <a:pt x="26621" y="32290"/>
                          <a:pt x="32281" y="22527"/>
                          <a:pt x="32885" y="11838"/>
                        </a:cubicBezTo>
                        <a:cubicBezTo>
                          <a:pt x="32886" y="10521"/>
                          <a:pt x="32726" y="9210"/>
                          <a:pt x="32409" y="7932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4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696" name="Полилиния: фигура 393">
                    <a:extLst>
                      <a:ext uri="{FF2B5EF4-FFF2-40B4-BE49-F238E27FC236}">
                        <a16:creationId xmlns:a16="http://schemas.microsoft.com/office/drawing/2014/main" id="{9E725648-448F-411E-A181-3123F717ACF7}"/>
                      </a:ext>
                    </a:extLst>
                  </p:cNvPr>
                  <p:cNvSpPr/>
                  <p:nvPr/>
                </p:nvSpPr>
                <p:spPr>
                  <a:xfrm>
                    <a:off x="4656772" y="3999642"/>
                    <a:ext cx="30384" cy="39295"/>
                  </a:xfrm>
                  <a:custGeom>
                    <a:avLst/>
                    <a:gdLst>
                      <a:gd name="connsiteX0" fmla="*/ 15240 w 30384"/>
                      <a:gd name="connsiteY0" fmla="*/ 2095 h 39295"/>
                      <a:gd name="connsiteX1" fmla="*/ 0 w 30384"/>
                      <a:gd name="connsiteY1" fmla="*/ 28480 h 39295"/>
                      <a:gd name="connsiteX2" fmla="*/ 15240 w 30384"/>
                      <a:gd name="connsiteY2" fmla="*/ 37243 h 39295"/>
                      <a:gd name="connsiteX3" fmla="*/ 30385 w 30384"/>
                      <a:gd name="connsiteY3" fmla="*/ 10954 h 39295"/>
                      <a:gd name="connsiteX4" fmla="*/ 15240 w 30384"/>
                      <a:gd name="connsiteY4" fmla="*/ 2095 h 392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384" h="39295">
                        <a:moveTo>
                          <a:pt x="15240" y="2095"/>
                        </a:moveTo>
                        <a:cubicBezTo>
                          <a:pt x="6249" y="7963"/>
                          <a:pt x="590" y="17760"/>
                          <a:pt x="0" y="28480"/>
                        </a:cubicBezTo>
                        <a:cubicBezTo>
                          <a:pt x="0" y="38005"/>
                          <a:pt x="6858" y="42100"/>
                          <a:pt x="15240" y="37243"/>
                        </a:cubicBezTo>
                        <a:cubicBezTo>
                          <a:pt x="24180" y="31385"/>
                          <a:pt x="29802" y="21626"/>
                          <a:pt x="30385" y="10954"/>
                        </a:cubicBezTo>
                        <a:cubicBezTo>
                          <a:pt x="30385" y="857"/>
                          <a:pt x="23622" y="-2667"/>
                          <a:pt x="15240" y="2095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697" name="Полилиния: фигура 394">
                    <a:extLst>
                      <a:ext uri="{FF2B5EF4-FFF2-40B4-BE49-F238E27FC236}">
                        <a16:creationId xmlns:a16="http://schemas.microsoft.com/office/drawing/2014/main" id="{579BA170-6E2E-4E79-8208-B9C95F1A11E9}"/>
                      </a:ext>
                    </a:extLst>
                  </p:cNvPr>
                  <p:cNvSpPr/>
                  <p:nvPr/>
                </p:nvSpPr>
                <p:spPr>
                  <a:xfrm>
                    <a:off x="4656772" y="3999642"/>
                    <a:ext cx="30384" cy="39295"/>
                  </a:xfrm>
                  <a:custGeom>
                    <a:avLst/>
                    <a:gdLst>
                      <a:gd name="connsiteX0" fmla="*/ 15240 w 30384"/>
                      <a:gd name="connsiteY0" fmla="*/ 2095 h 39295"/>
                      <a:gd name="connsiteX1" fmla="*/ 0 w 30384"/>
                      <a:gd name="connsiteY1" fmla="*/ 28480 h 39295"/>
                      <a:gd name="connsiteX2" fmla="*/ 15240 w 30384"/>
                      <a:gd name="connsiteY2" fmla="*/ 37243 h 39295"/>
                      <a:gd name="connsiteX3" fmla="*/ 30385 w 30384"/>
                      <a:gd name="connsiteY3" fmla="*/ 10954 h 39295"/>
                      <a:gd name="connsiteX4" fmla="*/ 15240 w 30384"/>
                      <a:gd name="connsiteY4" fmla="*/ 2095 h 392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384" h="39295">
                        <a:moveTo>
                          <a:pt x="15240" y="2095"/>
                        </a:moveTo>
                        <a:cubicBezTo>
                          <a:pt x="6249" y="7963"/>
                          <a:pt x="590" y="17760"/>
                          <a:pt x="0" y="28480"/>
                        </a:cubicBezTo>
                        <a:cubicBezTo>
                          <a:pt x="0" y="38005"/>
                          <a:pt x="6858" y="42100"/>
                          <a:pt x="15240" y="37243"/>
                        </a:cubicBezTo>
                        <a:cubicBezTo>
                          <a:pt x="24180" y="31385"/>
                          <a:pt x="29802" y="21626"/>
                          <a:pt x="30385" y="10954"/>
                        </a:cubicBezTo>
                        <a:cubicBezTo>
                          <a:pt x="30385" y="857"/>
                          <a:pt x="23622" y="-2667"/>
                          <a:pt x="15240" y="2095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2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698" name="Полилиния: фигура 395">
                    <a:extLst>
                      <a:ext uri="{FF2B5EF4-FFF2-40B4-BE49-F238E27FC236}">
                        <a16:creationId xmlns:a16="http://schemas.microsoft.com/office/drawing/2014/main" id="{9D65B34E-4CAA-46CB-BE91-A9221161F37E}"/>
                      </a:ext>
                    </a:extLst>
                  </p:cNvPr>
                  <p:cNvSpPr/>
                  <p:nvPr/>
                </p:nvSpPr>
                <p:spPr>
                  <a:xfrm>
                    <a:off x="4715133" y="3729868"/>
                    <a:ext cx="33936" cy="42222"/>
                  </a:xfrm>
                  <a:custGeom>
                    <a:avLst/>
                    <a:gdLst>
                      <a:gd name="connsiteX0" fmla="*/ 33937 w 33936"/>
                      <a:gd name="connsiteY0" fmla="*/ 5646 h 42222"/>
                      <a:gd name="connsiteX1" fmla="*/ 25936 w 33936"/>
                      <a:gd name="connsiteY1" fmla="*/ 979 h 42222"/>
                      <a:gd name="connsiteX2" fmla="*/ 25936 w 33936"/>
                      <a:gd name="connsiteY2" fmla="*/ 979 h 42222"/>
                      <a:gd name="connsiteX3" fmla="*/ 15268 w 33936"/>
                      <a:gd name="connsiteY3" fmla="*/ 2027 h 42222"/>
                      <a:gd name="connsiteX4" fmla="*/ 28 w 33936"/>
                      <a:gd name="connsiteY4" fmla="*/ 28411 h 42222"/>
                      <a:gd name="connsiteX5" fmla="*/ 4504 w 33936"/>
                      <a:gd name="connsiteY5" fmla="*/ 37936 h 42222"/>
                      <a:gd name="connsiteX6" fmla="*/ 4504 w 33936"/>
                      <a:gd name="connsiteY6" fmla="*/ 37936 h 42222"/>
                      <a:gd name="connsiteX7" fmla="*/ 11934 w 33936"/>
                      <a:gd name="connsiteY7" fmla="*/ 42222 h 42222"/>
                      <a:gd name="connsiteX8" fmla="*/ 13267 w 33936"/>
                      <a:gd name="connsiteY8" fmla="*/ 39936 h 42222"/>
                      <a:gd name="connsiteX9" fmla="*/ 17649 w 33936"/>
                      <a:gd name="connsiteY9" fmla="*/ 38222 h 42222"/>
                      <a:gd name="connsiteX10" fmla="*/ 32889 w 33936"/>
                      <a:gd name="connsiteY10" fmla="*/ 11933 h 42222"/>
                      <a:gd name="connsiteX11" fmla="*/ 32889 w 33936"/>
                      <a:gd name="connsiteY11" fmla="*/ 8027 h 42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33936" h="42222">
                        <a:moveTo>
                          <a:pt x="33937" y="5646"/>
                        </a:moveTo>
                        <a:lnTo>
                          <a:pt x="25936" y="979"/>
                        </a:lnTo>
                        <a:lnTo>
                          <a:pt x="25936" y="979"/>
                        </a:lnTo>
                        <a:cubicBezTo>
                          <a:pt x="22453" y="-634"/>
                          <a:pt x="18370" y="-233"/>
                          <a:pt x="15268" y="2027"/>
                        </a:cubicBezTo>
                        <a:cubicBezTo>
                          <a:pt x="6254" y="7872"/>
                          <a:pt x="587" y="17682"/>
                          <a:pt x="28" y="28411"/>
                        </a:cubicBezTo>
                        <a:cubicBezTo>
                          <a:pt x="-240" y="32149"/>
                          <a:pt x="1456" y="35757"/>
                          <a:pt x="4504" y="37936"/>
                        </a:cubicBezTo>
                        <a:lnTo>
                          <a:pt x="4504" y="37936"/>
                        </a:lnTo>
                        <a:lnTo>
                          <a:pt x="11934" y="42222"/>
                        </a:lnTo>
                        <a:lnTo>
                          <a:pt x="13267" y="39936"/>
                        </a:lnTo>
                        <a:cubicBezTo>
                          <a:pt x="14822" y="39643"/>
                          <a:pt x="16308" y="39062"/>
                          <a:pt x="17649" y="38222"/>
                        </a:cubicBezTo>
                        <a:cubicBezTo>
                          <a:pt x="26625" y="32385"/>
                          <a:pt x="32284" y="22622"/>
                          <a:pt x="32889" y="11933"/>
                        </a:cubicBezTo>
                        <a:cubicBezTo>
                          <a:pt x="33046" y="10636"/>
                          <a:pt x="33046" y="9324"/>
                          <a:pt x="32889" y="8027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699" name="Полилиния: фигура 396">
                    <a:extLst>
                      <a:ext uri="{FF2B5EF4-FFF2-40B4-BE49-F238E27FC236}">
                        <a16:creationId xmlns:a16="http://schemas.microsoft.com/office/drawing/2014/main" id="{83F3EDB6-7948-4739-99E4-F57B6D9F912B}"/>
                      </a:ext>
                    </a:extLst>
                  </p:cNvPr>
                  <p:cNvSpPr/>
                  <p:nvPr/>
                </p:nvSpPr>
                <p:spPr>
                  <a:xfrm>
                    <a:off x="4715133" y="3729868"/>
                    <a:ext cx="33936" cy="42222"/>
                  </a:xfrm>
                  <a:custGeom>
                    <a:avLst/>
                    <a:gdLst>
                      <a:gd name="connsiteX0" fmla="*/ 33937 w 33936"/>
                      <a:gd name="connsiteY0" fmla="*/ 5646 h 42222"/>
                      <a:gd name="connsiteX1" fmla="*/ 25936 w 33936"/>
                      <a:gd name="connsiteY1" fmla="*/ 979 h 42222"/>
                      <a:gd name="connsiteX2" fmla="*/ 25936 w 33936"/>
                      <a:gd name="connsiteY2" fmla="*/ 979 h 42222"/>
                      <a:gd name="connsiteX3" fmla="*/ 15268 w 33936"/>
                      <a:gd name="connsiteY3" fmla="*/ 2027 h 42222"/>
                      <a:gd name="connsiteX4" fmla="*/ 28 w 33936"/>
                      <a:gd name="connsiteY4" fmla="*/ 28411 h 42222"/>
                      <a:gd name="connsiteX5" fmla="*/ 4504 w 33936"/>
                      <a:gd name="connsiteY5" fmla="*/ 37936 h 42222"/>
                      <a:gd name="connsiteX6" fmla="*/ 4504 w 33936"/>
                      <a:gd name="connsiteY6" fmla="*/ 37936 h 42222"/>
                      <a:gd name="connsiteX7" fmla="*/ 11934 w 33936"/>
                      <a:gd name="connsiteY7" fmla="*/ 42222 h 42222"/>
                      <a:gd name="connsiteX8" fmla="*/ 13267 w 33936"/>
                      <a:gd name="connsiteY8" fmla="*/ 39936 h 42222"/>
                      <a:gd name="connsiteX9" fmla="*/ 17649 w 33936"/>
                      <a:gd name="connsiteY9" fmla="*/ 38222 h 42222"/>
                      <a:gd name="connsiteX10" fmla="*/ 32889 w 33936"/>
                      <a:gd name="connsiteY10" fmla="*/ 11933 h 42222"/>
                      <a:gd name="connsiteX11" fmla="*/ 32889 w 33936"/>
                      <a:gd name="connsiteY11" fmla="*/ 8027 h 422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33936" h="42222">
                        <a:moveTo>
                          <a:pt x="33937" y="5646"/>
                        </a:moveTo>
                        <a:lnTo>
                          <a:pt x="25936" y="979"/>
                        </a:lnTo>
                        <a:lnTo>
                          <a:pt x="25936" y="979"/>
                        </a:lnTo>
                        <a:cubicBezTo>
                          <a:pt x="22453" y="-634"/>
                          <a:pt x="18370" y="-233"/>
                          <a:pt x="15268" y="2027"/>
                        </a:cubicBezTo>
                        <a:cubicBezTo>
                          <a:pt x="6254" y="7872"/>
                          <a:pt x="587" y="17682"/>
                          <a:pt x="28" y="28411"/>
                        </a:cubicBezTo>
                        <a:cubicBezTo>
                          <a:pt x="-240" y="32149"/>
                          <a:pt x="1456" y="35757"/>
                          <a:pt x="4504" y="37936"/>
                        </a:cubicBezTo>
                        <a:lnTo>
                          <a:pt x="4504" y="37936"/>
                        </a:lnTo>
                        <a:lnTo>
                          <a:pt x="11934" y="42222"/>
                        </a:lnTo>
                        <a:lnTo>
                          <a:pt x="13267" y="39936"/>
                        </a:lnTo>
                        <a:cubicBezTo>
                          <a:pt x="14822" y="39643"/>
                          <a:pt x="16308" y="39062"/>
                          <a:pt x="17649" y="38222"/>
                        </a:cubicBezTo>
                        <a:cubicBezTo>
                          <a:pt x="26625" y="32385"/>
                          <a:pt x="32284" y="22622"/>
                          <a:pt x="32889" y="11933"/>
                        </a:cubicBezTo>
                        <a:cubicBezTo>
                          <a:pt x="33046" y="10636"/>
                          <a:pt x="33046" y="9324"/>
                          <a:pt x="32889" y="8027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4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700" name="Полилиния: фигура 397">
                    <a:extLst>
                      <a:ext uri="{FF2B5EF4-FFF2-40B4-BE49-F238E27FC236}">
                        <a16:creationId xmlns:a16="http://schemas.microsoft.com/office/drawing/2014/main" id="{633CF273-DA97-4561-B285-DD8A298946A3}"/>
                      </a:ext>
                    </a:extLst>
                  </p:cNvPr>
                  <p:cNvSpPr/>
                  <p:nvPr/>
                </p:nvSpPr>
                <p:spPr>
                  <a:xfrm>
                    <a:off x="4722780" y="3734284"/>
                    <a:ext cx="30384" cy="39192"/>
                  </a:xfrm>
                  <a:custGeom>
                    <a:avLst/>
                    <a:gdLst>
                      <a:gd name="connsiteX0" fmla="*/ 15240 w 30384"/>
                      <a:gd name="connsiteY0" fmla="*/ 2087 h 39192"/>
                      <a:gd name="connsiteX1" fmla="*/ 0 w 30384"/>
                      <a:gd name="connsiteY1" fmla="*/ 28376 h 39192"/>
                      <a:gd name="connsiteX2" fmla="*/ 15240 w 30384"/>
                      <a:gd name="connsiteY2" fmla="*/ 37139 h 39192"/>
                      <a:gd name="connsiteX3" fmla="*/ 30385 w 30384"/>
                      <a:gd name="connsiteY3" fmla="*/ 10850 h 39192"/>
                      <a:gd name="connsiteX4" fmla="*/ 15240 w 30384"/>
                      <a:gd name="connsiteY4" fmla="*/ 2087 h 391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384" h="39192">
                        <a:moveTo>
                          <a:pt x="15240" y="2087"/>
                        </a:moveTo>
                        <a:cubicBezTo>
                          <a:pt x="6229" y="7891"/>
                          <a:pt x="559" y="17673"/>
                          <a:pt x="0" y="28376"/>
                        </a:cubicBezTo>
                        <a:cubicBezTo>
                          <a:pt x="0" y="37901"/>
                          <a:pt x="6763" y="41997"/>
                          <a:pt x="15240" y="37139"/>
                        </a:cubicBezTo>
                        <a:cubicBezTo>
                          <a:pt x="24191" y="31292"/>
                          <a:pt x="29817" y="21527"/>
                          <a:pt x="30385" y="10850"/>
                        </a:cubicBezTo>
                        <a:cubicBezTo>
                          <a:pt x="30194" y="1135"/>
                          <a:pt x="23622" y="-2770"/>
                          <a:pt x="15240" y="2087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701" name="Полилиния: фигура 398">
                    <a:extLst>
                      <a:ext uri="{FF2B5EF4-FFF2-40B4-BE49-F238E27FC236}">
                        <a16:creationId xmlns:a16="http://schemas.microsoft.com/office/drawing/2014/main" id="{4B0C38B7-DE7E-48AC-B7F1-6631393CB241}"/>
                      </a:ext>
                    </a:extLst>
                  </p:cNvPr>
                  <p:cNvSpPr/>
                  <p:nvPr/>
                </p:nvSpPr>
                <p:spPr>
                  <a:xfrm>
                    <a:off x="4722780" y="3734284"/>
                    <a:ext cx="30384" cy="39192"/>
                  </a:xfrm>
                  <a:custGeom>
                    <a:avLst/>
                    <a:gdLst>
                      <a:gd name="connsiteX0" fmla="*/ 15240 w 30384"/>
                      <a:gd name="connsiteY0" fmla="*/ 2087 h 39192"/>
                      <a:gd name="connsiteX1" fmla="*/ 0 w 30384"/>
                      <a:gd name="connsiteY1" fmla="*/ 28376 h 39192"/>
                      <a:gd name="connsiteX2" fmla="*/ 15240 w 30384"/>
                      <a:gd name="connsiteY2" fmla="*/ 37139 h 39192"/>
                      <a:gd name="connsiteX3" fmla="*/ 30385 w 30384"/>
                      <a:gd name="connsiteY3" fmla="*/ 10850 h 39192"/>
                      <a:gd name="connsiteX4" fmla="*/ 15240 w 30384"/>
                      <a:gd name="connsiteY4" fmla="*/ 2087 h 391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384" h="39192">
                        <a:moveTo>
                          <a:pt x="15240" y="2087"/>
                        </a:moveTo>
                        <a:cubicBezTo>
                          <a:pt x="6229" y="7891"/>
                          <a:pt x="559" y="17673"/>
                          <a:pt x="0" y="28376"/>
                        </a:cubicBezTo>
                        <a:cubicBezTo>
                          <a:pt x="0" y="37901"/>
                          <a:pt x="6763" y="41997"/>
                          <a:pt x="15240" y="37139"/>
                        </a:cubicBezTo>
                        <a:cubicBezTo>
                          <a:pt x="24191" y="31292"/>
                          <a:pt x="29817" y="21527"/>
                          <a:pt x="30385" y="10850"/>
                        </a:cubicBezTo>
                        <a:cubicBezTo>
                          <a:pt x="30194" y="1135"/>
                          <a:pt x="23622" y="-2770"/>
                          <a:pt x="15240" y="2087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2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702" name="Полилиния: фигура 399">
                    <a:extLst>
                      <a:ext uri="{FF2B5EF4-FFF2-40B4-BE49-F238E27FC236}">
                        <a16:creationId xmlns:a16="http://schemas.microsoft.com/office/drawing/2014/main" id="{5F77DF9E-B62B-4D68-AE04-03979F9443D6}"/>
                      </a:ext>
                    </a:extLst>
                  </p:cNvPr>
                  <p:cNvSpPr/>
                  <p:nvPr/>
                </p:nvSpPr>
                <p:spPr>
                  <a:xfrm>
                    <a:off x="4649128" y="3767968"/>
                    <a:ext cx="33933" cy="42127"/>
                  </a:xfrm>
                  <a:custGeom>
                    <a:avLst/>
                    <a:gdLst>
                      <a:gd name="connsiteX0" fmla="*/ 33933 w 33933"/>
                      <a:gd name="connsiteY0" fmla="*/ 5551 h 42127"/>
                      <a:gd name="connsiteX1" fmla="*/ 25932 w 33933"/>
                      <a:gd name="connsiteY1" fmla="*/ 979 h 42127"/>
                      <a:gd name="connsiteX2" fmla="*/ 25932 w 33933"/>
                      <a:gd name="connsiteY2" fmla="*/ 979 h 42127"/>
                      <a:gd name="connsiteX3" fmla="*/ 15264 w 33933"/>
                      <a:gd name="connsiteY3" fmla="*/ 2027 h 42127"/>
                      <a:gd name="connsiteX4" fmla="*/ 24 w 33933"/>
                      <a:gd name="connsiteY4" fmla="*/ 28316 h 42127"/>
                      <a:gd name="connsiteX5" fmla="*/ 4501 w 33933"/>
                      <a:gd name="connsiteY5" fmla="*/ 37841 h 42127"/>
                      <a:gd name="connsiteX6" fmla="*/ 4501 w 33933"/>
                      <a:gd name="connsiteY6" fmla="*/ 37841 h 42127"/>
                      <a:gd name="connsiteX7" fmla="*/ 11930 w 33933"/>
                      <a:gd name="connsiteY7" fmla="*/ 42127 h 42127"/>
                      <a:gd name="connsiteX8" fmla="*/ 13264 w 33933"/>
                      <a:gd name="connsiteY8" fmla="*/ 39841 h 42127"/>
                      <a:gd name="connsiteX9" fmla="*/ 17645 w 33933"/>
                      <a:gd name="connsiteY9" fmla="*/ 38126 h 42127"/>
                      <a:gd name="connsiteX10" fmla="*/ 32885 w 33933"/>
                      <a:gd name="connsiteY10" fmla="*/ 11837 h 42127"/>
                      <a:gd name="connsiteX11" fmla="*/ 32409 w 33933"/>
                      <a:gd name="connsiteY11" fmla="*/ 7932 h 421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33933" h="42127">
                        <a:moveTo>
                          <a:pt x="33933" y="5551"/>
                        </a:moveTo>
                        <a:lnTo>
                          <a:pt x="25932" y="979"/>
                        </a:lnTo>
                        <a:lnTo>
                          <a:pt x="25932" y="979"/>
                        </a:lnTo>
                        <a:cubicBezTo>
                          <a:pt x="22450" y="-634"/>
                          <a:pt x="18366" y="-233"/>
                          <a:pt x="15264" y="2027"/>
                        </a:cubicBezTo>
                        <a:cubicBezTo>
                          <a:pt x="6300" y="7874"/>
                          <a:pt x="644" y="17631"/>
                          <a:pt x="24" y="28316"/>
                        </a:cubicBezTo>
                        <a:cubicBezTo>
                          <a:pt x="-225" y="32050"/>
                          <a:pt x="1467" y="35649"/>
                          <a:pt x="4501" y="37841"/>
                        </a:cubicBezTo>
                        <a:lnTo>
                          <a:pt x="4501" y="37841"/>
                        </a:lnTo>
                        <a:lnTo>
                          <a:pt x="11930" y="42127"/>
                        </a:lnTo>
                        <a:lnTo>
                          <a:pt x="13264" y="39841"/>
                        </a:lnTo>
                        <a:cubicBezTo>
                          <a:pt x="14806" y="39506"/>
                          <a:pt x="16285" y="38927"/>
                          <a:pt x="17645" y="38126"/>
                        </a:cubicBezTo>
                        <a:cubicBezTo>
                          <a:pt x="26621" y="32290"/>
                          <a:pt x="32281" y="22527"/>
                          <a:pt x="32885" y="11837"/>
                        </a:cubicBezTo>
                        <a:cubicBezTo>
                          <a:pt x="32886" y="10521"/>
                          <a:pt x="32726" y="9210"/>
                          <a:pt x="32409" y="7932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703" name="Полилиния: фигура 400">
                    <a:extLst>
                      <a:ext uri="{FF2B5EF4-FFF2-40B4-BE49-F238E27FC236}">
                        <a16:creationId xmlns:a16="http://schemas.microsoft.com/office/drawing/2014/main" id="{8D51DD06-66B2-4E68-9F3A-5C9520AC4197}"/>
                      </a:ext>
                    </a:extLst>
                  </p:cNvPr>
                  <p:cNvSpPr/>
                  <p:nvPr/>
                </p:nvSpPr>
                <p:spPr>
                  <a:xfrm>
                    <a:off x="4649128" y="3767968"/>
                    <a:ext cx="33933" cy="42127"/>
                  </a:xfrm>
                  <a:custGeom>
                    <a:avLst/>
                    <a:gdLst>
                      <a:gd name="connsiteX0" fmla="*/ 33933 w 33933"/>
                      <a:gd name="connsiteY0" fmla="*/ 5551 h 42127"/>
                      <a:gd name="connsiteX1" fmla="*/ 25932 w 33933"/>
                      <a:gd name="connsiteY1" fmla="*/ 979 h 42127"/>
                      <a:gd name="connsiteX2" fmla="*/ 25932 w 33933"/>
                      <a:gd name="connsiteY2" fmla="*/ 979 h 42127"/>
                      <a:gd name="connsiteX3" fmla="*/ 15264 w 33933"/>
                      <a:gd name="connsiteY3" fmla="*/ 2027 h 42127"/>
                      <a:gd name="connsiteX4" fmla="*/ 24 w 33933"/>
                      <a:gd name="connsiteY4" fmla="*/ 28316 h 42127"/>
                      <a:gd name="connsiteX5" fmla="*/ 4501 w 33933"/>
                      <a:gd name="connsiteY5" fmla="*/ 37841 h 42127"/>
                      <a:gd name="connsiteX6" fmla="*/ 4501 w 33933"/>
                      <a:gd name="connsiteY6" fmla="*/ 37841 h 42127"/>
                      <a:gd name="connsiteX7" fmla="*/ 11930 w 33933"/>
                      <a:gd name="connsiteY7" fmla="*/ 42127 h 42127"/>
                      <a:gd name="connsiteX8" fmla="*/ 13264 w 33933"/>
                      <a:gd name="connsiteY8" fmla="*/ 39841 h 42127"/>
                      <a:gd name="connsiteX9" fmla="*/ 17645 w 33933"/>
                      <a:gd name="connsiteY9" fmla="*/ 38126 h 42127"/>
                      <a:gd name="connsiteX10" fmla="*/ 32885 w 33933"/>
                      <a:gd name="connsiteY10" fmla="*/ 11837 h 42127"/>
                      <a:gd name="connsiteX11" fmla="*/ 32409 w 33933"/>
                      <a:gd name="connsiteY11" fmla="*/ 7932 h 421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33933" h="42127">
                        <a:moveTo>
                          <a:pt x="33933" y="5551"/>
                        </a:moveTo>
                        <a:lnTo>
                          <a:pt x="25932" y="979"/>
                        </a:lnTo>
                        <a:lnTo>
                          <a:pt x="25932" y="979"/>
                        </a:lnTo>
                        <a:cubicBezTo>
                          <a:pt x="22450" y="-634"/>
                          <a:pt x="18366" y="-233"/>
                          <a:pt x="15264" y="2027"/>
                        </a:cubicBezTo>
                        <a:cubicBezTo>
                          <a:pt x="6300" y="7874"/>
                          <a:pt x="644" y="17631"/>
                          <a:pt x="24" y="28316"/>
                        </a:cubicBezTo>
                        <a:cubicBezTo>
                          <a:pt x="-225" y="32050"/>
                          <a:pt x="1467" y="35649"/>
                          <a:pt x="4501" y="37841"/>
                        </a:cubicBezTo>
                        <a:lnTo>
                          <a:pt x="4501" y="37841"/>
                        </a:lnTo>
                        <a:lnTo>
                          <a:pt x="11930" y="42127"/>
                        </a:lnTo>
                        <a:lnTo>
                          <a:pt x="13264" y="39841"/>
                        </a:lnTo>
                        <a:cubicBezTo>
                          <a:pt x="14806" y="39506"/>
                          <a:pt x="16285" y="38927"/>
                          <a:pt x="17645" y="38126"/>
                        </a:cubicBezTo>
                        <a:cubicBezTo>
                          <a:pt x="26621" y="32290"/>
                          <a:pt x="32281" y="22527"/>
                          <a:pt x="32885" y="11837"/>
                        </a:cubicBezTo>
                        <a:cubicBezTo>
                          <a:pt x="32886" y="10521"/>
                          <a:pt x="32726" y="9210"/>
                          <a:pt x="32409" y="7932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4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704" name="Полилиния: фигура 401">
                    <a:extLst>
                      <a:ext uri="{FF2B5EF4-FFF2-40B4-BE49-F238E27FC236}">
                        <a16:creationId xmlns:a16="http://schemas.microsoft.com/office/drawing/2014/main" id="{583F3FBE-A6B0-47F4-8064-2DAC8AE53EEC}"/>
                      </a:ext>
                    </a:extLst>
                  </p:cNvPr>
                  <p:cNvSpPr/>
                  <p:nvPr/>
                </p:nvSpPr>
                <p:spPr>
                  <a:xfrm>
                    <a:off x="4656772" y="3772377"/>
                    <a:ext cx="30384" cy="38914"/>
                  </a:xfrm>
                  <a:custGeom>
                    <a:avLst/>
                    <a:gdLst>
                      <a:gd name="connsiteX0" fmla="*/ 15240 w 30384"/>
                      <a:gd name="connsiteY0" fmla="*/ 2094 h 38914"/>
                      <a:gd name="connsiteX1" fmla="*/ 0 w 30384"/>
                      <a:gd name="connsiteY1" fmla="*/ 28098 h 38914"/>
                      <a:gd name="connsiteX2" fmla="*/ 15240 w 30384"/>
                      <a:gd name="connsiteY2" fmla="*/ 36861 h 38914"/>
                      <a:gd name="connsiteX3" fmla="*/ 30385 w 30384"/>
                      <a:gd name="connsiteY3" fmla="*/ 10572 h 38914"/>
                      <a:gd name="connsiteX4" fmla="*/ 15240 w 30384"/>
                      <a:gd name="connsiteY4" fmla="*/ 2094 h 389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384" h="38914">
                        <a:moveTo>
                          <a:pt x="15240" y="2094"/>
                        </a:moveTo>
                        <a:cubicBezTo>
                          <a:pt x="6319" y="7851"/>
                          <a:pt x="663" y="17502"/>
                          <a:pt x="0" y="28098"/>
                        </a:cubicBezTo>
                        <a:cubicBezTo>
                          <a:pt x="0" y="37623"/>
                          <a:pt x="6858" y="41718"/>
                          <a:pt x="15240" y="36861"/>
                        </a:cubicBezTo>
                        <a:cubicBezTo>
                          <a:pt x="24180" y="31003"/>
                          <a:pt x="29802" y="21244"/>
                          <a:pt x="30385" y="10572"/>
                        </a:cubicBezTo>
                        <a:cubicBezTo>
                          <a:pt x="30385" y="1142"/>
                          <a:pt x="23622" y="-2763"/>
                          <a:pt x="15240" y="209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705" name="Полилиния: фигура 402">
                    <a:extLst>
                      <a:ext uri="{FF2B5EF4-FFF2-40B4-BE49-F238E27FC236}">
                        <a16:creationId xmlns:a16="http://schemas.microsoft.com/office/drawing/2014/main" id="{7D81AEB9-FAA1-4729-B4F6-56DBAC7829C7}"/>
                      </a:ext>
                    </a:extLst>
                  </p:cNvPr>
                  <p:cNvSpPr/>
                  <p:nvPr/>
                </p:nvSpPr>
                <p:spPr>
                  <a:xfrm>
                    <a:off x="4656772" y="3772377"/>
                    <a:ext cx="30384" cy="38914"/>
                  </a:xfrm>
                  <a:custGeom>
                    <a:avLst/>
                    <a:gdLst>
                      <a:gd name="connsiteX0" fmla="*/ 15240 w 30384"/>
                      <a:gd name="connsiteY0" fmla="*/ 2094 h 38914"/>
                      <a:gd name="connsiteX1" fmla="*/ 0 w 30384"/>
                      <a:gd name="connsiteY1" fmla="*/ 28098 h 38914"/>
                      <a:gd name="connsiteX2" fmla="*/ 15240 w 30384"/>
                      <a:gd name="connsiteY2" fmla="*/ 36861 h 38914"/>
                      <a:gd name="connsiteX3" fmla="*/ 30385 w 30384"/>
                      <a:gd name="connsiteY3" fmla="*/ 10572 h 38914"/>
                      <a:gd name="connsiteX4" fmla="*/ 15240 w 30384"/>
                      <a:gd name="connsiteY4" fmla="*/ 2094 h 389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384" h="38914">
                        <a:moveTo>
                          <a:pt x="15240" y="2094"/>
                        </a:moveTo>
                        <a:cubicBezTo>
                          <a:pt x="6319" y="7851"/>
                          <a:pt x="663" y="17502"/>
                          <a:pt x="0" y="28098"/>
                        </a:cubicBezTo>
                        <a:cubicBezTo>
                          <a:pt x="0" y="37623"/>
                          <a:pt x="6858" y="41718"/>
                          <a:pt x="15240" y="36861"/>
                        </a:cubicBezTo>
                        <a:cubicBezTo>
                          <a:pt x="24180" y="31003"/>
                          <a:pt x="29802" y="21244"/>
                          <a:pt x="30385" y="10572"/>
                        </a:cubicBezTo>
                        <a:cubicBezTo>
                          <a:pt x="30385" y="1142"/>
                          <a:pt x="23622" y="-2763"/>
                          <a:pt x="15240" y="2094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2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706" name="Полилиния: фигура 403">
                    <a:extLst>
                      <a:ext uri="{FF2B5EF4-FFF2-40B4-BE49-F238E27FC236}">
                        <a16:creationId xmlns:a16="http://schemas.microsoft.com/office/drawing/2014/main" id="{AE21B09E-EA5D-4522-85B3-C144EFC9A33D}"/>
                      </a:ext>
                    </a:extLst>
                  </p:cNvPr>
                  <p:cNvSpPr/>
                  <p:nvPr/>
                </p:nvSpPr>
                <p:spPr>
                  <a:xfrm>
                    <a:off x="4715125" y="3502204"/>
                    <a:ext cx="33944" cy="42048"/>
                  </a:xfrm>
                  <a:custGeom>
                    <a:avLst/>
                    <a:gdLst>
                      <a:gd name="connsiteX0" fmla="*/ 33944 w 33944"/>
                      <a:gd name="connsiteY0" fmla="*/ 5472 h 42048"/>
                      <a:gd name="connsiteX1" fmla="*/ 25943 w 33944"/>
                      <a:gd name="connsiteY1" fmla="*/ 900 h 42048"/>
                      <a:gd name="connsiteX2" fmla="*/ 25943 w 33944"/>
                      <a:gd name="connsiteY2" fmla="*/ 900 h 42048"/>
                      <a:gd name="connsiteX3" fmla="*/ 15275 w 33944"/>
                      <a:gd name="connsiteY3" fmla="*/ 2043 h 42048"/>
                      <a:gd name="connsiteX4" fmla="*/ 35 w 33944"/>
                      <a:gd name="connsiteY4" fmla="*/ 28332 h 42048"/>
                      <a:gd name="connsiteX5" fmla="*/ 4512 w 33944"/>
                      <a:gd name="connsiteY5" fmla="*/ 37857 h 42048"/>
                      <a:gd name="connsiteX6" fmla="*/ 4512 w 33944"/>
                      <a:gd name="connsiteY6" fmla="*/ 37857 h 42048"/>
                      <a:gd name="connsiteX7" fmla="*/ 11942 w 33944"/>
                      <a:gd name="connsiteY7" fmla="*/ 42048 h 42048"/>
                      <a:gd name="connsiteX8" fmla="*/ 13275 w 33944"/>
                      <a:gd name="connsiteY8" fmla="*/ 39857 h 42048"/>
                      <a:gd name="connsiteX9" fmla="*/ 17657 w 33944"/>
                      <a:gd name="connsiteY9" fmla="*/ 38143 h 42048"/>
                      <a:gd name="connsiteX10" fmla="*/ 32897 w 33944"/>
                      <a:gd name="connsiteY10" fmla="*/ 11854 h 42048"/>
                      <a:gd name="connsiteX11" fmla="*/ 32897 w 33944"/>
                      <a:gd name="connsiteY11" fmla="*/ 7948 h 420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33944" h="42048">
                        <a:moveTo>
                          <a:pt x="33944" y="5472"/>
                        </a:moveTo>
                        <a:lnTo>
                          <a:pt x="25943" y="900"/>
                        </a:lnTo>
                        <a:lnTo>
                          <a:pt x="25943" y="900"/>
                        </a:lnTo>
                        <a:cubicBezTo>
                          <a:pt x="22434" y="-625"/>
                          <a:pt x="18382" y="-191"/>
                          <a:pt x="15275" y="2043"/>
                        </a:cubicBezTo>
                        <a:cubicBezTo>
                          <a:pt x="6265" y="7847"/>
                          <a:pt x="594" y="17629"/>
                          <a:pt x="35" y="28332"/>
                        </a:cubicBezTo>
                        <a:cubicBezTo>
                          <a:pt x="-271" y="32077"/>
                          <a:pt x="1433" y="35703"/>
                          <a:pt x="4512" y="37857"/>
                        </a:cubicBezTo>
                        <a:lnTo>
                          <a:pt x="4512" y="37857"/>
                        </a:lnTo>
                        <a:lnTo>
                          <a:pt x="11942" y="42048"/>
                        </a:lnTo>
                        <a:lnTo>
                          <a:pt x="13275" y="39857"/>
                        </a:lnTo>
                        <a:cubicBezTo>
                          <a:pt x="14804" y="39479"/>
                          <a:pt x="16277" y="38902"/>
                          <a:pt x="17657" y="38143"/>
                        </a:cubicBezTo>
                        <a:cubicBezTo>
                          <a:pt x="26621" y="32295"/>
                          <a:pt x="32277" y="22539"/>
                          <a:pt x="32897" y="11854"/>
                        </a:cubicBezTo>
                        <a:cubicBezTo>
                          <a:pt x="33060" y="10557"/>
                          <a:pt x="33060" y="9245"/>
                          <a:pt x="32897" y="7948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707" name="Полилиния: фигура 404">
                    <a:extLst>
                      <a:ext uri="{FF2B5EF4-FFF2-40B4-BE49-F238E27FC236}">
                        <a16:creationId xmlns:a16="http://schemas.microsoft.com/office/drawing/2014/main" id="{0EB5C5FC-0441-4F7E-8105-CAEB106BC43E}"/>
                      </a:ext>
                    </a:extLst>
                  </p:cNvPr>
                  <p:cNvSpPr/>
                  <p:nvPr/>
                </p:nvSpPr>
                <p:spPr>
                  <a:xfrm>
                    <a:off x="4715125" y="3502204"/>
                    <a:ext cx="33944" cy="42048"/>
                  </a:xfrm>
                  <a:custGeom>
                    <a:avLst/>
                    <a:gdLst>
                      <a:gd name="connsiteX0" fmla="*/ 33944 w 33944"/>
                      <a:gd name="connsiteY0" fmla="*/ 5472 h 42048"/>
                      <a:gd name="connsiteX1" fmla="*/ 25943 w 33944"/>
                      <a:gd name="connsiteY1" fmla="*/ 900 h 42048"/>
                      <a:gd name="connsiteX2" fmla="*/ 25943 w 33944"/>
                      <a:gd name="connsiteY2" fmla="*/ 900 h 42048"/>
                      <a:gd name="connsiteX3" fmla="*/ 15275 w 33944"/>
                      <a:gd name="connsiteY3" fmla="*/ 2043 h 42048"/>
                      <a:gd name="connsiteX4" fmla="*/ 35 w 33944"/>
                      <a:gd name="connsiteY4" fmla="*/ 28332 h 42048"/>
                      <a:gd name="connsiteX5" fmla="*/ 4512 w 33944"/>
                      <a:gd name="connsiteY5" fmla="*/ 37857 h 42048"/>
                      <a:gd name="connsiteX6" fmla="*/ 4512 w 33944"/>
                      <a:gd name="connsiteY6" fmla="*/ 37857 h 42048"/>
                      <a:gd name="connsiteX7" fmla="*/ 11942 w 33944"/>
                      <a:gd name="connsiteY7" fmla="*/ 42048 h 42048"/>
                      <a:gd name="connsiteX8" fmla="*/ 13275 w 33944"/>
                      <a:gd name="connsiteY8" fmla="*/ 39857 h 42048"/>
                      <a:gd name="connsiteX9" fmla="*/ 17657 w 33944"/>
                      <a:gd name="connsiteY9" fmla="*/ 38143 h 42048"/>
                      <a:gd name="connsiteX10" fmla="*/ 32897 w 33944"/>
                      <a:gd name="connsiteY10" fmla="*/ 11854 h 42048"/>
                      <a:gd name="connsiteX11" fmla="*/ 32897 w 33944"/>
                      <a:gd name="connsiteY11" fmla="*/ 7948 h 420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33944" h="42048">
                        <a:moveTo>
                          <a:pt x="33944" y="5472"/>
                        </a:moveTo>
                        <a:lnTo>
                          <a:pt x="25943" y="900"/>
                        </a:lnTo>
                        <a:lnTo>
                          <a:pt x="25943" y="900"/>
                        </a:lnTo>
                        <a:cubicBezTo>
                          <a:pt x="22434" y="-625"/>
                          <a:pt x="18382" y="-191"/>
                          <a:pt x="15275" y="2043"/>
                        </a:cubicBezTo>
                        <a:cubicBezTo>
                          <a:pt x="6265" y="7847"/>
                          <a:pt x="594" y="17629"/>
                          <a:pt x="35" y="28332"/>
                        </a:cubicBezTo>
                        <a:cubicBezTo>
                          <a:pt x="-271" y="32077"/>
                          <a:pt x="1433" y="35703"/>
                          <a:pt x="4512" y="37857"/>
                        </a:cubicBezTo>
                        <a:lnTo>
                          <a:pt x="4512" y="37857"/>
                        </a:lnTo>
                        <a:lnTo>
                          <a:pt x="11942" y="42048"/>
                        </a:lnTo>
                        <a:lnTo>
                          <a:pt x="13275" y="39857"/>
                        </a:lnTo>
                        <a:cubicBezTo>
                          <a:pt x="14804" y="39479"/>
                          <a:pt x="16277" y="38902"/>
                          <a:pt x="17657" y="38143"/>
                        </a:cubicBezTo>
                        <a:cubicBezTo>
                          <a:pt x="26621" y="32295"/>
                          <a:pt x="32277" y="22539"/>
                          <a:pt x="32897" y="11854"/>
                        </a:cubicBezTo>
                        <a:cubicBezTo>
                          <a:pt x="33060" y="10557"/>
                          <a:pt x="33060" y="9245"/>
                          <a:pt x="32897" y="7948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4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708" name="Полилиния: фигура 405">
                    <a:extLst>
                      <a:ext uri="{FF2B5EF4-FFF2-40B4-BE49-F238E27FC236}">
                        <a16:creationId xmlns:a16="http://schemas.microsoft.com/office/drawing/2014/main" id="{09405B9E-ED75-40E8-AE4C-936F3542DA83}"/>
                      </a:ext>
                    </a:extLst>
                  </p:cNvPr>
                  <p:cNvSpPr/>
                  <p:nvPr/>
                </p:nvSpPr>
                <p:spPr>
                  <a:xfrm>
                    <a:off x="4722780" y="3506463"/>
                    <a:ext cx="30384" cy="39270"/>
                  </a:xfrm>
                  <a:custGeom>
                    <a:avLst/>
                    <a:gdLst>
                      <a:gd name="connsiteX0" fmla="*/ 15240 w 30384"/>
                      <a:gd name="connsiteY0" fmla="*/ 2070 h 39270"/>
                      <a:gd name="connsiteX1" fmla="*/ 0 w 30384"/>
                      <a:gd name="connsiteY1" fmla="*/ 28454 h 39270"/>
                      <a:gd name="connsiteX2" fmla="*/ 15240 w 30384"/>
                      <a:gd name="connsiteY2" fmla="*/ 37218 h 39270"/>
                      <a:gd name="connsiteX3" fmla="*/ 30385 w 30384"/>
                      <a:gd name="connsiteY3" fmla="*/ 10833 h 39270"/>
                      <a:gd name="connsiteX4" fmla="*/ 15240 w 30384"/>
                      <a:gd name="connsiteY4" fmla="*/ 2070 h 392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384" h="39270">
                        <a:moveTo>
                          <a:pt x="15240" y="2070"/>
                        </a:moveTo>
                        <a:cubicBezTo>
                          <a:pt x="6226" y="7916"/>
                          <a:pt x="560" y="17726"/>
                          <a:pt x="0" y="28454"/>
                        </a:cubicBezTo>
                        <a:cubicBezTo>
                          <a:pt x="0" y="37979"/>
                          <a:pt x="6763" y="42075"/>
                          <a:pt x="15240" y="37218"/>
                        </a:cubicBezTo>
                        <a:cubicBezTo>
                          <a:pt x="24206" y="31340"/>
                          <a:pt x="29831" y="21539"/>
                          <a:pt x="30385" y="10833"/>
                        </a:cubicBezTo>
                        <a:cubicBezTo>
                          <a:pt x="30194" y="1213"/>
                          <a:pt x="23622" y="-2788"/>
                          <a:pt x="15240" y="207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709" name="Полилиния: фигура 406">
                    <a:extLst>
                      <a:ext uri="{FF2B5EF4-FFF2-40B4-BE49-F238E27FC236}">
                        <a16:creationId xmlns:a16="http://schemas.microsoft.com/office/drawing/2014/main" id="{F66A205E-E434-43EA-950A-E62846A36C01}"/>
                      </a:ext>
                    </a:extLst>
                  </p:cNvPr>
                  <p:cNvSpPr/>
                  <p:nvPr/>
                </p:nvSpPr>
                <p:spPr>
                  <a:xfrm>
                    <a:off x="4722780" y="3506463"/>
                    <a:ext cx="30384" cy="39270"/>
                  </a:xfrm>
                  <a:custGeom>
                    <a:avLst/>
                    <a:gdLst>
                      <a:gd name="connsiteX0" fmla="*/ 15240 w 30384"/>
                      <a:gd name="connsiteY0" fmla="*/ 2070 h 39270"/>
                      <a:gd name="connsiteX1" fmla="*/ 0 w 30384"/>
                      <a:gd name="connsiteY1" fmla="*/ 28454 h 39270"/>
                      <a:gd name="connsiteX2" fmla="*/ 15240 w 30384"/>
                      <a:gd name="connsiteY2" fmla="*/ 37218 h 39270"/>
                      <a:gd name="connsiteX3" fmla="*/ 30385 w 30384"/>
                      <a:gd name="connsiteY3" fmla="*/ 10833 h 39270"/>
                      <a:gd name="connsiteX4" fmla="*/ 15240 w 30384"/>
                      <a:gd name="connsiteY4" fmla="*/ 2070 h 392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384" h="39270">
                        <a:moveTo>
                          <a:pt x="15240" y="2070"/>
                        </a:moveTo>
                        <a:cubicBezTo>
                          <a:pt x="6226" y="7916"/>
                          <a:pt x="560" y="17726"/>
                          <a:pt x="0" y="28454"/>
                        </a:cubicBezTo>
                        <a:cubicBezTo>
                          <a:pt x="0" y="37979"/>
                          <a:pt x="6763" y="42075"/>
                          <a:pt x="15240" y="37218"/>
                        </a:cubicBezTo>
                        <a:cubicBezTo>
                          <a:pt x="24206" y="31340"/>
                          <a:pt x="29831" y="21539"/>
                          <a:pt x="30385" y="10833"/>
                        </a:cubicBezTo>
                        <a:cubicBezTo>
                          <a:pt x="30194" y="1213"/>
                          <a:pt x="23622" y="-2788"/>
                          <a:pt x="15240" y="207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2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710" name="Полилиния: фигура 407">
                    <a:extLst>
                      <a:ext uri="{FF2B5EF4-FFF2-40B4-BE49-F238E27FC236}">
                        <a16:creationId xmlns:a16="http://schemas.microsoft.com/office/drawing/2014/main" id="{36E4970F-DBDC-4F47-BC37-ABB21A4B8938}"/>
                      </a:ext>
                    </a:extLst>
                  </p:cNvPr>
                  <p:cNvSpPr/>
                  <p:nvPr/>
                </p:nvSpPr>
                <p:spPr>
                  <a:xfrm>
                    <a:off x="4649117" y="3540166"/>
                    <a:ext cx="33944" cy="42185"/>
                  </a:xfrm>
                  <a:custGeom>
                    <a:avLst/>
                    <a:gdLst>
                      <a:gd name="connsiteX0" fmla="*/ 33944 w 33944"/>
                      <a:gd name="connsiteY0" fmla="*/ 5610 h 42185"/>
                      <a:gd name="connsiteX1" fmla="*/ 25943 w 33944"/>
                      <a:gd name="connsiteY1" fmla="*/ 942 h 42185"/>
                      <a:gd name="connsiteX2" fmla="*/ 25943 w 33944"/>
                      <a:gd name="connsiteY2" fmla="*/ 942 h 42185"/>
                      <a:gd name="connsiteX3" fmla="*/ 15275 w 33944"/>
                      <a:gd name="connsiteY3" fmla="*/ 2085 h 42185"/>
                      <a:gd name="connsiteX4" fmla="*/ 35 w 33944"/>
                      <a:gd name="connsiteY4" fmla="*/ 28375 h 42185"/>
                      <a:gd name="connsiteX5" fmla="*/ 4512 w 33944"/>
                      <a:gd name="connsiteY5" fmla="*/ 37900 h 42185"/>
                      <a:gd name="connsiteX6" fmla="*/ 4512 w 33944"/>
                      <a:gd name="connsiteY6" fmla="*/ 37900 h 42185"/>
                      <a:gd name="connsiteX7" fmla="*/ 11942 w 33944"/>
                      <a:gd name="connsiteY7" fmla="*/ 42186 h 42185"/>
                      <a:gd name="connsiteX8" fmla="*/ 13275 w 33944"/>
                      <a:gd name="connsiteY8" fmla="*/ 39995 h 42185"/>
                      <a:gd name="connsiteX9" fmla="*/ 17657 w 33944"/>
                      <a:gd name="connsiteY9" fmla="*/ 38281 h 42185"/>
                      <a:gd name="connsiteX10" fmla="*/ 32897 w 33944"/>
                      <a:gd name="connsiteY10" fmla="*/ 11896 h 42185"/>
                      <a:gd name="connsiteX11" fmla="*/ 32420 w 33944"/>
                      <a:gd name="connsiteY11" fmla="*/ 8087 h 421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33944" h="42185">
                        <a:moveTo>
                          <a:pt x="33944" y="5610"/>
                        </a:moveTo>
                        <a:lnTo>
                          <a:pt x="25943" y="942"/>
                        </a:lnTo>
                        <a:lnTo>
                          <a:pt x="25943" y="942"/>
                        </a:lnTo>
                        <a:cubicBezTo>
                          <a:pt x="22444" y="-643"/>
                          <a:pt x="18359" y="-205"/>
                          <a:pt x="15275" y="2085"/>
                        </a:cubicBezTo>
                        <a:cubicBezTo>
                          <a:pt x="6299" y="7922"/>
                          <a:pt x="640" y="17685"/>
                          <a:pt x="35" y="28375"/>
                        </a:cubicBezTo>
                        <a:cubicBezTo>
                          <a:pt x="-271" y="32119"/>
                          <a:pt x="1433" y="35746"/>
                          <a:pt x="4512" y="37900"/>
                        </a:cubicBezTo>
                        <a:lnTo>
                          <a:pt x="4512" y="37900"/>
                        </a:lnTo>
                        <a:lnTo>
                          <a:pt x="11942" y="42186"/>
                        </a:lnTo>
                        <a:lnTo>
                          <a:pt x="13275" y="39995"/>
                        </a:lnTo>
                        <a:cubicBezTo>
                          <a:pt x="14804" y="39617"/>
                          <a:pt x="16277" y="39040"/>
                          <a:pt x="17657" y="38281"/>
                        </a:cubicBezTo>
                        <a:cubicBezTo>
                          <a:pt x="26647" y="32414"/>
                          <a:pt x="32306" y="22616"/>
                          <a:pt x="32897" y="11896"/>
                        </a:cubicBezTo>
                        <a:cubicBezTo>
                          <a:pt x="32897" y="10612"/>
                          <a:pt x="32737" y="9332"/>
                          <a:pt x="32420" y="8087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711" name="Полилиния: фигура 408">
                    <a:extLst>
                      <a:ext uri="{FF2B5EF4-FFF2-40B4-BE49-F238E27FC236}">
                        <a16:creationId xmlns:a16="http://schemas.microsoft.com/office/drawing/2014/main" id="{9B1103E6-BDB1-463D-86E5-BC7FE6951DD1}"/>
                      </a:ext>
                    </a:extLst>
                  </p:cNvPr>
                  <p:cNvSpPr/>
                  <p:nvPr/>
                </p:nvSpPr>
                <p:spPr>
                  <a:xfrm>
                    <a:off x="4649117" y="3540166"/>
                    <a:ext cx="33944" cy="42185"/>
                  </a:xfrm>
                  <a:custGeom>
                    <a:avLst/>
                    <a:gdLst>
                      <a:gd name="connsiteX0" fmla="*/ 33944 w 33944"/>
                      <a:gd name="connsiteY0" fmla="*/ 5610 h 42185"/>
                      <a:gd name="connsiteX1" fmla="*/ 25943 w 33944"/>
                      <a:gd name="connsiteY1" fmla="*/ 942 h 42185"/>
                      <a:gd name="connsiteX2" fmla="*/ 25943 w 33944"/>
                      <a:gd name="connsiteY2" fmla="*/ 942 h 42185"/>
                      <a:gd name="connsiteX3" fmla="*/ 15275 w 33944"/>
                      <a:gd name="connsiteY3" fmla="*/ 2085 h 42185"/>
                      <a:gd name="connsiteX4" fmla="*/ 35 w 33944"/>
                      <a:gd name="connsiteY4" fmla="*/ 28375 h 42185"/>
                      <a:gd name="connsiteX5" fmla="*/ 4512 w 33944"/>
                      <a:gd name="connsiteY5" fmla="*/ 37900 h 42185"/>
                      <a:gd name="connsiteX6" fmla="*/ 4512 w 33944"/>
                      <a:gd name="connsiteY6" fmla="*/ 37900 h 42185"/>
                      <a:gd name="connsiteX7" fmla="*/ 11942 w 33944"/>
                      <a:gd name="connsiteY7" fmla="*/ 42186 h 42185"/>
                      <a:gd name="connsiteX8" fmla="*/ 13275 w 33944"/>
                      <a:gd name="connsiteY8" fmla="*/ 39995 h 42185"/>
                      <a:gd name="connsiteX9" fmla="*/ 17657 w 33944"/>
                      <a:gd name="connsiteY9" fmla="*/ 38281 h 42185"/>
                      <a:gd name="connsiteX10" fmla="*/ 32897 w 33944"/>
                      <a:gd name="connsiteY10" fmla="*/ 11896 h 42185"/>
                      <a:gd name="connsiteX11" fmla="*/ 32420 w 33944"/>
                      <a:gd name="connsiteY11" fmla="*/ 8087 h 421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33944" h="42185">
                        <a:moveTo>
                          <a:pt x="33944" y="5610"/>
                        </a:moveTo>
                        <a:lnTo>
                          <a:pt x="25943" y="942"/>
                        </a:lnTo>
                        <a:lnTo>
                          <a:pt x="25943" y="942"/>
                        </a:lnTo>
                        <a:cubicBezTo>
                          <a:pt x="22444" y="-643"/>
                          <a:pt x="18359" y="-205"/>
                          <a:pt x="15275" y="2085"/>
                        </a:cubicBezTo>
                        <a:cubicBezTo>
                          <a:pt x="6299" y="7922"/>
                          <a:pt x="640" y="17685"/>
                          <a:pt x="35" y="28375"/>
                        </a:cubicBezTo>
                        <a:cubicBezTo>
                          <a:pt x="-271" y="32119"/>
                          <a:pt x="1433" y="35746"/>
                          <a:pt x="4512" y="37900"/>
                        </a:cubicBezTo>
                        <a:lnTo>
                          <a:pt x="4512" y="37900"/>
                        </a:lnTo>
                        <a:lnTo>
                          <a:pt x="11942" y="42186"/>
                        </a:lnTo>
                        <a:lnTo>
                          <a:pt x="13275" y="39995"/>
                        </a:lnTo>
                        <a:cubicBezTo>
                          <a:pt x="14804" y="39617"/>
                          <a:pt x="16277" y="39040"/>
                          <a:pt x="17657" y="38281"/>
                        </a:cubicBezTo>
                        <a:cubicBezTo>
                          <a:pt x="26647" y="32414"/>
                          <a:pt x="32306" y="22616"/>
                          <a:pt x="32897" y="11896"/>
                        </a:cubicBezTo>
                        <a:cubicBezTo>
                          <a:pt x="32897" y="10612"/>
                          <a:pt x="32737" y="9332"/>
                          <a:pt x="32420" y="8087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4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712" name="Полилиния: фигура 409">
                    <a:extLst>
                      <a:ext uri="{FF2B5EF4-FFF2-40B4-BE49-F238E27FC236}">
                        <a16:creationId xmlns:a16="http://schemas.microsoft.com/office/drawing/2014/main" id="{E2680A7C-3EFB-438E-8CA0-27672C20FAF0}"/>
                      </a:ext>
                    </a:extLst>
                  </p:cNvPr>
                  <p:cNvSpPr/>
                  <p:nvPr/>
                </p:nvSpPr>
                <p:spPr>
                  <a:xfrm>
                    <a:off x="4656772" y="3544563"/>
                    <a:ext cx="30384" cy="39270"/>
                  </a:xfrm>
                  <a:custGeom>
                    <a:avLst/>
                    <a:gdLst>
                      <a:gd name="connsiteX0" fmla="*/ 15240 w 30384"/>
                      <a:gd name="connsiteY0" fmla="*/ 2070 h 39270"/>
                      <a:gd name="connsiteX1" fmla="*/ 0 w 30384"/>
                      <a:gd name="connsiteY1" fmla="*/ 28454 h 39270"/>
                      <a:gd name="connsiteX2" fmla="*/ 15240 w 30384"/>
                      <a:gd name="connsiteY2" fmla="*/ 37218 h 39270"/>
                      <a:gd name="connsiteX3" fmla="*/ 30385 w 30384"/>
                      <a:gd name="connsiteY3" fmla="*/ 10833 h 39270"/>
                      <a:gd name="connsiteX4" fmla="*/ 15240 w 30384"/>
                      <a:gd name="connsiteY4" fmla="*/ 2070 h 392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384" h="39270">
                        <a:moveTo>
                          <a:pt x="15240" y="2070"/>
                        </a:moveTo>
                        <a:cubicBezTo>
                          <a:pt x="6249" y="7937"/>
                          <a:pt x="590" y="17735"/>
                          <a:pt x="0" y="28454"/>
                        </a:cubicBezTo>
                        <a:cubicBezTo>
                          <a:pt x="0" y="37979"/>
                          <a:pt x="6858" y="42075"/>
                          <a:pt x="15240" y="37218"/>
                        </a:cubicBezTo>
                        <a:cubicBezTo>
                          <a:pt x="24206" y="31340"/>
                          <a:pt x="29831" y="21539"/>
                          <a:pt x="30385" y="10833"/>
                        </a:cubicBezTo>
                        <a:cubicBezTo>
                          <a:pt x="30385" y="1213"/>
                          <a:pt x="23622" y="-2788"/>
                          <a:pt x="15240" y="207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713" name="Полилиния: фигура 410">
                    <a:extLst>
                      <a:ext uri="{FF2B5EF4-FFF2-40B4-BE49-F238E27FC236}">
                        <a16:creationId xmlns:a16="http://schemas.microsoft.com/office/drawing/2014/main" id="{CBDB8A34-02DC-4722-B0F9-20E32F1E3F24}"/>
                      </a:ext>
                    </a:extLst>
                  </p:cNvPr>
                  <p:cNvSpPr/>
                  <p:nvPr/>
                </p:nvSpPr>
                <p:spPr>
                  <a:xfrm>
                    <a:off x="4656772" y="3544563"/>
                    <a:ext cx="30384" cy="39270"/>
                  </a:xfrm>
                  <a:custGeom>
                    <a:avLst/>
                    <a:gdLst>
                      <a:gd name="connsiteX0" fmla="*/ 15240 w 30384"/>
                      <a:gd name="connsiteY0" fmla="*/ 2070 h 39270"/>
                      <a:gd name="connsiteX1" fmla="*/ 0 w 30384"/>
                      <a:gd name="connsiteY1" fmla="*/ 28454 h 39270"/>
                      <a:gd name="connsiteX2" fmla="*/ 15240 w 30384"/>
                      <a:gd name="connsiteY2" fmla="*/ 37218 h 39270"/>
                      <a:gd name="connsiteX3" fmla="*/ 30385 w 30384"/>
                      <a:gd name="connsiteY3" fmla="*/ 10833 h 39270"/>
                      <a:gd name="connsiteX4" fmla="*/ 15240 w 30384"/>
                      <a:gd name="connsiteY4" fmla="*/ 2070 h 392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384" h="39270">
                        <a:moveTo>
                          <a:pt x="15240" y="2070"/>
                        </a:moveTo>
                        <a:cubicBezTo>
                          <a:pt x="6249" y="7937"/>
                          <a:pt x="590" y="17735"/>
                          <a:pt x="0" y="28454"/>
                        </a:cubicBezTo>
                        <a:cubicBezTo>
                          <a:pt x="0" y="37979"/>
                          <a:pt x="6858" y="42075"/>
                          <a:pt x="15240" y="37218"/>
                        </a:cubicBezTo>
                        <a:cubicBezTo>
                          <a:pt x="24206" y="31340"/>
                          <a:pt x="29831" y="21539"/>
                          <a:pt x="30385" y="10833"/>
                        </a:cubicBezTo>
                        <a:cubicBezTo>
                          <a:pt x="30385" y="1213"/>
                          <a:pt x="23622" y="-2788"/>
                          <a:pt x="15240" y="2070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2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714" name="Полилиния: фигура 411">
                    <a:extLst>
                      <a:ext uri="{FF2B5EF4-FFF2-40B4-BE49-F238E27FC236}">
                        <a16:creationId xmlns:a16="http://schemas.microsoft.com/office/drawing/2014/main" id="{EA3D383D-640F-4C61-89CD-E661AE5F8773}"/>
                      </a:ext>
                    </a:extLst>
                  </p:cNvPr>
                  <p:cNvSpPr/>
                  <p:nvPr/>
                </p:nvSpPr>
                <p:spPr>
                  <a:xfrm>
                    <a:off x="4715129" y="3274800"/>
                    <a:ext cx="33940" cy="42185"/>
                  </a:xfrm>
                  <a:custGeom>
                    <a:avLst/>
                    <a:gdLst>
                      <a:gd name="connsiteX0" fmla="*/ 33940 w 33940"/>
                      <a:gd name="connsiteY0" fmla="*/ 5610 h 42185"/>
                      <a:gd name="connsiteX1" fmla="*/ 25939 w 33940"/>
                      <a:gd name="connsiteY1" fmla="*/ 943 h 42185"/>
                      <a:gd name="connsiteX2" fmla="*/ 25939 w 33940"/>
                      <a:gd name="connsiteY2" fmla="*/ 943 h 42185"/>
                      <a:gd name="connsiteX3" fmla="*/ 15271 w 33940"/>
                      <a:gd name="connsiteY3" fmla="*/ 2085 h 42185"/>
                      <a:gd name="connsiteX4" fmla="*/ 31 w 33940"/>
                      <a:gd name="connsiteY4" fmla="*/ 28374 h 42185"/>
                      <a:gd name="connsiteX5" fmla="*/ 4508 w 33940"/>
                      <a:gd name="connsiteY5" fmla="*/ 37899 h 42185"/>
                      <a:gd name="connsiteX6" fmla="*/ 4508 w 33940"/>
                      <a:gd name="connsiteY6" fmla="*/ 37899 h 42185"/>
                      <a:gd name="connsiteX7" fmla="*/ 11938 w 33940"/>
                      <a:gd name="connsiteY7" fmla="*/ 42186 h 42185"/>
                      <a:gd name="connsiteX8" fmla="*/ 13271 w 33940"/>
                      <a:gd name="connsiteY8" fmla="*/ 39995 h 42185"/>
                      <a:gd name="connsiteX9" fmla="*/ 17653 w 33940"/>
                      <a:gd name="connsiteY9" fmla="*/ 38280 h 42185"/>
                      <a:gd name="connsiteX10" fmla="*/ 32893 w 33940"/>
                      <a:gd name="connsiteY10" fmla="*/ 11896 h 42185"/>
                      <a:gd name="connsiteX11" fmla="*/ 32893 w 33940"/>
                      <a:gd name="connsiteY11" fmla="*/ 8086 h 421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33940" h="42185">
                        <a:moveTo>
                          <a:pt x="33940" y="5610"/>
                        </a:moveTo>
                        <a:lnTo>
                          <a:pt x="25939" y="943"/>
                        </a:lnTo>
                        <a:lnTo>
                          <a:pt x="25939" y="943"/>
                        </a:lnTo>
                        <a:cubicBezTo>
                          <a:pt x="22440" y="-643"/>
                          <a:pt x="18355" y="-206"/>
                          <a:pt x="15271" y="2085"/>
                        </a:cubicBezTo>
                        <a:cubicBezTo>
                          <a:pt x="6237" y="7867"/>
                          <a:pt x="559" y="17662"/>
                          <a:pt x="31" y="28374"/>
                        </a:cubicBezTo>
                        <a:cubicBezTo>
                          <a:pt x="-255" y="32116"/>
                          <a:pt x="1444" y="35733"/>
                          <a:pt x="4508" y="37899"/>
                        </a:cubicBezTo>
                        <a:lnTo>
                          <a:pt x="4508" y="37899"/>
                        </a:lnTo>
                        <a:lnTo>
                          <a:pt x="11938" y="42186"/>
                        </a:lnTo>
                        <a:lnTo>
                          <a:pt x="13271" y="39995"/>
                        </a:lnTo>
                        <a:cubicBezTo>
                          <a:pt x="14800" y="39616"/>
                          <a:pt x="16273" y="39040"/>
                          <a:pt x="17653" y="38280"/>
                        </a:cubicBezTo>
                        <a:cubicBezTo>
                          <a:pt x="26643" y="32413"/>
                          <a:pt x="32302" y="22616"/>
                          <a:pt x="32893" y="11896"/>
                        </a:cubicBezTo>
                        <a:cubicBezTo>
                          <a:pt x="33050" y="10631"/>
                          <a:pt x="33050" y="9351"/>
                          <a:pt x="32893" y="8086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715" name="Полилиния: фигура 412">
                    <a:extLst>
                      <a:ext uri="{FF2B5EF4-FFF2-40B4-BE49-F238E27FC236}">
                        <a16:creationId xmlns:a16="http://schemas.microsoft.com/office/drawing/2014/main" id="{CC1CF356-ECBC-4DA4-A806-7CF5114C86DE}"/>
                      </a:ext>
                    </a:extLst>
                  </p:cNvPr>
                  <p:cNvSpPr/>
                  <p:nvPr/>
                </p:nvSpPr>
                <p:spPr>
                  <a:xfrm>
                    <a:off x="4715129" y="3274800"/>
                    <a:ext cx="33940" cy="42185"/>
                  </a:xfrm>
                  <a:custGeom>
                    <a:avLst/>
                    <a:gdLst>
                      <a:gd name="connsiteX0" fmla="*/ 33940 w 33940"/>
                      <a:gd name="connsiteY0" fmla="*/ 5610 h 42185"/>
                      <a:gd name="connsiteX1" fmla="*/ 25939 w 33940"/>
                      <a:gd name="connsiteY1" fmla="*/ 943 h 42185"/>
                      <a:gd name="connsiteX2" fmla="*/ 25939 w 33940"/>
                      <a:gd name="connsiteY2" fmla="*/ 943 h 42185"/>
                      <a:gd name="connsiteX3" fmla="*/ 15271 w 33940"/>
                      <a:gd name="connsiteY3" fmla="*/ 2085 h 42185"/>
                      <a:gd name="connsiteX4" fmla="*/ 31 w 33940"/>
                      <a:gd name="connsiteY4" fmla="*/ 28374 h 42185"/>
                      <a:gd name="connsiteX5" fmla="*/ 4508 w 33940"/>
                      <a:gd name="connsiteY5" fmla="*/ 37899 h 42185"/>
                      <a:gd name="connsiteX6" fmla="*/ 4508 w 33940"/>
                      <a:gd name="connsiteY6" fmla="*/ 37899 h 42185"/>
                      <a:gd name="connsiteX7" fmla="*/ 11938 w 33940"/>
                      <a:gd name="connsiteY7" fmla="*/ 42186 h 42185"/>
                      <a:gd name="connsiteX8" fmla="*/ 13271 w 33940"/>
                      <a:gd name="connsiteY8" fmla="*/ 39995 h 42185"/>
                      <a:gd name="connsiteX9" fmla="*/ 17653 w 33940"/>
                      <a:gd name="connsiteY9" fmla="*/ 38280 h 42185"/>
                      <a:gd name="connsiteX10" fmla="*/ 32893 w 33940"/>
                      <a:gd name="connsiteY10" fmla="*/ 11896 h 42185"/>
                      <a:gd name="connsiteX11" fmla="*/ 32893 w 33940"/>
                      <a:gd name="connsiteY11" fmla="*/ 8086 h 421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33940" h="42185">
                        <a:moveTo>
                          <a:pt x="33940" y="5610"/>
                        </a:moveTo>
                        <a:lnTo>
                          <a:pt x="25939" y="943"/>
                        </a:lnTo>
                        <a:lnTo>
                          <a:pt x="25939" y="943"/>
                        </a:lnTo>
                        <a:cubicBezTo>
                          <a:pt x="22440" y="-643"/>
                          <a:pt x="18355" y="-206"/>
                          <a:pt x="15271" y="2085"/>
                        </a:cubicBezTo>
                        <a:cubicBezTo>
                          <a:pt x="6237" y="7867"/>
                          <a:pt x="559" y="17662"/>
                          <a:pt x="31" y="28374"/>
                        </a:cubicBezTo>
                        <a:cubicBezTo>
                          <a:pt x="-255" y="32116"/>
                          <a:pt x="1444" y="35733"/>
                          <a:pt x="4508" y="37899"/>
                        </a:cubicBezTo>
                        <a:lnTo>
                          <a:pt x="4508" y="37899"/>
                        </a:lnTo>
                        <a:lnTo>
                          <a:pt x="11938" y="42186"/>
                        </a:lnTo>
                        <a:lnTo>
                          <a:pt x="13271" y="39995"/>
                        </a:lnTo>
                        <a:cubicBezTo>
                          <a:pt x="14800" y="39616"/>
                          <a:pt x="16273" y="39040"/>
                          <a:pt x="17653" y="38280"/>
                        </a:cubicBezTo>
                        <a:cubicBezTo>
                          <a:pt x="26643" y="32413"/>
                          <a:pt x="32302" y="22616"/>
                          <a:pt x="32893" y="11896"/>
                        </a:cubicBezTo>
                        <a:cubicBezTo>
                          <a:pt x="33050" y="10631"/>
                          <a:pt x="33050" y="9351"/>
                          <a:pt x="32893" y="8086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4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716" name="Полилиния: фигура 413">
                    <a:extLst>
                      <a:ext uri="{FF2B5EF4-FFF2-40B4-BE49-F238E27FC236}">
                        <a16:creationId xmlns:a16="http://schemas.microsoft.com/office/drawing/2014/main" id="{E474A8B3-C00E-44B0-9095-7E8C4E4AFF52}"/>
                      </a:ext>
                    </a:extLst>
                  </p:cNvPr>
                  <p:cNvSpPr/>
                  <p:nvPr/>
                </p:nvSpPr>
                <p:spPr>
                  <a:xfrm>
                    <a:off x="4722780" y="3279263"/>
                    <a:ext cx="30384" cy="39204"/>
                  </a:xfrm>
                  <a:custGeom>
                    <a:avLst/>
                    <a:gdLst>
                      <a:gd name="connsiteX0" fmla="*/ 15240 w 30384"/>
                      <a:gd name="connsiteY0" fmla="*/ 2004 h 39204"/>
                      <a:gd name="connsiteX1" fmla="*/ 0 w 30384"/>
                      <a:gd name="connsiteY1" fmla="*/ 28388 h 39204"/>
                      <a:gd name="connsiteX2" fmla="*/ 15240 w 30384"/>
                      <a:gd name="connsiteY2" fmla="*/ 37151 h 39204"/>
                      <a:gd name="connsiteX3" fmla="*/ 30385 w 30384"/>
                      <a:gd name="connsiteY3" fmla="*/ 10767 h 39204"/>
                      <a:gd name="connsiteX4" fmla="*/ 15240 w 30384"/>
                      <a:gd name="connsiteY4" fmla="*/ 2004 h 392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384" h="39204">
                        <a:moveTo>
                          <a:pt x="15240" y="2004"/>
                        </a:moveTo>
                        <a:cubicBezTo>
                          <a:pt x="6226" y="7849"/>
                          <a:pt x="560" y="17660"/>
                          <a:pt x="0" y="28388"/>
                        </a:cubicBezTo>
                        <a:cubicBezTo>
                          <a:pt x="0" y="37913"/>
                          <a:pt x="6763" y="42009"/>
                          <a:pt x="15240" y="37151"/>
                        </a:cubicBezTo>
                        <a:cubicBezTo>
                          <a:pt x="24206" y="31274"/>
                          <a:pt x="29831" y="21473"/>
                          <a:pt x="30385" y="10767"/>
                        </a:cubicBezTo>
                        <a:cubicBezTo>
                          <a:pt x="30194" y="1051"/>
                          <a:pt x="23622" y="-2663"/>
                          <a:pt x="15240" y="200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717" name="Полилиния: фигура 414">
                    <a:extLst>
                      <a:ext uri="{FF2B5EF4-FFF2-40B4-BE49-F238E27FC236}">
                        <a16:creationId xmlns:a16="http://schemas.microsoft.com/office/drawing/2014/main" id="{81BF855D-66F9-4478-AC84-A8A29A475FCF}"/>
                      </a:ext>
                    </a:extLst>
                  </p:cNvPr>
                  <p:cNvSpPr/>
                  <p:nvPr/>
                </p:nvSpPr>
                <p:spPr>
                  <a:xfrm>
                    <a:off x="4722780" y="3279263"/>
                    <a:ext cx="30384" cy="39204"/>
                  </a:xfrm>
                  <a:custGeom>
                    <a:avLst/>
                    <a:gdLst>
                      <a:gd name="connsiteX0" fmla="*/ 15240 w 30384"/>
                      <a:gd name="connsiteY0" fmla="*/ 2004 h 39204"/>
                      <a:gd name="connsiteX1" fmla="*/ 0 w 30384"/>
                      <a:gd name="connsiteY1" fmla="*/ 28388 h 39204"/>
                      <a:gd name="connsiteX2" fmla="*/ 15240 w 30384"/>
                      <a:gd name="connsiteY2" fmla="*/ 37151 h 39204"/>
                      <a:gd name="connsiteX3" fmla="*/ 30385 w 30384"/>
                      <a:gd name="connsiteY3" fmla="*/ 10767 h 39204"/>
                      <a:gd name="connsiteX4" fmla="*/ 15240 w 30384"/>
                      <a:gd name="connsiteY4" fmla="*/ 2004 h 392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384" h="39204">
                        <a:moveTo>
                          <a:pt x="15240" y="2004"/>
                        </a:moveTo>
                        <a:cubicBezTo>
                          <a:pt x="6226" y="7849"/>
                          <a:pt x="560" y="17660"/>
                          <a:pt x="0" y="28388"/>
                        </a:cubicBezTo>
                        <a:cubicBezTo>
                          <a:pt x="0" y="37913"/>
                          <a:pt x="6763" y="42009"/>
                          <a:pt x="15240" y="37151"/>
                        </a:cubicBezTo>
                        <a:cubicBezTo>
                          <a:pt x="24206" y="31274"/>
                          <a:pt x="29831" y="21473"/>
                          <a:pt x="30385" y="10767"/>
                        </a:cubicBezTo>
                        <a:cubicBezTo>
                          <a:pt x="30194" y="1051"/>
                          <a:pt x="23622" y="-2663"/>
                          <a:pt x="15240" y="2004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2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718" name="Полилиния: фигура 415">
                    <a:extLst>
                      <a:ext uri="{FF2B5EF4-FFF2-40B4-BE49-F238E27FC236}">
                        <a16:creationId xmlns:a16="http://schemas.microsoft.com/office/drawing/2014/main" id="{443EA032-3ED0-4BD3-8D77-16E4513DC991}"/>
                      </a:ext>
                    </a:extLst>
                  </p:cNvPr>
                  <p:cNvSpPr/>
                  <p:nvPr/>
                </p:nvSpPr>
                <p:spPr>
                  <a:xfrm>
                    <a:off x="4649121" y="3312892"/>
                    <a:ext cx="33940" cy="42193"/>
                  </a:xfrm>
                  <a:custGeom>
                    <a:avLst/>
                    <a:gdLst>
                      <a:gd name="connsiteX0" fmla="*/ 33940 w 33940"/>
                      <a:gd name="connsiteY0" fmla="*/ 5617 h 42193"/>
                      <a:gd name="connsiteX1" fmla="*/ 25939 w 33940"/>
                      <a:gd name="connsiteY1" fmla="*/ 950 h 42193"/>
                      <a:gd name="connsiteX2" fmla="*/ 25939 w 33940"/>
                      <a:gd name="connsiteY2" fmla="*/ 950 h 42193"/>
                      <a:gd name="connsiteX3" fmla="*/ 15271 w 33940"/>
                      <a:gd name="connsiteY3" fmla="*/ 1998 h 42193"/>
                      <a:gd name="connsiteX4" fmla="*/ 31 w 33940"/>
                      <a:gd name="connsiteY4" fmla="*/ 28382 h 42193"/>
                      <a:gd name="connsiteX5" fmla="*/ 4508 w 33940"/>
                      <a:gd name="connsiteY5" fmla="*/ 37907 h 42193"/>
                      <a:gd name="connsiteX6" fmla="*/ 4508 w 33940"/>
                      <a:gd name="connsiteY6" fmla="*/ 37907 h 42193"/>
                      <a:gd name="connsiteX7" fmla="*/ 11938 w 33940"/>
                      <a:gd name="connsiteY7" fmla="*/ 42194 h 42193"/>
                      <a:gd name="connsiteX8" fmla="*/ 13271 w 33940"/>
                      <a:gd name="connsiteY8" fmla="*/ 39907 h 42193"/>
                      <a:gd name="connsiteX9" fmla="*/ 17653 w 33940"/>
                      <a:gd name="connsiteY9" fmla="*/ 38288 h 42193"/>
                      <a:gd name="connsiteX10" fmla="*/ 32893 w 33940"/>
                      <a:gd name="connsiteY10" fmla="*/ 11904 h 42193"/>
                      <a:gd name="connsiteX11" fmla="*/ 32416 w 33940"/>
                      <a:gd name="connsiteY11" fmla="*/ 7999 h 42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33940" h="42193">
                        <a:moveTo>
                          <a:pt x="33940" y="5617"/>
                        </a:moveTo>
                        <a:lnTo>
                          <a:pt x="25939" y="950"/>
                        </a:lnTo>
                        <a:lnTo>
                          <a:pt x="25939" y="950"/>
                        </a:lnTo>
                        <a:cubicBezTo>
                          <a:pt x="22450" y="-622"/>
                          <a:pt x="18388" y="-223"/>
                          <a:pt x="15271" y="1998"/>
                        </a:cubicBezTo>
                        <a:cubicBezTo>
                          <a:pt x="6281" y="7865"/>
                          <a:pt x="621" y="17663"/>
                          <a:pt x="31" y="28382"/>
                        </a:cubicBezTo>
                        <a:cubicBezTo>
                          <a:pt x="-255" y="32124"/>
                          <a:pt x="1444" y="35741"/>
                          <a:pt x="4508" y="37907"/>
                        </a:cubicBezTo>
                        <a:lnTo>
                          <a:pt x="4508" y="37907"/>
                        </a:lnTo>
                        <a:lnTo>
                          <a:pt x="11938" y="42194"/>
                        </a:lnTo>
                        <a:lnTo>
                          <a:pt x="13271" y="39907"/>
                        </a:lnTo>
                        <a:cubicBezTo>
                          <a:pt x="14810" y="39608"/>
                          <a:pt x="16289" y="39062"/>
                          <a:pt x="17653" y="38288"/>
                        </a:cubicBezTo>
                        <a:cubicBezTo>
                          <a:pt x="26643" y="32421"/>
                          <a:pt x="32302" y="22623"/>
                          <a:pt x="32893" y="11904"/>
                        </a:cubicBezTo>
                        <a:cubicBezTo>
                          <a:pt x="32887" y="10588"/>
                          <a:pt x="32727" y="9277"/>
                          <a:pt x="32416" y="799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719" name="Полилиния: фигура 416">
                    <a:extLst>
                      <a:ext uri="{FF2B5EF4-FFF2-40B4-BE49-F238E27FC236}">
                        <a16:creationId xmlns:a16="http://schemas.microsoft.com/office/drawing/2014/main" id="{372DE603-13D4-47B6-BE98-FA492F86B1E7}"/>
                      </a:ext>
                    </a:extLst>
                  </p:cNvPr>
                  <p:cNvSpPr/>
                  <p:nvPr/>
                </p:nvSpPr>
                <p:spPr>
                  <a:xfrm>
                    <a:off x="4649121" y="3312892"/>
                    <a:ext cx="33940" cy="42193"/>
                  </a:xfrm>
                  <a:custGeom>
                    <a:avLst/>
                    <a:gdLst>
                      <a:gd name="connsiteX0" fmla="*/ 33940 w 33940"/>
                      <a:gd name="connsiteY0" fmla="*/ 5617 h 42193"/>
                      <a:gd name="connsiteX1" fmla="*/ 25939 w 33940"/>
                      <a:gd name="connsiteY1" fmla="*/ 950 h 42193"/>
                      <a:gd name="connsiteX2" fmla="*/ 25939 w 33940"/>
                      <a:gd name="connsiteY2" fmla="*/ 950 h 42193"/>
                      <a:gd name="connsiteX3" fmla="*/ 15271 w 33940"/>
                      <a:gd name="connsiteY3" fmla="*/ 1998 h 42193"/>
                      <a:gd name="connsiteX4" fmla="*/ 31 w 33940"/>
                      <a:gd name="connsiteY4" fmla="*/ 28382 h 42193"/>
                      <a:gd name="connsiteX5" fmla="*/ 4508 w 33940"/>
                      <a:gd name="connsiteY5" fmla="*/ 37907 h 42193"/>
                      <a:gd name="connsiteX6" fmla="*/ 4508 w 33940"/>
                      <a:gd name="connsiteY6" fmla="*/ 37907 h 42193"/>
                      <a:gd name="connsiteX7" fmla="*/ 11938 w 33940"/>
                      <a:gd name="connsiteY7" fmla="*/ 42194 h 42193"/>
                      <a:gd name="connsiteX8" fmla="*/ 13271 w 33940"/>
                      <a:gd name="connsiteY8" fmla="*/ 39907 h 42193"/>
                      <a:gd name="connsiteX9" fmla="*/ 17653 w 33940"/>
                      <a:gd name="connsiteY9" fmla="*/ 38288 h 42193"/>
                      <a:gd name="connsiteX10" fmla="*/ 32893 w 33940"/>
                      <a:gd name="connsiteY10" fmla="*/ 11904 h 42193"/>
                      <a:gd name="connsiteX11" fmla="*/ 32416 w 33940"/>
                      <a:gd name="connsiteY11" fmla="*/ 7999 h 421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33940" h="42193">
                        <a:moveTo>
                          <a:pt x="33940" y="5617"/>
                        </a:moveTo>
                        <a:lnTo>
                          <a:pt x="25939" y="950"/>
                        </a:lnTo>
                        <a:lnTo>
                          <a:pt x="25939" y="950"/>
                        </a:lnTo>
                        <a:cubicBezTo>
                          <a:pt x="22450" y="-622"/>
                          <a:pt x="18388" y="-223"/>
                          <a:pt x="15271" y="1998"/>
                        </a:cubicBezTo>
                        <a:cubicBezTo>
                          <a:pt x="6281" y="7865"/>
                          <a:pt x="621" y="17663"/>
                          <a:pt x="31" y="28382"/>
                        </a:cubicBezTo>
                        <a:cubicBezTo>
                          <a:pt x="-255" y="32124"/>
                          <a:pt x="1444" y="35741"/>
                          <a:pt x="4508" y="37907"/>
                        </a:cubicBezTo>
                        <a:lnTo>
                          <a:pt x="4508" y="37907"/>
                        </a:lnTo>
                        <a:lnTo>
                          <a:pt x="11938" y="42194"/>
                        </a:lnTo>
                        <a:lnTo>
                          <a:pt x="13271" y="39907"/>
                        </a:lnTo>
                        <a:cubicBezTo>
                          <a:pt x="14810" y="39608"/>
                          <a:pt x="16289" y="39062"/>
                          <a:pt x="17653" y="38288"/>
                        </a:cubicBezTo>
                        <a:cubicBezTo>
                          <a:pt x="26643" y="32421"/>
                          <a:pt x="32302" y="22623"/>
                          <a:pt x="32893" y="11904"/>
                        </a:cubicBezTo>
                        <a:cubicBezTo>
                          <a:pt x="32887" y="10588"/>
                          <a:pt x="32727" y="9277"/>
                          <a:pt x="32416" y="7999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4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720" name="Полилиния: фигура 417">
                    <a:extLst>
                      <a:ext uri="{FF2B5EF4-FFF2-40B4-BE49-F238E27FC236}">
                        <a16:creationId xmlns:a16="http://schemas.microsoft.com/office/drawing/2014/main" id="{169B2DA1-DFC3-49E2-9D2E-394D53DAEE21}"/>
                      </a:ext>
                    </a:extLst>
                  </p:cNvPr>
                  <p:cNvSpPr/>
                  <p:nvPr/>
                </p:nvSpPr>
                <p:spPr>
                  <a:xfrm>
                    <a:off x="4656772" y="3317363"/>
                    <a:ext cx="30384" cy="39143"/>
                  </a:xfrm>
                  <a:custGeom>
                    <a:avLst/>
                    <a:gdLst>
                      <a:gd name="connsiteX0" fmla="*/ 15240 w 30384"/>
                      <a:gd name="connsiteY0" fmla="*/ 2004 h 39143"/>
                      <a:gd name="connsiteX1" fmla="*/ 0 w 30384"/>
                      <a:gd name="connsiteY1" fmla="*/ 28293 h 39143"/>
                      <a:gd name="connsiteX2" fmla="*/ 15240 w 30384"/>
                      <a:gd name="connsiteY2" fmla="*/ 37151 h 39143"/>
                      <a:gd name="connsiteX3" fmla="*/ 30385 w 30384"/>
                      <a:gd name="connsiteY3" fmla="*/ 10767 h 39143"/>
                      <a:gd name="connsiteX4" fmla="*/ 15240 w 30384"/>
                      <a:gd name="connsiteY4" fmla="*/ 2004 h 391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384" h="39143">
                        <a:moveTo>
                          <a:pt x="15240" y="2004"/>
                        </a:moveTo>
                        <a:cubicBezTo>
                          <a:pt x="6275" y="7851"/>
                          <a:pt x="620" y="17608"/>
                          <a:pt x="0" y="28293"/>
                        </a:cubicBezTo>
                        <a:cubicBezTo>
                          <a:pt x="0" y="37818"/>
                          <a:pt x="6858" y="41913"/>
                          <a:pt x="15240" y="37151"/>
                        </a:cubicBezTo>
                        <a:cubicBezTo>
                          <a:pt x="24206" y="31274"/>
                          <a:pt x="29831" y="21473"/>
                          <a:pt x="30385" y="10767"/>
                        </a:cubicBezTo>
                        <a:cubicBezTo>
                          <a:pt x="30385" y="1051"/>
                          <a:pt x="23622" y="-2663"/>
                          <a:pt x="15240" y="200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721" name="Полилиния: фигура 418">
                    <a:extLst>
                      <a:ext uri="{FF2B5EF4-FFF2-40B4-BE49-F238E27FC236}">
                        <a16:creationId xmlns:a16="http://schemas.microsoft.com/office/drawing/2014/main" id="{D4A62837-32F1-4FD8-A614-D54FA606D70D}"/>
                      </a:ext>
                    </a:extLst>
                  </p:cNvPr>
                  <p:cNvSpPr/>
                  <p:nvPr/>
                </p:nvSpPr>
                <p:spPr>
                  <a:xfrm>
                    <a:off x="4656772" y="3317363"/>
                    <a:ext cx="30384" cy="39143"/>
                  </a:xfrm>
                  <a:custGeom>
                    <a:avLst/>
                    <a:gdLst>
                      <a:gd name="connsiteX0" fmla="*/ 15240 w 30384"/>
                      <a:gd name="connsiteY0" fmla="*/ 2004 h 39143"/>
                      <a:gd name="connsiteX1" fmla="*/ 0 w 30384"/>
                      <a:gd name="connsiteY1" fmla="*/ 28293 h 39143"/>
                      <a:gd name="connsiteX2" fmla="*/ 15240 w 30384"/>
                      <a:gd name="connsiteY2" fmla="*/ 37151 h 39143"/>
                      <a:gd name="connsiteX3" fmla="*/ 30385 w 30384"/>
                      <a:gd name="connsiteY3" fmla="*/ 10767 h 39143"/>
                      <a:gd name="connsiteX4" fmla="*/ 15240 w 30384"/>
                      <a:gd name="connsiteY4" fmla="*/ 2004 h 391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384" h="39143">
                        <a:moveTo>
                          <a:pt x="15240" y="2004"/>
                        </a:moveTo>
                        <a:cubicBezTo>
                          <a:pt x="6275" y="7851"/>
                          <a:pt x="620" y="17608"/>
                          <a:pt x="0" y="28293"/>
                        </a:cubicBezTo>
                        <a:cubicBezTo>
                          <a:pt x="0" y="37818"/>
                          <a:pt x="6858" y="41913"/>
                          <a:pt x="15240" y="37151"/>
                        </a:cubicBezTo>
                        <a:cubicBezTo>
                          <a:pt x="24206" y="31274"/>
                          <a:pt x="29831" y="21473"/>
                          <a:pt x="30385" y="10767"/>
                        </a:cubicBezTo>
                        <a:cubicBezTo>
                          <a:pt x="30385" y="1051"/>
                          <a:pt x="23622" y="-2663"/>
                          <a:pt x="15240" y="2004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2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722" name="Полилиния: фигура 419">
                    <a:extLst>
                      <a:ext uri="{FF2B5EF4-FFF2-40B4-BE49-F238E27FC236}">
                        <a16:creationId xmlns:a16="http://schemas.microsoft.com/office/drawing/2014/main" id="{53A4F4CF-0EA2-48F2-A9BE-8CB64E3DDEE9}"/>
                      </a:ext>
                    </a:extLst>
                  </p:cNvPr>
                  <p:cNvSpPr/>
                  <p:nvPr/>
                </p:nvSpPr>
                <p:spPr>
                  <a:xfrm>
                    <a:off x="4236237" y="3802327"/>
                    <a:ext cx="318236" cy="280341"/>
                  </a:xfrm>
                  <a:custGeom>
                    <a:avLst/>
                    <a:gdLst>
                      <a:gd name="connsiteX0" fmla="*/ 9531 w 318236"/>
                      <a:gd name="connsiteY0" fmla="*/ 1386 h 280341"/>
                      <a:gd name="connsiteX1" fmla="*/ 308711 w 318236"/>
                      <a:gd name="connsiteY1" fmla="*/ 173979 h 280341"/>
                      <a:gd name="connsiteX2" fmla="*/ 318236 w 318236"/>
                      <a:gd name="connsiteY2" fmla="*/ 190838 h 280341"/>
                      <a:gd name="connsiteX3" fmla="*/ 318236 w 318236"/>
                      <a:gd name="connsiteY3" fmla="*/ 273420 h 280341"/>
                      <a:gd name="connsiteX4" fmla="*/ 308711 w 318236"/>
                      <a:gd name="connsiteY4" fmla="*/ 279039 h 280341"/>
                      <a:gd name="connsiteX5" fmla="*/ 9531 w 318236"/>
                      <a:gd name="connsiteY5" fmla="*/ 106446 h 280341"/>
                      <a:gd name="connsiteX6" fmla="*/ 6 w 318236"/>
                      <a:gd name="connsiteY6" fmla="*/ 89682 h 280341"/>
                      <a:gd name="connsiteX7" fmla="*/ 6 w 318236"/>
                      <a:gd name="connsiteY7" fmla="*/ 7005 h 280341"/>
                      <a:gd name="connsiteX8" fmla="*/ 9531 w 318236"/>
                      <a:gd name="connsiteY8" fmla="*/ 1386 h 2803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18236" h="280341">
                        <a:moveTo>
                          <a:pt x="9531" y="1386"/>
                        </a:moveTo>
                        <a:lnTo>
                          <a:pt x="308711" y="173979"/>
                        </a:lnTo>
                        <a:cubicBezTo>
                          <a:pt x="314355" y="177793"/>
                          <a:pt x="317881" y="184035"/>
                          <a:pt x="318236" y="190838"/>
                        </a:cubicBezTo>
                        <a:lnTo>
                          <a:pt x="318236" y="273420"/>
                        </a:lnTo>
                        <a:cubicBezTo>
                          <a:pt x="318236" y="279611"/>
                          <a:pt x="313855" y="282087"/>
                          <a:pt x="308711" y="279039"/>
                        </a:cubicBezTo>
                        <a:lnTo>
                          <a:pt x="9531" y="106446"/>
                        </a:lnTo>
                        <a:cubicBezTo>
                          <a:pt x="3891" y="102672"/>
                          <a:pt x="361" y="96459"/>
                          <a:pt x="6" y="89682"/>
                        </a:cubicBezTo>
                        <a:lnTo>
                          <a:pt x="6" y="7005"/>
                        </a:lnTo>
                        <a:cubicBezTo>
                          <a:pt x="-185" y="814"/>
                          <a:pt x="4197" y="-1853"/>
                          <a:pt x="9531" y="1386"/>
                        </a:cubicBezTo>
                        <a:close/>
                      </a:path>
                    </a:pathLst>
                  </a:custGeom>
                  <a:solidFill>
                    <a:srgbClr val="455A6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723" name="Полилиния: фигура 420">
                    <a:extLst>
                      <a:ext uri="{FF2B5EF4-FFF2-40B4-BE49-F238E27FC236}">
                        <a16:creationId xmlns:a16="http://schemas.microsoft.com/office/drawing/2014/main" id="{99EE4CC2-4E69-4636-8F84-F1A826E868F5}"/>
                      </a:ext>
                    </a:extLst>
                  </p:cNvPr>
                  <p:cNvSpPr/>
                  <p:nvPr/>
                </p:nvSpPr>
                <p:spPr>
                  <a:xfrm>
                    <a:off x="4254245" y="3833868"/>
                    <a:ext cx="281844" cy="175338"/>
                  </a:xfrm>
                  <a:custGeom>
                    <a:avLst/>
                    <a:gdLst>
                      <a:gd name="connsiteX0" fmla="*/ 0 w 281844"/>
                      <a:gd name="connsiteY0" fmla="*/ 6326 h 175338"/>
                      <a:gd name="connsiteX1" fmla="*/ 9525 w 281844"/>
                      <a:gd name="connsiteY1" fmla="*/ 22423 h 175338"/>
                      <a:gd name="connsiteX2" fmla="*/ 272320 w 281844"/>
                      <a:gd name="connsiteY2" fmla="*/ 173966 h 175338"/>
                      <a:gd name="connsiteX3" fmla="*/ 281845 w 281844"/>
                      <a:gd name="connsiteY3" fmla="*/ 169013 h 175338"/>
                      <a:gd name="connsiteX4" fmla="*/ 272320 w 281844"/>
                      <a:gd name="connsiteY4" fmla="*/ 153011 h 175338"/>
                      <a:gd name="connsiteX5" fmla="*/ 9716 w 281844"/>
                      <a:gd name="connsiteY5" fmla="*/ 1373 h 175338"/>
                      <a:gd name="connsiteX6" fmla="*/ 0 w 281844"/>
                      <a:gd name="connsiteY6" fmla="*/ 6326 h 1753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81844" h="175338">
                        <a:moveTo>
                          <a:pt x="0" y="6326"/>
                        </a:moveTo>
                        <a:cubicBezTo>
                          <a:pt x="486" y="12885"/>
                          <a:pt x="4010" y="18840"/>
                          <a:pt x="9525" y="22423"/>
                        </a:cubicBezTo>
                        <a:lnTo>
                          <a:pt x="272320" y="173966"/>
                        </a:lnTo>
                        <a:cubicBezTo>
                          <a:pt x="277654" y="177014"/>
                          <a:pt x="281845" y="174823"/>
                          <a:pt x="281845" y="169013"/>
                        </a:cubicBezTo>
                        <a:cubicBezTo>
                          <a:pt x="281374" y="162474"/>
                          <a:pt x="277843" y="156542"/>
                          <a:pt x="272320" y="153011"/>
                        </a:cubicBezTo>
                        <a:lnTo>
                          <a:pt x="9716" y="1373"/>
                        </a:lnTo>
                        <a:cubicBezTo>
                          <a:pt x="4381" y="-1675"/>
                          <a:pt x="0" y="516"/>
                          <a:pt x="0" y="6326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724" name="Полилиния: фигура 421">
                    <a:extLst>
                      <a:ext uri="{FF2B5EF4-FFF2-40B4-BE49-F238E27FC236}">
                        <a16:creationId xmlns:a16="http://schemas.microsoft.com/office/drawing/2014/main" id="{ADC64356-6A9F-4E77-B3CE-2F2A66B11858}"/>
                      </a:ext>
                    </a:extLst>
                  </p:cNvPr>
                  <p:cNvSpPr/>
                  <p:nvPr/>
                </p:nvSpPr>
                <p:spPr>
                  <a:xfrm>
                    <a:off x="4254245" y="3875927"/>
                    <a:ext cx="281844" cy="175284"/>
                  </a:xfrm>
                  <a:custGeom>
                    <a:avLst/>
                    <a:gdLst>
                      <a:gd name="connsiteX0" fmla="*/ 0 w 281844"/>
                      <a:gd name="connsiteY0" fmla="*/ 6272 h 175284"/>
                      <a:gd name="connsiteX1" fmla="*/ 9525 w 281844"/>
                      <a:gd name="connsiteY1" fmla="*/ 22369 h 175284"/>
                      <a:gd name="connsiteX2" fmla="*/ 272320 w 281844"/>
                      <a:gd name="connsiteY2" fmla="*/ 173912 h 175284"/>
                      <a:gd name="connsiteX3" fmla="*/ 281845 w 281844"/>
                      <a:gd name="connsiteY3" fmla="*/ 168959 h 175284"/>
                      <a:gd name="connsiteX4" fmla="*/ 272320 w 281844"/>
                      <a:gd name="connsiteY4" fmla="*/ 152862 h 175284"/>
                      <a:gd name="connsiteX5" fmla="*/ 9716 w 281844"/>
                      <a:gd name="connsiteY5" fmla="*/ 1319 h 175284"/>
                      <a:gd name="connsiteX6" fmla="*/ 0 w 281844"/>
                      <a:gd name="connsiteY6" fmla="*/ 6272 h 1752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81844" h="175284">
                        <a:moveTo>
                          <a:pt x="0" y="6272"/>
                        </a:moveTo>
                        <a:cubicBezTo>
                          <a:pt x="486" y="12831"/>
                          <a:pt x="4010" y="18786"/>
                          <a:pt x="9525" y="22369"/>
                        </a:cubicBezTo>
                        <a:lnTo>
                          <a:pt x="272320" y="173912"/>
                        </a:lnTo>
                        <a:cubicBezTo>
                          <a:pt x="277654" y="176960"/>
                          <a:pt x="281845" y="174769"/>
                          <a:pt x="281845" y="168959"/>
                        </a:cubicBezTo>
                        <a:cubicBezTo>
                          <a:pt x="281359" y="162400"/>
                          <a:pt x="277835" y="156445"/>
                          <a:pt x="272320" y="152862"/>
                        </a:cubicBezTo>
                        <a:lnTo>
                          <a:pt x="9716" y="1319"/>
                        </a:lnTo>
                        <a:cubicBezTo>
                          <a:pt x="4381" y="-1729"/>
                          <a:pt x="0" y="747"/>
                          <a:pt x="0" y="6272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725" name="Полилиния: фигура 422">
                    <a:extLst>
                      <a:ext uri="{FF2B5EF4-FFF2-40B4-BE49-F238E27FC236}">
                        <a16:creationId xmlns:a16="http://schemas.microsoft.com/office/drawing/2014/main" id="{ED671554-9166-4BCE-84C0-7ACB07F4FEB0}"/>
                      </a:ext>
                    </a:extLst>
                  </p:cNvPr>
                  <p:cNvSpPr/>
                  <p:nvPr/>
                </p:nvSpPr>
                <p:spPr>
                  <a:xfrm>
                    <a:off x="4254430" y="3875927"/>
                    <a:ext cx="154692" cy="105998"/>
                  </a:xfrm>
                  <a:custGeom>
                    <a:avLst/>
                    <a:gdLst>
                      <a:gd name="connsiteX0" fmla="*/ 9531 w 154692"/>
                      <a:gd name="connsiteY0" fmla="*/ 1319 h 105998"/>
                      <a:gd name="connsiteX1" fmla="*/ 154692 w 154692"/>
                      <a:gd name="connsiteY1" fmla="*/ 85044 h 105998"/>
                      <a:gd name="connsiteX2" fmla="*/ 154692 w 154692"/>
                      <a:gd name="connsiteY2" fmla="*/ 105998 h 105998"/>
                      <a:gd name="connsiteX3" fmla="*/ 9531 w 154692"/>
                      <a:gd name="connsiteY3" fmla="*/ 22369 h 105998"/>
                      <a:gd name="connsiteX4" fmla="*/ 6 w 154692"/>
                      <a:gd name="connsiteY4" fmla="*/ 6272 h 105998"/>
                      <a:gd name="connsiteX5" fmla="*/ 9531 w 154692"/>
                      <a:gd name="connsiteY5" fmla="*/ 1319 h 1059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54692" h="105998">
                        <a:moveTo>
                          <a:pt x="9531" y="1319"/>
                        </a:moveTo>
                        <a:lnTo>
                          <a:pt x="154692" y="85044"/>
                        </a:lnTo>
                        <a:lnTo>
                          <a:pt x="154692" y="105998"/>
                        </a:lnTo>
                        <a:lnTo>
                          <a:pt x="9531" y="22369"/>
                        </a:lnTo>
                        <a:cubicBezTo>
                          <a:pt x="4016" y="18786"/>
                          <a:pt x="492" y="12831"/>
                          <a:pt x="6" y="6272"/>
                        </a:cubicBezTo>
                        <a:cubicBezTo>
                          <a:pt x="-185" y="747"/>
                          <a:pt x="4197" y="-1729"/>
                          <a:pt x="9531" y="131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726" name="Полилиния: фигура 423">
                    <a:extLst>
                      <a:ext uri="{FF2B5EF4-FFF2-40B4-BE49-F238E27FC236}">
                        <a16:creationId xmlns:a16="http://schemas.microsoft.com/office/drawing/2014/main" id="{09A42937-2CE8-474A-B271-67F7BF5789DB}"/>
                      </a:ext>
                    </a:extLst>
                  </p:cNvPr>
                  <p:cNvSpPr/>
                  <p:nvPr/>
                </p:nvSpPr>
                <p:spPr>
                  <a:xfrm>
                    <a:off x="4236237" y="4030283"/>
                    <a:ext cx="318236" cy="280224"/>
                  </a:xfrm>
                  <a:custGeom>
                    <a:avLst/>
                    <a:gdLst>
                      <a:gd name="connsiteX0" fmla="*/ 9531 w 318236"/>
                      <a:gd name="connsiteY0" fmla="*/ 1363 h 280224"/>
                      <a:gd name="connsiteX1" fmla="*/ 308711 w 318236"/>
                      <a:gd name="connsiteY1" fmla="*/ 173861 h 280224"/>
                      <a:gd name="connsiteX2" fmla="*/ 318236 w 318236"/>
                      <a:gd name="connsiteY2" fmla="*/ 190720 h 280224"/>
                      <a:gd name="connsiteX3" fmla="*/ 318236 w 318236"/>
                      <a:gd name="connsiteY3" fmla="*/ 273302 h 280224"/>
                      <a:gd name="connsiteX4" fmla="*/ 308711 w 318236"/>
                      <a:gd name="connsiteY4" fmla="*/ 278922 h 280224"/>
                      <a:gd name="connsiteX5" fmla="*/ 9531 w 318236"/>
                      <a:gd name="connsiteY5" fmla="*/ 106329 h 280224"/>
                      <a:gd name="connsiteX6" fmla="*/ 6 w 318236"/>
                      <a:gd name="connsiteY6" fmla="*/ 89565 h 280224"/>
                      <a:gd name="connsiteX7" fmla="*/ 6 w 318236"/>
                      <a:gd name="connsiteY7" fmla="*/ 6888 h 280224"/>
                      <a:gd name="connsiteX8" fmla="*/ 9531 w 318236"/>
                      <a:gd name="connsiteY8" fmla="*/ 1363 h 2802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18236" h="280224">
                        <a:moveTo>
                          <a:pt x="9531" y="1363"/>
                        </a:moveTo>
                        <a:lnTo>
                          <a:pt x="308711" y="173861"/>
                        </a:lnTo>
                        <a:cubicBezTo>
                          <a:pt x="314355" y="177676"/>
                          <a:pt x="317881" y="183918"/>
                          <a:pt x="318236" y="190720"/>
                        </a:cubicBezTo>
                        <a:lnTo>
                          <a:pt x="318236" y="273302"/>
                        </a:lnTo>
                        <a:cubicBezTo>
                          <a:pt x="318236" y="279494"/>
                          <a:pt x="313855" y="281970"/>
                          <a:pt x="308711" y="278922"/>
                        </a:cubicBezTo>
                        <a:lnTo>
                          <a:pt x="9531" y="106329"/>
                        </a:lnTo>
                        <a:cubicBezTo>
                          <a:pt x="3880" y="102565"/>
                          <a:pt x="346" y="96347"/>
                          <a:pt x="6" y="89565"/>
                        </a:cubicBezTo>
                        <a:lnTo>
                          <a:pt x="6" y="6888"/>
                        </a:lnTo>
                        <a:cubicBezTo>
                          <a:pt x="-185" y="697"/>
                          <a:pt x="4197" y="-1780"/>
                          <a:pt x="9531" y="1363"/>
                        </a:cubicBezTo>
                        <a:close/>
                      </a:path>
                    </a:pathLst>
                  </a:custGeom>
                  <a:solidFill>
                    <a:srgbClr val="455A6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727" name="Полилиния: фигура 424">
                    <a:extLst>
                      <a:ext uri="{FF2B5EF4-FFF2-40B4-BE49-F238E27FC236}">
                        <a16:creationId xmlns:a16="http://schemas.microsoft.com/office/drawing/2014/main" id="{DD8A8B95-BF8A-4795-918E-A58F82CCD720}"/>
                      </a:ext>
                    </a:extLst>
                  </p:cNvPr>
                  <p:cNvSpPr/>
                  <p:nvPr/>
                </p:nvSpPr>
                <p:spPr>
                  <a:xfrm>
                    <a:off x="4254245" y="4061706"/>
                    <a:ext cx="281844" cy="175402"/>
                  </a:xfrm>
                  <a:custGeom>
                    <a:avLst/>
                    <a:gdLst>
                      <a:gd name="connsiteX0" fmla="*/ 0 w 281844"/>
                      <a:gd name="connsiteY0" fmla="*/ 6326 h 175402"/>
                      <a:gd name="connsiteX1" fmla="*/ 9525 w 281844"/>
                      <a:gd name="connsiteY1" fmla="*/ 22423 h 175402"/>
                      <a:gd name="connsiteX2" fmla="*/ 272320 w 281844"/>
                      <a:gd name="connsiteY2" fmla="*/ 173966 h 175402"/>
                      <a:gd name="connsiteX3" fmla="*/ 281845 w 281844"/>
                      <a:gd name="connsiteY3" fmla="*/ 169108 h 175402"/>
                      <a:gd name="connsiteX4" fmla="*/ 272320 w 281844"/>
                      <a:gd name="connsiteY4" fmla="*/ 153011 h 175402"/>
                      <a:gd name="connsiteX5" fmla="*/ 9716 w 281844"/>
                      <a:gd name="connsiteY5" fmla="*/ 1373 h 175402"/>
                      <a:gd name="connsiteX6" fmla="*/ 0 w 281844"/>
                      <a:gd name="connsiteY6" fmla="*/ 6326 h 1754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81844" h="175402">
                        <a:moveTo>
                          <a:pt x="0" y="6326"/>
                        </a:moveTo>
                        <a:cubicBezTo>
                          <a:pt x="471" y="12889"/>
                          <a:pt x="3999" y="18851"/>
                          <a:pt x="9525" y="22423"/>
                        </a:cubicBezTo>
                        <a:lnTo>
                          <a:pt x="272320" y="173966"/>
                        </a:lnTo>
                        <a:cubicBezTo>
                          <a:pt x="277654" y="177109"/>
                          <a:pt x="281845" y="174918"/>
                          <a:pt x="281845" y="169108"/>
                        </a:cubicBezTo>
                        <a:cubicBezTo>
                          <a:pt x="281403" y="162535"/>
                          <a:pt x="277869" y="156562"/>
                          <a:pt x="272320" y="153011"/>
                        </a:cubicBezTo>
                        <a:lnTo>
                          <a:pt x="9716" y="1373"/>
                        </a:lnTo>
                        <a:cubicBezTo>
                          <a:pt x="4381" y="-1675"/>
                          <a:pt x="0" y="516"/>
                          <a:pt x="0" y="6326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728" name="Полилиния: фигура 425">
                    <a:extLst>
                      <a:ext uri="{FF2B5EF4-FFF2-40B4-BE49-F238E27FC236}">
                        <a16:creationId xmlns:a16="http://schemas.microsoft.com/office/drawing/2014/main" id="{87D95094-F2BC-4B63-B99B-2E6CAFB8B0A3}"/>
                      </a:ext>
                    </a:extLst>
                  </p:cNvPr>
                  <p:cNvSpPr/>
                  <p:nvPr/>
                </p:nvSpPr>
                <p:spPr>
                  <a:xfrm>
                    <a:off x="4254245" y="4103774"/>
                    <a:ext cx="282035" cy="175320"/>
                  </a:xfrm>
                  <a:custGeom>
                    <a:avLst/>
                    <a:gdLst>
                      <a:gd name="connsiteX0" fmla="*/ 0 w 282035"/>
                      <a:gd name="connsiteY0" fmla="*/ 6263 h 175320"/>
                      <a:gd name="connsiteX1" fmla="*/ 9525 w 282035"/>
                      <a:gd name="connsiteY1" fmla="*/ 22361 h 175320"/>
                      <a:gd name="connsiteX2" fmla="*/ 272510 w 282035"/>
                      <a:gd name="connsiteY2" fmla="*/ 173903 h 175320"/>
                      <a:gd name="connsiteX3" fmla="*/ 282035 w 282035"/>
                      <a:gd name="connsiteY3" fmla="*/ 169045 h 175320"/>
                      <a:gd name="connsiteX4" fmla="*/ 272510 w 282035"/>
                      <a:gd name="connsiteY4" fmla="*/ 152948 h 175320"/>
                      <a:gd name="connsiteX5" fmla="*/ 9716 w 282035"/>
                      <a:gd name="connsiteY5" fmla="*/ 1501 h 175320"/>
                      <a:gd name="connsiteX6" fmla="*/ 0 w 282035"/>
                      <a:gd name="connsiteY6" fmla="*/ 6263 h 1753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82035" h="175320">
                        <a:moveTo>
                          <a:pt x="0" y="6263"/>
                        </a:moveTo>
                        <a:cubicBezTo>
                          <a:pt x="471" y="12827"/>
                          <a:pt x="3999" y="18788"/>
                          <a:pt x="9525" y="22361"/>
                        </a:cubicBezTo>
                        <a:lnTo>
                          <a:pt x="272510" y="173903"/>
                        </a:lnTo>
                        <a:cubicBezTo>
                          <a:pt x="277844" y="177046"/>
                          <a:pt x="282035" y="174761"/>
                          <a:pt x="282035" y="169045"/>
                        </a:cubicBezTo>
                        <a:cubicBezTo>
                          <a:pt x="281594" y="162473"/>
                          <a:pt x="278059" y="156499"/>
                          <a:pt x="272510" y="152948"/>
                        </a:cubicBezTo>
                        <a:lnTo>
                          <a:pt x="9716" y="1501"/>
                        </a:lnTo>
                        <a:cubicBezTo>
                          <a:pt x="4381" y="-1738"/>
                          <a:pt x="0" y="453"/>
                          <a:pt x="0" y="6263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729" name="Полилиния: фигура 426">
                    <a:extLst>
                      <a:ext uri="{FF2B5EF4-FFF2-40B4-BE49-F238E27FC236}">
                        <a16:creationId xmlns:a16="http://schemas.microsoft.com/office/drawing/2014/main" id="{D747DA19-79A2-4502-9FF6-6F65FF2C2C32}"/>
                      </a:ext>
                    </a:extLst>
                  </p:cNvPr>
                  <p:cNvSpPr/>
                  <p:nvPr/>
                </p:nvSpPr>
                <p:spPr>
                  <a:xfrm>
                    <a:off x="4254430" y="4103780"/>
                    <a:ext cx="191077" cy="127320"/>
                  </a:xfrm>
                  <a:custGeom>
                    <a:avLst/>
                    <a:gdLst>
                      <a:gd name="connsiteX0" fmla="*/ 9531 w 191077"/>
                      <a:gd name="connsiteY0" fmla="*/ 1495 h 127320"/>
                      <a:gd name="connsiteX1" fmla="*/ 191078 w 191077"/>
                      <a:gd name="connsiteY1" fmla="*/ 106270 h 127320"/>
                      <a:gd name="connsiteX2" fmla="*/ 191078 w 191077"/>
                      <a:gd name="connsiteY2" fmla="*/ 127320 h 127320"/>
                      <a:gd name="connsiteX3" fmla="*/ 9531 w 191077"/>
                      <a:gd name="connsiteY3" fmla="*/ 22545 h 127320"/>
                      <a:gd name="connsiteX4" fmla="*/ 6 w 191077"/>
                      <a:gd name="connsiteY4" fmla="*/ 6448 h 127320"/>
                      <a:gd name="connsiteX5" fmla="*/ 9531 w 191077"/>
                      <a:gd name="connsiteY5" fmla="*/ 1495 h 1273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91077" h="127320">
                        <a:moveTo>
                          <a:pt x="9531" y="1495"/>
                        </a:moveTo>
                        <a:lnTo>
                          <a:pt x="191078" y="106270"/>
                        </a:lnTo>
                        <a:lnTo>
                          <a:pt x="191078" y="127320"/>
                        </a:lnTo>
                        <a:lnTo>
                          <a:pt x="9531" y="22545"/>
                        </a:lnTo>
                        <a:cubicBezTo>
                          <a:pt x="4005" y="18973"/>
                          <a:pt x="477" y="13012"/>
                          <a:pt x="6" y="6448"/>
                        </a:cubicBezTo>
                        <a:cubicBezTo>
                          <a:pt x="-185" y="447"/>
                          <a:pt x="4197" y="-1744"/>
                          <a:pt x="9531" y="1495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730" name="Полилиния: фигура 427">
                    <a:extLst>
                      <a:ext uri="{FF2B5EF4-FFF2-40B4-BE49-F238E27FC236}">
                        <a16:creationId xmlns:a16="http://schemas.microsoft.com/office/drawing/2014/main" id="{285192E3-6965-4116-8B69-A0239A6FEF42}"/>
                      </a:ext>
                    </a:extLst>
                  </p:cNvPr>
                  <p:cNvSpPr/>
                  <p:nvPr/>
                </p:nvSpPr>
                <p:spPr>
                  <a:xfrm>
                    <a:off x="4236237" y="4256512"/>
                    <a:ext cx="318236" cy="280117"/>
                  </a:xfrm>
                  <a:custGeom>
                    <a:avLst/>
                    <a:gdLst>
                      <a:gd name="connsiteX0" fmla="*/ 9531 w 318236"/>
                      <a:gd name="connsiteY0" fmla="*/ 1162 h 280117"/>
                      <a:gd name="connsiteX1" fmla="*/ 308711 w 318236"/>
                      <a:gd name="connsiteY1" fmla="*/ 173755 h 280117"/>
                      <a:gd name="connsiteX2" fmla="*/ 318236 w 318236"/>
                      <a:gd name="connsiteY2" fmla="*/ 190519 h 280117"/>
                      <a:gd name="connsiteX3" fmla="*/ 318236 w 318236"/>
                      <a:gd name="connsiteY3" fmla="*/ 273196 h 280117"/>
                      <a:gd name="connsiteX4" fmla="*/ 308711 w 318236"/>
                      <a:gd name="connsiteY4" fmla="*/ 278816 h 280117"/>
                      <a:gd name="connsiteX5" fmla="*/ 9531 w 318236"/>
                      <a:gd name="connsiteY5" fmla="*/ 105937 h 280117"/>
                      <a:gd name="connsiteX6" fmla="*/ 6 w 318236"/>
                      <a:gd name="connsiteY6" fmla="*/ 89078 h 280117"/>
                      <a:gd name="connsiteX7" fmla="*/ 6 w 318236"/>
                      <a:gd name="connsiteY7" fmla="*/ 6877 h 280117"/>
                      <a:gd name="connsiteX8" fmla="*/ 9531 w 318236"/>
                      <a:gd name="connsiteY8" fmla="*/ 1162 h 2801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18236" h="280117">
                        <a:moveTo>
                          <a:pt x="9531" y="1162"/>
                        </a:moveTo>
                        <a:lnTo>
                          <a:pt x="308711" y="173755"/>
                        </a:lnTo>
                        <a:cubicBezTo>
                          <a:pt x="314329" y="177550"/>
                          <a:pt x="317852" y="183751"/>
                          <a:pt x="318236" y="190519"/>
                        </a:cubicBezTo>
                        <a:lnTo>
                          <a:pt x="318236" y="273196"/>
                        </a:lnTo>
                        <a:cubicBezTo>
                          <a:pt x="318236" y="279387"/>
                          <a:pt x="313855" y="281864"/>
                          <a:pt x="308711" y="278816"/>
                        </a:cubicBezTo>
                        <a:lnTo>
                          <a:pt x="9531" y="105937"/>
                        </a:lnTo>
                        <a:cubicBezTo>
                          <a:pt x="3876" y="102133"/>
                          <a:pt x="346" y="95885"/>
                          <a:pt x="6" y="89078"/>
                        </a:cubicBezTo>
                        <a:lnTo>
                          <a:pt x="6" y="6877"/>
                        </a:lnTo>
                        <a:cubicBezTo>
                          <a:pt x="-185" y="1162"/>
                          <a:pt x="4197" y="-1791"/>
                          <a:pt x="9531" y="1162"/>
                        </a:cubicBezTo>
                        <a:close/>
                      </a:path>
                    </a:pathLst>
                  </a:custGeom>
                  <a:solidFill>
                    <a:srgbClr val="455A6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731" name="Полилиния: фигура 428">
                    <a:extLst>
                      <a:ext uri="{FF2B5EF4-FFF2-40B4-BE49-F238E27FC236}">
                        <a16:creationId xmlns:a16="http://schemas.microsoft.com/office/drawing/2014/main" id="{49D697A5-DCA6-4514-B566-A8012687A088}"/>
                      </a:ext>
                    </a:extLst>
                  </p:cNvPr>
                  <p:cNvSpPr/>
                  <p:nvPr/>
                </p:nvSpPr>
                <p:spPr>
                  <a:xfrm>
                    <a:off x="4254245" y="4287925"/>
                    <a:ext cx="281844" cy="175338"/>
                  </a:xfrm>
                  <a:custGeom>
                    <a:avLst/>
                    <a:gdLst>
                      <a:gd name="connsiteX0" fmla="*/ 0 w 281844"/>
                      <a:gd name="connsiteY0" fmla="*/ 6326 h 175338"/>
                      <a:gd name="connsiteX1" fmla="*/ 9525 w 281844"/>
                      <a:gd name="connsiteY1" fmla="*/ 22423 h 175338"/>
                      <a:gd name="connsiteX2" fmla="*/ 272320 w 281844"/>
                      <a:gd name="connsiteY2" fmla="*/ 173966 h 175338"/>
                      <a:gd name="connsiteX3" fmla="*/ 281845 w 281844"/>
                      <a:gd name="connsiteY3" fmla="*/ 169013 h 175338"/>
                      <a:gd name="connsiteX4" fmla="*/ 272320 w 281844"/>
                      <a:gd name="connsiteY4" fmla="*/ 152916 h 175338"/>
                      <a:gd name="connsiteX5" fmla="*/ 9716 w 281844"/>
                      <a:gd name="connsiteY5" fmla="*/ 1373 h 175338"/>
                      <a:gd name="connsiteX6" fmla="*/ 0 w 281844"/>
                      <a:gd name="connsiteY6" fmla="*/ 6326 h 1753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81844" h="175338">
                        <a:moveTo>
                          <a:pt x="0" y="6326"/>
                        </a:moveTo>
                        <a:cubicBezTo>
                          <a:pt x="486" y="12885"/>
                          <a:pt x="4010" y="18840"/>
                          <a:pt x="9525" y="22423"/>
                        </a:cubicBezTo>
                        <a:lnTo>
                          <a:pt x="272320" y="173966"/>
                        </a:lnTo>
                        <a:cubicBezTo>
                          <a:pt x="277654" y="177014"/>
                          <a:pt x="281845" y="174823"/>
                          <a:pt x="281845" y="169013"/>
                        </a:cubicBezTo>
                        <a:cubicBezTo>
                          <a:pt x="281359" y="162454"/>
                          <a:pt x="277835" y="156499"/>
                          <a:pt x="272320" y="152916"/>
                        </a:cubicBezTo>
                        <a:lnTo>
                          <a:pt x="9716" y="1373"/>
                        </a:lnTo>
                        <a:cubicBezTo>
                          <a:pt x="4381" y="-1675"/>
                          <a:pt x="0" y="516"/>
                          <a:pt x="0" y="6326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732" name="Полилиния: фигура 429">
                    <a:extLst>
                      <a:ext uri="{FF2B5EF4-FFF2-40B4-BE49-F238E27FC236}">
                        <a16:creationId xmlns:a16="http://schemas.microsoft.com/office/drawing/2014/main" id="{F2DDF3E9-60A0-4D95-9E43-A5412349C381}"/>
                      </a:ext>
                    </a:extLst>
                  </p:cNvPr>
                  <p:cNvSpPr/>
                  <p:nvPr/>
                </p:nvSpPr>
                <p:spPr>
                  <a:xfrm>
                    <a:off x="4254245" y="4329930"/>
                    <a:ext cx="281844" cy="175338"/>
                  </a:xfrm>
                  <a:custGeom>
                    <a:avLst/>
                    <a:gdLst>
                      <a:gd name="connsiteX0" fmla="*/ 0 w 281844"/>
                      <a:gd name="connsiteY0" fmla="*/ 6326 h 175338"/>
                      <a:gd name="connsiteX1" fmla="*/ 9525 w 281844"/>
                      <a:gd name="connsiteY1" fmla="*/ 22423 h 175338"/>
                      <a:gd name="connsiteX2" fmla="*/ 272320 w 281844"/>
                      <a:gd name="connsiteY2" fmla="*/ 173966 h 175338"/>
                      <a:gd name="connsiteX3" fmla="*/ 281845 w 281844"/>
                      <a:gd name="connsiteY3" fmla="*/ 169013 h 175338"/>
                      <a:gd name="connsiteX4" fmla="*/ 272320 w 281844"/>
                      <a:gd name="connsiteY4" fmla="*/ 152915 h 175338"/>
                      <a:gd name="connsiteX5" fmla="*/ 9716 w 281844"/>
                      <a:gd name="connsiteY5" fmla="*/ 1373 h 175338"/>
                      <a:gd name="connsiteX6" fmla="*/ 0 w 281844"/>
                      <a:gd name="connsiteY6" fmla="*/ 6326 h 1753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81844" h="175338">
                        <a:moveTo>
                          <a:pt x="0" y="6326"/>
                        </a:moveTo>
                        <a:cubicBezTo>
                          <a:pt x="486" y="12885"/>
                          <a:pt x="4010" y="18840"/>
                          <a:pt x="9525" y="22423"/>
                        </a:cubicBezTo>
                        <a:lnTo>
                          <a:pt x="272320" y="173966"/>
                        </a:lnTo>
                        <a:cubicBezTo>
                          <a:pt x="277654" y="177014"/>
                          <a:pt x="281845" y="174823"/>
                          <a:pt x="281845" y="169013"/>
                        </a:cubicBezTo>
                        <a:cubicBezTo>
                          <a:pt x="281359" y="162453"/>
                          <a:pt x="277835" y="156499"/>
                          <a:pt x="272320" y="152915"/>
                        </a:cubicBezTo>
                        <a:lnTo>
                          <a:pt x="9716" y="1373"/>
                        </a:lnTo>
                        <a:cubicBezTo>
                          <a:pt x="4381" y="-1675"/>
                          <a:pt x="0" y="516"/>
                          <a:pt x="0" y="6326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733" name="Полилиния: фигура 430">
                    <a:extLst>
                      <a:ext uri="{FF2B5EF4-FFF2-40B4-BE49-F238E27FC236}">
                        <a16:creationId xmlns:a16="http://schemas.microsoft.com/office/drawing/2014/main" id="{D0F6BBD1-D23E-4669-A6DB-599A05E298D8}"/>
                      </a:ext>
                    </a:extLst>
                  </p:cNvPr>
                  <p:cNvSpPr/>
                  <p:nvPr/>
                </p:nvSpPr>
                <p:spPr>
                  <a:xfrm>
                    <a:off x="4254430" y="4329930"/>
                    <a:ext cx="227462" cy="148057"/>
                  </a:xfrm>
                  <a:custGeom>
                    <a:avLst/>
                    <a:gdLst>
                      <a:gd name="connsiteX0" fmla="*/ 9531 w 227462"/>
                      <a:gd name="connsiteY0" fmla="*/ 1373 h 148057"/>
                      <a:gd name="connsiteX1" fmla="*/ 227463 w 227462"/>
                      <a:gd name="connsiteY1" fmla="*/ 127008 h 148057"/>
                      <a:gd name="connsiteX2" fmla="*/ 227463 w 227462"/>
                      <a:gd name="connsiteY2" fmla="*/ 148058 h 148057"/>
                      <a:gd name="connsiteX3" fmla="*/ 9531 w 227462"/>
                      <a:gd name="connsiteY3" fmla="*/ 22423 h 148057"/>
                      <a:gd name="connsiteX4" fmla="*/ 6 w 227462"/>
                      <a:gd name="connsiteY4" fmla="*/ 6326 h 148057"/>
                      <a:gd name="connsiteX5" fmla="*/ 9531 w 227462"/>
                      <a:gd name="connsiteY5" fmla="*/ 1373 h 1480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27462" h="148057">
                        <a:moveTo>
                          <a:pt x="9531" y="1373"/>
                        </a:moveTo>
                        <a:lnTo>
                          <a:pt x="227463" y="127008"/>
                        </a:lnTo>
                        <a:lnTo>
                          <a:pt x="227463" y="148058"/>
                        </a:lnTo>
                        <a:lnTo>
                          <a:pt x="9531" y="22423"/>
                        </a:lnTo>
                        <a:cubicBezTo>
                          <a:pt x="4016" y="18840"/>
                          <a:pt x="492" y="12885"/>
                          <a:pt x="6" y="6326"/>
                        </a:cubicBezTo>
                        <a:cubicBezTo>
                          <a:pt x="-185" y="516"/>
                          <a:pt x="4197" y="-1675"/>
                          <a:pt x="9531" y="1373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734" name="Полилиния: фигура 431">
                    <a:extLst>
                      <a:ext uri="{FF2B5EF4-FFF2-40B4-BE49-F238E27FC236}">
                        <a16:creationId xmlns:a16="http://schemas.microsoft.com/office/drawing/2014/main" id="{26D644C7-3AA7-4FBD-8BD3-9A44217B1CAC}"/>
                      </a:ext>
                    </a:extLst>
                  </p:cNvPr>
                  <p:cNvSpPr/>
                  <p:nvPr/>
                </p:nvSpPr>
                <p:spPr>
                  <a:xfrm>
                    <a:off x="4236237" y="3576764"/>
                    <a:ext cx="318236" cy="280257"/>
                  </a:xfrm>
                  <a:custGeom>
                    <a:avLst/>
                    <a:gdLst>
                      <a:gd name="connsiteX0" fmla="*/ 9531 w 318236"/>
                      <a:gd name="connsiteY0" fmla="*/ 1302 h 280257"/>
                      <a:gd name="connsiteX1" fmla="*/ 308711 w 318236"/>
                      <a:gd name="connsiteY1" fmla="*/ 173895 h 280257"/>
                      <a:gd name="connsiteX2" fmla="*/ 318236 w 318236"/>
                      <a:gd name="connsiteY2" fmla="*/ 190659 h 280257"/>
                      <a:gd name="connsiteX3" fmla="*/ 318236 w 318236"/>
                      <a:gd name="connsiteY3" fmla="*/ 273336 h 280257"/>
                      <a:gd name="connsiteX4" fmla="*/ 308711 w 318236"/>
                      <a:gd name="connsiteY4" fmla="*/ 278956 h 280257"/>
                      <a:gd name="connsiteX5" fmla="*/ 9531 w 318236"/>
                      <a:gd name="connsiteY5" fmla="*/ 106363 h 280257"/>
                      <a:gd name="connsiteX6" fmla="*/ 6 w 318236"/>
                      <a:gd name="connsiteY6" fmla="*/ 89504 h 280257"/>
                      <a:gd name="connsiteX7" fmla="*/ 6 w 318236"/>
                      <a:gd name="connsiteY7" fmla="*/ 6922 h 280257"/>
                      <a:gd name="connsiteX8" fmla="*/ 9531 w 318236"/>
                      <a:gd name="connsiteY8" fmla="*/ 1302 h 2802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18236" h="280257">
                        <a:moveTo>
                          <a:pt x="9531" y="1302"/>
                        </a:moveTo>
                        <a:lnTo>
                          <a:pt x="308711" y="173895"/>
                        </a:lnTo>
                        <a:cubicBezTo>
                          <a:pt x="314329" y="177690"/>
                          <a:pt x="317852" y="183891"/>
                          <a:pt x="318236" y="190659"/>
                        </a:cubicBezTo>
                        <a:lnTo>
                          <a:pt x="318236" y="273336"/>
                        </a:lnTo>
                        <a:cubicBezTo>
                          <a:pt x="318236" y="279527"/>
                          <a:pt x="313855" y="282004"/>
                          <a:pt x="308711" y="278956"/>
                        </a:cubicBezTo>
                        <a:lnTo>
                          <a:pt x="9531" y="106363"/>
                        </a:lnTo>
                        <a:cubicBezTo>
                          <a:pt x="3876" y="102558"/>
                          <a:pt x="346" y="96311"/>
                          <a:pt x="6" y="89504"/>
                        </a:cubicBezTo>
                        <a:lnTo>
                          <a:pt x="6" y="6922"/>
                        </a:lnTo>
                        <a:cubicBezTo>
                          <a:pt x="-185" y="731"/>
                          <a:pt x="4197" y="-1746"/>
                          <a:pt x="9531" y="1302"/>
                        </a:cubicBezTo>
                        <a:close/>
                      </a:path>
                    </a:pathLst>
                  </a:custGeom>
                  <a:solidFill>
                    <a:srgbClr val="455A6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735" name="Полилиния: фигура 432">
                    <a:extLst>
                      <a:ext uri="{FF2B5EF4-FFF2-40B4-BE49-F238E27FC236}">
                        <a16:creationId xmlns:a16="http://schemas.microsoft.com/office/drawing/2014/main" id="{488418F1-9739-4892-9F25-8AD092696767}"/>
                      </a:ext>
                    </a:extLst>
                  </p:cNvPr>
                  <p:cNvSpPr/>
                  <p:nvPr/>
                </p:nvSpPr>
                <p:spPr>
                  <a:xfrm>
                    <a:off x="4254245" y="3608343"/>
                    <a:ext cx="281844" cy="175215"/>
                  </a:xfrm>
                  <a:custGeom>
                    <a:avLst/>
                    <a:gdLst>
                      <a:gd name="connsiteX0" fmla="*/ 0 w 281844"/>
                      <a:gd name="connsiteY0" fmla="*/ 6203 h 175215"/>
                      <a:gd name="connsiteX1" fmla="*/ 9525 w 281844"/>
                      <a:gd name="connsiteY1" fmla="*/ 22301 h 175215"/>
                      <a:gd name="connsiteX2" fmla="*/ 272320 w 281844"/>
                      <a:gd name="connsiteY2" fmla="*/ 173843 h 175215"/>
                      <a:gd name="connsiteX3" fmla="*/ 281845 w 281844"/>
                      <a:gd name="connsiteY3" fmla="*/ 168890 h 175215"/>
                      <a:gd name="connsiteX4" fmla="*/ 272320 w 281844"/>
                      <a:gd name="connsiteY4" fmla="*/ 152793 h 175215"/>
                      <a:gd name="connsiteX5" fmla="*/ 9716 w 281844"/>
                      <a:gd name="connsiteY5" fmla="*/ 1631 h 175215"/>
                      <a:gd name="connsiteX6" fmla="*/ 0 w 281844"/>
                      <a:gd name="connsiteY6" fmla="*/ 6203 h 1752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81844" h="175215">
                        <a:moveTo>
                          <a:pt x="0" y="6203"/>
                        </a:moveTo>
                        <a:cubicBezTo>
                          <a:pt x="486" y="12762"/>
                          <a:pt x="4010" y="18717"/>
                          <a:pt x="9525" y="22301"/>
                        </a:cubicBezTo>
                        <a:lnTo>
                          <a:pt x="272320" y="173843"/>
                        </a:lnTo>
                        <a:cubicBezTo>
                          <a:pt x="277654" y="176891"/>
                          <a:pt x="281845" y="174701"/>
                          <a:pt x="281845" y="168890"/>
                        </a:cubicBezTo>
                        <a:cubicBezTo>
                          <a:pt x="281359" y="162331"/>
                          <a:pt x="277835" y="156376"/>
                          <a:pt x="272320" y="152793"/>
                        </a:cubicBezTo>
                        <a:lnTo>
                          <a:pt x="9716" y="1631"/>
                        </a:lnTo>
                        <a:cubicBezTo>
                          <a:pt x="4381" y="-1798"/>
                          <a:pt x="0" y="393"/>
                          <a:pt x="0" y="6203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736" name="Полилиния: фигура 433">
                    <a:extLst>
                      <a:ext uri="{FF2B5EF4-FFF2-40B4-BE49-F238E27FC236}">
                        <a16:creationId xmlns:a16="http://schemas.microsoft.com/office/drawing/2014/main" id="{D0D5E09F-E4A3-4B63-9806-09727DC2991E}"/>
                      </a:ext>
                    </a:extLst>
                  </p:cNvPr>
                  <p:cNvSpPr/>
                  <p:nvPr/>
                </p:nvSpPr>
                <p:spPr>
                  <a:xfrm>
                    <a:off x="4254245" y="3650223"/>
                    <a:ext cx="281844" cy="175341"/>
                  </a:xfrm>
                  <a:custGeom>
                    <a:avLst/>
                    <a:gdLst>
                      <a:gd name="connsiteX0" fmla="*/ 0 w 281844"/>
                      <a:gd name="connsiteY0" fmla="*/ 6233 h 175341"/>
                      <a:gd name="connsiteX1" fmla="*/ 9525 w 281844"/>
                      <a:gd name="connsiteY1" fmla="*/ 22331 h 175341"/>
                      <a:gd name="connsiteX2" fmla="*/ 272320 w 281844"/>
                      <a:gd name="connsiteY2" fmla="*/ 173969 h 175341"/>
                      <a:gd name="connsiteX3" fmla="*/ 281845 w 281844"/>
                      <a:gd name="connsiteY3" fmla="*/ 169016 h 175341"/>
                      <a:gd name="connsiteX4" fmla="*/ 272320 w 281844"/>
                      <a:gd name="connsiteY4" fmla="*/ 152918 h 175341"/>
                      <a:gd name="connsiteX5" fmla="*/ 9716 w 281844"/>
                      <a:gd name="connsiteY5" fmla="*/ 1376 h 175341"/>
                      <a:gd name="connsiteX6" fmla="*/ 0 w 281844"/>
                      <a:gd name="connsiteY6" fmla="*/ 6233 h 1753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81844" h="175341">
                        <a:moveTo>
                          <a:pt x="0" y="6233"/>
                        </a:moveTo>
                        <a:cubicBezTo>
                          <a:pt x="442" y="12806"/>
                          <a:pt x="3976" y="18780"/>
                          <a:pt x="9525" y="22331"/>
                        </a:cubicBezTo>
                        <a:lnTo>
                          <a:pt x="272320" y="173969"/>
                        </a:lnTo>
                        <a:cubicBezTo>
                          <a:pt x="277654" y="177017"/>
                          <a:pt x="281845" y="174826"/>
                          <a:pt x="281845" y="169016"/>
                        </a:cubicBezTo>
                        <a:cubicBezTo>
                          <a:pt x="281373" y="162452"/>
                          <a:pt x="277846" y="156491"/>
                          <a:pt x="272320" y="152918"/>
                        </a:cubicBezTo>
                        <a:lnTo>
                          <a:pt x="9716" y="1376"/>
                        </a:lnTo>
                        <a:cubicBezTo>
                          <a:pt x="4381" y="-1672"/>
                          <a:pt x="0" y="518"/>
                          <a:pt x="0" y="6233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737" name="Полилиния: фигура 434">
                    <a:extLst>
                      <a:ext uri="{FF2B5EF4-FFF2-40B4-BE49-F238E27FC236}">
                        <a16:creationId xmlns:a16="http://schemas.microsoft.com/office/drawing/2014/main" id="{DAB87D44-8BB3-465F-B111-B27B759009A6}"/>
                      </a:ext>
                    </a:extLst>
                  </p:cNvPr>
                  <p:cNvSpPr/>
                  <p:nvPr/>
                </p:nvSpPr>
                <p:spPr>
                  <a:xfrm>
                    <a:off x="4254430" y="3650223"/>
                    <a:ext cx="245655" cy="158538"/>
                  </a:xfrm>
                  <a:custGeom>
                    <a:avLst/>
                    <a:gdLst>
                      <a:gd name="connsiteX0" fmla="*/ 9531 w 245655"/>
                      <a:gd name="connsiteY0" fmla="*/ 1376 h 158538"/>
                      <a:gd name="connsiteX1" fmla="*/ 245656 w 245655"/>
                      <a:gd name="connsiteY1" fmla="*/ 137583 h 158538"/>
                      <a:gd name="connsiteX2" fmla="*/ 245656 w 245655"/>
                      <a:gd name="connsiteY2" fmla="*/ 158538 h 158538"/>
                      <a:gd name="connsiteX3" fmla="*/ 9531 w 245655"/>
                      <a:gd name="connsiteY3" fmla="*/ 22331 h 158538"/>
                      <a:gd name="connsiteX4" fmla="*/ 6 w 245655"/>
                      <a:gd name="connsiteY4" fmla="*/ 6233 h 158538"/>
                      <a:gd name="connsiteX5" fmla="*/ 9531 w 245655"/>
                      <a:gd name="connsiteY5" fmla="*/ 1376 h 1585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45655" h="158538">
                        <a:moveTo>
                          <a:pt x="9531" y="1376"/>
                        </a:moveTo>
                        <a:lnTo>
                          <a:pt x="245656" y="137583"/>
                        </a:lnTo>
                        <a:lnTo>
                          <a:pt x="245656" y="158538"/>
                        </a:lnTo>
                        <a:lnTo>
                          <a:pt x="9531" y="22331"/>
                        </a:lnTo>
                        <a:cubicBezTo>
                          <a:pt x="3982" y="18780"/>
                          <a:pt x="448" y="12806"/>
                          <a:pt x="6" y="6233"/>
                        </a:cubicBezTo>
                        <a:cubicBezTo>
                          <a:pt x="-185" y="518"/>
                          <a:pt x="4197" y="-1672"/>
                          <a:pt x="9531" y="1376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738" name="Полилиния: фигура 435">
                    <a:extLst>
                      <a:ext uri="{FF2B5EF4-FFF2-40B4-BE49-F238E27FC236}">
                        <a16:creationId xmlns:a16="http://schemas.microsoft.com/office/drawing/2014/main" id="{1A9EB560-2BE1-4B10-9809-199DF65682D6}"/>
                      </a:ext>
                    </a:extLst>
                  </p:cNvPr>
                  <p:cNvSpPr/>
                  <p:nvPr/>
                </p:nvSpPr>
                <p:spPr>
                  <a:xfrm>
                    <a:off x="4236237" y="3121564"/>
                    <a:ext cx="318236" cy="280397"/>
                  </a:xfrm>
                  <a:custGeom>
                    <a:avLst/>
                    <a:gdLst>
                      <a:gd name="connsiteX0" fmla="*/ 9531 w 318236"/>
                      <a:gd name="connsiteY0" fmla="*/ 1302 h 280397"/>
                      <a:gd name="connsiteX1" fmla="*/ 308711 w 318236"/>
                      <a:gd name="connsiteY1" fmla="*/ 174086 h 280397"/>
                      <a:gd name="connsiteX2" fmla="*/ 318236 w 318236"/>
                      <a:gd name="connsiteY2" fmla="*/ 190850 h 280397"/>
                      <a:gd name="connsiteX3" fmla="*/ 318236 w 318236"/>
                      <a:gd name="connsiteY3" fmla="*/ 273527 h 280397"/>
                      <a:gd name="connsiteX4" fmla="*/ 308711 w 318236"/>
                      <a:gd name="connsiteY4" fmla="*/ 279051 h 280397"/>
                      <a:gd name="connsiteX5" fmla="*/ 9531 w 318236"/>
                      <a:gd name="connsiteY5" fmla="*/ 106268 h 280397"/>
                      <a:gd name="connsiteX6" fmla="*/ 6 w 318236"/>
                      <a:gd name="connsiteY6" fmla="*/ 89504 h 280397"/>
                      <a:gd name="connsiteX7" fmla="*/ 6 w 318236"/>
                      <a:gd name="connsiteY7" fmla="*/ 6922 h 280397"/>
                      <a:gd name="connsiteX8" fmla="*/ 9531 w 318236"/>
                      <a:gd name="connsiteY8" fmla="*/ 1302 h 2803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18236" h="280397">
                        <a:moveTo>
                          <a:pt x="9531" y="1302"/>
                        </a:moveTo>
                        <a:lnTo>
                          <a:pt x="308711" y="174086"/>
                        </a:lnTo>
                        <a:cubicBezTo>
                          <a:pt x="314374" y="177839"/>
                          <a:pt x="317911" y="184064"/>
                          <a:pt x="318236" y="190850"/>
                        </a:cubicBezTo>
                        <a:lnTo>
                          <a:pt x="318236" y="273527"/>
                        </a:lnTo>
                        <a:cubicBezTo>
                          <a:pt x="318236" y="279623"/>
                          <a:pt x="313855" y="282194"/>
                          <a:pt x="308711" y="279051"/>
                        </a:cubicBezTo>
                        <a:lnTo>
                          <a:pt x="9531" y="106268"/>
                        </a:lnTo>
                        <a:cubicBezTo>
                          <a:pt x="3857" y="102526"/>
                          <a:pt x="316" y="96294"/>
                          <a:pt x="6" y="89504"/>
                        </a:cubicBezTo>
                        <a:lnTo>
                          <a:pt x="6" y="6922"/>
                        </a:lnTo>
                        <a:cubicBezTo>
                          <a:pt x="-185" y="731"/>
                          <a:pt x="4197" y="-1746"/>
                          <a:pt x="9531" y="1302"/>
                        </a:cubicBezTo>
                        <a:close/>
                      </a:path>
                    </a:pathLst>
                  </a:custGeom>
                  <a:solidFill>
                    <a:srgbClr val="455A6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739" name="Полилиния: фигура 436">
                    <a:extLst>
                      <a:ext uri="{FF2B5EF4-FFF2-40B4-BE49-F238E27FC236}">
                        <a16:creationId xmlns:a16="http://schemas.microsoft.com/office/drawing/2014/main" id="{4DCC422E-F474-45AB-9D02-768509FA13D7}"/>
                      </a:ext>
                    </a:extLst>
                  </p:cNvPr>
                  <p:cNvSpPr/>
                  <p:nvPr/>
                </p:nvSpPr>
                <p:spPr>
                  <a:xfrm>
                    <a:off x="4254245" y="3152957"/>
                    <a:ext cx="281844" cy="175402"/>
                  </a:xfrm>
                  <a:custGeom>
                    <a:avLst/>
                    <a:gdLst>
                      <a:gd name="connsiteX0" fmla="*/ 0 w 281844"/>
                      <a:gd name="connsiteY0" fmla="*/ 6294 h 175402"/>
                      <a:gd name="connsiteX1" fmla="*/ 9525 w 281844"/>
                      <a:gd name="connsiteY1" fmla="*/ 22391 h 175402"/>
                      <a:gd name="connsiteX2" fmla="*/ 272320 w 281844"/>
                      <a:gd name="connsiteY2" fmla="*/ 174029 h 175402"/>
                      <a:gd name="connsiteX3" fmla="*/ 281845 w 281844"/>
                      <a:gd name="connsiteY3" fmla="*/ 169077 h 175402"/>
                      <a:gd name="connsiteX4" fmla="*/ 272320 w 281844"/>
                      <a:gd name="connsiteY4" fmla="*/ 152979 h 175402"/>
                      <a:gd name="connsiteX5" fmla="*/ 9716 w 281844"/>
                      <a:gd name="connsiteY5" fmla="*/ 1436 h 175402"/>
                      <a:gd name="connsiteX6" fmla="*/ 0 w 281844"/>
                      <a:gd name="connsiteY6" fmla="*/ 6294 h 1754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81844" h="175402">
                        <a:moveTo>
                          <a:pt x="0" y="6294"/>
                        </a:moveTo>
                        <a:cubicBezTo>
                          <a:pt x="442" y="12867"/>
                          <a:pt x="3976" y="18840"/>
                          <a:pt x="9525" y="22391"/>
                        </a:cubicBezTo>
                        <a:lnTo>
                          <a:pt x="272320" y="174029"/>
                        </a:lnTo>
                        <a:cubicBezTo>
                          <a:pt x="277654" y="177078"/>
                          <a:pt x="281845" y="174887"/>
                          <a:pt x="281845" y="169077"/>
                        </a:cubicBezTo>
                        <a:cubicBezTo>
                          <a:pt x="281373" y="162513"/>
                          <a:pt x="277846" y="156552"/>
                          <a:pt x="272320" y="152979"/>
                        </a:cubicBezTo>
                        <a:lnTo>
                          <a:pt x="9716" y="1436"/>
                        </a:lnTo>
                        <a:cubicBezTo>
                          <a:pt x="4381" y="-1707"/>
                          <a:pt x="0" y="484"/>
                          <a:pt x="0" y="629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740" name="Полилиния: фигура 437">
                    <a:extLst>
                      <a:ext uri="{FF2B5EF4-FFF2-40B4-BE49-F238E27FC236}">
                        <a16:creationId xmlns:a16="http://schemas.microsoft.com/office/drawing/2014/main" id="{BAD2511F-A9DC-4BF4-A44D-AB27FD9C6D30}"/>
                      </a:ext>
                    </a:extLst>
                  </p:cNvPr>
                  <p:cNvSpPr/>
                  <p:nvPr/>
                </p:nvSpPr>
                <p:spPr>
                  <a:xfrm>
                    <a:off x="4254245" y="3194962"/>
                    <a:ext cx="282035" cy="175402"/>
                  </a:xfrm>
                  <a:custGeom>
                    <a:avLst/>
                    <a:gdLst>
                      <a:gd name="connsiteX0" fmla="*/ 0 w 282035"/>
                      <a:gd name="connsiteY0" fmla="*/ 6294 h 175402"/>
                      <a:gd name="connsiteX1" fmla="*/ 9525 w 282035"/>
                      <a:gd name="connsiteY1" fmla="*/ 22391 h 175402"/>
                      <a:gd name="connsiteX2" fmla="*/ 272510 w 282035"/>
                      <a:gd name="connsiteY2" fmla="*/ 174029 h 175402"/>
                      <a:gd name="connsiteX3" fmla="*/ 282035 w 282035"/>
                      <a:gd name="connsiteY3" fmla="*/ 169076 h 175402"/>
                      <a:gd name="connsiteX4" fmla="*/ 272510 w 282035"/>
                      <a:gd name="connsiteY4" fmla="*/ 152979 h 175402"/>
                      <a:gd name="connsiteX5" fmla="*/ 9716 w 282035"/>
                      <a:gd name="connsiteY5" fmla="*/ 1437 h 175402"/>
                      <a:gd name="connsiteX6" fmla="*/ 0 w 282035"/>
                      <a:gd name="connsiteY6" fmla="*/ 6294 h 1754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82035" h="175402">
                        <a:moveTo>
                          <a:pt x="0" y="6294"/>
                        </a:moveTo>
                        <a:cubicBezTo>
                          <a:pt x="442" y="12867"/>
                          <a:pt x="3976" y="18840"/>
                          <a:pt x="9525" y="22391"/>
                        </a:cubicBezTo>
                        <a:lnTo>
                          <a:pt x="272510" y="174029"/>
                        </a:lnTo>
                        <a:cubicBezTo>
                          <a:pt x="277844" y="177078"/>
                          <a:pt x="282035" y="174887"/>
                          <a:pt x="282035" y="169076"/>
                        </a:cubicBezTo>
                        <a:cubicBezTo>
                          <a:pt x="281564" y="162513"/>
                          <a:pt x="278037" y="156552"/>
                          <a:pt x="272510" y="152979"/>
                        </a:cubicBezTo>
                        <a:lnTo>
                          <a:pt x="9716" y="1437"/>
                        </a:lnTo>
                        <a:cubicBezTo>
                          <a:pt x="4381" y="-1707"/>
                          <a:pt x="0" y="484"/>
                          <a:pt x="0" y="6294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741" name="Полилиния: фигура 438">
                    <a:extLst>
                      <a:ext uri="{FF2B5EF4-FFF2-40B4-BE49-F238E27FC236}">
                        <a16:creationId xmlns:a16="http://schemas.microsoft.com/office/drawing/2014/main" id="{9E78B289-C5D1-454E-A158-4B021C99E9ED}"/>
                      </a:ext>
                    </a:extLst>
                  </p:cNvPr>
                  <p:cNvSpPr/>
                  <p:nvPr/>
                </p:nvSpPr>
                <p:spPr>
                  <a:xfrm>
                    <a:off x="4254430" y="3194962"/>
                    <a:ext cx="191077" cy="127166"/>
                  </a:xfrm>
                  <a:custGeom>
                    <a:avLst/>
                    <a:gdLst>
                      <a:gd name="connsiteX0" fmla="*/ 9531 w 191077"/>
                      <a:gd name="connsiteY0" fmla="*/ 1437 h 127166"/>
                      <a:gd name="connsiteX1" fmla="*/ 191078 w 191077"/>
                      <a:gd name="connsiteY1" fmla="*/ 106212 h 127166"/>
                      <a:gd name="connsiteX2" fmla="*/ 191078 w 191077"/>
                      <a:gd name="connsiteY2" fmla="*/ 127167 h 127166"/>
                      <a:gd name="connsiteX3" fmla="*/ 9531 w 191077"/>
                      <a:gd name="connsiteY3" fmla="*/ 22391 h 127166"/>
                      <a:gd name="connsiteX4" fmla="*/ 6 w 191077"/>
                      <a:gd name="connsiteY4" fmla="*/ 6294 h 127166"/>
                      <a:gd name="connsiteX5" fmla="*/ 9531 w 191077"/>
                      <a:gd name="connsiteY5" fmla="*/ 1437 h 1271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91077" h="127166">
                        <a:moveTo>
                          <a:pt x="9531" y="1437"/>
                        </a:moveTo>
                        <a:lnTo>
                          <a:pt x="191078" y="106212"/>
                        </a:lnTo>
                        <a:lnTo>
                          <a:pt x="191078" y="127167"/>
                        </a:lnTo>
                        <a:lnTo>
                          <a:pt x="9531" y="22391"/>
                        </a:lnTo>
                        <a:cubicBezTo>
                          <a:pt x="3982" y="18841"/>
                          <a:pt x="448" y="12867"/>
                          <a:pt x="6" y="6294"/>
                        </a:cubicBezTo>
                        <a:cubicBezTo>
                          <a:pt x="-185" y="484"/>
                          <a:pt x="4197" y="-1707"/>
                          <a:pt x="9531" y="1437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742" name="Полилиния: фигура 439">
                    <a:extLst>
                      <a:ext uri="{FF2B5EF4-FFF2-40B4-BE49-F238E27FC236}">
                        <a16:creationId xmlns:a16="http://schemas.microsoft.com/office/drawing/2014/main" id="{D18F5F3E-281D-4E8F-9552-79BA1F48580C}"/>
                      </a:ext>
                    </a:extLst>
                  </p:cNvPr>
                  <p:cNvSpPr/>
                  <p:nvPr/>
                </p:nvSpPr>
                <p:spPr>
                  <a:xfrm>
                    <a:off x="4236237" y="3349021"/>
                    <a:ext cx="318236" cy="280204"/>
                  </a:xfrm>
                  <a:custGeom>
                    <a:avLst/>
                    <a:gdLst>
                      <a:gd name="connsiteX0" fmla="*/ 9531 w 318236"/>
                      <a:gd name="connsiteY0" fmla="*/ 1302 h 280204"/>
                      <a:gd name="connsiteX1" fmla="*/ 308711 w 318236"/>
                      <a:gd name="connsiteY1" fmla="*/ 173895 h 280204"/>
                      <a:gd name="connsiteX2" fmla="*/ 318236 w 318236"/>
                      <a:gd name="connsiteY2" fmla="*/ 190659 h 280204"/>
                      <a:gd name="connsiteX3" fmla="*/ 318236 w 318236"/>
                      <a:gd name="connsiteY3" fmla="*/ 273241 h 280204"/>
                      <a:gd name="connsiteX4" fmla="*/ 308711 w 318236"/>
                      <a:gd name="connsiteY4" fmla="*/ 278861 h 280204"/>
                      <a:gd name="connsiteX5" fmla="*/ 9531 w 318236"/>
                      <a:gd name="connsiteY5" fmla="*/ 106268 h 280204"/>
                      <a:gd name="connsiteX6" fmla="*/ 6 w 318236"/>
                      <a:gd name="connsiteY6" fmla="*/ 89504 h 280204"/>
                      <a:gd name="connsiteX7" fmla="*/ 6 w 318236"/>
                      <a:gd name="connsiteY7" fmla="*/ 6922 h 280204"/>
                      <a:gd name="connsiteX8" fmla="*/ 9531 w 318236"/>
                      <a:gd name="connsiteY8" fmla="*/ 1302 h 2802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18236" h="280204">
                        <a:moveTo>
                          <a:pt x="9531" y="1302"/>
                        </a:moveTo>
                        <a:lnTo>
                          <a:pt x="308711" y="173895"/>
                        </a:lnTo>
                        <a:cubicBezTo>
                          <a:pt x="314374" y="177648"/>
                          <a:pt x="317911" y="183873"/>
                          <a:pt x="318236" y="190659"/>
                        </a:cubicBezTo>
                        <a:lnTo>
                          <a:pt x="318236" y="273241"/>
                        </a:lnTo>
                        <a:cubicBezTo>
                          <a:pt x="318236" y="279432"/>
                          <a:pt x="313855" y="282004"/>
                          <a:pt x="308711" y="278861"/>
                        </a:cubicBezTo>
                        <a:lnTo>
                          <a:pt x="9531" y="106268"/>
                        </a:lnTo>
                        <a:cubicBezTo>
                          <a:pt x="3857" y="102525"/>
                          <a:pt x="316" y="96294"/>
                          <a:pt x="6" y="89504"/>
                        </a:cubicBezTo>
                        <a:lnTo>
                          <a:pt x="6" y="6922"/>
                        </a:lnTo>
                        <a:cubicBezTo>
                          <a:pt x="-185" y="731"/>
                          <a:pt x="4197" y="-1746"/>
                          <a:pt x="9531" y="1302"/>
                        </a:cubicBezTo>
                        <a:close/>
                      </a:path>
                    </a:pathLst>
                  </a:custGeom>
                  <a:solidFill>
                    <a:srgbClr val="455A6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743" name="Полилиния: фигура 440">
                    <a:extLst>
                      <a:ext uri="{FF2B5EF4-FFF2-40B4-BE49-F238E27FC236}">
                        <a16:creationId xmlns:a16="http://schemas.microsoft.com/office/drawing/2014/main" id="{E69BDACF-E81C-4488-9EC5-2C3FD2CA4BE6}"/>
                      </a:ext>
                    </a:extLst>
                  </p:cNvPr>
                  <p:cNvSpPr/>
                  <p:nvPr/>
                </p:nvSpPr>
                <p:spPr>
                  <a:xfrm>
                    <a:off x="4254245" y="3380505"/>
                    <a:ext cx="281844" cy="175311"/>
                  </a:xfrm>
                  <a:custGeom>
                    <a:avLst/>
                    <a:gdLst>
                      <a:gd name="connsiteX0" fmla="*/ 0 w 281844"/>
                      <a:gd name="connsiteY0" fmla="*/ 6203 h 175311"/>
                      <a:gd name="connsiteX1" fmla="*/ 9525 w 281844"/>
                      <a:gd name="connsiteY1" fmla="*/ 22301 h 175311"/>
                      <a:gd name="connsiteX2" fmla="*/ 272320 w 281844"/>
                      <a:gd name="connsiteY2" fmla="*/ 173939 h 175311"/>
                      <a:gd name="connsiteX3" fmla="*/ 281845 w 281844"/>
                      <a:gd name="connsiteY3" fmla="*/ 168986 h 175311"/>
                      <a:gd name="connsiteX4" fmla="*/ 272320 w 281844"/>
                      <a:gd name="connsiteY4" fmla="*/ 152888 h 175311"/>
                      <a:gd name="connsiteX5" fmla="*/ 9716 w 281844"/>
                      <a:gd name="connsiteY5" fmla="*/ 1346 h 175311"/>
                      <a:gd name="connsiteX6" fmla="*/ 0 w 281844"/>
                      <a:gd name="connsiteY6" fmla="*/ 6203 h 1753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81844" h="175311">
                        <a:moveTo>
                          <a:pt x="0" y="6203"/>
                        </a:moveTo>
                        <a:cubicBezTo>
                          <a:pt x="442" y="12776"/>
                          <a:pt x="3976" y="18749"/>
                          <a:pt x="9525" y="22301"/>
                        </a:cubicBezTo>
                        <a:lnTo>
                          <a:pt x="272320" y="173939"/>
                        </a:lnTo>
                        <a:cubicBezTo>
                          <a:pt x="277654" y="176986"/>
                          <a:pt x="281845" y="174796"/>
                          <a:pt x="281845" y="168986"/>
                        </a:cubicBezTo>
                        <a:cubicBezTo>
                          <a:pt x="281373" y="162422"/>
                          <a:pt x="277846" y="156461"/>
                          <a:pt x="272320" y="152888"/>
                        </a:cubicBezTo>
                        <a:lnTo>
                          <a:pt x="9716" y="1346"/>
                        </a:lnTo>
                        <a:cubicBezTo>
                          <a:pt x="4381" y="-1798"/>
                          <a:pt x="0" y="869"/>
                          <a:pt x="0" y="6203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744" name="Полилиния: фигура 441">
                    <a:extLst>
                      <a:ext uri="{FF2B5EF4-FFF2-40B4-BE49-F238E27FC236}">
                        <a16:creationId xmlns:a16="http://schemas.microsoft.com/office/drawing/2014/main" id="{E3423B2A-C7C4-4981-90F2-27CAC89933D0}"/>
                      </a:ext>
                    </a:extLst>
                  </p:cNvPr>
                  <p:cNvSpPr/>
                  <p:nvPr/>
                </p:nvSpPr>
                <p:spPr>
                  <a:xfrm>
                    <a:off x="4254245" y="3422428"/>
                    <a:ext cx="281844" cy="175648"/>
                  </a:xfrm>
                  <a:custGeom>
                    <a:avLst/>
                    <a:gdLst>
                      <a:gd name="connsiteX0" fmla="*/ 0 w 281844"/>
                      <a:gd name="connsiteY0" fmla="*/ 6572 h 175648"/>
                      <a:gd name="connsiteX1" fmla="*/ 9525 w 281844"/>
                      <a:gd name="connsiteY1" fmla="*/ 22669 h 175648"/>
                      <a:gd name="connsiteX2" fmla="*/ 272320 w 281844"/>
                      <a:gd name="connsiteY2" fmla="*/ 174212 h 175648"/>
                      <a:gd name="connsiteX3" fmla="*/ 281845 w 281844"/>
                      <a:gd name="connsiteY3" fmla="*/ 169354 h 175648"/>
                      <a:gd name="connsiteX4" fmla="*/ 272320 w 281844"/>
                      <a:gd name="connsiteY4" fmla="*/ 153257 h 175648"/>
                      <a:gd name="connsiteX5" fmla="*/ 9716 w 281844"/>
                      <a:gd name="connsiteY5" fmla="*/ 1428 h 175648"/>
                      <a:gd name="connsiteX6" fmla="*/ 0 w 281844"/>
                      <a:gd name="connsiteY6" fmla="*/ 6572 h 1756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81844" h="175648">
                        <a:moveTo>
                          <a:pt x="0" y="6572"/>
                        </a:moveTo>
                        <a:cubicBezTo>
                          <a:pt x="442" y="13144"/>
                          <a:pt x="3976" y="19118"/>
                          <a:pt x="9525" y="22669"/>
                        </a:cubicBezTo>
                        <a:lnTo>
                          <a:pt x="272320" y="174212"/>
                        </a:lnTo>
                        <a:cubicBezTo>
                          <a:pt x="277654" y="177355"/>
                          <a:pt x="281845" y="175164"/>
                          <a:pt x="281845" y="169354"/>
                        </a:cubicBezTo>
                        <a:cubicBezTo>
                          <a:pt x="281403" y="162781"/>
                          <a:pt x="277869" y="156807"/>
                          <a:pt x="272320" y="153257"/>
                        </a:cubicBezTo>
                        <a:lnTo>
                          <a:pt x="9716" y="1428"/>
                        </a:lnTo>
                        <a:cubicBezTo>
                          <a:pt x="4381" y="-1715"/>
                          <a:pt x="0" y="476"/>
                          <a:pt x="0" y="6572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745" name="Полилиния: фигура 442">
                    <a:extLst>
                      <a:ext uri="{FF2B5EF4-FFF2-40B4-BE49-F238E27FC236}">
                        <a16:creationId xmlns:a16="http://schemas.microsoft.com/office/drawing/2014/main" id="{08D98345-8043-4A72-B892-576742A4895C}"/>
                      </a:ext>
                    </a:extLst>
                  </p:cNvPr>
                  <p:cNvSpPr/>
                  <p:nvPr/>
                </p:nvSpPr>
                <p:spPr>
                  <a:xfrm>
                    <a:off x="4254430" y="3422431"/>
                    <a:ext cx="245655" cy="158968"/>
                  </a:xfrm>
                  <a:custGeom>
                    <a:avLst/>
                    <a:gdLst>
                      <a:gd name="connsiteX0" fmla="*/ 9531 w 245655"/>
                      <a:gd name="connsiteY0" fmla="*/ 1425 h 158968"/>
                      <a:gd name="connsiteX1" fmla="*/ 245656 w 245655"/>
                      <a:gd name="connsiteY1" fmla="*/ 137538 h 158968"/>
                      <a:gd name="connsiteX2" fmla="*/ 245656 w 245655"/>
                      <a:gd name="connsiteY2" fmla="*/ 158969 h 158968"/>
                      <a:gd name="connsiteX3" fmla="*/ 9531 w 245655"/>
                      <a:gd name="connsiteY3" fmla="*/ 22761 h 158968"/>
                      <a:gd name="connsiteX4" fmla="*/ 6 w 245655"/>
                      <a:gd name="connsiteY4" fmla="*/ 6664 h 158968"/>
                      <a:gd name="connsiteX5" fmla="*/ 9531 w 245655"/>
                      <a:gd name="connsiteY5" fmla="*/ 1425 h 1589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45655" h="158968">
                        <a:moveTo>
                          <a:pt x="9531" y="1425"/>
                        </a:moveTo>
                        <a:lnTo>
                          <a:pt x="245656" y="137538"/>
                        </a:lnTo>
                        <a:lnTo>
                          <a:pt x="245656" y="158969"/>
                        </a:lnTo>
                        <a:lnTo>
                          <a:pt x="9531" y="22761"/>
                        </a:lnTo>
                        <a:cubicBezTo>
                          <a:pt x="3982" y="19210"/>
                          <a:pt x="448" y="13237"/>
                          <a:pt x="6" y="6664"/>
                        </a:cubicBezTo>
                        <a:cubicBezTo>
                          <a:pt x="-185" y="473"/>
                          <a:pt x="4197" y="-1718"/>
                          <a:pt x="9531" y="1425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746" name="Полилиния: фигура 443">
                    <a:extLst>
                      <a:ext uri="{FF2B5EF4-FFF2-40B4-BE49-F238E27FC236}">
                        <a16:creationId xmlns:a16="http://schemas.microsoft.com/office/drawing/2014/main" id="{F768A82D-D431-4C53-99D6-E1663D95FA32}"/>
                      </a:ext>
                    </a:extLst>
                  </p:cNvPr>
                  <p:cNvSpPr/>
                  <p:nvPr/>
                </p:nvSpPr>
                <p:spPr>
                  <a:xfrm>
                    <a:off x="4231766" y="2751535"/>
                    <a:ext cx="740283" cy="453578"/>
                  </a:xfrm>
                  <a:custGeom>
                    <a:avLst/>
                    <a:gdLst>
                      <a:gd name="connsiteX0" fmla="*/ 379286 w 740283"/>
                      <a:gd name="connsiteY0" fmla="*/ 451437 h 453578"/>
                      <a:gd name="connsiteX1" fmla="*/ 730758 w 740283"/>
                      <a:gd name="connsiteY1" fmla="*/ 248840 h 453578"/>
                      <a:gd name="connsiteX2" fmla="*/ 740283 w 740283"/>
                      <a:gd name="connsiteY2" fmla="*/ 233124 h 453578"/>
                      <a:gd name="connsiteX3" fmla="*/ 740283 w 740283"/>
                      <a:gd name="connsiteY3" fmla="*/ 221312 h 453578"/>
                      <a:gd name="connsiteX4" fmla="*/ 730758 w 740283"/>
                      <a:gd name="connsiteY4" fmla="*/ 205501 h 453578"/>
                      <a:gd name="connsiteX5" fmla="*/ 379286 w 740283"/>
                      <a:gd name="connsiteY5" fmla="*/ 2142 h 453578"/>
                      <a:gd name="connsiteX6" fmla="*/ 361093 w 740283"/>
                      <a:gd name="connsiteY6" fmla="*/ 2142 h 453578"/>
                      <a:gd name="connsiteX7" fmla="*/ 9525 w 740283"/>
                      <a:gd name="connsiteY7" fmla="*/ 205120 h 453578"/>
                      <a:gd name="connsiteX8" fmla="*/ 0 w 740283"/>
                      <a:gd name="connsiteY8" fmla="*/ 220932 h 453578"/>
                      <a:gd name="connsiteX9" fmla="*/ 0 w 740283"/>
                      <a:gd name="connsiteY9" fmla="*/ 232742 h 453578"/>
                      <a:gd name="connsiteX10" fmla="*/ 9525 w 740283"/>
                      <a:gd name="connsiteY10" fmla="*/ 248459 h 453578"/>
                      <a:gd name="connsiteX11" fmla="*/ 361093 w 740283"/>
                      <a:gd name="connsiteY11" fmla="*/ 451437 h 453578"/>
                      <a:gd name="connsiteX12" fmla="*/ 379286 w 740283"/>
                      <a:gd name="connsiteY12" fmla="*/ 451437 h 4535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740283" h="453578">
                        <a:moveTo>
                          <a:pt x="379286" y="451437"/>
                        </a:moveTo>
                        <a:lnTo>
                          <a:pt x="730758" y="248840"/>
                        </a:lnTo>
                        <a:cubicBezTo>
                          <a:pt x="736306" y="245468"/>
                          <a:pt x="739861" y="239602"/>
                          <a:pt x="740283" y="233124"/>
                        </a:cubicBezTo>
                        <a:lnTo>
                          <a:pt x="740283" y="221312"/>
                        </a:lnTo>
                        <a:cubicBezTo>
                          <a:pt x="739828" y="214819"/>
                          <a:pt x="736286" y="208938"/>
                          <a:pt x="730758" y="205501"/>
                        </a:cubicBezTo>
                        <a:lnTo>
                          <a:pt x="379286" y="2142"/>
                        </a:lnTo>
                        <a:cubicBezTo>
                          <a:pt x="373558" y="-714"/>
                          <a:pt x="366821" y="-714"/>
                          <a:pt x="361093" y="2142"/>
                        </a:cubicBezTo>
                        <a:lnTo>
                          <a:pt x="9525" y="205120"/>
                        </a:lnTo>
                        <a:cubicBezTo>
                          <a:pt x="3986" y="208546"/>
                          <a:pt x="439" y="214433"/>
                          <a:pt x="0" y="220932"/>
                        </a:cubicBezTo>
                        <a:lnTo>
                          <a:pt x="0" y="232742"/>
                        </a:lnTo>
                        <a:cubicBezTo>
                          <a:pt x="406" y="239226"/>
                          <a:pt x="3965" y="245098"/>
                          <a:pt x="9525" y="248459"/>
                        </a:cubicBezTo>
                        <a:lnTo>
                          <a:pt x="361093" y="451437"/>
                        </a:lnTo>
                        <a:cubicBezTo>
                          <a:pt x="366821" y="454293"/>
                          <a:pt x="373558" y="454293"/>
                          <a:pt x="379286" y="451437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747" name="Полилиния: фигура 444">
                    <a:extLst>
                      <a:ext uri="{FF2B5EF4-FFF2-40B4-BE49-F238E27FC236}">
                        <a16:creationId xmlns:a16="http://schemas.microsoft.com/office/drawing/2014/main" id="{8B795D4F-3A81-4E50-B097-D038C37EB1BB}"/>
                      </a:ext>
                    </a:extLst>
                  </p:cNvPr>
                  <p:cNvSpPr/>
                  <p:nvPr/>
                </p:nvSpPr>
                <p:spPr>
                  <a:xfrm>
                    <a:off x="4231766" y="2751535"/>
                    <a:ext cx="740283" cy="453578"/>
                  </a:xfrm>
                  <a:custGeom>
                    <a:avLst/>
                    <a:gdLst>
                      <a:gd name="connsiteX0" fmla="*/ 379286 w 740283"/>
                      <a:gd name="connsiteY0" fmla="*/ 451437 h 453578"/>
                      <a:gd name="connsiteX1" fmla="*/ 730758 w 740283"/>
                      <a:gd name="connsiteY1" fmla="*/ 248840 h 453578"/>
                      <a:gd name="connsiteX2" fmla="*/ 740283 w 740283"/>
                      <a:gd name="connsiteY2" fmla="*/ 233124 h 453578"/>
                      <a:gd name="connsiteX3" fmla="*/ 740283 w 740283"/>
                      <a:gd name="connsiteY3" fmla="*/ 221312 h 453578"/>
                      <a:gd name="connsiteX4" fmla="*/ 730758 w 740283"/>
                      <a:gd name="connsiteY4" fmla="*/ 205501 h 453578"/>
                      <a:gd name="connsiteX5" fmla="*/ 379286 w 740283"/>
                      <a:gd name="connsiteY5" fmla="*/ 2142 h 453578"/>
                      <a:gd name="connsiteX6" fmla="*/ 361093 w 740283"/>
                      <a:gd name="connsiteY6" fmla="*/ 2142 h 453578"/>
                      <a:gd name="connsiteX7" fmla="*/ 9525 w 740283"/>
                      <a:gd name="connsiteY7" fmla="*/ 205120 h 453578"/>
                      <a:gd name="connsiteX8" fmla="*/ 0 w 740283"/>
                      <a:gd name="connsiteY8" fmla="*/ 220932 h 453578"/>
                      <a:gd name="connsiteX9" fmla="*/ 0 w 740283"/>
                      <a:gd name="connsiteY9" fmla="*/ 232742 h 453578"/>
                      <a:gd name="connsiteX10" fmla="*/ 9525 w 740283"/>
                      <a:gd name="connsiteY10" fmla="*/ 248459 h 453578"/>
                      <a:gd name="connsiteX11" fmla="*/ 361093 w 740283"/>
                      <a:gd name="connsiteY11" fmla="*/ 451437 h 453578"/>
                      <a:gd name="connsiteX12" fmla="*/ 379286 w 740283"/>
                      <a:gd name="connsiteY12" fmla="*/ 451437 h 4535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740283" h="453578">
                        <a:moveTo>
                          <a:pt x="379286" y="451437"/>
                        </a:moveTo>
                        <a:lnTo>
                          <a:pt x="730758" y="248840"/>
                        </a:lnTo>
                        <a:cubicBezTo>
                          <a:pt x="736306" y="245468"/>
                          <a:pt x="739861" y="239602"/>
                          <a:pt x="740283" y="233124"/>
                        </a:cubicBezTo>
                        <a:lnTo>
                          <a:pt x="740283" y="221312"/>
                        </a:lnTo>
                        <a:cubicBezTo>
                          <a:pt x="739828" y="214819"/>
                          <a:pt x="736286" y="208938"/>
                          <a:pt x="730758" y="205501"/>
                        </a:cubicBezTo>
                        <a:lnTo>
                          <a:pt x="379286" y="2142"/>
                        </a:lnTo>
                        <a:cubicBezTo>
                          <a:pt x="373558" y="-714"/>
                          <a:pt x="366821" y="-714"/>
                          <a:pt x="361093" y="2142"/>
                        </a:cubicBezTo>
                        <a:lnTo>
                          <a:pt x="9525" y="205120"/>
                        </a:lnTo>
                        <a:cubicBezTo>
                          <a:pt x="3986" y="208546"/>
                          <a:pt x="439" y="214433"/>
                          <a:pt x="0" y="220932"/>
                        </a:cubicBezTo>
                        <a:lnTo>
                          <a:pt x="0" y="232742"/>
                        </a:lnTo>
                        <a:cubicBezTo>
                          <a:pt x="406" y="239226"/>
                          <a:pt x="3965" y="245098"/>
                          <a:pt x="9525" y="248459"/>
                        </a:cubicBezTo>
                        <a:lnTo>
                          <a:pt x="361093" y="451437"/>
                        </a:lnTo>
                        <a:cubicBezTo>
                          <a:pt x="366821" y="454293"/>
                          <a:pt x="373558" y="454293"/>
                          <a:pt x="379286" y="451437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35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748" name="Полилиния: фигура 445">
                    <a:extLst>
                      <a:ext uri="{FF2B5EF4-FFF2-40B4-BE49-F238E27FC236}">
                        <a16:creationId xmlns:a16="http://schemas.microsoft.com/office/drawing/2014/main" id="{70C084F1-4245-4543-9DD6-D6F6B5806045}"/>
                      </a:ext>
                    </a:extLst>
                  </p:cNvPr>
                  <p:cNvSpPr/>
                  <p:nvPr/>
                </p:nvSpPr>
                <p:spPr>
                  <a:xfrm>
                    <a:off x="4237505" y="2751535"/>
                    <a:ext cx="728805" cy="420786"/>
                  </a:xfrm>
                  <a:custGeom>
                    <a:avLst/>
                    <a:gdLst>
                      <a:gd name="connsiteX0" fmla="*/ 725019 w 728805"/>
                      <a:gd name="connsiteY0" fmla="*/ 215597 h 420786"/>
                      <a:gd name="connsiteX1" fmla="*/ 373547 w 728805"/>
                      <a:gd name="connsiteY1" fmla="*/ 418575 h 420786"/>
                      <a:gd name="connsiteX2" fmla="*/ 355354 w 728805"/>
                      <a:gd name="connsiteY2" fmla="*/ 418575 h 420786"/>
                      <a:gd name="connsiteX3" fmla="*/ 3786 w 728805"/>
                      <a:gd name="connsiteY3" fmla="*/ 215597 h 420786"/>
                      <a:gd name="connsiteX4" fmla="*/ 3786 w 728805"/>
                      <a:gd name="connsiteY4" fmla="*/ 205120 h 420786"/>
                      <a:gd name="connsiteX5" fmla="*/ 355354 w 728805"/>
                      <a:gd name="connsiteY5" fmla="*/ 2142 h 420786"/>
                      <a:gd name="connsiteX6" fmla="*/ 373547 w 728805"/>
                      <a:gd name="connsiteY6" fmla="*/ 2142 h 420786"/>
                      <a:gd name="connsiteX7" fmla="*/ 725019 w 728805"/>
                      <a:gd name="connsiteY7" fmla="*/ 205120 h 420786"/>
                      <a:gd name="connsiteX8" fmla="*/ 725019 w 728805"/>
                      <a:gd name="connsiteY8" fmla="*/ 215597 h 4207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28805" h="420786">
                        <a:moveTo>
                          <a:pt x="725019" y="215597"/>
                        </a:moveTo>
                        <a:lnTo>
                          <a:pt x="373547" y="418575"/>
                        </a:lnTo>
                        <a:cubicBezTo>
                          <a:pt x="367841" y="421524"/>
                          <a:pt x="361060" y="421524"/>
                          <a:pt x="355354" y="418575"/>
                        </a:cubicBezTo>
                        <a:lnTo>
                          <a:pt x="3786" y="215597"/>
                        </a:lnTo>
                        <a:cubicBezTo>
                          <a:pt x="-1262" y="212740"/>
                          <a:pt x="-1262" y="208073"/>
                          <a:pt x="3786" y="205120"/>
                        </a:cubicBezTo>
                        <a:lnTo>
                          <a:pt x="355354" y="2142"/>
                        </a:lnTo>
                        <a:cubicBezTo>
                          <a:pt x="361082" y="-714"/>
                          <a:pt x="367819" y="-714"/>
                          <a:pt x="373547" y="2142"/>
                        </a:cubicBezTo>
                        <a:lnTo>
                          <a:pt x="725019" y="205120"/>
                        </a:lnTo>
                        <a:cubicBezTo>
                          <a:pt x="730067" y="208073"/>
                          <a:pt x="730067" y="212740"/>
                          <a:pt x="725019" y="215597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749" name="Полилиния: фигура 446">
                    <a:extLst>
                      <a:ext uri="{FF2B5EF4-FFF2-40B4-BE49-F238E27FC236}">
                        <a16:creationId xmlns:a16="http://schemas.microsoft.com/office/drawing/2014/main" id="{33D0F998-68BA-4E1E-8412-9FD03E9B1AFC}"/>
                      </a:ext>
                    </a:extLst>
                  </p:cNvPr>
                  <p:cNvSpPr/>
                  <p:nvPr/>
                </p:nvSpPr>
                <p:spPr>
                  <a:xfrm>
                    <a:off x="4601908" y="2958179"/>
                    <a:ext cx="370141" cy="246993"/>
                  </a:xfrm>
                  <a:custGeom>
                    <a:avLst/>
                    <a:gdLst>
                      <a:gd name="connsiteX0" fmla="*/ 0 w 370141"/>
                      <a:gd name="connsiteY0" fmla="*/ 214122 h 246993"/>
                      <a:gd name="connsiteX1" fmla="*/ 0 w 370141"/>
                      <a:gd name="connsiteY1" fmla="*/ 246983 h 246993"/>
                      <a:gd name="connsiteX2" fmla="*/ 9525 w 370141"/>
                      <a:gd name="connsiteY2" fmla="*/ 244792 h 246993"/>
                      <a:gd name="connsiteX3" fmla="*/ 360617 w 370141"/>
                      <a:gd name="connsiteY3" fmla="*/ 42196 h 246993"/>
                      <a:gd name="connsiteX4" fmla="*/ 370142 w 370141"/>
                      <a:gd name="connsiteY4" fmla="*/ 26479 h 246993"/>
                      <a:gd name="connsiteX5" fmla="*/ 370142 w 370141"/>
                      <a:gd name="connsiteY5" fmla="*/ 14573 h 246993"/>
                      <a:gd name="connsiteX6" fmla="*/ 362712 w 370141"/>
                      <a:gd name="connsiteY6" fmla="*/ 0 h 246993"/>
                      <a:gd name="connsiteX7" fmla="*/ 360997 w 370141"/>
                      <a:gd name="connsiteY7" fmla="*/ 9525 h 246993"/>
                      <a:gd name="connsiteX8" fmla="*/ 9144 w 370141"/>
                      <a:gd name="connsiteY8" fmla="*/ 211931 h 246993"/>
                      <a:gd name="connsiteX9" fmla="*/ 0 w 370141"/>
                      <a:gd name="connsiteY9" fmla="*/ 214122 h 2469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370141" h="246993">
                        <a:moveTo>
                          <a:pt x="0" y="214122"/>
                        </a:moveTo>
                        <a:lnTo>
                          <a:pt x="0" y="246983"/>
                        </a:lnTo>
                        <a:cubicBezTo>
                          <a:pt x="3311" y="247094"/>
                          <a:pt x="6595" y="246339"/>
                          <a:pt x="9525" y="244792"/>
                        </a:cubicBezTo>
                        <a:lnTo>
                          <a:pt x="360617" y="42196"/>
                        </a:lnTo>
                        <a:cubicBezTo>
                          <a:pt x="366164" y="38824"/>
                          <a:pt x="369719" y="32958"/>
                          <a:pt x="370142" y="26479"/>
                        </a:cubicBezTo>
                        <a:lnTo>
                          <a:pt x="370142" y="14573"/>
                        </a:lnTo>
                        <a:cubicBezTo>
                          <a:pt x="369808" y="8891"/>
                          <a:pt x="367115" y="3607"/>
                          <a:pt x="362712" y="0"/>
                        </a:cubicBezTo>
                        <a:cubicBezTo>
                          <a:pt x="365950" y="2953"/>
                          <a:pt x="365474" y="6858"/>
                          <a:pt x="360997" y="9525"/>
                        </a:cubicBezTo>
                        <a:lnTo>
                          <a:pt x="9144" y="211931"/>
                        </a:lnTo>
                        <a:cubicBezTo>
                          <a:pt x="6342" y="213454"/>
                          <a:pt x="3188" y="214210"/>
                          <a:pt x="0" y="214122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750" name="Полилиния: фигура 447">
                    <a:extLst>
                      <a:ext uri="{FF2B5EF4-FFF2-40B4-BE49-F238E27FC236}">
                        <a16:creationId xmlns:a16="http://schemas.microsoft.com/office/drawing/2014/main" id="{A9076A15-C5FC-4863-9F19-42E10C6D82F5}"/>
                      </a:ext>
                    </a:extLst>
                  </p:cNvPr>
                  <p:cNvSpPr/>
                  <p:nvPr/>
                </p:nvSpPr>
                <p:spPr>
                  <a:xfrm>
                    <a:off x="4601908" y="2958179"/>
                    <a:ext cx="370141" cy="246993"/>
                  </a:xfrm>
                  <a:custGeom>
                    <a:avLst/>
                    <a:gdLst>
                      <a:gd name="connsiteX0" fmla="*/ 0 w 370141"/>
                      <a:gd name="connsiteY0" fmla="*/ 214122 h 246993"/>
                      <a:gd name="connsiteX1" fmla="*/ 0 w 370141"/>
                      <a:gd name="connsiteY1" fmla="*/ 246983 h 246993"/>
                      <a:gd name="connsiteX2" fmla="*/ 9525 w 370141"/>
                      <a:gd name="connsiteY2" fmla="*/ 244792 h 246993"/>
                      <a:gd name="connsiteX3" fmla="*/ 360617 w 370141"/>
                      <a:gd name="connsiteY3" fmla="*/ 42196 h 246993"/>
                      <a:gd name="connsiteX4" fmla="*/ 370142 w 370141"/>
                      <a:gd name="connsiteY4" fmla="*/ 26479 h 246993"/>
                      <a:gd name="connsiteX5" fmla="*/ 370142 w 370141"/>
                      <a:gd name="connsiteY5" fmla="*/ 14573 h 246993"/>
                      <a:gd name="connsiteX6" fmla="*/ 362712 w 370141"/>
                      <a:gd name="connsiteY6" fmla="*/ 0 h 246993"/>
                      <a:gd name="connsiteX7" fmla="*/ 360997 w 370141"/>
                      <a:gd name="connsiteY7" fmla="*/ 9525 h 246993"/>
                      <a:gd name="connsiteX8" fmla="*/ 9144 w 370141"/>
                      <a:gd name="connsiteY8" fmla="*/ 211931 h 246993"/>
                      <a:gd name="connsiteX9" fmla="*/ 0 w 370141"/>
                      <a:gd name="connsiteY9" fmla="*/ 214122 h 2469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370141" h="246993">
                        <a:moveTo>
                          <a:pt x="0" y="214122"/>
                        </a:moveTo>
                        <a:lnTo>
                          <a:pt x="0" y="246983"/>
                        </a:lnTo>
                        <a:cubicBezTo>
                          <a:pt x="3311" y="247094"/>
                          <a:pt x="6595" y="246339"/>
                          <a:pt x="9525" y="244792"/>
                        </a:cubicBezTo>
                        <a:lnTo>
                          <a:pt x="360617" y="42196"/>
                        </a:lnTo>
                        <a:cubicBezTo>
                          <a:pt x="366164" y="38824"/>
                          <a:pt x="369719" y="32958"/>
                          <a:pt x="370142" y="26479"/>
                        </a:cubicBezTo>
                        <a:lnTo>
                          <a:pt x="370142" y="14573"/>
                        </a:lnTo>
                        <a:cubicBezTo>
                          <a:pt x="369808" y="8891"/>
                          <a:pt x="367115" y="3607"/>
                          <a:pt x="362712" y="0"/>
                        </a:cubicBezTo>
                        <a:cubicBezTo>
                          <a:pt x="365950" y="2953"/>
                          <a:pt x="365474" y="6858"/>
                          <a:pt x="360997" y="9525"/>
                        </a:cubicBezTo>
                        <a:lnTo>
                          <a:pt x="9144" y="211931"/>
                        </a:lnTo>
                        <a:cubicBezTo>
                          <a:pt x="6342" y="213454"/>
                          <a:pt x="3188" y="214210"/>
                          <a:pt x="0" y="214122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2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751" name="Полилиния: фигура 448">
                    <a:extLst>
                      <a:ext uri="{FF2B5EF4-FFF2-40B4-BE49-F238E27FC236}">
                        <a16:creationId xmlns:a16="http://schemas.microsoft.com/office/drawing/2014/main" id="{6FCEA372-FC42-4621-B53D-95A9937015EB}"/>
                      </a:ext>
                    </a:extLst>
                  </p:cNvPr>
                  <p:cNvSpPr/>
                  <p:nvPr/>
                </p:nvSpPr>
                <p:spPr>
                  <a:xfrm>
                    <a:off x="4345209" y="2719488"/>
                    <a:ext cx="513492" cy="387184"/>
                  </a:xfrm>
                  <a:custGeom>
                    <a:avLst/>
                    <a:gdLst>
                      <a:gd name="connsiteX0" fmla="*/ 265843 w 513492"/>
                      <a:gd name="connsiteY0" fmla="*/ 384994 h 387184"/>
                      <a:gd name="connsiteX1" fmla="*/ 503968 w 513492"/>
                      <a:gd name="connsiteY1" fmla="*/ 247644 h 387184"/>
                      <a:gd name="connsiteX2" fmla="*/ 513493 w 513492"/>
                      <a:gd name="connsiteY2" fmla="*/ 231928 h 387184"/>
                      <a:gd name="connsiteX3" fmla="*/ 513493 w 513492"/>
                      <a:gd name="connsiteY3" fmla="*/ 220117 h 387184"/>
                      <a:gd name="connsiteX4" fmla="*/ 503968 w 513492"/>
                      <a:gd name="connsiteY4" fmla="*/ 204305 h 387184"/>
                      <a:gd name="connsiteX5" fmla="*/ 351568 w 513492"/>
                      <a:gd name="connsiteY5" fmla="*/ 116294 h 387184"/>
                      <a:gd name="connsiteX6" fmla="*/ 336232 w 513492"/>
                      <a:gd name="connsiteY6" fmla="*/ 102674 h 387184"/>
                      <a:gd name="connsiteX7" fmla="*/ 262985 w 513492"/>
                      <a:gd name="connsiteY7" fmla="*/ 4661 h 387184"/>
                      <a:gd name="connsiteX8" fmla="*/ 247650 w 513492"/>
                      <a:gd name="connsiteY8" fmla="*/ 1518 h 387184"/>
                      <a:gd name="connsiteX9" fmla="*/ 9525 w 513492"/>
                      <a:gd name="connsiteY9" fmla="*/ 138773 h 387184"/>
                      <a:gd name="connsiteX10" fmla="*/ 0 w 513492"/>
                      <a:gd name="connsiteY10" fmla="*/ 154490 h 387184"/>
                      <a:gd name="connsiteX11" fmla="*/ 0 w 513492"/>
                      <a:gd name="connsiteY11" fmla="*/ 232023 h 387184"/>
                      <a:gd name="connsiteX12" fmla="*/ 9525 w 513492"/>
                      <a:gd name="connsiteY12" fmla="*/ 247739 h 387184"/>
                      <a:gd name="connsiteX13" fmla="*/ 247650 w 513492"/>
                      <a:gd name="connsiteY13" fmla="*/ 385090 h 387184"/>
                      <a:gd name="connsiteX14" fmla="*/ 265843 w 513492"/>
                      <a:gd name="connsiteY14" fmla="*/ 384995 h 3871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513492" h="387184">
                        <a:moveTo>
                          <a:pt x="265843" y="384994"/>
                        </a:moveTo>
                        <a:lnTo>
                          <a:pt x="503968" y="247644"/>
                        </a:lnTo>
                        <a:cubicBezTo>
                          <a:pt x="509527" y="244284"/>
                          <a:pt x="513086" y="238411"/>
                          <a:pt x="513493" y="231928"/>
                        </a:cubicBezTo>
                        <a:lnTo>
                          <a:pt x="513493" y="220117"/>
                        </a:lnTo>
                        <a:cubicBezTo>
                          <a:pt x="513053" y="213619"/>
                          <a:pt x="509507" y="207731"/>
                          <a:pt x="503968" y="204305"/>
                        </a:cubicBezTo>
                        <a:lnTo>
                          <a:pt x="351568" y="116294"/>
                        </a:lnTo>
                        <a:cubicBezTo>
                          <a:pt x="345728" y="112647"/>
                          <a:pt x="340544" y="108042"/>
                          <a:pt x="336232" y="102674"/>
                        </a:cubicBezTo>
                        <a:lnTo>
                          <a:pt x="262985" y="4661"/>
                        </a:lnTo>
                        <a:cubicBezTo>
                          <a:pt x="259354" y="-35"/>
                          <a:pt x="252836" y="-1371"/>
                          <a:pt x="247650" y="1518"/>
                        </a:cubicBezTo>
                        <a:lnTo>
                          <a:pt x="9525" y="138773"/>
                        </a:lnTo>
                        <a:cubicBezTo>
                          <a:pt x="4000" y="142169"/>
                          <a:pt x="454" y="148021"/>
                          <a:pt x="0" y="154490"/>
                        </a:cubicBezTo>
                        <a:lnTo>
                          <a:pt x="0" y="232023"/>
                        </a:lnTo>
                        <a:cubicBezTo>
                          <a:pt x="422" y="238502"/>
                          <a:pt x="3977" y="244367"/>
                          <a:pt x="9525" y="247739"/>
                        </a:cubicBezTo>
                        <a:lnTo>
                          <a:pt x="247650" y="385090"/>
                        </a:lnTo>
                        <a:cubicBezTo>
                          <a:pt x="253393" y="387916"/>
                          <a:pt x="260130" y="387881"/>
                          <a:pt x="265843" y="384995"/>
                        </a:cubicBezTo>
                        <a:close/>
                      </a:path>
                    </a:pathLst>
                  </a:custGeom>
                  <a:solidFill>
                    <a:srgbClr val="263238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752" name="Полилиния: фигура 449">
                    <a:extLst>
                      <a:ext uri="{FF2B5EF4-FFF2-40B4-BE49-F238E27FC236}">
                        <a16:creationId xmlns:a16="http://schemas.microsoft.com/office/drawing/2014/main" id="{34AB9E9E-43C7-4B77-B5DF-5B0ABE6D9B1B}"/>
                      </a:ext>
                    </a:extLst>
                  </p:cNvPr>
                  <p:cNvSpPr/>
                  <p:nvPr/>
                </p:nvSpPr>
                <p:spPr>
                  <a:xfrm>
                    <a:off x="4350545" y="2719393"/>
                    <a:ext cx="501965" cy="354472"/>
                  </a:xfrm>
                  <a:custGeom>
                    <a:avLst/>
                    <a:gdLst>
                      <a:gd name="connsiteX0" fmla="*/ 242314 w 501965"/>
                      <a:gd name="connsiteY0" fmla="*/ 352228 h 354472"/>
                      <a:gd name="connsiteX1" fmla="*/ 89914 w 501965"/>
                      <a:gd name="connsiteY1" fmla="*/ 264218 h 354472"/>
                      <a:gd name="connsiteX2" fmla="*/ 82008 w 501965"/>
                      <a:gd name="connsiteY2" fmla="*/ 258312 h 354472"/>
                      <a:gd name="connsiteX3" fmla="*/ 74579 w 501965"/>
                      <a:gd name="connsiteY3" fmla="*/ 250502 h 354472"/>
                      <a:gd name="connsiteX4" fmla="*/ 1808 w 501965"/>
                      <a:gd name="connsiteY4" fmla="*/ 152489 h 354472"/>
                      <a:gd name="connsiteX5" fmla="*/ 3944 w 501965"/>
                      <a:gd name="connsiteY5" fmla="*/ 139189 h 354472"/>
                      <a:gd name="connsiteX6" fmla="*/ 4570 w 501965"/>
                      <a:gd name="connsiteY6" fmla="*/ 138773 h 354472"/>
                      <a:gd name="connsiteX7" fmla="*/ 242695 w 501965"/>
                      <a:gd name="connsiteY7" fmla="*/ 1518 h 354472"/>
                      <a:gd name="connsiteX8" fmla="*/ 258030 w 501965"/>
                      <a:gd name="connsiteY8" fmla="*/ 4661 h 354472"/>
                      <a:gd name="connsiteX9" fmla="*/ 330801 w 501965"/>
                      <a:gd name="connsiteY9" fmla="*/ 102769 h 354472"/>
                      <a:gd name="connsiteX10" fmla="*/ 344898 w 501965"/>
                      <a:gd name="connsiteY10" fmla="*/ 116961 h 354472"/>
                      <a:gd name="connsiteX11" fmla="*/ 498251 w 501965"/>
                      <a:gd name="connsiteY11" fmla="*/ 204781 h 354472"/>
                      <a:gd name="connsiteX12" fmla="*/ 501630 w 501965"/>
                      <a:gd name="connsiteY12" fmla="*/ 211975 h 354472"/>
                      <a:gd name="connsiteX13" fmla="*/ 498251 w 501965"/>
                      <a:gd name="connsiteY13" fmla="*/ 215354 h 354472"/>
                      <a:gd name="connsiteX14" fmla="*/ 260126 w 501965"/>
                      <a:gd name="connsiteY14" fmla="*/ 352610 h 354472"/>
                      <a:gd name="connsiteX15" fmla="*/ 242314 w 501965"/>
                      <a:gd name="connsiteY15" fmla="*/ 352229 h 3544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501965" h="354472">
                        <a:moveTo>
                          <a:pt x="242314" y="352228"/>
                        </a:moveTo>
                        <a:lnTo>
                          <a:pt x="89914" y="264218"/>
                        </a:lnTo>
                        <a:cubicBezTo>
                          <a:pt x="87106" y="262491"/>
                          <a:pt x="84460" y="260514"/>
                          <a:pt x="82008" y="258312"/>
                        </a:cubicBezTo>
                        <a:cubicBezTo>
                          <a:pt x="79261" y="255980"/>
                          <a:pt x="76771" y="253361"/>
                          <a:pt x="74579" y="250502"/>
                        </a:cubicBezTo>
                        <a:lnTo>
                          <a:pt x="1808" y="152489"/>
                        </a:lnTo>
                        <a:cubicBezTo>
                          <a:pt x="-1275" y="148227"/>
                          <a:pt x="-319" y="142272"/>
                          <a:pt x="3944" y="139189"/>
                        </a:cubicBezTo>
                        <a:cubicBezTo>
                          <a:pt x="4147" y="139042"/>
                          <a:pt x="4356" y="138904"/>
                          <a:pt x="4570" y="138773"/>
                        </a:cubicBezTo>
                        <a:lnTo>
                          <a:pt x="242695" y="1518"/>
                        </a:lnTo>
                        <a:cubicBezTo>
                          <a:pt x="247881" y="-1371"/>
                          <a:pt x="254399" y="-35"/>
                          <a:pt x="258030" y="4661"/>
                        </a:cubicBezTo>
                        <a:lnTo>
                          <a:pt x="330801" y="102769"/>
                        </a:lnTo>
                        <a:cubicBezTo>
                          <a:pt x="334629" y="108291"/>
                          <a:pt x="339401" y="113096"/>
                          <a:pt x="344898" y="116961"/>
                        </a:cubicBezTo>
                        <a:lnTo>
                          <a:pt x="498251" y="204781"/>
                        </a:lnTo>
                        <a:cubicBezTo>
                          <a:pt x="501170" y="205835"/>
                          <a:pt x="502683" y="209055"/>
                          <a:pt x="501630" y="211975"/>
                        </a:cubicBezTo>
                        <a:cubicBezTo>
                          <a:pt x="501063" y="213548"/>
                          <a:pt x="499824" y="214787"/>
                          <a:pt x="498251" y="215354"/>
                        </a:cubicBezTo>
                        <a:lnTo>
                          <a:pt x="260126" y="352610"/>
                        </a:lnTo>
                        <a:cubicBezTo>
                          <a:pt x="254444" y="355221"/>
                          <a:pt x="247878" y="355081"/>
                          <a:pt x="242314" y="352229"/>
                        </a:cubicBezTo>
                        <a:close/>
                      </a:path>
                    </a:pathLst>
                  </a:custGeom>
                  <a:solidFill>
                    <a:srgbClr val="455A6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753" name="Полилиния: фигура 450">
                    <a:extLst>
                      <a:ext uri="{FF2B5EF4-FFF2-40B4-BE49-F238E27FC236}">
                        <a16:creationId xmlns:a16="http://schemas.microsoft.com/office/drawing/2014/main" id="{73492F17-8820-44C1-A518-A8AFC3960B62}"/>
                      </a:ext>
                    </a:extLst>
                  </p:cNvPr>
                  <p:cNvSpPr/>
                  <p:nvPr/>
                </p:nvSpPr>
                <p:spPr>
                  <a:xfrm>
                    <a:off x="4350450" y="2719393"/>
                    <a:ext cx="338230" cy="258311"/>
                  </a:xfrm>
                  <a:custGeom>
                    <a:avLst/>
                    <a:gdLst>
                      <a:gd name="connsiteX0" fmla="*/ 4570 w 338230"/>
                      <a:gd name="connsiteY0" fmla="*/ 138773 h 258311"/>
                      <a:gd name="connsiteX1" fmla="*/ 242695 w 338230"/>
                      <a:gd name="connsiteY1" fmla="*/ 1518 h 258311"/>
                      <a:gd name="connsiteX2" fmla="*/ 258030 w 338230"/>
                      <a:gd name="connsiteY2" fmla="*/ 4661 h 258311"/>
                      <a:gd name="connsiteX3" fmla="*/ 330801 w 338230"/>
                      <a:gd name="connsiteY3" fmla="*/ 102769 h 258311"/>
                      <a:gd name="connsiteX4" fmla="*/ 338231 w 338230"/>
                      <a:gd name="connsiteY4" fmla="*/ 110484 h 258311"/>
                      <a:gd name="connsiteX5" fmla="*/ 82008 w 338230"/>
                      <a:gd name="connsiteY5" fmla="*/ 258312 h 258311"/>
                      <a:gd name="connsiteX6" fmla="*/ 74579 w 338230"/>
                      <a:gd name="connsiteY6" fmla="*/ 250501 h 258311"/>
                      <a:gd name="connsiteX7" fmla="*/ 1808 w 338230"/>
                      <a:gd name="connsiteY7" fmla="*/ 152489 h 258311"/>
                      <a:gd name="connsiteX8" fmla="*/ 3944 w 338230"/>
                      <a:gd name="connsiteY8" fmla="*/ 139189 h 258311"/>
                      <a:gd name="connsiteX9" fmla="*/ 4570 w 338230"/>
                      <a:gd name="connsiteY9" fmla="*/ 138773 h 2583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338230" h="258311">
                        <a:moveTo>
                          <a:pt x="4570" y="138773"/>
                        </a:moveTo>
                        <a:lnTo>
                          <a:pt x="242695" y="1518"/>
                        </a:lnTo>
                        <a:cubicBezTo>
                          <a:pt x="247881" y="-1371"/>
                          <a:pt x="254399" y="-35"/>
                          <a:pt x="258030" y="4661"/>
                        </a:cubicBezTo>
                        <a:lnTo>
                          <a:pt x="330801" y="102769"/>
                        </a:lnTo>
                        <a:cubicBezTo>
                          <a:pt x="333048" y="105552"/>
                          <a:pt x="335534" y="108134"/>
                          <a:pt x="338231" y="110484"/>
                        </a:cubicBezTo>
                        <a:lnTo>
                          <a:pt x="82008" y="258312"/>
                        </a:lnTo>
                        <a:cubicBezTo>
                          <a:pt x="79261" y="255980"/>
                          <a:pt x="76771" y="253361"/>
                          <a:pt x="74579" y="250501"/>
                        </a:cubicBezTo>
                        <a:lnTo>
                          <a:pt x="1808" y="152489"/>
                        </a:lnTo>
                        <a:cubicBezTo>
                          <a:pt x="-1275" y="148227"/>
                          <a:pt x="-319" y="142272"/>
                          <a:pt x="3944" y="139189"/>
                        </a:cubicBezTo>
                        <a:cubicBezTo>
                          <a:pt x="4147" y="139042"/>
                          <a:pt x="4356" y="138904"/>
                          <a:pt x="4570" y="138773"/>
                        </a:cubicBezTo>
                        <a:close/>
                      </a:path>
                    </a:pathLst>
                  </a:custGeom>
                  <a:solidFill>
                    <a:srgbClr val="37474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754" name="Полилиния: фигура 451">
                    <a:extLst>
                      <a:ext uri="{FF2B5EF4-FFF2-40B4-BE49-F238E27FC236}">
                        <a16:creationId xmlns:a16="http://schemas.microsoft.com/office/drawing/2014/main" id="{7D80707D-1853-4C83-A4EC-3E9965C9921B}"/>
                      </a:ext>
                    </a:extLst>
                  </p:cNvPr>
                  <p:cNvSpPr/>
                  <p:nvPr/>
                </p:nvSpPr>
                <p:spPr>
                  <a:xfrm>
                    <a:off x="4765309" y="2923701"/>
                    <a:ext cx="30194" cy="17425"/>
                  </a:xfrm>
                  <a:custGeom>
                    <a:avLst/>
                    <a:gdLst>
                      <a:gd name="connsiteX0" fmla="*/ 25765 w 30194"/>
                      <a:gd name="connsiteY0" fmla="*/ 2569 h 17425"/>
                      <a:gd name="connsiteX1" fmla="*/ 4429 w 30194"/>
                      <a:gd name="connsiteY1" fmla="*/ 2569 h 17425"/>
                      <a:gd name="connsiteX2" fmla="*/ 4429 w 30194"/>
                      <a:gd name="connsiteY2" fmla="*/ 14857 h 17425"/>
                      <a:gd name="connsiteX3" fmla="*/ 25765 w 30194"/>
                      <a:gd name="connsiteY3" fmla="*/ 14857 h 17425"/>
                      <a:gd name="connsiteX4" fmla="*/ 25765 w 30194"/>
                      <a:gd name="connsiteY4" fmla="*/ 2569 h 17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194" h="17425">
                        <a:moveTo>
                          <a:pt x="25765" y="2569"/>
                        </a:moveTo>
                        <a:cubicBezTo>
                          <a:pt x="19066" y="-856"/>
                          <a:pt x="11129" y="-856"/>
                          <a:pt x="4429" y="2569"/>
                        </a:cubicBezTo>
                        <a:cubicBezTo>
                          <a:pt x="-1476" y="5903"/>
                          <a:pt x="-1476" y="11428"/>
                          <a:pt x="4429" y="14857"/>
                        </a:cubicBezTo>
                        <a:cubicBezTo>
                          <a:pt x="11129" y="18282"/>
                          <a:pt x="19066" y="18282"/>
                          <a:pt x="25765" y="14857"/>
                        </a:cubicBezTo>
                        <a:cubicBezTo>
                          <a:pt x="31671" y="11428"/>
                          <a:pt x="31671" y="5903"/>
                          <a:pt x="25765" y="2569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755" name="Полилиния: фигура 452">
                    <a:extLst>
                      <a:ext uri="{FF2B5EF4-FFF2-40B4-BE49-F238E27FC236}">
                        <a16:creationId xmlns:a16="http://schemas.microsoft.com/office/drawing/2014/main" id="{E900E767-0432-4FE9-BF92-871B3A2CC3F2}"/>
                      </a:ext>
                    </a:extLst>
                  </p:cNvPr>
                  <p:cNvSpPr/>
                  <p:nvPr/>
                </p:nvSpPr>
                <p:spPr>
                  <a:xfrm>
                    <a:off x="4722685" y="2948368"/>
                    <a:ext cx="30098" cy="17335"/>
                  </a:xfrm>
                  <a:custGeom>
                    <a:avLst/>
                    <a:gdLst>
                      <a:gd name="connsiteX0" fmla="*/ 30099 w 30098"/>
                      <a:gd name="connsiteY0" fmla="*/ 8668 h 17335"/>
                      <a:gd name="connsiteX1" fmla="*/ 15050 w 30098"/>
                      <a:gd name="connsiteY1" fmla="*/ 17336 h 17335"/>
                      <a:gd name="connsiteX2" fmla="*/ 0 w 30098"/>
                      <a:gd name="connsiteY2" fmla="*/ 8668 h 17335"/>
                      <a:gd name="connsiteX3" fmla="*/ 15050 w 30098"/>
                      <a:gd name="connsiteY3" fmla="*/ 0 h 17335"/>
                      <a:gd name="connsiteX4" fmla="*/ 30099 w 30098"/>
                      <a:gd name="connsiteY4" fmla="*/ 8668 h 173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098" h="17335">
                        <a:moveTo>
                          <a:pt x="30099" y="8668"/>
                        </a:moveTo>
                        <a:cubicBezTo>
                          <a:pt x="30099" y="13455"/>
                          <a:pt x="23361" y="17336"/>
                          <a:pt x="15050" y="17336"/>
                        </a:cubicBezTo>
                        <a:cubicBezTo>
                          <a:pt x="6738" y="17336"/>
                          <a:pt x="0" y="13455"/>
                          <a:pt x="0" y="8668"/>
                        </a:cubicBezTo>
                        <a:cubicBezTo>
                          <a:pt x="0" y="3881"/>
                          <a:pt x="6738" y="0"/>
                          <a:pt x="15050" y="0"/>
                        </a:cubicBezTo>
                        <a:cubicBezTo>
                          <a:pt x="23361" y="0"/>
                          <a:pt x="30099" y="3881"/>
                          <a:pt x="30099" y="8668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756" name="Полилиния: фигура 453">
                    <a:extLst>
                      <a:ext uri="{FF2B5EF4-FFF2-40B4-BE49-F238E27FC236}">
                        <a16:creationId xmlns:a16="http://schemas.microsoft.com/office/drawing/2014/main" id="{6FF06382-AEC1-4F45-8568-415424A104CA}"/>
                      </a:ext>
                    </a:extLst>
                  </p:cNvPr>
                  <p:cNvSpPr/>
                  <p:nvPr/>
                </p:nvSpPr>
                <p:spPr>
                  <a:xfrm>
                    <a:off x="4680108" y="2972943"/>
                    <a:ext cx="30098" cy="17335"/>
                  </a:xfrm>
                  <a:custGeom>
                    <a:avLst/>
                    <a:gdLst>
                      <a:gd name="connsiteX0" fmla="*/ 30099 w 30098"/>
                      <a:gd name="connsiteY0" fmla="*/ 8668 h 17335"/>
                      <a:gd name="connsiteX1" fmla="*/ 15050 w 30098"/>
                      <a:gd name="connsiteY1" fmla="*/ 17336 h 17335"/>
                      <a:gd name="connsiteX2" fmla="*/ 0 w 30098"/>
                      <a:gd name="connsiteY2" fmla="*/ 8668 h 17335"/>
                      <a:gd name="connsiteX3" fmla="*/ 15050 w 30098"/>
                      <a:gd name="connsiteY3" fmla="*/ 0 h 17335"/>
                      <a:gd name="connsiteX4" fmla="*/ 30099 w 30098"/>
                      <a:gd name="connsiteY4" fmla="*/ 8668 h 173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098" h="17335">
                        <a:moveTo>
                          <a:pt x="30099" y="8668"/>
                        </a:moveTo>
                        <a:cubicBezTo>
                          <a:pt x="30099" y="13455"/>
                          <a:pt x="23361" y="17336"/>
                          <a:pt x="15050" y="17336"/>
                        </a:cubicBezTo>
                        <a:cubicBezTo>
                          <a:pt x="6738" y="17336"/>
                          <a:pt x="0" y="13455"/>
                          <a:pt x="0" y="8668"/>
                        </a:cubicBezTo>
                        <a:cubicBezTo>
                          <a:pt x="0" y="3881"/>
                          <a:pt x="6738" y="0"/>
                          <a:pt x="15050" y="0"/>
                        </a:cubicBezTo>
                        <a:cubicBezTo>
                          <a:pt x="23361" y="0"/>
                          <a:pt x="30099" y="3881"/>
                          <a:pt x="30099" y="8668"/>
                        </a:cubicBezTo>
                        <a:close/>
                      </a:path>
                    </a:pathLst>
                  </a:custGeom>
                  <a:solidFill>
                    <a:srgbClr val="263238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757" name="Полилиния: фигура 454">
                    <a:extLst>
                      <a:ext uri="{FF2B5EF4-FFF2-40B4-BE49-F238E27FC236}">
                        <a16:creationId xmlns:a16="http://schemas.microsoft.com/office/drawing/2014/main" id="{D1F9A34A-B5A6-4635-B2F4-6B1F1353EE49}"/>
                      </a:ext>
                    </a:extLst>
                  </p:cNvPr>
                  <p:cNvSpPr/>
                  <p:nvPr/>
                </p:nvSpPr>
                <p:spPr>
                  <a:xfrm>
                    <a:off x="4637449" y="2997873"/>
                    <a:ext cx="30073" cy="17384"/>
                  </a:xfrm>
                  <a:custGeom>
                    <a:avLst/>
                    <a:gdLst>
                      <a:gd name="connsiteX0" fmla="*/ 25705 w 30073"/>
                      <a:gd name="connsiteY0" fmla="*/ 2501 h 17384"/>
                      <a:gd name="connsiteX1" fmla="*/ 4369 w 30073"/>
                      <a:gd name="connsiteY1" fmla="*/ 2501 h 17384"/>
                      <a:gd name="connsiteX2" fmla="*/ 383 w 30073"/>
                      <a:gd name="connsiteY2" fmla="*/ 10897 h 17384"/>
                      <a:gd name="connsiteX3" fmla="*/ 4369 w 30073"/>
                      <a:gd name="connsiteY3" fmla="*/ 14884 h 17384"/>
                      <a:gd name="connsiteX4" fmla="*/ 25705 w 30073"/>
                      <a:gd name="connsiteY4" fmla="*/ 14884 h 17384"/>
                      <a:gd name="connsiteX5" fmla="*/ 29691 w 30073"/>
                      <a:gd name="connsiteY5" fmla="*/ 6487 h 17384"/>
                      <a:gd name="connsiteX6" fmla="*/ 25705 w 30073"/>
                      <a:gd name="connsiteY6" fmla="*/ 2501 h 173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0073" h="17384">
                        <a:moveTo>
                          <a:pt x="25705" y="2501"/>
                        </a:moveTo>
                        <a:cubicBezTo>
                          <a:pt x="18984" y="-834"/>
                          <a:pt x="11090" y="-834"/>
                          <a:pt x="4369" y="2501"/>
                        </a:cubicBezTo>
                        <a:cubicBezTo>
                          <a:pt x="949" y="3719"/>
                          <a:pt x="-835" y="7478"/>
                          <a:pt x="383" y="10897"/>
                        </a:cubicBezTo>
                        <a:cubicBezTo>
                          <a:pt x="1045" y="12757"/>
                          <a:pt x="2509" y="14221"/>
                          <a:pt x="4369" y="14884"/>
                        </a:cubicBezTo>
                        <a:cubicBezTo>
                          <a:pt x="11090" y="18218"/>
                          <a:pt x="18984" y="18218"/>
                          <a:pt x="25705" y="14884"/>
                        </a:cubicBezTo>
                        <a:cubicBezTo>
                          <a:pt x="29124" y="13666"/>
                          <a:pt x="30909" y="9906"/>
                          <a:pt x="29691" y="6487"/>
                        </a:cubicBezTo>
                        <a:cubicBezTo>
                          <a:pt x="29028" y="4627"/>
                          <a:pt x="27565" y="3163"/>
                          <a:pt x="25705" y="2501"/>
                        </a:cubicBezTo>
                        <a:close/>
                      </a:path>
                    </a:pathLst>
                  </a:custGeom>
                  <a:solidFill>
                    <a:srgbClr val="263238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758" name="Полилиния: фигура 455">
                    <a:extLst>
                      <a:ext uri="{FF2B5EF4-FFF2-40B4-BE49-F238E27FC236}">
                        <a16:creationId xmlns:a16="http://schemas.microsoft.com/office/drawing/2014/main" id="{5F9FE08C-8765-4E44-8C3E-9277AAE43E98}"/>
                      </a:ext>
                    </a:extLst>
                  </p:cNvPr>
                  <p:cNvSpPr/>
                  <p:nvPr/>
                </p:nvSpPr>
                <p:spPr>
                  <a:xfrm>
                    <a:off x="4733353" y="2905220"/>
                    <a:ext cx="30098" cy="17335"/>
                  </a:xfrm>
                  <a:custGeom>
                    <a:avLst/>
                    <a:gdLst>
                      <a:gd name="connsiteX0" fmla="*/ 30099 w 30098"/>
                      <a:gd name="connsiteY0" fmla="*/ 8668 h 17335"/>
                      <a:gd name="connsiteX1" fmla="*/ 15049 w 30098"/>
                      <a:gd name="connsiteY1" fmla="*/ 17336 h 17335"/>
                      <a:gd name="connsiteX2" fmla="*/ 0 w 30098"/>
                      <a:gd name="connsiteY2" fmla="*/ 8668 h 17335"/>
                      <a:gd name="connsiteX3" fmla="*/ 15049 w 30098"/>
                      <a:gd name="connsiteY3" fmla="*/ 0 h 17335"/>
                      <a:gd name="connsiteX4" fmla="*/ 30099 w 30098"/>
                      <a:gd name="connsiteY4" fmla="*/ 8668 h 173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098" h="17335">
                        <a:moveTo>
                          <a:pt x="30099" y="8668"/>
                        </a:moveTo>
                        <a:cubicBezTo>
                          <a:pt x="30099" y="13455"/>
                          <a:pt x="23361" y="17336"/>
                          <a:pt x="15049" y="17336"/>
                        </a:cubicBezTo>
                        <a:cubicBezTo>
                          <a:pt x="6738" y="17336"/>
                          <a:pt x="0" y="13455"/>
                          <a:pt x="0" y="8668"/>
                        </a:cubicBezTo>
                        <a:cubicBezTo>
                          <a:pt x="0" y="3881"/>
                          <a:pt x="6738" y="0"/>
                          <a:pt x="15049" y="0"/>
                        </a:cubicBezTo>
                        <a:cubicBezTo>
                          <a:pt x="23361" y="0"/>
                          <a:pt x="30099" y="3881"/>
                          <a:pt x="30099" y="8668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759" name="Полилиния: фигура 456">
                    <a:extLst>
                      <a:ext uri="{FF2B5EF4-FFF2-40B4-BE49-F238E27FC236}">
                        <a16:creationId xmlns:a16="http://schemas.microsoft.com/office/drawing/2014/main" id="{59D60AF6-2773-4FAE-AB46-2B3403F8E339}"/>
                      </a:ext>
                    </a:extLst>
                  </p:cNvPr>
                  <p:cNvSpPr/>
                  <p:nvPr/>
                </p:nvSpPr>
                <p:spPr>
                  <a:xfrm>
                    <a:off x="4690789" y="2929865"/>
                    <a:ext cx="30073" cy="17384"/>
                  </a:xfrm>
                  <a:custGeom>
                    <a:avLst/>
                    <a:gdLst>
                      <a:gd name="connsiteX0" fmla="*/ 25705 w 30073"/>
                      <a:gd name="connsiteY0" fmla="*/ 2501 h 17384"/>
                      <a:gd name="connsiteX1" fmla="*/ 4369 w 30073"/>
                      <a:gd name="connsiteY1" fmla="*/ 2501 h 17384"/>
                      <a:gd name="connsiteX2" fmla="*/ 383 w 30073"/>
                      <a:gd name="connsiteY2" fmla="*/ 10897 h 17384"/>
                      <a:gd name="connsiteX3" fmla="*/ 4369 w 30073"/>
                      <a:gd name="connsiteY3" fmla="*/ 14884 h 17384"/>
                      <a:gd name="connsiteX4" fmla="*/ 25705 w 30073"/>
                      <a:gd name="connsiteY4" fmla="*/ 14884 h 17384"/>
                      <a:gd name="connsiteX5" fmla="*/ 29691 w 30073"/>
                      <a:gd name="connsiteY5" fmla="*/ 6487 h 17384"/>
                      <a:gd name="connsiteX6" fmla="*/ 25705 w 30073"/>
                      <a:gd name="connsiteY6" fmla="*/ 2501 h 173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0073" h="17384">
                        <a:moveTo>
                          <a:pt x="25705" y="2501"/>
                        </a:moveTo>
                        <a:cubicBezTo>
                          <a:pt x="18984" y="-834"/>
                          <a:pt x="11090" y="-834"/>
                          <a:pt x="4369" y="2501"/>
                        </a:cubicBezTo>
                        <a:cubicBezTo>
                          <a:pt x="949" y="3719"/>
                          <a:pt x="-835" y="7478"/>
                          <a:pt x="383" y="10897"/>
                        </a:cubicBezTo>
                        <a:cubicBezTo>
                          <a:pt x="1045" y="12757"/>
                          <a:pt x="2509" y="14221"/>
                          <a:pt x="4369" y="14884"/>
                        </a:cubicBezTo>
                        <a:cubicBezTo>
                          <a:pt x="11090" y="18218"/>
                          <a:pt x="18984" y="18218"/>
                          <a:pt x="25705" y="14884"/>
                        </a:cubicBezTo>
                        <a:cubicBezTo>
                          <a:pt x="29124" y="13666"/>
                          <a:pt x="30909" y="9906"/>
                          <a:pt x="29691" y="6487"/>
                        </a:cubicBezTo>
                        <a:cubicBezTo>
                          <a:pt x="29028" y="4627"/>
                          <a:pt x="27565" y="3163"/>
                          <a:pt x="25705" y="2501"/>
                        </a:cubicBezTo>
                        <a:close/>
                      </a:path>
                    </a:pathLst>
                  </a:custGeom>
                  <a:solidFill>
                    <a:srgbClr val="263238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760" name="Полилиния: фигура 457">
                    <a:extLst>
                      <a:ext uri="{FF2B5EF4-FFF2-40B4-BE49-F238E27FC236}">
                        <a16:creationId xmlns:a16="http://schemas.microsoft.com/office/drawing/2014/main" id="{37A72637-F8BA-477B-AEFA-2AC8752BA3F7}"/>
                      </a:ext>
                    </a:extLst>
                  </p:cNvPr>
                  <p:cNvSpPr/>
                  <p:nvPr/>
                </p:nvSpPr>
                <p:spPr>
                  <a:xfrm>
                    <a:off x="4648104" y="2954559"/>
                    <a:ext cx="30098" cy="17335"/>
                  </a:xfrm>
                  <a:custGeom>
                    <a:avLst/>
                    <a:gdLst>
                      <a:gd name="connsiteX0" fmla="*/ 30099 w 30098"/>
                      <a:gd name="connsiteY0" fmla="*/ 8668 h 17335"/>
                      <a:gd name="connsiteX1" fmla="*/ 15049 w 30098"/>
                      <a:gd name="connsiteY1" fmla="*/ 17336 h 17335"/>
                      <a:gd name="connsiteX2" fmla="*/ 0 w 30098"/>
                      <a:gd name="connsiteY2" fmla="*/ 8668 h 17335"/>
                      <a:gd name="connsiteX3" fmla="*/ 15049 w 30098"/>
                      <a:gd name="connsiteY3" fmla="*/ 0 h 17335"/>
                      <a:gd name="connsiteX4" fmla="*/ 30099 w 30098"/>
                      <a:gd name="connsiteY4" fmla="*/ 8668 h 173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098" h="17335">
                        <a:moveTo>
                          <a:pt x="30099" y="8668"/>
                        </a:moveTo>
                        <a:cubicBezTo>
                          <a:pt x="30099" y="13455"/>
                          <a:pt x="23361" y="17336"/>
                          <a:pt x="15049" y="17336"/>
                        </a:cubicBezTo>
                        <a:cubicBezTo>
                          <a:pt x="6738" y="17336"/>
                          <a:pt x="0" y="13455"/>
                          <a:pt x="0" y="8668"/>
                        </a:cubicBezTo>
                        <a:cubicBezTo>
                          <a:pt x="0" y="3881"/>
                          <a:pt x="6738" y="0"/>
                          <a:pt x="15049" y="0"/>
                        </a:cubicBezTo>
                        <a:cubicBezTo>
                          <a:pt x="23361" y="0"/>
                          <a:pt x="30099" y="3881"/>
                          <a:pt x="30099" y="8668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761" name="Полилиния: фигура 458">
                    <a:extLst>
                      <a:ext uri="{FF2B5EF4-FFF2-40B4-BE49-F238E27FC236}">
                        <a16:creationId xmlns:a16="http://schemas.microsoft.com/office/drawing/2014/main" id="{B13B9854-DBCB-42DD-B5DB-6C5B92BB1DD4}"/>
                      </a:ext>
                    </a:extLst>
                  </p:cNvPr>
                  <p:cNvSpPr/>
                  <p:nvPr/>
                </p:nvSpPr>
                <p:spPr>
                  <a:xfrm>
                    <a:off x="4605731" y="2978894"/>
                    <a:ext cx="29936" cy="17314"/>
                  </a:xfrm>
                  <a:custGeom>
                    <a:avLst/>
                    <a:gdLst>
                      <a:gd name="connsiteX0" fmla="*/ 25419 w 29936"/>
                      <a:gd name="connsiteY0" fmla="*/ 2431 h 17314"/>
                      <a:gd name="connsiteX1" fmla="*/ 4369 w 29936"/>
                      <a:gd name="connsiteY1" fmla="*/ 2431 h 17314"/>
                      <a:gd name="connsiteX2" fmla="*/ 383 w 29936"/>
                      <a:gd name="connsiteY2" fmla="*/ 10827 h 17314"/>
                      <a:gd name="connsiteX3" fmla="*/ 4369 w 29936"/>
                      <a:gd name="connsiteY3" fmla="*/ 14813 h 17314"/>
                      <a:gd name="connsiteX4" fmla="*/ 25705 w 29936"/>
                      <a:gd name="connsiteY4" fmla="*/ 14813 h 17314"/>
                      <a:gd name="connsiteX5" fmla="*/ 29502 w 29936"/>
                      <a:gd name="connsiteY5" fmla="*/ 6330 h 17314"/>
                      <a:gd name="connsiteX6" fmla="*/ 25419 w 29936"/>
                      <a:gd name="connsiteY6" fmla="*/ 2431 h 17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9936" h="17314">
                        <a:moveTo>
                          <a:pt x="25419" y="2431"/>
                        </a:moveTo>
                        <a:cubicBezTo>
                          <a:pt x="18777" y="-810"/>
                          <a:pt x="11011" y="-810"/>
                          <a:pt x="4369" y="2431"/>
                        </a:cubicBezTo>
                        <a:cubicBezTo>
                          <a:pt x="949" y="3649"/>
                          <a:pt x="-835" y="7408"/>
                          <a:pt x="383" y="10827"/>
                        </a:cubicBezTo>
                        <a:cubicBezTo>
                          <a:pt x="1045" y="12687"/>
                          <a:pt x="2509" y="14151"/>
                          <a:pt x="4369" y="14813"/>
                        </a:cubicBezTo>
                        <a:cubicBezTo>
                          <a:pt x="11090" y="18148"/>
                          <a:pt x="18984" y="18148"/>
                          <a:pt x="25705" y="14813"/>
                        </a:cubicBezTo>
                        <a:cubicBezTo>
                          <a:pt x="29096" y="13519"/>
                          <a:pt x="30796" y="9721"/>
                          <a:pt x="29502" y="6330"/>
                        </a:cubicBezTo>
                        <a:cubicBezTo>
                          <a:pt x="28797" y="4482"/>
                          <a:pt x="27298" y="3050"/>
                          <a:pt x="25419" y="2431"/>
                        </a:cubicBezTo>
                        <a:close/>
                      </a:path>
                    </a:pathLst>
                  </a:custGeom>
                  <a:solidFill>
                    <a:srgbClr val="263238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762" name="Полилиния: фигура 459">
                    <a:extLst>
                      <a:ext uri="{FF2B5EF4-FFF2-40B4-BE49-F238E27FC236}">
                        <a16:creationId xmlns:a16="http://schemas.microsoft.com/office/drawing/2014/main" id="{4F41ABFC-56FB-40C5-8E60-76ACCF0C29F8}"/>
                      </a:ext>
                    </a:extLst>
                  </p:cNvPr>
                  <p:cNvSpPr/>
                  <p:nvPr/>
                </p:nvSpPr>
                <p:spPr>
                  <a:xfrm>
                    <a:off x="4701398" y="2886744"/>
                    <a:ext cx="30095" cy="17424"/>
                  </a:xfrm>
                  <a:custGeom>
                    <a:avLst/>
                    <a:gdLst>
                      <a:gd name="connsiteX0" fmla="*/ 25668 w 30095"/>
                      <a:gd name="connsiteY0" fmla="*/ 2568 h 17424"/>
                      <a:gd name="connsiteX1" fmla="*/ 4428 w 30095"/>
                      <a:gd name="connsiteY1" fmla="*/ 2568 h 17424"/>
                      <a:gd name="connsiteX2" fmla="*/ 335 w 30095"/>
                      <a:gd name="connsiteY2" fmla="*/ 10763 h 17424"/>
                      <a:gd name="connsiteX3" fmla="*/ 4428 w 30095"/>
                      <a:gd name="connsiteY3" fmla="*/ 14856 h 17424"/>
                      <a:gd name="connsiteX4" fmla="*/ 25668 w 30095"/>
                      <a:gd name="connsiteY4" fmla="*/ 14856 h 17424"/>
                      <a:gd name="connsiteX5" fmla="*/ 29761 w 30095"/>
                      <a:gd name="connsiteY5" fmla="*/ 6661 h 17424"/>
                      <a:gd name="connsiteX6" fmla="*/ 25668 w 30095"/>
                      <a:gd name="connsiteY6" fmla="*/ 2568 h 174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0095" h="17424">
                        <a:moveTo>
                          <a:pt x="25668" y="2568"/>
                        </a:moveTo>
                        <a:cubicBezTo>
                          <a:pt x="19002" y="-856"/>
                          <a:pt x="11094" y="-856"/>
                          <a:pt x="4428" y="2568"/>
                        </a:cubicBezTo>
                        <a:cubicBezTo>
                          <a:pt x="1035" y="3701"/>
                          <a:pt x="-798" y="7370"/>
                          <a:pt x="335" y="10763"/>
                        </a:cubicBezTo>
                        <a:cubicBezTo>
                          <a:pt x="980" y="12695"/>
                          <a:pt x="2496" y="14211"/>
                          <a:pt x="4428" y="14856"/>
                        </a:cubicBezTo>
                        <a:cubicBezTo>
                          <a:pt x="11094" y="18280"/>
                          <a:pt x="19002" y="18280"/>
                          <a:pt x="25668" y="14856"/>
                        </a:cubicBezTo>
                        <a:cubicBezTo>
                          <a:pt x="29061" y="13723"/>
                          <a:pt x="30894" y="10054"/>
                          <a:pt x="29761" y="6661"/>
                        </a:cubicBezTo>
                        <a:cubicBezTo>
                          <a:pt x="29116" y="4729"/>
                          <a:pt x="27600" y="3214"/>
                          <a:pt x="25668" y="2568"/>
                        </a:cubicBezTo>
                        <a:close/>
                      </a:path>
                    </a:pathLst>
                  </a:custGeom>
                  <a:solidFill>
                    <a:srgbClr val="263238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763" name="Полилиния: фигура 460">
                    <a:extLst>
                      <a:ext uri="{FF2B5EF4-FFF2-40B4-BE49-F238E27FC236}">
                        <a16:creationId xmlns:a16="http://schemas.microsoft.com/office/drawing/2014/main" id="{4C95D917-6B6E-4DF7-9391-10C71797DC41}"/>
                      </a:ext>
                    </a:extLst>
                  </p:cNvPr>
                  <p:cNvSpPr/>
                  <p:nvPr/>
                </p:nvSpPr>
                <p:spPr>
                  <a:xfrm>
                    <a:off x="4658785" y="2911386"/>
                    <a:ext cx="30073" cy="17384"/>
                  </a:xfrm>
                  <a:custGeom>
                    <a:avLst/>
                    <a:gdLst>
                      <a:gd name="connsiteX0" fmla="*/ 25705 w 30073"/>
                      <a:gd name="connsiteY0" fmla="*/ 2501 h 17384"/>
                      <a:gd name="connsiteX1" fmla="*/ 4369 w 30073"/>
                      <a:gd name="connsiteY1" fmla="*/ 2501 h 17384"/>
                      <a:gd name="connsiteX2" fmla="*/ 383 w 30073"/>
                      <a:gd name="connsiteY2" fmla="*/ 10897 h 17384"/>
                      <a:gd name="connsiteX3" fmla="*/ 4369 w 30073"/>
                      <a:gd name="connsiteY3" fmla="*/ 14884 h 17384"/>
                      <a:gd name="connsiteX4" fmla="*/ 25705 w 30073"/>
                      <a:gd name="connsiteY4" fmla="*/ 14884 h 17384"/>
                      <a:gd name="connsiteX5" fmla="*/ 29691 w 30073"/>
                      <a:gd name="connsiteY5" fmla="*/ 6487 h 17384"/>
                      <a:gd name="connsiteX6" fmla="*/ 25705 w 30073"/>
                      <a:gd name="connsiteY6" fmla="*/ 2501 h 173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0073" h="17384">
                        <a:moveTo>
                          <a:pt x="25705" y="2501"/>
                        </a:moveTo>
                        <a:cubicBezTo>
                          <a:pt x="18984" y="-834"/>
                          <a:pt x="11090" y="-834"/>
                          <a:pt x="4369" y="2501"/>
                        </a:cubicBezTo>
                        <a:cubicBezTo>
                          <a:pt x="949" y="3719"/>
                          <a:pt x="-835" y="7478"/>
                          <a:pt x="383" y="10897"/>
                        </a:cubicBezTo>
                        <a:cubicBezTo>
                          <a:pt x="1045" y="12757"/>
                          <a:pt x="2509" y="14221"/>
                          <a:pt x="4369" y="14884"/>
                        </a:cubicBezTo>
                        <a:cubicBezTo>
                          <a:pt x="11090" y="18218"/>
                          <a:pt x="18984" y="18218"/>
                          <a:pt x="25705" y="14884"/>
                        </a:cubicBezTo>
                        <a:cubicBezTo>
                          <a:pt x="29124" y="13666"/>
                          <a:pt x="30909" y="9906"/>
                          <a:pt x="29691" y="6487"/>
                        </a:cubicBezTo>
                        <a:cubicBezTo>
                          <a:pt x="29028" y="4627"/>
                          <a:pt x="27565" y="3163"/>
                          <a:pt x="25705" y="2501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764" name="Полилиния: фигура 461">
                    <a:extLst>
                      <a:ext uri="{FF2B5EF4-FFF2-40B4-BE49-F238E27FC236}">
                        <a16:creationId xmlns:a16="http://schemas.microsoft.com/office/drawing/2014/main" id="{45B5DA3B-5DBE-4369-81E1-82B8B1DD9D16}"/>
                      </a:ext>
                    </a:extLst>
                  </p:cNvPr>
                  <p:cNvSpPr/>
                  <p:nvPr/>
                </p:nvSpPr>
                <p:spPr>
                  <a:xfrm>
                    <a:off x="4616053" y="2935988"/>
                    <a:ext cx="30551" cy="17426"/>
                  </a:xfrm>
                  <a:custGeom>
                    <a:avLst/>
                    <a:gdLst>
                      <a:gd name="connsiteX0" fmla="*/ 25765 w 30551"/>
                      <a:gd name="connsiteY0" fmla="*/ 2569 h 17426"/>
                      <a:gd name="connsiteX1" fmla="*/ 4429 w 30551"/>
                      <a:gd name="connsiteY1" fmla="*/ 2569 h 17426"/>
                      <a:gd name="connsiteX2" fmla="*/ 4429 w 30551"/>
                      <a:gd name="connsiteY2" fmla="*/ 14857 h 17426"/>
                      <a:gd name="connsiteX3" fmla="*/ 25765 w 30551"/>
                      <a:gd name="connsiteY3" fmla="*/ 14857 h 17426"/>
                      <a:gd name="connsiteX4" fmla="*/ 25765 w 30551"/>
                      <a:gd name="connsiteY4" fmla="*/ 2569 h 174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551" h="17426">
                        <a:moveTo>
                          <a:pt x="25765" y="2569"/>
                        </a:moveTo>
                        <a:cubicBezTo>
                          <a:pt x="19066" y="-856"/>
                          <a:pt x="11129" y="-856"/>
                          <a:pt x="4429" y="2569"/>
                        </a:cubicBezTo>
                        <a:cubicBezTo>
                          <a:pt x="-1476" y="5998"/>
                          <a:pt x="-1476" y="11523"/>
                          <a:pt x="4429" y="14857"/>
                        </a:cubicBezTo>
                        <a:cubicBezTo>
                          <a:pt x="11129" y="18282"/>
                          <a:pt x="19066" y="18282"/>
                          <a:pt x="25765" y="14857"/>
                        </a:cubicBezTo>
                        <a:cubicBezTo>
                          <a:pt x="32147" y="11523"/>
                          <a:pt x="32147" y="5998"/>
                          <a:pt x="25765" y="2569"/>
                        </a:cubicBezTo>
                        <a:close/>
                      </a:path>
                    </a:pathLst>
                  </a:custGeom>
                  <a:solidFill>
                    <a:srgbClr val="263238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765" name="Полилиния: фигура 462">
                    <a:extLst>
                      <a:ext uri="{FF2B5EF4-FFF2-40B4-BE49-F238E27FC236}">
                        <a16:creationId xmlns:a16="http://schemas.microsoft.com/office/drawing/2014/main" id="{0A9E9A1B-ECE9-4F2C-A742-0B32442B56DB}"/>
                      </a:ext>
                    </a:extLst>
                  </p:cNvPr>
                  <p:cNvSpPr/>
                  <p:nvPr/>
                </p:nvSpPr>
                <p:spPr>
                  <a:xfrm>
                    <a:off x="4594432" y="3021713"/>
                    <a:ext cx="30191" cy="17426"/>
                  </a:xfrm>
                  <a:custGeom>
                    <a:avLst/>
                    <a:gdLst>
                      <a:gd name="connsiteX0" fmla="*/ 25764 w 30191"/>
                      <a:gd name="connsiteY0" fmla="*/ 2569 h 17426"/>
                      <a:gd name="connsiteX1" fmla="*/ 4428 w 30191"/>
                      <a:gd name="connsiteY1" fmla="*/ 2569 h 17426"/>
                      <a:gd name="connsiteX2" fmla="*/ 335 w 30191"/>
                      <a:gd name="connsiteY2" fmla="*/ 10764 h 17426"/>
                      <a:gd name="connsiteX3" fmla="*/ 4428 w 30191"/>
                      <a:gd name="connsiteY3" fmla="*/ 14857 h 17426"/>
                      <a:gd name="connsiteX4" fmla="*/ 25764 w 30191"/>
                      <a:gd name="connsiteY4" fmla="*/ 14857 h 17426"/>
                      <a:gd name="connsiteX5" fmla="*/ 29856 w 30191"/>
                      <a:gd name="connsiteY5" fmla="*/ 6662 h 17426"/>
                      <a:gd name="connsiteX6" fmla="*/ 25764 w 30191"/>
                      <a:gd name="connsiteY6" fmla="*/ 2569 h 174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0191" h="17426">
                        <a:moveTo>
                          <a:pt x="25764" y="2569"/>
                        </a:moveTo>
                        <a:cubicBezTo>
                          <a:pt x="19064" y="-856"/>
                          <a:pt x="11127" y="-856"/>
                          <a:pt x="4428" y="2569"/>
                        </a:cubicBezTo>
                        <a:cubicBezTo>
                          <a:pt x="1035" y="3702"/>
                          <a:pt x="-798" y="7371"/>
                          <a:pt x="335" y="10764"/>
                        </a:cubicBezTo>
                        <a:cubicBezTo>
                          <a:pt x="980" y="12696"/>
                          <a:pt x="2496" y="14212"/>
                          <a:pt x="4428" y="14857"/>
                        </a:cubicBezTo>
                        <a:cubicBezTo>
                          <a:pt x="11127" y="18282"/>
                          <a:pt x="19064" y="18282"/>
                          <a:pt x="25764" y="14857"/>
                        </a:cubicBezTo>
                        <a:cubicBezTo>
                          <a:pt x="29157" y="13724"/>
                          <a:pt x="30989" y="10055"/>
                          <a:pt x="29856" y="6662"/>
                        </a:cubicBezTo>
                        <a:cubicBezTo>
                          <a:pt x="29211" y="4730"/>
                          <a:pt x="27695" y="3214"/>
                          <a:pt x="25764" y="2569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766" name="Полилиния: фигура 463">
                    <a:extLst>
                      <a:ext uri="{FF2B5EF4-FFF2-40B4-BE49-F238E27FC236}">
                        <a16:creationId xmlns:a16="http://schemas.microsoft.com/office/drawing/2014/main" id="{2E272D35-DEF4-4CB1-8A55-4302929C39C0}"/>
                      </a:ext>
                    </a:extLst>
                  </p:cNvPr>
                  <p:cNvSpPr/>
                  <p:nvPr/>
                </p:nvSpPr>
                <p:spPr>
                  <a:xfrm>
                    <a:off x="4562524" y="3003235"/>
                    <a:ext cx="30095" cy="17424"/>
                  </a:xfrm>
                  <a:custGeom>
                    <a:avLst/>
                    <a:gdLst>
                      <a:gd name="connsiteX0" fmla="*/ 25668 w 30095"/>
                      <a:gd name="connsiteY0" fmla="*/ 2568 h 17424"/>
                      <a:gd name="connsiteX1" fmla="*/ 4428 w 30095"/>
                      <a:gd name="connsiteY1" fmla="*/ 2568 h 17424"/>
                      <a:gd name="connsiteX2" fmla="*/ 335 w 30095"/>
                      <a:gd name="connsiteY2" fmla="*/ 10763 h 17424"/>
                      <a:gd name="connsiteX3" fmla="*/ 4428 w 30095"/>
                      <a:gd name="connsiteY3" fmla="*/ 14856 h 17424"/>
                      <a:gd name="connsiteX4" fmla="*/ 25668 w 30095"/>
                      <a:gd name="connsiteY4" fmla="*/ 14856 h 17424"/>
                      <a:gd name="connsiteX5" fmla="*/ 29761 w 30095"/>
                      <a:gd name="connsiteY5" fmla="*/ 6661 h 17424"/>
                      <a:gd name="connsiteX6" fmla="*/ 25668 w 30095"/>
                      <a:gd name="connsiteY6" fmla="*/ 2568 h 174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0095" h="17424">
                        <a:moveTo>
                          <a:pt x="25668" y="2568"/>
                        </a:moveTo>
                        <a:cubicBezTo>
                          <a:pt x="19002" y="-856"/>
                          <a:pt x="11094" y="-856"/>
                          <a:pt x="4428" y="2568"/>
                        </a:cubicBezTo>
                        <a:cubicBezTo>
                          <a:pt x="1035" y="3701"/>
                          <a:pt x="-798" y="7370"/>
                          <a:pt x="335" y="10763"/>
                        </a:cubicBezTo>
                        <a:cubicBezTo>
                          <a:pt x="980" y="12695"/>
                          <a:pt x="2496" y="14211"/>
                          <a:pt x="4428" y="14856"/>
                        </a:cubicBezTo>
                        <a:cubicBezTo>
                          <a:pt x="11094" y="18280"/>
                          <a:pt x="19002" y="18280"/>
                          <a:pt x="25668" y="14856"/>
                        </a:cubicBezTo>
                        <a:cubicBezTo>
                          <a:pt x="29061" y="13723"/>
                          <a:pt x="30894" y="10054"/>
                          <a:pt x="29761" y="6661"/>
                        </a:cubicBezTo>
                        <a:cubicBezTo>
                          <a:pt x="29116" y="4729"/>
                          <a:pt x="27600" y="3214"/>
                          <a:pt x="25668" y="2568"/>
                        </a:cubicBezTo>
                        <a:close/>
                      </a:path>
                    </a:pathLst>
                  </a:custGeom>
                  <a:solidFill>
                    <a:srgbClr val="263238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767" name="Полилиния: фигура 464">
                    <a:extLst>
                      <a:ext uri="{FF2B5EF4-FFF2-40B4-BE49-F238E27FC236}">
                        <a16:creationId xmlns:a16="http://schemas.microsoft.com/office/drawing/2014/main" id="{396BF5EE-AE67-4AAE-9CC5-A1B2C469413D}"/>
                      </a:ext>
                    </a:extLst>
                  </p:cNvPr>
                  <p:cNvSpPr/>
                  <p:nvPr/>
                </p:nvSpPr>
                <p:spPr>
                  <a:xfrm>
                    <a:off x="4573381" y="2960658"/>
                    <a:ext cx="30194" cy="17425"/>
                  </a:xfrm>
                  <a:custGeom>
                    <a:avLst/>
                    <a:gdLst>
                      <a:gd name="connsiteX0" fmla="*/ 25765 w 30194"/>
                      <a:gd name="connsiteY0" fmla="*/ 2569 h 17425"/>
                      <a:gd name="connsiteX1" fmla="*/ 4429 w 30194"/>
                      <a:gd name="connsiteY1" fmla="*/ 2569 h 17425"/>
                      <a:gd name="connsiteX2" fmla="*/ 4429 w 30194"/>
                      <a:gd name="connsiteY2" fmla="*/ 14857 h 17425"/>
                      <a:gd name="connsiteX3" fmla="*/ 25765 w 30194"/>
                      <a:gd name="connsiteY3" fmla="*/ 14857 h 17425"/>
                      <a:gd name="connsiteX4" fmla="*/ 25765 w 30194"/>
                      <a:gd name="connsiteY4" fmla="*/ 2569 h 17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194" h="17425">
                        <a:moveTo>
                          <a:pt x="25765" y="2569"/>
                        </a:moveTo>
                        <a:cubicBezTo>
                          <a:pt x="19066" y="-856"/>
                          <a:pt x="11129" y="-856"/>
                          <a:pt x="4429" y="2569"/>
                        </a:cubicBezTo>
                        <a:cubicBezTo>
                          <a:pt x="-1476" y="5903"/>
                          <a:pt x="-1476" y="11428"/>
                          <a:pt x="4429" y="14857"/>
                        </a:cubicBezTo>
                        <a:cubicBezTo>
                          <a:pt x="11129" y="18282"/>
                          <a:pt x="19066" y="18282"/>
                          <a:pt x="25765" y="14857"/>
                        </a:cubicBezTo>
                        <a:cubicBezTo>
                          <a:pt x="31671" y="11142"/>
                          <a:pt x="31671" y="5903"/>
                          <a:pt x="25765" y="2569"/>
                        </a:cubicBezTo>
                        <a:close/>
                      </a:path>
                    </a:pathLst>
                  </a:custGeom>
                  <a:solidFill>
                    <a:srgbClr val="263238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768" name="Полилиния: фигура 465">
                    <a:extLst>
                      <a:ext uri="{FF2B5EF4-FFF2-40B4-BE49-F238E27FC236}">
                        <a16:creationId xmlns:a16="http://schemas.microsoft.com/office/drawing/2014/main" id="{C6F2AD4A-C8BF-4BCE-8B38-4D90F670EC81}"/>
                      </a:ext>
                    </a:extLst>
                  </p:cNvPr>
                  <p:cNvSpPr/>
                  <p:nvPr/>
                </p:nvSpPr>
                <p:spPr>
                  <a:xfrm>
                    <a:off x="4669393" y="2868265"/>
                    <a:ext cx="30192" cy="17426"/>
                  </a:xfrm>
                  <a:custGeom>
                    <a:avLst/>
                    <a:gdLst>
                      <a:gd name="connsiteX0" fmla="*/ 25765 w 30192"/>
                      <a:gd name="connsiteY0" fmla="*/ 2569 h 17426"/>
                      <a:gd name="connsiteX1" fmla="*/ 4429 w 30192"/>
                      <a:gd name="connsiteY1" fmla="*/ 2569 h 17426"/>
                      <a:gd name="connsiteX2" fmla="*/ 4429 w 30192"/>
                      <a:gd name="connsiteY2" fmla="*/ 14857 h 17426"/>
                      <a:gd name="connsiteX3" fmla="*/ 25765 w 30192"/>
                      <a:gd name="connsiteY3" fmla="*/ 14857 h 17426"/>
                      <a:gd name="connsiteX4" fmla="*/ 29858 w 30192"/>
                      <a:gd name="connsiteY4" fmla="*/ 6662 h 17426"/>
                      <a:gd name="connsiteX5" fmla="*/ 25765 w 30192"/>
                      <a:gd name="connsiteY5" fmla="*/ 2569 h 174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0192" h="17426">
                        <a:moveTo>
                          <a:pt x="25765" y="2569"/>
                        </a:moveTo>
                        <a:cubicBezTo>
                          <a:pt x="19066" y="-856"/>
                          <a:pt x="11129" y="-856"/>
                          <a:pt x="4429" y="2569"/>
                        </a:cubicBezTo>
                        <a:cubicBezTo>
                          <a:pt x="-1476" y="5998"/>
                          <a:pt x="-1476" y="11523"/>
                          <a:pt x="4429" y="14857"/>
                        </a:cubicBezTo>
                        <a:cubicBezTo>
                          <a:pt x="11129" y="18282"/>
                          <a:pt x="19066" y="18282"/>
                          <a:pt x="25765" y="14857"/>
                        </a:cubicBezTo>
                        <a:cubicBezTo>
                          <a:pt x="29158" y="13724"/>
                          <a:pt x="30990" y="10055"/>
                          <a:pt x="29858" y="6662"/>
                        </a:cubicBezTo>
                        <a:cubicBezTo>
                          <a:pt x="29213" y="4730"/>
                          <a:pt x="27697" y="3214"/>
                          <a:pt x="25765" y="2569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769" name="Полилиния: фигура 466">
                    <a:extLst>
                      <a:ext uri="{FF2B5EF4-FFF2-40B4-BE49-F238E27FC236}">
                        <a16:creationId xmlns:a16="http://schemas.microsoft.com/office/drawing/2014/main" id="{8AEEE849-0060-4F59-B161-7C4F11678842}"/>
                      </a:ext>
                    </a:extLst>
                  </p:cNvPr>
                  <p:cNvSpPr/>
                  <p:nvPr/>
                </p:nvSpPr>
                <p:spPr>
                  <a:xfrm>
                    <a:off x="4626721" y="2893030"/>
                    <a:ext cx="30194" cy="17425"/>
                  </a:xfrm>
                  <a:custGeom>
                    <a:avLst/>
                    <a:gdLst>
                      <a:gd name="connsiteX0" fmla="*/ 25765 w 30194"/>
                      <a:gd name="connsiteY0" fmla="*/ 2569 h 17425"/>
                      <a:gd name="connsiteX1" fmla="*/ 4429 w 30194"/>
                      <a:gd name="connsiteY1" fmla="*/ 2569 h 17425"/>
                      <a:gd name="connsiteX2" fmla="*/ 4429 w 30194"/>
                      <a:gd name="connsiteY2" fmla="*/ 14857 h 17425"/>
                      <a:gd name="connsiteX3" fmla="*/ 25765 w 30194"/>
                      <a:gd name="connsiteY3" fmla="*/ 14857 h 17425"/>
                      <a:gd name="connsiteX4" fmla="*/ 25765 w 30194"/>
                      <a:gd name="connsiteY4" fmla="*/ 2569 h 17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0194" h="17425">
                        <a:moveTo>
                          <a:pt x="25765" y="2569"/>
                        </a:moveTo>
                        <a:cubicBezTo>
                          <a:pt x="19066" y="-856"/>
                          <a:pt x="11129" y="-856"/>
                          <a:pt x="4429" y="2569"/>
                        </a:cubicBezTo>
                        <a:cubicBezTo>
                          <a:pt x="-1476" y="5903"/>
                          <a:pt x="-1476" y="11428"/>
                          <a:pt x="4429" y="14857"/>
                        </a:cubicBezTo>
                        <a:cubicBezTo>
                          <a:pt x="11129" y="18282"/>
                          <a:pt x="19066" y="18282"/>
                          <a:pt x="25765" y="14857"/>
                        </a:cubicBezTo>
                        <a:cubicBezTo>
                          <a:pt x="31671" y="11332"/>
                          <a:pt x="31671" y="5808"/>
                          <a:pt x="25765" y="2569"/>
                        </a:cubicBezTo>
                        <a:close/>
                      </a:path>
                    </a:pathLst>
                  </a:custGeom>
                  <a:solidFill>
                    <a:srgbClr val="263238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770" name="Полилиния: фигура 467">
                    <a:extLst>
                      <a:ext uri="{FF2B5EF4-FFF2-40B4-BE49-F238E27FC236}">
                        <a16:creationId xmlns:a16="http://schemas.microsoft.com/office/drawing/2014/main" id="{ECEF8C26-1855-4FFC-8360-03BFEC0A6B30}"/>
                      </a:ext>
                    </a:extLst>
                  </p:cNvPr>
                  <p:cNvSpPr/>
                  <p:nvPr/>
                </p:nvSpPr>
                <p:spPr>
                  <a:xfrm>
                    <a:off x="4584395" y="2917578"/>
                    <a:ext cx="30073" cy="17384"/>
                  </a:xfrm>
                  <a:custGeom>
                    <a:avLst/>
                    <a:gdLst>
                      <a:gd name="connsiteX0" fmla="*/ 25705 w 30073"/>
                      <a:gd name="connsiteY0" fmla="*/ 2501 h 17384"/>
                      <a:gd name="connsiteX1" fmla="*/ 4369 w 30073"/>
                      <a:gd name="connsiteY1" fmla="*/ 2501 h 17384"/>
                      <a:gd name="connsiteX2" fmla="*/ 383 w 30073"/>
                      <a:gd name="connsiteY2" fmla="*/ 10897 h 17384"/>
                      <a:gd name="connsiteX3" fmla="*/ 4369 w 30073"/>
                      <a:gd name="connsiteY3" fmla="*/ 14884 h 17384"/>
                      <a:gd name="connsiteX4" fmla="*/ 25705 w 30073"/>
                      <a:gd name="connsiteY4" fmla="*/ 14884 h 17384"/>
                      <a:gd name="connsiteX5" fmla="*/ 29691 w 30073"/>
                      <a:gd name="connsiteY5" fmla="*/ 6487 h 17384"/>
                      <a:gd name="connsiteX6" fmla="*/ 25705 w 30073"/>
                      <a:gd name="connsiteY6" fmla="*/ 2501 h 173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0073" h="17384">
                        <a:moveTo>
                          <a:pt x="25705" y="2501"/>
                        </a:moveTo>
                        <a:cubicBezTo>
                          <a:pt x="18984" y="-834"/>
                          <a:pt x="11090" y="-834"/>
                          <a:pt x="4369" y="2501"/>
                        </a:cubicBezTo>
                        <a:cubicBezTo>
                          <a:pt x="949" y="3719"/>
                          <a:pt x="-835" y="7478"/>
                          <a:pt x="383" y="10897"/>
                        </a:cubicBezTo>
                        <a:cubicBezTo>
                          <a:pt x="1045" y="12757"/>
                          <a:pt x="2509" y="14221"/>
                          <a:pt x="4369" y="14884"/>
                        </a:cubicBezTo>
                        <a:cubicBezTo>
                          <a:pt x="11090" y="18218"/>
                          <a:pt x="18984" y="18218"/>
                          <a:pt x="25705" y="14884"/>
                        </a:cubicBezTo>
                        <a:cubicBezTo>
                          <a:pt x="29124" y="13666"/>
                          <a:pt x="30909" y="9906"/>
                          <a:pt x="29691" y="6487"/>
                        </a:cubicBezTo>
                        <a:cubicBezTo>
                          <a:pt x="29028" y="4627"/>
                          <a:pt x="27565" y="3163"/>
                          <a:pt x="25705" y="2501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771" name="Полилиния: фигура 468">
                    <a:extLst>
                      <a:ext uri="{FF2B5EF4-FFF2-40B4-BE49-F238E27FC236}">
                        <a16:creationId xmlns:a16="http://schemas.microsoft.com/office/drawing/2014/main" id="{3EDE3C9F-A822-4B81-B57F-5B830351A73D}"/>
                      </a:ext>
                    </a:extLst>
                  </p:cNvPr>
                  <p:cNvSpPr/>
                  <p:nvPr/>
                </p:nvSpPr>
                <p:spPr>
                  <a:xfrm>
                    <a:off x="4541378" y="2942179"/>
                    <a:ext cx="30191" cy="17426"/>
                  </a:xfrm>
                  <a:custGeom>
                    <a:avLst/>
                    <a:gdLst>
                      <a:gd name="connsiteX0" fmla="*/ 25764 w 30191"/>
                      <a:gd name="connsiteY0" fmla="*/ 2569 h 17426"/>
                      <a:gd name="connsiteX1" fmla="*/ 4428 w 30191"/>
                      <a:gd name="connsiteY1" fmla="*/ 2569 h 17426"/>
                      <a:gd name="connsiteX2" fmla="*/ 335 w 30191"/>
                      <a:gd name="connsiteY2" fmla="*/ 10764 h 17426"/>
                      <a:gd name="connsiteX3" fmla="*/ 4428 w 30191"/>
                      <a:gd name="connsiteY3" fmla="*/ 14857 h 17426"/>
                      <a:gd name="connsiteX4" fmla="*/ 25764 w 30191"/>
                      <a:gd name="connsiteY4" fmla="*/ 14857 h 17426"/>
                      <a:gd name="connsiteX5" fmla="*/ 29856 w 30191"/>
                      <a:gd name="connsiteY5" fmla="*/ 6662 h 17426"/>
                      <a:gd name="connsiteX6" fmla="*/ 25764 w 30191"/>
                      <a:gd name="connsiteY6" fmla="*/ 2569 h 174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0191" h="17426">
                        <a:moveTo>
                          <a:pt x="25764" y="2569"/>
                        </a:moveTo>
                        <a:cubicBezTo>
                          <a:pt x="19064" y="-856"/>
                          <a:pt x="11127" y="-856"/>
                          <a:pt x="4428" y="2569"/>
                        </a:cubicBezTo>
                        <a:cubicBezTo>
                          <a:pt x="1035" y="3702"/>
                          <a:pt x="-798" y="7371"/>
                          <a:pt x="335" y="10764"/>
                        </a:cubicBezTo>
                        <a:cubicBezTo>
                          <a:pt x="980" y="12696"/>
                          <a:pt x="2496" y="14212"/>
                          <a:pt x="4428" y="14857"/>
                        </a:cubicBezTo>
                        <a:cubicBezTo>
                          <a:pt x="11127" y="18282"/>
                          <a:pt x="19064" y="18282"/>
                          <a:pt x="25764" y="14857"/>
                        </a:cubicBezTo>
                        <a:cubicBezTo>
                          <a:pt x="29157" y="13724"/>
                          <a:pt x="30989" y="10055"/>
                          <a:pt x="29856" y="6662"/>
                        </a:cubicBezTo>
                        <a:cubicBezTo>
                          <a:pt x="29211" y="4730"/>
                          <a:pt x="27695" y="3214"/>
                          <a:pt x="25764" y="2569"/>
                        </a:cubicBezTo>
                        <a:close/>
                      </a:path>
                    </a:pathLst>
                  </a:custGeom>
                  <a:solidFill>
                    <a:srgbClr val="263238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772" name="Полилиния: фигура 469">
                    <a:extLst>
                      <a:ext uri="{FF2B5EF4-FFF2-40B4-BE49-F238E27FC236}">
                        <a16:creationId xmlns:a16="http://schemas.microsoft.com/office/drawing/2014/main" id="{C1E7CB9A-9968-48DC-8DD0-7C6476FADF5D}"/>
                      </a:ext>
                    </a:extLst>
                  </p:cNvPr>
                  <p:cNvSpPr/>
                  <p:nvPr/>
                </p:nvSpPr>
                <p:spPr>
                  <a:xfrm>
                    <a:off x="4530518" y="2984756"/>
                    <a:ext cx="30192" cy="17425"/>
                  </a:xfrm>
                  <a:custGeom>
                    <a:avLst/>
                    <a:gdLst>
                      <a:gd name="connsiteX0" fmla="*/ 25765 w 30192"/>
                      <a:gd name="connsiteY0" fmla="*/ 2569 h 17425"/>
                      <a:gd name="connsiteX1" fmla="*/ 4429 w 30192"/>
                      <a:gd name="connsiteY1" fmla="*/ 2569 h 17425"/>
                      <a:gd name="connsiteX2" fmla="*/ 4429 w 30192"/>
                      <a:gd name="connsiteY2" fmla="*/ 14857 h 17425"/>
                      <a:gd name="connsiteX3" fmla="*/ 25765 w 30192"/>
                      <a:gd name="connsiteY3" fmla="*/ 14857 h 17425"/>
                      <a:gd name="connsiteX4" fmla="*/ 29858 w 30192"/>
                      <a:gd name="connsiteY4" fmla="*/ 6662 h 17425"/>
                      <a:gd name="connsiteX5" fmla="*/ 25765 w 30192"/>
                      <a:gd name="connsiteY5" fmla="*/ 2569 h 174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0192" h="17425">
                        <a:moveTo>
                          <a:pt x="25765" y="2569"/>
                        </a:moveTo>
                        <a:cubicBezTo>
                          <a:pt x="19066" y="-856"/>
                          <a:pt x="11129" y="-856"/>
                          <a:pt x="4429" y="2569"/>
                        </a:cubicBezTo>
                        <a:cubicBezTo>
                          <a:pt x="-1476" y="5998"/>
                          <a:pt x="-1476" y="11523"/>
                          <a:pt x="4429" y="14857"/>
                        </a:cubicBezTo>
                        <a:cubicBezTo>
                          <a:pt x="11129" y="18282"/>
                          <a:pt x="19066" y="18282"/>
                          <a:pt x="25765" y="14857"/>
                        </a:cubicBezTo>
                        <a:cubicBezTo>
                          <a:pt x="29158" y="13724"/>
                          <a:pt x="30990" y="10055"/>
                          <a:pt x="29858" y="6662"/>
                        </a:cubicBezTo>
                        <a:cubicBezTo>
                          <a:pt x="29213" y="4730"/>
                          <a:pt x="27697" y="3214"/>
                          <a:pt x="25765" y="2569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773" name="Полилиния: фигура 470">
                    <a:extLst>
                      <a:ext uri="{FF2B5EF4-FFF2-40B4-BE49-F238E27FC236}">
                        <a16:creationId xmlns:a16="http://schemas.microsoft.com/office/drawing/2014/main" id="{C96533A9-BB75-408F-811B-43EF84B09F4C}"/>
                      </a:ext>
                    </a:extLst>
                  </p:cNvPr>
                  <p:cNvSpPr/>
                  <p:nvPr/>
                </p:nvSpPr>
                <p:spPr>
                  <a:xfrm>
                    <a:off x="4498670" y="2966346"/>
                    <a:ext cx="30212" cy="17432"/>
                  </a:xfrm>
                  <a:custGeom>
                    <a:avLst/>
                    <a:gdLst>
                      <a:gd name="connsiteX0" fmla="*/ 25705 w 30212"/>
                      <a:gd name="connsiteY0" fmla="*/ 2501 h 17432"/>
                      <a:gd name="connsiteX1" fmla="*/ 4369 w 30212"/>
                      <a:gd name="connsiteY1" fmla="*/ 2501 h 17432"/>
                      <a:gd name="connsiteX2" fmla="*/ 383 w 30212"/>
                      <a:gd name="connsiteY2" fmla="*/ 10897 h 17432"/>
                      <a:gd name="connsiteX3" fmla="*/ 4369 w 30212"/>
                      <a:gd name="connsiteY3" fmla="*/ 14884 h 17432"/>
                      <a:gd name="connsiteX4" fmla="*/ 25705 w 30212"/>
                      <a:gd name="connsiteY4" fmla="*/ 14979 h 17432"/>
                      <a:gd name="connsiteX5" fmla="*/ 29877 w 30212"/>
                      <a:gd name="connsiteY5" fmla="*/ 6673 h 17432"/>
                      <a:gd name="connsiteX6" fmla="*/ 25705 w 30212"/>
                      <a:gd name="connsiteY6" fmla="*/ 2501 h 174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0212" h="17432">
                        <a:moveTo>
                          <a:pt x="25705" y="2501"/>
                        </a:moveTo>
                        <a:cubicBezTo>
                          <a:pt x="18984" y="-834"/>
                          <a:pt x="11090" y="-834"/>
                          <a:pt x="4369" y="2501"/>
                        </a:cubicBezTo>
                        <a:cubicBezTo>
                          <a:pt x="949" y="3719"/>
                          <a:pt x="-835" y="7478"/>
                          <a:pt x="383" y="10897"/>
                        </a:cubicBezTo>
                        <a:cubicBezTo>
                          <a:pt x="1045" y="12757"/>
                          <a:pt x="2509" y="14221"/>
                          <a:pt x="4369" y="14884"/>
                        </a:cubicBezTo>
                        <a:cubicBezTo>
                          <a:pt x="11075" y="18248"/>
                          <a:pt x="18969" y="18283"/>
                          <a:pt x="25705" y="14979"/>
                        </a:cubicBezTo>
                        <a:cubicBezTo>
                          <a:pt x="29150" y="13837"/>
                          <a:pt x="31018" y="10119"/>
                          <a:pt x="29877" y="6673"/>
                        </a:cubicBezTo>
                        <a:cubicBezTo>
                          <a:pt x="29224" y="4701"/>
                          <a:pt x="27677" y="3154"/>
                          <a:pt x="25705" y="2501"/>
                        </a:cubicBezTo>
                        <a:close/>
                      </a:path>
                    </a:pathLst>
                  </a:custGeom>
                  <a:solidFill>
                    <a:srgbClr val="263238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774" name="Полилиния: фигура 471">
                    <a:extLst>
                      <a:ext uri="{FF2B5EF4-FFF2-40B4-BE49-F238E27FC236}">
                        <a16:creationId xmlns:a16="http://schemas.microsoft.com/office/drawing/2014/main" id="{79F3AE18-14B1-4335-AF5C-9E1561F01A4B}"/>
                      </a:ext>
                    </a:extLst>
                  </p:cNvPr>
                  <p:cNvSpPr/>
                  <p:nvPr/>
                </p:nvSpPr>
                <p:spPr>
                  <a:xfrm>
                    <a:off x="4601432" y="2925032"/>
                    <a:ext cx="257175" cy="181556"/>
                  </a:xfrm>
                  <a:custGeom>
                    <a:avLst/>
                    <a:gdLst>
                      <a:gd name="connsiteX0" fmla="*/ 0 w 257175"/>
                      <a:gd name="connsiteY0" fmla="*/ 148781 h 181556"/>
                      <a:gd name="connsiteX1" fmla="*/ 0 w 257175"/>
                      <a:gd name="connsiteY1" fmla="*/ 181546 h 181556"/>
                      <a:gd name="connsiteX2" fmla="*/ 9525 w 257175"/>
                      <a:gd name="connsiteY2" fmla="*/ 179451 h 181556"/>
                      <a:gd name="connsiteX3" fmla="*/ 247650 w 257175"/>
                      <a:gd name="connsiteY3" fmla="*/ 42100 h 181556"/>
                      <a:gd name="connsiteX4" fmla="*/ 257175 w 257175"/>
                      <a:gd name="connsiteY4" fmla="*/ 26384 h 181556"/>
                      <a:gd name="connsiteX5" fmla="*/ 257175 w 257175"/>
                      <a:gd name="connsiteY5" fmla="*/ 14573 h 181556"/>
                      <a:gd name="connsiteX6" fmla="*/ 249746 w 257175"/>
                      <a:gd name="connsiteY6" fmla="*/ 0 h 181556"/>
                      <a:gd name="connsiteX7" fmla="*/ 248126 w 257175"/>
                      <a:gd name="connsiteY7" fmla="*/ 9525 h 181556"/>
                      <a:gd name="connsiteX8" fmla="*/ 10001 w 257175"/>
                      <a:gd name="connsiteY8" fmla="*/ 146875 h 181556"/>
                      <a:gd name="connsiteX9" fmla="*/ 0 w 257175"/>
                      <a:gd name="connsiteY9" fmla="*/ 148780 h 1815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57175" h="181556">
                        <a:moveTo>
                          <a:pt x="0" y="148781"/>
                        </a:moveTo>
                        <a:lnTo>
                          <a:pt x="0" y="181546"/>
                        </a:lnTo>
                        <a:cubicBezTo>
                          <a:pt x="3300" y="181653"/>
                          <a:pt x="6574" y="180932"/>
                          <a:pt x="9525" y="179451"/>
                        </a:cubicBezTo>
                        <a:lnTo>
                          <a:pt x="247650" y="42100"/>
                        </a:lnTo>
                        <a:cubicBezTo>
                          <a:pt x="253210" y="38740"/>
                          <a:pt x="256769" y="32868"/>
                          <a:pt x="257175" y="26384"/>
                        </a:cubicBezTo>
                        <a:lnTo>
                          <a:pt x="257175" y="14573"/>
                        </a:lnTo>
                        <a:cubicBezTo>
                          <a:pt x="256877" y="8882"/>
                          <a:pt x="254176" y="3585"/>
                          <a:pt x="249746" y="0"/>
                        </a:cubicBezTo>
                        <a:cubicBezTo>
                          <a:pt x="253079" y="2858"/>
                          <a:pt x="252508" y="6763"/>
                          <a:pt x="248126" y="9525"/>
                        </a:cubicBezTo>
                        <a:lnTo>
                          <a:pt x="10001" y="146875"/>
                        </a:lnTo>
                        <a:cubicBezTo>
                          <a:pt x="6889" y="148367"/>
                          <a:pt x="3443" y="149023"/>
                          <a:pt x="0" y="148780"/>
                        </a:cubicBezTo>
                        <a:close/>
                      </a:path>
                    </a:pathLst>
                  </a:custGeom>
                  <a:solidFill>
                    <a:srgbClr val="37474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775" name="Полилиния: фигура 472">
                    <a:extLst>
                      <a:ext uri="{FF2B5EF4-FFF2-40B4-BE49-F238E27FC236}">
                        <a16:creationId xmlns:a16="http://schemas.microsoft.com/office/drawing/2014/main" id="{20997CDE-486B-4E97-A592-40C8C1ED8ED8}"/>
                      </a:ext>
                    </a:extLst>
                  </p:cNvPr>
                  <p:cNvSpPr/>
                  <p:nvPr/>
                </p:nvSpPr>
                <p:spPr>
                  <a:xfrm>
                    <a:off x="4429028" y="2814904"/>
                    <a:ext cx="221565" cy="132396"/>
                  </a:xfrm>
                  <a:custGeom>
                    <a:avLst/>
                    <a:gdLst>
                      <a:gd name="connsiteX0" fmla="*/ 220505 w 221565"/>
                      <a:gd name="connsiteY0" fmla="*/ 3162 h 132396"/>
                      <a:gd name="connsiteX1" fmla="*/ 220505 w 221565"/>
                      <a:gd name="connsiteY1" fmla="*/ 3162 h 132396"/>
                      <a:gd name="connsiteX2" fmla="*/ 210313 w 221565"/>
                      <a:gd name="connsiteY2" fmla="*/ 972 h 132396"/>
                      <a:gd name="connsiteX3" fmla="*/ 3145 w 221565"/>
                      <a:gd name="connsiteY3" fmla="*/ 120224 h 132396"/>
                      <a:gd name="connsiteX4" fmla="*/ 725 w 221565"/>
                      <a:gd name="connsiteY4" fmla="*/ 128359 h 132396"/>
                      <a:gd name="connsiteX5" fmla="*/ 1335 w 221565"/>
                      <a:gd name="connsiteY5" fmla="*/ 129273 h 132396"/>
                      <a:gd name="connsiteX6" fmla="*/ 1335 w 221565"/>
                      <a:gd name="connsiteY6" fmla="*/ 129273 h 132396"/>
                      <a:gd name="connsiteX7" fmla="*/ 11527 w 221565"/>
                      <a:gd name="connsiteY7" fmla="*/ 131369 h 132396"/>
                      <a:gd name="connsiteX8" fmla="*/ 218410 w 221565"/>
                      <a:gd name="connsiteY8" fmla="*/ 12020 h 132396"/>
                      <a:gd name="connsiteX9" fmla="*/ 220768 w 221565"/>
                      <a:gd name="connsiteY9" fmla="*/ 3588 h 132396"/>
                      <a:gd name="connsiteX10" fmla="*/ 220505 w 221565"/>
                      <a:gd name="connsiteY10" fmla="*/ 3162 h 1323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21565" h="132396">
                        <a:moveTo>
                          <a:pt x="220505" y="3162"/>
                        </a:moveTo>
                        <a:lnTo>
                          <a:pt x="220505" y="3162"/>
                        </a:lnTo>
                        <a:cubicBezTo>
                          <a:pt x="218115" y="15"/>
                          <a:pt x="213785" y="-915"/>
                          <a:pt x="210313" y="972"/>
                        </a:cubicBezTo>
                        <a:lnTo>
                          <a:pt x="3145" y="120224"/>
                        </a:lnTo>
                        <a:cubicBezTo>
                          <a:pt x="230" y="121803"/>
                          <a:pt x="-853" y="125444"/>
                          <a:pt x="725" y="128359"/>
                        </a:cubicBezTo>
                        <a:cubicBezTo>
                          <a:pt x="900" y="128681"/>
                          <a:pt x="1104" y="128988"/>
                          <a:pt x="1335" y="129273"/>
                        </a:cubicBezTo>
                        <a:lnTo>
                          <a:pt x="1335" y="129273"/>
                        </a:lnTo>
                        <a:cubicBezTo>
                          <a:pt x="3729" y="132424"/>
                          <a:pt x="8084" y="133319"/>
                          <a:pt x="11527" y="131369"/>
                        </a:cubicBezTo>
                        <a:lnTo>
                          <a:pt x="218410" y="12020"/>
                        </a:lnTo>
                        <a:cubicBezTo>
                          <a:pt x="221389" y="10343"/>
                          <a:pt x="222445" y="6568"/>
                          <a:pt x="220768" y="3588"/>
                        </a:cubicBezTo>
                        <a:cubicBezTo>
                          <a:pt x="220686" y="3443"/>
                          <a:pt x="220598" y="3301"/>
                          <a:pt x="220505" y="3162"/>
                        </a:cubicBezTo>
                        <a:close/>
                      </a:path>
                    </a:pathLst>
                  </a:custGeom>
                  <a:solidFill>
                    <a:srgbClr val="263238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776" name="Полилиния: фигура 473">
                    <a:extLst>
                      <a:ext uri="{FF2B5EF4-FFF2-40B4-BE49-F238E27FC236}">
                        <a16:creationId xmlns:a16="http://schemas.microsoft.com/office/drawing/2014/main" id="{F10A0FEB-4F5D-4854-B585-9B9BEC900DFF}"/>
                      </a:ext>
                    </a:extLst>
                  </p:cNvPr>
                  <p:cNvSpPr/>
                  <p:nvPr/>
                </p:nvSpPr>
                <p:spPr>
                  <a:xfrm>
                    <a:off x="4485322" y="2814904"/>
                    <a:ext cx="165471" cy="101079"/>
                  </a:xfrm>
                  <a:custGeom>
                    <a:avLst/>
                    <a:gdLst>
                      <a:gd name="connsiteX0" fmla="*/ 164211 w 165471"/>
                      <a:gd name="connsiteY0" fmla="*/ 3162 h 101079"/>
                      <a:gd name="connsiteX1" fmla="*/ 164211 w 165471"/>
                      <a:gd name="connsiteY1" fmla="*/ 3162 h 101079"/>
                      <a:gd name="connsiteX2" fmla="*/ 154019 w 165471"/>
                      <a:gd name="connsiteY2" fmla="*/ 972 h 101079"/>
                      <a:gd name="connsiteX3" fmla="*/ 0 w 165471"/>
                      <a:gd name="connsiteY3" fmla="*/ 89554 h 101079"/>
                      <a:gd name="connsiteX4" fmla="*/ 8573 w 165471"/>
                      <a:gd name="connsiteY4" fmla="*/ 101079 h 101079"/>
                      <a:gd name="connsiteX5" fmla="*/ 162306 w 165471"/>
                      <a:gd name="connsiteY5" fmla="*/ 12306 h 101079"/>
                      <a:gd name="connsiteX6" fmla="*/ 164680 w 165471"/>
                      <a:gd name="connsiteY6" fmla="*/ 3879 h 101079"/>
                      <a:gd name="connsiteX7" fmla="*/ 164211 w 165471"/>
                      <a:gd name="connsiteY7" fmla="*/ 3162 h 1010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65471" h="101079">
                        <a:moveTo>
                          <a:pt x="164211" y="3162"/>
                        </a:moveTo>
                        <a:lnTo>
                          <a:pt x="164211" y="3162"/>
                        </a:lnTo>
                        <a:cubicBezTo>
                          <a:pt x="161821" y="15"/>
                          <a:pt x="157491" y="-915"/>
                          <a:pt x="154019" y="972"/>
                        </a:cubicBezTo>
                        <a:lnTo>
                          <a:pt x="0" y="89554"/>
                        </a:lnTo>
                        <a:lnTo>
                          <a:pt x="8573" y="101079"/>
                        </a:lnTo>
                        <a:lnTo>
                          <a:pt x="162306" y="12306"/>
                        </a:lnTo>
                        <a:cubicBezTo>
                          <a:pt x="165289" y="10635"/>
                          <a:pt x="166352" y="6862"/>
                          <a:pt x="164680" y="3879"/>
                        </a:cubicBezTo>
                        <a:cubicBezTo>
                          <a:pt x="164541" y="3629"/>
                          <a:pt x="164384" y="3390"/>
                          <a:pt x="164211" y="3162"/>
                        </a:cubicBezTo>
                        <a:close/>
                      </a:path>
                    </a:pathLst>
                  </a:custGeom>
                  <a:solidFill>
                    <a:srgbClr val="66FF66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777" name="Полилиния: фигура 474">
                    <a:extLst>
                      <a:ext uri="{FF2B5EF4-FFF2-40B4-BE49-F238E27FC236}">
                        <a16:creationId xmlns:a16="http://schemas.microsoft.com/office/drawing/2014/main" id="{901B8214-2FDF-4DE9-962E-CE9717223715}"/>
                      </a:ext>
                    </a:extLst>
                  </p:cNvPr>
                  <p:cNvSpPr/>
                  <p:nvPr/>
                </p:nvSpPr>
                <p:spPr>
                  <a:xfrm>
                    <a:off x="4411911" y="2791948"/>
                    <a:ext cx="221631" cy="132405"/>
                  </a:xfrm>
                  <a:custGeom>
                    <a:avLst/>
                    <a:gdLst>
                      <a:gd name="connsiteX0" fmla="*/ 220572 w 221631"/>
                      <a:gd name="connsiteY0" fmla="*/ 3162 h 132405"/>
                      <a:gd name="connsiteX1" fmla="*/ 220572 w 221631"/>
                      <a:gd name="connsiteY1" fmla="*/ 3162 h 132405"/>
                      <a:gd name="connsiteX2" fmla="*/ 210380 w 221631"/>
                      <a:gd name="connsiteY2" fmla="*/ 972 h 132405"/>
                      <a:gd name="connsiteX3" fmla="*/ 3211 w 221631"/>
                      <a:gd name="connsiteY3" fmla="*/ 120225 h 132405"/>
                      <a:gd name="connsiteX4" fmla="*/ 690 w 221631"/>
                      <a:gd name="connsiteY4" fmla="*/ 128328 h 132405"/>
                      <a:gd name="connsiteX5" fmla="*/ 1306 w 221631"/>
                      <a:gd name="connsiteY5" fmla="*/ 129273 h 132405"/>
                      <a:gd name="connsiteX6" fmla="*/ 1306 w 221631"/>
                      <a:gd name="connsiteY6" fmla="*/ 129273 h 132405"/>
                      <a:gd name="connsiteX7" fmla="*/ 11593 w 221631"/>
                      <a:gd name="connsiteY7" fmla="*/ 131369 h 132405"/>
                      <a:gd name="connsiteX8" fmla="*/ 218476 w 221631"/>
                      <a:gd name="connsiteY8" fmla="*/ 12021 h 132405"/>
                      <a:gd name="connsiteX9" fmla="*/ 220835 w 221631"/>
                      <a:gd name="connsiteY9" fmla="*/ 3589 h 132405"/>
                      <a:gd name="connsiteX10" fmla="*/ 220572 w 221631"/>
                      <a:gd name="connsiteY10" fmla="*/ 3162 h 1324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21631" h="132405">
                        <a:moveTo>
                          <a:pt x="220572" y="3162"/>
                        </a:moveTo>
                        <a:lnTo>
                          <a:pt x="220572" y="3162"/>
                        </a:lnTo>
                        <a:cubicBezTo>
                          <a:pt x="218182" y="15"/>
                          <a:pt x="213852" y="-915"/>
                          <a:pt x="210380" y="972"/>
                        </a:cubicBezTo>
                        <a:lnTo>
                          <a:pt x="3211" y="120225"/>
                        </a:lnTo>
                        <a:cubicBezTo>
                          <a:pt x="277" y="121766"/>
                          <a:pt x="-852" y="125394"/>
                          <a:pt x="690" y="128328"/>
                        </a:cubicBezTo>
                        <a:cubicBezTo>
                          <a:pt x="865" y="128662"/>
                          <a:pt x="1072" y="128978"/>
                          <a:pt x="1306" y="129273"/>
                        </a:cubicBezTo>
                        <a:lnTo>
                          <a:pt x="1306" y="129273"/>
                        </a:lnTo>
                        <a:cubicBezTo>
                          <a:pt x="3734" y="132438"/>
                          <a:pt x="8121" y="133332"/>
                          <a:pt x="11593" y="131369"/>
                        </a:cubicBezTo>
                        <a:lnTo>
                          <a:pt x="218476" y="12021"/>
                        </a:lnTo>
                        <a:cubicBezTo>
                          <a:pt x="221456" y="10344"/>
                          <a:pt x="222512" y="6568"/>
                          <a:pt x="220835" y="3589"/>
                        </a:cubicBezTo>
                        <a:cubicBezTo>
                          <a:pt x="220753" y="3443"/>
                          <a:pt x="220665" y="3301"/>
                          <a:pt x="220572" y="3162"/>
                        </a:cubicBezTo>
                        <a:close/>
                      </a:path>
                    </a:pathLst>
                  </a:custGeom>
                  <a:solidFill>
                    <a:srgbClr val="263238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778" name="Полилиния: фигура 475">
                    <a:extLst>
                      <a:ext uri="{FF2B5EF4-FFF2-40B4-BE49-F238E27FC236}">
                        <a16:creationId xmlns:a16="http://schemas.microsoft.com/office/drawing/2014/main" id="{51262973-5D83-4E54-8E4F-C629392A5900}"/>
                      </a:ext>
                    </a:extLst>
                  </p:cNvPr>
                  <p:cNvSpPr/>
                  <p:nvPr/>
                </p:nvSpPr>
                <p:spPr>
                  <a:xfrm>
                    <a:off x="4570856" y="2791948"/>
                    <a:ext cx="63136" cy="42214"/>
                  </a:xfrm>
                  <a:custGeom>
                    <a:avLst/>
                    <a:gdLst>
                      <a:gd name="connsiteX0" fmla="*/ 61627 w 63136"/>
                      <a:gd name="connsiteY0" fmla="*/ 3162 h 42214"/>
                      <a:gd name="connsiteX1" fmla="*/ 61627 w 63136"/>
                      <a:gd name="connsiteY1" fmla="*/ 3162 h 42214"/>
                      <a:gd name="connsiteX2" fmla="*/ 51435 w 63136"/>
                      <a:gd name="connsiteY2" fmla="*/ 972 h 42214"/>
                      <a:gd name="connsiteX3" fmla="*/ 0 w 63136"/>
                      <a:gd name="connsiteY3" fmla="*/ 30690 h 42214"/>
                      <a:gd name="connsiteX4" fmla="*/ 8573 w 63136"/>
                      <a:gd name="connsiteY4" fmla="*/ 42215 h 42214"/>
                      <a:gd name="connsiteX5" fmla="*/ 60008 w 63136"/>
                      <a:gd name="connsiteY5" fmla="*/ 12592 h 42214"/>
                      <a:gd name="connsiteX6" fmla="*/ 62324 w 63136"/>
                      <a:gd name="connsiteY6" fmla="*/ 4148 h 42214"/>
                      <a:gd name="connsiteX7" fmla="*/ 61627 w 63136"/>
                      <a:gd name="connsiteY7" fmla="*/ 3162 h 422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3136" h="42214">
                        <a:moveTo>
                          <a:pt x="61627" y="3162"/>
                        </a:moveTo>
                        <a:lnTo>
                          <a:pt x="61627" y="3162"/>
                        </a:lnTo>
                        <a:cubicBezTo>
                          <a:pt x="59237" y="15"/>
                          <a:pt x="54907" y="-915"/>
                          <a:pt x="51435" y="972"/>
                        </a:cubicBezTo>
                        <a:lnTo>
                          <a:pt x="0" y="30690"/>
                        </a:lnTo>
                        <a:lnTo>
                          <a:pt x="8573" y="42215"/>
                        </a:lnTo>
                        <a:lnTo>
                          <a:pt x="60008" y="12592"/>
                        </a:lnTo>
                        <a:cubicBezTo>
                          <a:pt x="62979" y="10900"/>
                          <a:pt x="64016" y="7120"/>
                          <a:pt x="62324" y="4148"/>
                        </a:cubicBezTo>
                        <a:cubicBezTo>
                          <a:pt x="62124" y="3798"/>
                          <a:pt x="61891" y="3467"/>
                          <a:pt x="61627" y="3162"/>
                        </a:cubicBezTo>
                        <a:close/>
                      </a:path>
                    </a:pathLst>
                  </a:custGeom>
                  <a:solidFill>
                    <a:srgbClr val="66FF66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779" name="Полилиния: фигура 476">
                    <a:extLst>
                      <a:ext uri="{FF2B5EF4-FFF2-40B4-BE49-F238E27FC236}">
                        <a16:creationId xmlns:a16="http://schemas.microsoft.com/office/drawing/2014/main" id="{D4F6B152-496A-4B9E-A7AF-C8CA93E0468B}"/>
                      </a:ext>
                    </a:extLst>
                  </p:cNvPr>
                  <p:cNvSpPr/>
                  <p:nvPr/>
                </p:nvSpPr>
                <p:spPr>
                  <a:xfrm>
                    <a:off x="4394766" y="2768603"/>
                    <a:ext cx="222046" cy="132786"/>
                  </a:xfrm>
                  <a:custGeom>
                    <a:avLst/>
                    <a:gdLst>
                      <a:gd name="connsiteX0" fmla="*/ 220572 w 222046"/>
                      <a:gd name="connsiteY0" fmla="*/ 3171 h 132786"/>
                      <a:gd name="connsiteX1" fmla="*/ 220572 w 222046"/>
                      <a:gd name="connsiteY1" fmla="*/ 3171 h 132786"/>
                      <a:gd name="connsiteX2" fmla="*/ 210285 w 222046"/>
                      <a:gd name="connsiteY2" fmla="*/ 981 h 132786"/>
                      <a:gd name="connsiteX3" fmla="*/ 3211 w 222046"/>
                      <a:gd name="connsiteY3" fmla="*/ 120615 h 132786"/>
                      <a:gd name="connsiteX4" fmla="*/ 690 w 222046"/>
                      <a:gd name="connsiteY4" fmla="*/ 128718 h 132786"/>
                      <a:gd name="connsiteX5" fmla="*/ 1306 w 222046"/>
                      <a:gd name="connsiteY5" fmla="*/ 129663 h 132786"/>
                      <a:gd name="connsiteX6" fmla="*/ 1306 w 222046"/>
                      <a:gd name="connsiteY6" fmla="*/ 129663 h 132786"/>
                      <a:gd name="connsiteX7" fmla="*/ 11498 w 222046"/>
                      <a:gd name="connsiteY7" fmla="*/ 131759 h 132786"/>
                      <a:gd name="connsiteX8" fmla="*/ 218667 w 222046"/>
                      <a:gd name="connsiteY8" fmla="*/ 12696 h 132786"/>
                      <a:gd name="connsiteX9" fmla="*/ 221370 w 222046"/>
                      <a:gd name="connsiteY9" fmla="*/ 4368 h 132786"/>
                      <a:gd name="connsiteX10" fmla="*/ 220572 w 222046"/>
                      <a:gd name="connsiteY10" fmla="*/ 3171 h 1327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22046" h="132786">
                        <a:moveTo>
                          <a:pt x="220572" y="3171"/>
                        </a:moveTo>
                        <a:lnTo>
                          <a:pt x="220572" y="3171"/>
                        </a:lnTo>
                        <a:cubicBezTo>
                          <a:pt x="218149" y="10"/>
                          <a:pt x="213786" y="-919"/>
                          <a:pt x="210285" y="981"/>
                        </a:cubicBezTo>
                        <a:lnTo>
                          <a:pt x="3211" y="120615"/>
                        </a:lnTo>
                        <a:cubicBezTo>
                          <a:pt x="277" y="122156"/>
                          <a:pt x="-852" y="125784"/>
                          <a:pt x="690" y="128718"/>
                        </a:cubicBezTo>
                        <a:cubicBezTo>
                          <a:pt x="865" y="129052"/>
                          <a:pt x="1072" y="129368"/>
                          <a:pt x="1306" y="129663"/>
                        </a:cubicBezTo>
                        <a:lnTo>
                          <a:pt x="1306" y="129663"/>
                        </a:lnTo>
                        <a:cubicBezTo>
                          <a:pt x="3700" y="132814"/>
                          <a:pt x="8055" y="133710"/>
                          <a:pt x="11498" y="131759"/>
                        </a:cubicBezTo>
                        <a:lnTo>
                          <a:pt x="218667" y="12696"/>
                        </a:lnTo>
                        <a:cubicBezTo>
                          <a:pt x="221713" y="11143"/>
                          <a:pt x="222923" y="7414"/>
                          <a:pt x="221370" y="4368"/>
                        </a:cubicBezTo>
                        <a:cubicBezTo>
                          <a:pt x="221151" y="3940"/>
                          <a:pt x="220883" y="3538"/>
                          <a:pt x="220572" y="3171"/>
                        </a:cubicBezTo>
                        <a:close/>
                      </a:path>
                    </a:pathLst>
                  </a:custGeom>
                  <a:solidFill>
                    <a:srgbClr val="263238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780" name="Полилиния: фигура 477">
                    <a:extLst>
                      <a:ext uri="{FF2B5EF4-FFF2-40B4-BE49-F238E27FC236}">
                        <a16:creationId xmlns:a16="http://schemas.microsoft.com/office/drawing/2014/main" id="{B33844D6-2A36-4FC3-8657-7AC39013DF49}"/>
                      </a:ext>
                    </a:extLst>
                  </p:cNvPr>
                  <p:cNvSpPr/>
                  <p:nvPr/>
                </p:nvSpPr>
                <p:spPr>
                  <a:xfrm>
                    <a:off x="4497324" y="2768603"/>
                    <a:ext cx="119608" cy="74513"/>
                  </a:xfrm>
                  <a:custGeom>
                    <a:avLst/>
                    <a:gdLst>
                      <a:gd name="connsiteX0" fmla="*/ 118015 w 119608"/>
                      <a:gd name="connsiteY0" fmla="*/ 3171 h 74513"/>
                      <a:gd name="connsiteX1" fmla="*/ 118015 w 119608"/>
                      <a:gd name="connsiteY1" fmla="*/ 3171 h 74513"/>
                      <a:gd name="connsiteX2" fmla="*/ 107728 w 119608"/>
                      <a:gd name="connsiteY2" fmla="*/ 981 h 74513"/>
                      <a:gd name="connsiteX3" fmla="*/ 0 w 119608"/>
                      <a:gd name="connsiteY3" fmla="*/ 62988 h 74513"/>
                      <a:gd name="connsiteX4" fmla="*/ 8572 w 119608"/>
                      <a:gd name="connsiteY4" fmla="*/ 74514 h 74513"/>
                      <a:gd name="connsiteX5" fmla="*/ 116110 w 119608"/>
                      <a:gd name="connsiteY5" fmla="*/ 12696 h 74513"/>
                      <a:gd name="connsiteX6" fmla="*/ 119060 w 119608"/>
                      <a:gd name="connsiteY6" fmla="*/ 4739 h 74513"/>
                      <a:gd name="connsiteX7" fmla="*/ 118015 w 119608"/>
                      <a:gd name="connsiteY7" fmla="*/ 3171 h 745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19608" h="74513">
                        <a:moveTo>
                          <a:pt x="118015" y="3171"/>
                        </a:moveTo>
                        <a:lnTo>
                          <a:pt x="118015" y="3171"/>
                        </a:lnTo>
                        <a:cubicBezTo>
                          <a:pt x="115591" y="10"/>
                          <a:pt x="111229" y="-919"/>
                          <a:pt x="107728" y="981"/>
                        </a:cubicBezTo>
                        <a:lnTo>
                          <a:pt x="0" y="62988"/>
                        </a:lnTo>
                        <a:lnTo>
                          <a:pt x="8572" y="74514"/>
                        </a:lnTo>
                        <a:lnTo>
                          <a:pt x="116110" y="12696"/>
                        </a:lnTo>
                        <a:cubicBezTo>
                          <a:pt x="119122" y="11314"/>
                          <a:pt x="120443" y="7751"/>
                          <a:pt x="119060" y="4739"/>
                        </a:cubicBezTo>
                        <a:cubicBezTo>
                          <a:pt x="118796" y="4165"/>
                          <a:pt x="118444" y="3636"/>
                          <a:pt x="118015" y="3171"/>
                        </a:cubicBezTo>
                        <a:close/>
                      </a:path>
                    </a:pathLst>
                  </a:custGeom>
                  <a:solidFill>
                    <a:srgbClr val="66FF66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781" name="Полилиния: фигура 478">
                    <a:extLst>
                      <a:ext uri="{FF2B5EF4-FFF2-40B4-BE49-F238E27FC236}">
                        <a16:creationId xmlns:a16="http://schemas.microsoft.com/office/drawing/2014/main" id="{773D3CAD-8D3B-48AE-A593-1392D9C10B02}"/>
                      </a:ext>
                    </a:extLst>
                  </p:cNvPr>
                  <p:cNvSpPr/>
                  <p:nvPr/>
                </p:nvSpPr>
                <p:spPr>
                  <a:xfrm>
                    <a:off x="4377429" y="2746038"/>
                    <a:ext cx="222126" cy="132881"/>
                  </a:xfrm>
                  <a:custGeom>
                    <a:avLst/>
                    <a:gdLst>
                      <a:gd name="connsiteX0" fmla="*/ 220764 w 222126"/>
                      <a:gd name="connsiteY0" fmla="*/ 3162 h 132881"/>
                      <a:gd name="connsiteX1" fmla="*/ 220764 w 222126"/>
                      <a:gd name="connsiteY1" fmla="*/ 3162 h 132881"/>
                      <a:gd name="connsiteX2" fmla="*/ 210572 w 222126"/>
                      <a:gd name="connsiteY2" fmla="*/ 972 h 132881"/>
                      <a:gd name="connsiteX3" fmla="*/ 3499 w 222126"/>
                      <a:gd name="connsiteY3" fmla="*/ 120224 h 132881"/>
                      <a:gd name="connsiteX4" fmla="*/ 549 w 222126"/>
                      <a:gd name="connsiteY4" fmla="*/ 128181 h 132881"/>
                      <a:gd name="connsiteX5" fmla="*/ 1594 w 222126"/>
                      <a:gd name="connsiteY5" fmla="*/ 129749 h 132881"/>
                      <a:gd name="connsiteX6" fmla="*/ 1594 w 222126"/>
                      <a:gd name="connsiteY6" fmla="*/ 129749 h 132881"/>
                      <a:gd name="connsiteX7" fmla="*/ 11881 w 222126"/>
                      <a:gd name="connsiteY7" fmla="*/ 131845 h 132881"/>
                      <a:gd name="connsiteX8" fmla="*/ 218669 w 222126"/>
                      <a:gd name="connsiteY8" fmla="*/ 12497 h 132881"/>
                      <a:gd name="connsiteX9" fmla="*/ 221524 w 222126"/>
                      <a:gd name="connsiteY9" fmla="*/ 4362 h 132881"/>
                      <a:gd name="connsiteX10" fmla="*/ 220764 w 222126"/>
                      <a:gd name="connsiteY10" fmla="*/ 3162 h 1328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22126" h="132881">
                        <a:moveTo>
                          <a:pt x="220764" y="3162"/>
                        </a:moveTo>
                        <a:lnTo>
                          <a:pt x="220764" y="3162"/>
                        </a:lnTo>
                        <a:cubicBezTo>
                          <a:pt x="218374" y="15"/>
                          <a:pt x="214044" y="-915"/>
                          <a:pt x="210572" y="972"/>
                        </a:cubicBezTo>
                        <a:lnTo>
                          <a:pt x="3499" y="120224"/>
                        </a:lnTo>
                        <a:cubicBezTo>
                          <a:pt x="487" y="121607"/>
                          <a:pt x="-834" y="125170"/>
                          <a:pt x="549" y="128181"/>
                        </a:cubicBezTo>
                        <a:cubicBezTo>
                          <a:pt x="812" y="128756"/>
                          <a:pt x="1165" y="129285"/>
                          <a:pt x="1594" y="129749"/>
                        </a:cubicBezTo>
                        <a:lnTo>
                          <a:pt x="1594" y="129749"/>
                        </a:lnTo>
                        <a:cubicBezTo>
                          <a:pt x="4021" y="132914"/>
                          <a:pt x="8409" y="133808"/>
                          <a:pt x="11881" y="131845"/>
                        </a:cubicBezTo>
                        <a:lnTo>
                          <a:pt x="218669" y="12497"/>
                        </a:lnTo>
                        <a:cubicBezTo>
                          <a:pt x="221703" y="11039"/>
                          <a:pt x="222982" y="7397"/>
                          <a:pt x="221524" y="4362"/>
                        </a:cubicBezTo>
                        <a:cubicBezTo>
                          <a:pt x="221318" y="3934"/>
                          <a:pt x="221063" y="3531"/>
                          <a:pt x="220764" y="3162"/>
                        </a:cubicBezTo>
                        <a:close/>
                      </a:path>
                    </a:pathLst>
                  </a:custGeom>
                  <a:solidFill>
                    <a:srgbClr val="263238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782" name="Полилиния: фигура 479">
                    <a:extLst>
                      <a:ext uri="{FF2B5EF4-FFF2-40B4-BE49-F238E27FC236}">
                        <a16:creationId xmlns:a16="http://schemas.microsoft.com/office/drawing/2014/main" id="{FD38E3F1-CF55-476F-A456-0EA78AA2B4BD}"/>
                      </a:ext>
                    </a:extLst>
                  </p:cNvPr>
                  <p:cNvSpPr/>
                  <p:nvPr/>
                </p:nvSpPr>
                <p:spPr>
                  <a:xfrm>
                    <a:off x="4399978" y="2746038"/>
                    <a:ext cx="199524" cy="120700"/>
                  </a:xfrm>
                  <a:custGeom>
                    <a:avLst/>
                    <a:gdLst>
                      <a:gd name="connsiteX0" fmla="*/ 198215 w 199524"/>
                      <a:gd name="connsiteY0" fmla="*/ 3162 h 120700"/>
                      <a:gd name="connsiteX1" fmla="*/ 198215 w 199524"/>
                      <a:gd name="connsiteY1" fmla="*/ 3162 h 120700"/>
                      <a:gd name="connsiteX2" fmla="*/ 188023 w 199524"/>
                      <a:gd name="connsiteY2" fmla="*/ 972 h 120700"/>
                      <a:gd name="connsiteX3" fmla="*/ 0 w 199524"/>
                      <a:gd name="connsiteY3" fmla="*/ 109175 h 120700"/>
                      <a:gd name="connsiteX4" fmla="*/ 8572 w 199524"/>
                      <a:gd name="connsiteY4" fmla="*/ 120701 h 120700"/>
                      <a:gd name="connsiteX5" fmla="*/ 196310 w 199524"/>
                      <a:gd name="connsiteY5" fmla="*/ 12306 h 120700"/>
                      <a:gd name="connsiteX6" fmla="*/ 198798 w 199524"/>
                      <a:gd name="connsiteY6" fmla="*/ 4052 h 120700"/>
                      <a:gd name="connsiteX7" fmla="*/ 198215 w 199524"/>
                      <a:gd name="connsiteY7" fmla="*/ 3162 h 120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99524" h="120700">
                        <a:moveTo>
                          <a:pt x="198215" y="3162"/>
                        </a:moveTo>
                        <a:lnTo>
                          <a:pt x="198215" y="3162"/>
                        </a:lnTo>
                        <a:cubicBezTo>
                          <a:pt x="195825" y="15"/>
                          <a:pt x="191496" y="-915"/>
                          <a:pt x="188023" y="972"/>
                        </a:cubicBezTo>
                        <a:lnTo>
                          <a:pt x="0" y="109175"/>
                        </a:lnTo>
                        <a:lnTo>
                          <a:pt x="8572" y="120701"/>
                        </a:lnTo>
                        <a:lnTo>
                          <a:pt x="196310" y="12306"/>
                        </a:lnTo>
                        <a:cubicBezTo>
                          <a:pt x="199277" y="10714"/>
                          <a:pt x="200391" y="7018"/>
                          <a:pt x="198798" y="4052"/>
                        </a:cubicBezTo>
                        <a:cubicBezTo>
                          <a:pt x="198630" y="3739"/>
                          <a:pt x="198435" y="3441"/>
                          <a:pt x="198215" y="3162"/>
                        </a:cubicBezTo>
                        <a:close/>
                      </a:path>
                    </a:pathLst>
                  </a:custGeom>
                  <a:solidFill>
                    <a:srgbClr val="66FF66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</p:grpSp>
            <p:grpSp>
              <p:nvGrpSpPr>
                <p:cNvPr id="493" name="Рисунок 4">
                  <a:extLst>
                    <a:ext uri="{FF2B5EF4-FFF2-40B4-BE49-F238E27FC236}">
                      <a16:creationId xmlns:a16="http://schemas.microsoft.com/office/drawing/2014/main" id="{17ADD80D-0023-42F0-A21D-79637467AA69}"/>
                    </a:ext>
                  </a:extLst>
                </p:cNvPr>
                <p:cNvGrpSpPr/>
                <p:nvPr/>
              </p:nvGrpSpPr>
              <p:grpSpPr>
                <a:xfrm>
                  <a:off x="3861160" y="4382915"/>
                  <a:ext cx="1623862" cy="609901"/>
                  <a:chOff x="3861160" y="4382915"/>
                  <a:chExt cx="1623862" cy="609901"/>
                </a:xfrm>
              </p:grpSpPr>
              <p:sp>
                <p:nvSpPr>
                  <p:cNvPr id="494" name="Полилиния: фигура 481">
                    <a:extLst>
                      <a:ext uri="{FF2B5EF4-FFF2-40B4-BE49-F238E27FC236}">
                        <a16:creationId xmlns:a16="http://schemas.microsoft.com/office/drawing/2014/main" id="{8F7749B9-2133-4C35-85AE-8A809EDBC315}"/>
                      </a:ext>
                    </a:extLst>
                  </p:cNvPr>
                  <p:cNvSpPr/>
                  <p:nvPr/>
                </p:nvSpPr>
                <p:spPr>
                  <a:xfrm>
                    <a:off x="3861160" y="4382915"/>
                    <a:ext cx="1623862" cy="609901"/>
                  </a:xfrm>
                  <a:custGeom>
                    <a:avLst/>
                    <a:gdLst>
                      <a:gd name="connsiteX0" fmla="*/ 1441312 w 1623862"/>
                      <a:gd name="connsiteY0" fmla="*/ 329769 h 609901"/>
                      <a:gd name="connsiteX1" fmla="*/ 1336537 w 1623862"/>
                      <a:gd name="connsiteY1" fmla="*/ 269571 h 609901"/>
                      <a:gd name="connsiteX2" fmla="*/ 1300818 w 1623862"/>
                      <a:gd name="connsiteY2" fmla="*/ 269571 h 609901"/>
                      <a:gd name="connsiteX3" fmla="*/ 731414 w 1623862"/>
                      <a:gd name="connsiteY3" fmla="*/ 598660 h 609901"/>
                      <a:gd name="connsiteX4" fmla="*/ 702839 w 1623862"/>
                      <a:gd name="connsiteY4" fmla="*/ 598660 h 609901"/>
                      <a:gd name="connsiteX5" fmla="*/ 12943 w 1623862"/>
                      <a:gd name="connsiteY5" fmla="*/ 200134 h 609901"/>
                      <a:gd name="connsiteX6" fmla="*/ 8180 w 1623862"/>
                      <a:gd name="connsiteY6" fmla="*/ 194038 h 609901"/>
                      <a:gd name="connsiteX7" fmla="*/ 12943 w 1623862"/>
                      <a:gd name="connsiteY7" fmla="*/ 188037 h 609901"/>
                      <a:gd name="connsiteX8" fmla="*/ 328030 w 1623862"/>
                      <a:gd name="connsiteY8" fmla="*/ 6110 h 609901"/>
                      <a:gd name="connsiteX9" fmla="*/ 328030 w 1623862"/>
                      <a:gd name="connsiteY9" fmla="*/ 6110 h 609901"/>
                      <a:gd name="connsiteX10" fmla="*/ 328601 w 1623862"/>
                      <a:gd name="connsiteY10" fmla="*/ 6110 h 609901"/>
                      <a:gd name="connsiteX11" fmla="*/ 328601 w 1623862"/>
                      <a:gd name="connsiteY11" fmla="*/ 4776 h 609901"/>
                      <a:gd name="connsiteX12" fmla="*/ 325934 w 1623862"/>
                      <a:gd name="connsiteY12" fmla="*/ 204 h 609901"/>
                      <a:gd name="connsiteX13" fmla="*/ 324220 w 1623862"/>
                      <a:gd name="connsiteY13" fmla="*/ 204 h 609901"/>
                      <a:gd name="connsiteX14" fmla="*/ 323648 w 1623862"/>
                      <a:gd name="connsiteY14" fmla="*/ 204 h 609901"/>
                      <a:gd name="connsiteX15" fmla="*/ 8466 w 1623862"/>
                      <a:gd name="connsiteY15" fmla="*/ 182131 h 609901"/>
                      <a:gd name="connsiteX16" fmla="*/ 956 w 1623862"/>
                      <a:gd name="connsiteY16" fmla="*/ 199577 h 609901"/>
                      <a:gd name="connsiteX17" fmla="*/ 8466 w 1623862"/>
                      <a:gd name="connsiteY17" fmla="*/ 207087 h 609901"/>
                      <a:gd name="connsiteX18" fmla="*/ 698552 w 1623862"/>
                      <a:gd name="connsiteY18" fmla="*/ 605518 h 609901"/>
                      <a:gd name="connsiteX19" fmla="*/ 716555 w 1623862"/>
                      <a:gd name="connsiteY19" fmla="*/ 609899 h 609901"/>
                      <a:gd name="connsiteX20" fmla="*/ 734366 w 1623862"/>
                      <a:gd name="connsiteY20" fmla="*/ 605518 h 609901"/>
                      <a:gd name="connsiteX21" fmla="*/ 1304152 w 1623862"/>
                      <a:gd name="connsiteY21" fmla="*/ 276620 h 609901"/>
                      <a:gd name="connsiteX22" fmla="*/ 1332727 w 1623862"/>
                      <a:gd name="connsiteY22" fmla="*/ 276620 h 609901"/>
                      <a:gd name="connsiteX23" fmla="*/ 1437502 w 1623862"/>
                      <a:gd name="connsiteY23" fmla="*/ 336818 h 609901"/>
                      <a:gd name="connsiteX24" fmla="*/ 1442598 w 1623862"/>
                      <a:gd name="connsiteY24" fmla="*/ 335437 h 609901"/>
                      <a:gd name="connsiteX25" fmla="*/ 1441217 w 1623862"/>
                      <a:gd name="connsiteY25" fmla="*/ 330341 h 609901"/>
                      <a:gd name="connsiteX26" fmla="*/ 1501510 w 1623862"/>
                      <a:gd name="connsiteY26" fmla="*/ 295098 h 609901"/>
                      <a:gd name="connsiteX27" fmla="*/ 1336918 w 1623862"/>
                      <a:gd name="connsiteY27" fmla="*/ 199848 h 609901"/>
                      <a:gd name="connsiteX28" fmla="*/ 1301199 w 1623862"/>
                      <a:gd name="connsiteY28" fmla="*/ 199848 h 609901"/>
                      <a:gd name="connsiteX29" fmla="*/ 731414 w 1623862"/>
                      <a:gd name="connsiteY29" fmla="*/ 529032 h 609901"/>
                      <a:gd name="connsiteX30" fmla="*/ 702839 w 1623862"/>
                      <a:gd name="connsiteY30" fmla="*/ 529032 h 609901"/>
                      <a:gd name="connsiteX31" fmla="*/ 133339 w 1623862"/>
                      <a:gd name="connsiteY31" fmla="*/ 200134 h 609901"/>
                      <a:gd name="connsiteX32" fmla="*/ 128576 w 1623862"/>
                      <a:gd name="connsiteY32" fmla="*/ 194038 h 609901"/>
                      <a:gd name="connsiteX33" fmla="*/ 133339 w 1623862"/>
                      <a:gd name="connsiteY33" fmla="*/ 188037 h 609901"/>
                      <a:gd name="connsiteX34" fmla="*/ 389180 w 1623862"/>
                      <a:gd name="connsiteY34" fmla="*/ 40876 h 609901"/>
                      <a:gd name="connsiteX35" fmla="*/ 389180 w 1623862"/>
                      <a:gd name="connsiteY35" fmla="*/ 40876 h 609901"/>
                      <a:gd name="connsiteX36" fmla="*/ 389942 w 1623862"/>
                      <a:gd name="connsiteY36" fmla="*/ 39256 h 609901"/>
                      <a:gd name="connsiteX37" fmla="*/ 387275 w 1623862"/>
                      <a:gd name="connsiteY37" fmla="*/ 34684 h 609901"/>
                      <a:gd name="connsiteX38" fmla="*/ 385751 w 1623862"/>
                      <a:gd name="connsiteY38" fmla="*/ 34684 h 609901"/>
                      <a:gd name="connsiteX39" fmla="*/ 385085 w 1623862"/>
                      <a:gd name="connsiteY39" fmla="*/ 35160 h 609901"/>
                      <a:gd name="connsiteX40" fmla="*/ 129815 w 1623862"/>
                      <a:gd name="connsiteY40" fmla="*/ 181560 h 609901"/>
                      <a:gd name="connsiteX41" fmla="*/ 121337 w 1623862"/>
                      <a:gd name="connsiteY41" fmla="*/ 194038 h 609901"/>
                      <a:gd name="connsiteX42" fmla="*/ 129815 w 1623862"/>
                      <a:gd name="connsiteY42" fmla="*/ 206515 h 609901"/>
                      <a:gd name="connsiteX43" fmla="*/ 699505 w 1623862"/>
                      <a:gd name="connsiteY43" fmla="*/ 535414 h 609901"/>
                      <a:gd name="connsiteX44" fmla="*/ 717507 w 1623862"/>
                      <a:gd name="connsiteY44" fmla="*/ 539795 h 609901"/>
                      <a:gd name="connsiteX45" fmla="*/ 735319 w 1623862"/>
                      <a:gd name="connsiteY45" fmla="*/ 535414 h 609901"/>
                      <a:gd name="connsiteX46" fmla="*/ 1305104 w 1623862"/>
                      <a:gd name="connsiteY46" fmla="*/ 206515 h 609901"/>
                      <a:gd name="connsiteX47" fmla="*/ 1333679 w 1623862"/>
                      <a:gd name="connsiteY47" fmla="*/ 206515 h 609901"/>
                      <a:gd name="connsiteX48" fmla="*/ 1498176 w 1623862"/>
                      <a:gd name="connsiteY48" fmla="*/ 301765 h 609901"/>
                      <a:gd name="connsiteX49" fmla="*/ 1503135 w 1623862"/>
                      <a:gd name="connsiteY49" fmla="*/ 300496 h 609901"/>
                      <a:gd name="connsiteX50" fmla="*/ 1503225 w 1623862"/>
                      <a:gd name="connsiteY50" fmla="*/ 300336 h 609901"/>
                      <a:gd name="connsiteX51" fmla="*/ 1501978 w 1623862"/>
                      <a:gd name="connsiteY51" fmla="*/ 295372 h 609901"/>
                      <a:gd name="connsiteX52" fmla="*/ 1501415 w 1623862"/>
                      <a:gd name="connsiteY52" fmla="*/ 295097 h 609901"/>
                      <a:gd name="connsiteX53" fmla="*/ 1621906 w 1623862"/>
                      <a:gd name="connsiteY53" fmla="*/ 225565 h 609901"/>
                      <a:gd name="connsiteX54" fmla="*/ 1336918 w 1623862"/>
                      <a:gd name="connsiteY54" fmla="*/ 61069 h 609901"/>
                      <a:gd name="connsiteX55" fmla="*/ 1301199 w 1623862"/>
                      <a:gd name="connsiteY55" fmla="*/ 61069 h 609901"/>
                      <a:gd name="connsiteX56" fmla="*/ 731414 w 1623862"/>
                      <a:gd name="connsiteY56" fmla="*/ 390062 h 609901"/>
                      <a:gd name="connsiteX57" fmla="*/ 702839 w 1623862"/>
                      <a:gd name="connsiteY57" fmla="*/ 390062 h 609901"/>
                      <a:gd name="connsiteX58" fmla="*/ 374036 w 1623862"/>
                      <a:gd name="connsiteY58" fmla="*/ 200134 h 609901"/>
                      <a:gd name="connsiteX59" fmla="*/ 369273 w 1623862"/>
                      <a:gd name="connsiteY59" fmla="*/ 194038 h 609901"/>
                      <a:gd name="connsiteX60" fmla="*/ 374036 w 1623862"/>
                      <a:gd name="connsiteY60" fmla="*/ 188037 h 609901"/>
                      <a:gd name="connsiteX61" fmla="*/ 508529 w 1623862"/>
                      <a:gd name="connsiteY61" fmla="*/ 110408 h 609901"/>
                      <a:gd name="connsiteX62" fmla="*/ 508529 w 1623862"/>
                      <a:gd name="connsiteY62" fmla="*/ 110408 h 609901"/>
                      <a:gd name="connsiteX63" fmla="*/ 509100 w 1623862"/>
                      <a:gd name="connsiteY63" fmla="*/ 110408 h 609901"/>
                      <a:gd name="connsiteX64" fmla="*/ 509100 w 1623862"/>
                      <a:gd name="connsiteY64" fmla="*/ 108979 h 609901"/>
                      <a:gd name="connsiteX65" fmla="*/ 506433 w 1623862"/>
                      <a:gd name="connsiteY65" fmla="*/ 104503 h 609901"/>
                      <a:gd name="connsiteX66" fmla="*/ 504814 w 1623862"/>
                      <a:gd name="connsiteY66" fmla="*/ 104503 h 609901"/>
                      <a:gd name="connsiteX67" fmla="*/ 369559 w 1623862"/>
                      <a:gd name="connsiteY67" fmla="*/ 182512 h 609901"/>
                      <a:gd name="connsiteX68" fmla="*/ 362049 w 1623862"/>
                      <a:gd name="connsiteY68" fmla="*/ 199958 h 609901"/>
                      <a:gd name="connsiteX69" fmla="*/ 369559 w 1623862"/>
                      <a:gd name="connsiteY69" fmla="*/ 207468 h 609901"/>
                      <a:gd name="connsiteX70" fmla="*/ 698552 w 1623862"/>
                      <a:gd name="connsiteY70" fmla="*/ 397396 h 609901"/>
                      <a:gd name="connsiteX71" fmla="*/ 716555 w 1623862"/>
                      <a:gd name="connsiteY71" fmla="*/ 401683 h 609901"/>
                      <a:gd name="connsiteX72" fmla="*/ 734366 w 1623862"/>
                      <a:gd name="connsiteY72" fmla="*/ 397396 h 609901"/>
                      <a:gd name="connsiteX73" fmla="*/ 1304152 w 1623862"/>
                      <a:gd name="connsiteY73" fmla="*/ 68403 h 609901"/>
                      <a:gd name="connsiteX74" fmla="*/ 1332727 w 1623862"/>
                      <a:gd name="connsiteY74" fmla="*/ 68403 h 609901"/>
                      <a:gd name="connsiteX75" fmla="*/ 1617620 w 1623862"/>
                      <a:gd name="connsiteY75" fmla="*/ 232995 h 609901"/>
                      <a:gd name="connsiteX76" fmla="*/ 1622579 w 1623862"/>
                      <a:gd name="connsiteY76" fmla="*/ 231726 h 609901"/>
                      <a:gd name="connsiteX77" fmla="*/ 1622668 w 1623862"/>
                      <a:gd name="connsiteY77" fmla="*/ 231566 h 609901"/>
                      <a:gd name="connsiteX78" fmla="*/ 1622876 w 1623862"/>
                      <a:gd name="connsiteY78" fmla="*/ 226316 h 609901"/>
                      <a:gd name="connsiteX79" fmla="*/ 1621906 w 1623862"/>
                      <a:gd name="connsiteY79" fmla="*/ 225565 h 609901"/>
                      <a:gd name="connsiteX80" fmla="*/ 1561708 w 1623862"/>
                      <a:gd name="connsiteY80" fmla="*/ 260332 h 609901"/>
                      <a:gd name="connsiteX81" fmla="*/ 1336918 w 1623862"/>
                      <a:gd name="connsiteY81" fmla="*/ 130601 h 609901"/>
                      <a:gd name="connsiteX82" fmla="*/ 1301199 w 1623862"/>
                      <a:gd name="connsiteY82" fmla="*/ 130601 h 609901"/>
                      <a:gd name="connsiteX83" fmla="*/ 731414 w 1623862"/>
                      <a:gd name="connsiteY83" fmla="*/ 459500 h 609901"/>
                      <a:gd name="connsiteX84" fmla="*/ 702839 w 1623862"/>
                      <a:gd name="connsiteY84" fmla="*/ 459500 h 609901"/>
                      <a:gd name="connsiteX85" fmla="*/ 253640 w 1623862"/>
                      <a:gd name="connsiteY85" fmla="*/ 200134 h 609901"/>
                      <a:gd name="connsiteX86" fmla="*/ 248877 w 1623862"/>
                      <a:gd name="connsiteY86" fmla="*/ 194038 h 609901"/>
                      <a:gd name="connsiteX87" fmla="*/ 253640 w 1623862"/>
                      <a:gd name="connsiteY87" fmla="*/ 188037 h 609901"/>
                      <a:gd name="connsiteX88" fmla="*/ 448902 w 1623862"/>
                      <a:gd name="connsiteY88" fmla="*/ 75356 h 609901"/>
                      <a:gd name="connsiteX89" fmla="*/ 448902 w 1623862"/>
                      <a:gd name="connsiteY89" fmla="*/ 75356 h 609901"/>
                      <a:gd name="connsiteX90" fmla="*/ 449569 w 1623862"/>
                      <a:gd name="connsiteY90" fmla="*/ 73642 h 609901"/>
                      <a:gd name="connsiteX91" fmla="*/ 446997 w 1623862"/>
                      <a:gd name="connsiteY91" fmla="*/ 69165 h 609901"/>
                      <a:gd name="connsiteX92" fmla="*/ 445187 w 1623862"/>
                      <a:gd name="connsiteY92" fmla="*/ 69165 h 609901"/>
                      <a:gd name="connsiteX93" fmla="*/ 445187 w 1623862"/>
                      <a:gd name="connsiteY93" fmla="*/ 69165 h 609901"/>
                      <a:gd name="connsiteX94" fmla="*/ 249925 w 1623862"/>
                      <a:gd name="connsiteY94" fmla="*/ 181941 h 609901"/>
                      <a:gd name="connsiteX95" fmla="*/ 242151 w 1623862"/>
                      <a:gd name="connsiteY95" fmla="*/ 199123 h 609901"/>
                      <a:gd name="connsiteX96" fmla="*/ 249925 w 1623862"/>
                      <a:gd name="connsiteY96" fmla="*/ 206896 h 609901"/>
                      <a:gd name="connsiteX97" fmla="*/ 699219 w 1623862"/>
                      <a:gd name="connsiteY97" fmla="*/ 466357 h 609901"/>
                      <a:gd name="connsiteX98" fmla="*/ 717221 w 1623862"/>
                      <a:gd name="connsiteY98" fmla="*/ 470739 h 609901"/>
                      <a:gd name="connsiteX99" fmla="*/ 735033 w 1623862"/>
                      <a:gd name="connsiteY99" fmla="*/ 466357 h 609901"/>
                      <a:gd name="connsiteX100" fmla="*/ 1304819 w 1623862"/>
                      <a:gd name="connsiteY100" fmla="*/ 137364 h 609901"/>
                      <a:gd name="connsiteX101" fmla="*/ 1333394 w 1623862"/>
                      <a:gd name="connsiteY101" fmla="*/ 137364 h 609901"/>
                      <a:gd name="connsiteX102" fmla="*/ 1558088 w 1623862"/>
                      <a:gd name="connsiteY102" fmla="*/ 267095 h 609901"/>
                      <a:gd name="connsiteX103" fmla="*/ 1563137 w 1623862"/>
                      <a:gd name="connsiteY103" fmla="*/ 265761 h 609901"/>
                      <a:gd name="connsiteX104" fmla="*/ 1562346 w 1623862"/>
                      <a:gd name="connsiteY104" fmla="*/ 260704 h 609901"/>
                      <a:gd name="connsiteX105" fmla="*/ 1561708 w 1623862"/>
                      <a:gd name="connsiteY105" fmla="*/ 260332 h 6099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</a:cxnLst>
                    <a:rect l="l" t="t" r="r" b="b"/>
                    <a:pathLst>
                      <a:path w="1623862" h="609901">
                        <a:moveTo>
                          <a:pt x="1441312" y="329769"/>
                        </a:moveTo>
                        <a:lnTo>
                          <a:pt x="1336537" y="269571"/>
                        </a:lnTo>
                        <a:cubicBezTo>
                          <a:pt x="1325340" y="263759"/>
                          <a:pt x="1312015" y="263759"/>
                          <a:pt x="1300818" y="269571"/>
                        </a:cubicBezTo>
                        <a:lnTo>
                          <a:pt x="731414" y="598660"/>
                        </a:lnTo>
                        <a:cubicBezTo>
                          <a:pt x="722407" y="603104"/>
                          <a:pt x="711845" y="603104"/>
                          <a:pt x="702839" y="598660"/>
                        </a:cubicBezTo>
                        <a:lnTo>
                          <a:pt x="12943" y="200134"/>
                        </a:lnTo>
                        <a:cubicBezTo>
                          <a:pt x="9895" y="198324"/>
                          <a:pt x="8180" y="196133"/>
                          <a:pt x="8180" y="194038"/>
                        </a:cubicBezTo>
                        <a:cubicBezTo>
                          <a:pt x="8180" y="191942"/>
                          <a:pt x="9895" y="189752"/>
                          <a:pt x="12943" y="188037"/>
                        </a:cubicBezTo>
                        <a:lnTo>
                          <a:pt x="328030" y="6110"/>
                        </a:lnTo>
                        <a:lnTo>
                          <a:pt x="328030" y="6110"/>
                        </a:lnTo>
                        <a:cubicBezTo>
                          <a:pt x="328030" y="6110"/>
                          <a:pt x="328030" y="6110"/>
                          <a:pt x="328601" y="6110"/>
                        </a:cubicBezTo>
                        <a:cubicBezTo>
                          <a:pt x="328762" y="5680"/>
                          <a:pt x="328762" y="5206"/>
                          <a:pt x="328601" y="4776"/>
                        </a:cubicBezTo>
                        <a:cubicBezTo>
                          <a:pt x="328499" y="2912"/>
                          <a:pt x="327506" y="1211"/>
                          <a:pt x="325934" y="204"/>
                        </a:cubicBezTo>
                        <a:cubicBezTo>
                          <a:pt x="325395" y="-68"/>
                          <a:pt x="324759" y="-68"/>
                          <a:pt x="324220" y="204"/>
                        </a:cubicBezTo>
                        <a:cubicBezTo>
                          <a:pt x="324035" y="138"/>
                          <a:pt x="323833" y="138"/>
                          <a:pt x="323648" y="204"/>
                        </a:cubicBezTo>
                        <a:lnTo>
                          <a:pt x="8466" y="182131"/>
                        </a:lnTo>
                        <a:cubicBezTo>
                          <a:pt x="1575" y="184875"/>
                          <a:pt x="-1787" y="192685"/>
                          <a:pt x="956" y="199577"/>
                        </a:cubicBezTo>
                        <a:cubicBezTo>
                          <a:pt x="2321" y="203006"/>
                          <a:pt x="5037" y="205722"/>
                          <a:pt x="8466" y="207087"/>
                        </a:cubicBezTo>
                        <a:lnTo>
                          <a:pt x="698552" y="605518"/>
                        </a:lnTo>
                        <a:cubicBezTo>
                          <a:pt x="704090" y="608468"/>
                          <a:pt x="710281" y="609974"/>
                          <a:pt x="716555" y="609899"/>
                        </a:cubicBezTo>
                        <a:cubicBezTo>
                          <a:pt x="722768" y="609975"/>
                          <a:pt x="728898" y="608467"/>
                          <a:pt x="734366" y="605518"/>
                        </a:cubicBezTo>
                        <a:lnTo>
                          <a:pt x="1304152" y="276620"/>
                        </a:lnTo>
                        <a:cubicBezTo>
                          <a:pt x="1313137" y="272086"/>
                          <a:pt x="1323741" y="272086"/>
                          <a:pt x="1332727" y="276620"/>
                        </a:cubicBezTo>
                        <a:lnTo>
                          <a:pt x="1437502" y="336818"/>
                        </a:lnTo>
                        <a:cubicBezTo>
                          <a:pt x="1439290" y="337843"/>
                          <a:pt x="1441572" y="337225"/>
                          <a:pt x="1442598" y="335437"/>
                        </a:cubicBezTo>
                        <a:cubicBezTo>
                          <a:pt x="1443624" y="333648"/>
                          <a:pt x="1443005" y="331366"/>
                          <a:pt x="1441217" y="330341"/>
                        </a:cubicBezTo>
                        <a:close/>
                        <a:moveTo>
                          <a:pt x="1501510" y="295098"/>
                        </a:moveTo>
                        <a:lnTo>
                          <a:pt x="1336918" y="199848"/>
                        </a:lnTo>
                        <a:cubicBezTo>
                          <a:pt x="1325721" y="194036"/>
                          <a:pt x="1312396" y="194036"/>
                          <a:pt x="1301199" y="199848"/>
                        </a:cubicBezTo>
                        <a:lnTo>
                          <a:pt x="731414" y="529032"/>
                        </a:lnTo>
                        <a:cubicBezTo>
                          <a:pt x="722407" y="533476"/>
                          <a:pt x="711845" y="533476"/>
                          <a:pt x="702839" y="529032"/>
                        </a:cubicBezTo>
                        <a:lnTo>
                          <a:pt x="133339" y="200134"/>
                        </a:lnTo>
                        <a:cubicBezTo>
                          <a:pt x="130291" y="198324"/>
                          <a:pt x="128576" y="196133"/>
                          <a:pt x="128576" y="194038"/>
                        </a:cubicBezTo>
                        <a:cubicBezTo>
                          <a:pt x="128576" y="191942"/>
                          <a:pt x="130291" y="189752"/>
                          <a:pt x="133339" y="188037"/>
                        </a:cubicBezTo>
                        <a:lnTo>
                          <a:pt x="389180" y="40876"/>
                        </a:lnTo>
                        <a:lnTo>
                          <a:pt x="389180" y="40876"/>
                        </a:lnTo>
                        <a:cubicBezTo>
                          <a:pt x="389180" y="40876"/>
                          <a:pt x="389942" y="40114"/>
                          <a:pt x="389942" y="39256"/>
                        </a:cubicBezTo>
                        <a:cubicBezTo>
                          <a:pt x="389855" y="37388"/>
                          <a:pt x="388859" y="35680"/>
                          <a:pt x="387275" y="34684"/>
                        </a:cubicBezTo>
                        <a:cubicBezTo>
                          <a:pt x="386799" y="34430"/>
                          <a:pt x="386228" y="34430"/>
                          <a:pt x="385751" y="34684"/>
                        </a:cubicBezTo>
                        <a:cubicBezTo>
                          <a:pt x="385478" y="34755"/>
                          <a:pt x="385241" y="34925"/>
                          <a:pt x="385085" y="35160"/>
                        </a:cubicBezTo>
                        <a:lnTo>
                          <a:pt x="129815" y="181560"/>
                        </a:lnTo>
                        <a:cubicBezTo>
                          <a:pt x="124944" y="183885"/>
                          <a:pt x="121705" y="188653"/>
                          <a:pt x="121337" y="194038"/>
                        </a:cubicBezTo>
                        <a:cubicBezTo>
                          <a:pt x="121644" y="199443"/>
                          <a:pt x="124903" y="204239"/>
                          <a:pt x="129815" y="206515"/>
                        </a:cubicBezTo>
                        <a:lnTo>
                          <a:pt x="699505" y="535414"/>
                        </a:lnTo>
                        <a:cubicBezTo>
                          <a:pt x="705026" y="538407"/>
                          <a:pt x="711228" y="539917"/>
                          <a:pt x="717507" y="539795"/>
                        </a:cubicBezTo>
                        <a:cubicBezTo>
                          <a:pt x="723726" y="539919"/>
                          <a:pt x="729868" y="538408"/>
                          <a:pt x="735319" y="535414"/>
                        </a:cubicBezTo>
                        <a:lnTo>
                          <a:pt x="1305104" y="206515"/>
                        </a:lnTo>
                        <a:cubicBezTo>
                          <a:pt x="1314111" y="202071"/>
                          <a:pt x="1324673" y="202071"/>
                          <a:pt x="1333679" y="206515"/>
                        </a:cubicBezTo>
                        <a:lnTo>
                          <a:pt x="1498176" y="301765"/>
                        </a:lnTo>
                        <a:cubicBezTo>
                          <a:pt x="1499896" y="302784"/>
                          <a:pt x="1502116" y="302216"/>
                          <a:pt x="1503135" y="300496"/>
                        </a:cubicBezTo>
                        <a:cubicBezTo>
                          <a:pt x="1503166" y="300444"/>
                          <a:pt x="1503196" y="300390"/>
                          <a:pt x="1503225" y="300336"/>
                        </a:cubicBezTo>
                        <a:cubicBezTo>
                          <a:pt x="1504251" y="298621"/>
                          <a:pt x="1503693" y="296399"/>
                          <a:pt x="1501978" y="295372"/>
                        </a:cubicBezTo>
                        <a:cubicBezTo>
                          <a:pt x="1501799" y="295264"/>
                          <a:pt x="1501610" y="295172"/>
                          <a:pt x="1501415" y="295097"/>
                        </a:cubicBezTo>
                        <a:close/>
                        <a:moveTo>
                          <a:pt x="1621906" y="225565"/>
                        </a:moveTo>
                        <a:lnTo>
                          <a:pt x="1336918" y="61069"/>
                        </a:lnTo>
                        <a:cubicBezTo>
                          <a:pt x="1325698" y="55352"/>
                          <a:pt x="1312419" y="55352"/>
                          <a:pt x="1301199" y="61069"/>
                        </a:cubicBezTo>
                        <a:lnTo>
                          <a:pt x="731414" y="390062"/>
                        </a:lnTo>
                        <a:cubicBezTo>
                          <a:pt x="722407" y="394506"/>
                          <a:pt x="711845" y="394506"/>
                          <a:pt x="702839" y="390062"/>
                        </a:cubicBezTo>
                        <a:lnTo>
                          <a:pt x="374036" y="200134"/>
                        </a:lnTo>
                        <a:cubicBezTo>
                          <a:pt x="370988" y="198324"/>
                          <a:pt x="369273" y="196133"/>
                          <a:pt x="369273" y="194038"/>
                        </a:cubicBezTo>
                        <a:cubicBezTo>
                          <a:pt x="369273" y="191942"/>
                          <a:pt x="370988" y="189752"/>
                          <a:pt x="374036" y="188037"/>
                        </a:cubicBezTo>
                        <a:lnTo>
                          <a:pt x="508529" y="110408"/>
                        </a:lnTo>
                        <a:lnTo>
                          <a:pt x="508529" y="110408"/>
                        </a:lnTo>
                        <a:lnTo>
                          <a:pt x="509100" y="110408"/>
                        </a:lnTo>
                        <a:cubicBezTo>
                          <a:pt x="509268" y="109947"/>
                          <a:pt x="509268" y="109441"/>
                          <a:pt x="509100" y="108979"/>
                        </a:cubicBezTo>
                        <a:cubicBezTo>
                          <a:pt x="509015" y="107135"/>
                          <a:pt x="508014" y="105456"/>
                          <a:pt x="506433" y="104503"/>
                        </a:cubicBezTo>
                        <a:cubicBezTo>
                          <a:pt x="505924" y="104248"/>
                          <a:pt x="505324" y="104248"/>
                          <a:pt x="504814" y="104503"/>
                        </a:cubicBezTo>
                        <a:lnTo>
                          <a:pt x="369559" y="182512"/>
                        </a:lnTo>
                        <a:cubicBezTo>
                          <a:pt x="362668" y="185256"/>
                          <a:pt x="359305" y="193066"/>
                          <a:pt x="362049" y="199958"/>
                        </a:cubicBezTo>
                        <a:cubicBezTo>
                          <a:pt x="363414" y="203387"/>
                          <a:pt x="366130" y="206103"/>
                          <a:pt x="369559" y="207468"/>
                        </a:cubicBezTo>
                        <a:lnTo>
                          <a:pt x="698552" y="397396"/>
                        </a:lnTo>
                        <a:cubicBezTo>
                          <a:pt x="704080" y="400361"/>
                          <a:pt x="710284" y="401838"/>
                          <a:pt x="716555" y="401683"/>
                        </a:cubicBezTo>
                        <a:cubicBezTo>
                          <a:pt x="722765" y="401840"/>
                          <a:pt x="728908" y="400362"/>
                          <a:pt x="734366" y="397396"/>
                        </a:cubicBezTo>
                        <a:lnTo>
                          <a:pt x="1304152" y="68403"/>
                        </a:lnTo>
                        <a:cubicBezTo>
                          <a:pt x="1313159" y="63959"/>
                          <a:pt x="1323720" y="63959"/>
                          <a:pt x="1332727" y="68403"/>
                        </a:cubicBezTo>
                        <a:lnTo>
                          <a:pt x="1617620" y="232995"/>
                        </a:lnTo>
                        <a:cubicBezTo>
                          <a:pt x="1619340" y="234014"/>
                          <a:pt x="1621560" y="233446"/>
                          <a:pt x="1622579" y="231726"/>
                        </a:cubicBezTo>
                        <a:cubicBezTo>
                          <a:pt x="1622610" y="231673"/>
                          <a:pt x="1622640" y="231620"/>
                          <a:pt x="1622668" y="231566"/>
                        </a:cubicBezTo>
                        <a:cubicBezTo>
                          <a:pt x="1624175" y="230174"/>
                          <a:pt x="1624268" y="227824"/>
                          <a:pt x="1622876" y="226316"/>
                        </a:cubicBezTo>
                        <a:cubicBezTo>
                          <a:pt x="1622596" y="226014"/>
                          <a:pt x="1622269" y="225760"/>
                          <a:pt x="1621906" y="225565"/>
                        </a:cubicBezTo>
                        <a:close/>
                        <a:moveTo>
                          <a:pt x="1561708" y="260332"/>
                        </a:moveTo>
                        <a:lnTo>
                          <a:pt x="1336918" y="130601"/>
                        </a:lnTo>
                        <a:cubicBezTo>
                          <a:pt x="1325721" y="124789"/>
                          <a:pt x="1312396" y="124789"/>
                          <a:pt x="1301199" y="130601"/>
                        </a:cubicBezTo>
                        <a:lnTo>
                          <a:pt x="731414" y="459500"/>
                        </a:lnTo>
                        <a:cubicBezTo>
                          <a:pt x="722428" y="464033"/>
                          <a:pt x="711824" y="464033"/>
                          <a:pt x="702839" y="459500"/>
                        </a:cubicBezTo>
                        <a:lnTo>
                          <a:pt x="253640" y="200134"/>
                        </a:lnTo>
                        <a:cubicBezTo>
                          <a:pt x="250687" y="198324"/>
                          <a:pt x="248877" y="196133"/>
                          <a:pt x="248877" y="194038"/>
                        </a:cubicBezTo>
                        <a:cubicBezTo>
                          <a:pt x="248877" y="191942"/>
                          <a:pt x="250687" y="189752"/>
                          <a:pt x="253640" y="188037"/>
                        </a:cubicBezTo>
                        <a:lnTo>
                          <a:pt x="448902" y="75356"/>
                        </a:lnTo>
                        <a:lnTo>
                          <a:pt x="448902" y="75356"/>
                        </a:lnTo>
                        <a:cubicBezTo>
                          <a:pt x="449377" y="74918"/>
                          <a:pt x="449623" y="74285"/>
                          <a:pt x="449569" y="73642"/>
                        </a:cubicBezTo>
                        <a:cubicBezTo>
                          <a:pt x="449521" y="71811"/>
                          <a:pt x="448555" y="70128"/>
                          <a:pt x="446997" y="69165"/>
                        </a:cubicBezTo>
                        <a:cubicBezTo>
                          <a:pt x="446422" y="68904"/>
                          <a:pt x="445763" y="68904"/>
                          <a:pt x="445187" y="69165"/>
                        </a:cubicBezTo>
                        <a:lnTo>
                          <a:pt x="445187" y="69165"/>
                        </a:lnTo>
                        <a:lnTo>
                          <a:pt x="249925" y="181941"/>
                        </a:lnTo>
                        <a:cubicBezTo>
                          <a:pt x="243034" y="184539"/>
                          <a:pt x="239553" y="192232"/>
                          <a:pt x="242151" y="199123"/>
                        </a:cubicBezTo>
                        <a:cubicBezTo>
                          <a:pt x="243504" y="202711"/>
                          <a:pt x="246336" y="205544"/>
                          <a:pt x="249925" y="206896"/>
                        </a:cubicBezTo>
                        <a:lnTo>
                          <a:pt x="699219" y="466357"/>
                        </a:lnTo>
                        <a:cubicBezTo>
                          <a:pt x="704757" y="469307"/>
                          <a:pt x="710948" y="470814"/>
                          <a:pt x="717221" y="470739"/>
                        </a:cubicBezTo>
                        <a:cubicBezTo>
                          <a:pt x="723435" y="470815"/>
                          <a:pt x="729565" y="469307"/>
                          <a:pt x="735033" y="466357"/>
                        </a:cubicBezTo>
                        <a:lnTo>
                          <a:pt x="1304819" y="137364"/>
                        </a:lnTo>
                        <a:cubicBezTo>
                          <a:pt x="1313825" y="132920"/>
                          <a:pt x="1324387" y="132920"/>
                          <a:pt x="1333394" y="137364"/>
                        </a:cubicBezTo>
                        <a:lnTo>
                          <a:pt x="1558088" y="267095"/>
                        </a:lnTo>
                        <a:cubicBezTo>
                          <a:pt x="1559852" y="268107"/>
                          <a:pt x="1562103" y="267513"/>
                          <a:pt x="1563137" y="265761"/>
                        </a:cubicBezTo>
                        <a:cubicBezTo>
                          <a:pt x="1564315" y="264146"/>
                          <a:pt x="1563961" y="261882"/>
                          <a:pt x="1562346" y="260704"/>
                        </a:cubicBezTo>
                        <a:cubicBezTo>
                          <a:pt x="1562146" y="260558"/>
                          <a:pt x="1561933" y="260434"/>
                          <a:pt x="1561708" y="260332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495" name="Полилиния: фигура 482">
                    <a:extLst>
                      <a:ext uri="{FF2B5EF4-FFF2-40B4-BE49-F238E27FC236}">
                        <a16:creationId xmlns:a16="http://schemas.microsoft.com/office/drawing/2014/main" id="{AF439BFF-D992-449B-8386-9402FE554EE2}"/>
                      </a:ext>
                    </a:extLst>
                  </p:cNvPr>
                  <p:cNvSpPr/>
                  <p:nvPr/>
                </p:nvSpPr>
                <p:spPr>
                  <a:xfrm>
                    <a:off x="3861160" y="4382915"/>
                    <a:ext cx="1623862" cy="609901"/>
                  </a:xfrm>
                  <a:custGeom>
                    <a:avLst/>
                    <a:gdLst>
                      <a:gd name="connsiteX0" fmla="*/ 1441312 w 1623862"/>
                      <a:gd name="connsiteY0" fmla="*/ 329769 h 609901"/>
                      <a:gd name="connsiteX1" fmla="*/ 1336537 w 1623862"/>
                      <a:gd name="connsiteY1" fmla="*/ 269571 h 609901"/>
                      <a:gd name="connsiteX2" fmla="*/ 1300818 w 1623862"/>
                      <a:gd name="connsiteY2" fmla="*/ 269571 h 609901"/>
                      <a:gd name="connsiteX3" fmla="*/ 731414 w 1623862"/>
                      <a:gd name="connsiteY3" fmla="*/ 598660 h 609901"/>
                      <a:gd name="connsiteX4" fmla="*/ 702839 w 1623862"/>
                      <a:gd name="connsiteY4" fmla="*/ 598660 h 609901"/>
                      <a:gd name="connsiteX5" fmla="*/ 12943 w 1623862"/>
                      <a:gd name="connsiteY5" fmla="*/ 200134 h 609901"/>
                      <a:gd name="connsiteX6" fmla="*/ 8180 w 1623862"/>
                      <a:gd name="connsiteY6" fmla="*/ 194038 h 609901"/>
                      <a:gd name="connsiteX7" fmla="*/ 12943 w 1623862"/>
                      <a:gd name="connsiteY7" fmla="*/ 188037 h 609901"/>
                      <a:gd name="connsiteX8" fmla="*/ 328030 w 1623862"/>
                      <a:gd name="connsiteY8" fmla="*/ 6110 h 609901"/>
                      <a:gd name="connsiteX9" fmla="*/ 328030 w 1623862"/>
                      <a:gd name="connsiteY9" fmla="*/ 6110 h 609901"/>
                      <a:gd name="connsiteX10" fmla="*/ 328601 w 1623862"/>
                      <a:gd name="connsiteY10" fmla="*/ 6110 h 609901"/>
                      <a:gd name="connsiteX11" fmla="*/ 328601 w 1623862"/>
                      <a:gd name="connsiteY11" fmla="*/ 4776 h 609901"/>
                      <a:gd name="connsiteX12" fmla="*/ 325934 w 1623862"/>
                      <a:gd name="connsiteY12" fmla="*/ 204 h 609901"/>
                      <a:gd name="connsiteX13" fmla="*/ 324220 w 1623862"/>
                      <a:gd name="connsiteY13" fmla="*/ 204 h 609901"/>
                      <a:gd name="connsiteX14" fmla="*/ 323648 w 1623862"/>
                      <a:gd name="connsiteY14" fmla="*/ 204 h 609901"/>
                      <a:gd name="connsiteX15" fmla="*/ 8466 w 1623862"/>
                      <a:gd name="connsiteY15" fmla="*/ 182131 h 609901"/>
                      <a:gd name="connsiteX16" fmla="*/ 956 w 1623862"/>
                      <a:gd name="connsiteY16" fmla="*/ 199577 h 609901"/>
                      <a:gd name="connsiteX17" fmla="*/ 8466 w 1623862"/>
                      <a:gd name="connsiteY17" fmla="*/ 207087 h 609901"/>
                      <a:gd name="connsiteX18" fmla="*/ 698552 w 1623862"/>
                      <a:gd name="connsiteY18" fmla="*/ 605518 h 609901"/>
                      <a:gd name="connsiteX19" fmla="*/ 716555 w 1623862"/>
                      <a:gd name="connsiteY19" fmla="*/ 609899 h 609901"/>
                      <a:gd name="connsiteX20" fmla="*/ 734366 w 1623862"/>
                      <a:gd name="connsiteY20" fmla="*/ 605518 h 609901"/>
                      <a:gd name="connsiteX21" fmla="*/ 1304152 w 1623862"/>
                      <a:gd name="connsiteY21" fmla="*/ 276620 h 609901"/>
                      <a:gd name="connsiteX22" fmla="*/ 1332727 w 1623862"/>
                      <a:gd name="connsiteY22" fmla="*/ 276620 h 609901"/>
                      <a:gd name="connsiteX23" fmla="*/ 1437502 w 1623862"/>
                      <a:gd name="connsiteY23" fmla="*/ 336818 h 609901"/>
                      <a:gd name="connsiteX24" fmla="*/ 1442598 w 1623862"/>
                      <a:gd name="connsiteY24" fmla="*/ 335437 h 609901"/>
                      <a:gd name="connsiteX25" fmla="*/ 1441217 w 1623862"/>
                      <a:gd name="connsiteY25" fmla="*/ 330341 h 609901"/>
                      <a:gd name="connsiteX26" fmla="*/ 1501510 w 1623862"/>
                      <a:gd name="connsiteY26" fmla="*/ 295098 h 609901"/>
                      <a:gd name="connsiteX27" fmla="*/ 1336918 w 1623862"/>
                      <a:gd name="connsiteY27" fmla="*/ 199848 h 609901"/>
                      <a:gd name="connsiteX28" fmla="*/ 1301199 w 1623862"/>
                      <a:gd name="connsiteY28" fmla="*/ 199848 h 609901"/>
                      <a:gd name="connsiteX29" fmla="*/ 731414 w 1623862"/>
                      <a:gd name="connsiteY29" fmla="*/ 529032 h 609901"/>
                      <a:gd name="connsiteX30" fmla="*/ 702839 w 1623862"/>
                      <a:gd name="connsiteY30" fmla="*/ 529032 h 609901"/>
                      <a:gd name="connsiteX31" fmla="*/ 133339 w 1623862"/>
                      <a:gd name="connsiteY31" fmla="*/ 200134 h 609901"/>
                      <a:gd name="connsiteX32" fmla="*/ 128576 w 1623862"/>
                      <a:gd name="connsiteY32" fmla="*/ 194038 h 609901"/>
                      <a:gd name="connsiteX33" fmla="*/ 133339 w 1623862"/>
                      <a:gd name="connsiteY33" fmla="*/ 188037 h 609901"/>
                      <a:gd name="connsiteX34" fmla="*/ 389180 w 1623862"/>
                      <a:gd name="connsiteY34" fmla="*/ 40876 h 609901"/>
                      <a:gd name="connsiteX35" fmla="*/ 389180 w 1623862"/>
                      <a:gd name="connsiteY35" fmla="*/ 40876 h 609901"/>
                      <a:gd name="connsiteX36" fmla="*/ 389942 w 1623862"/>
                      <a:gd name="connsiteY36" fmla="*/ 39256 h 609901"/>
                      <a:gd name="connsiteX37" fmla="*/ 387275 w 1623862"/>
                      <a:gd name="connsiteY37" fmla="*/ 34684 h 609901"/>
                      <a:gd name="connsiteX38" fmla="*/ 385751 w 1623862"/>
                      <a:gd name="connsiteY38" fmla="*/ 34684 h 609901"/>
                      <a:gd name="connsiteX39" fmla="*/ 385085 w 1623862"/>
                      <a:gd name="connsiteY39" fmla="*/ 35160 h 609901"/>
                      <a:gd name="connsiteX40" fmla="*/ 129815 w 1623862"/>
                      <a:gd name="connsiteY40" fmla="*/ 181560 h 609901"/>
                      <a:gd name="connsiteX41" fmla="*/ 121337 w 1623862"/>
                      <a:gd name="connsiteY41" fmla="*/ 194038 h 609901"/>
                      <a:gd name="connsiteX42" fmla="*/ 129815 w 1623862"/>
                      <a:gd name="connsiteY42" fmla="*/ 206515 h 609901"/>
                      <a:gd name="connsiteX43" fmla="*/ 699505 w 1623862"/>
                      <a:gd name="connsiteY43" fmla="*/ 535414 h 609901"/>
                      <a:gd name="connsiteX44" fmla="*/ 717507 w 1623862"/>
                      <a:gd name="connsiteY44" fmla="*/ 539795 h 609901"/>
                      <a:gd name="connsiteX45" fmla="*/ 735319 w 1623862"/>
                      <a:gd name="connsiteY45" fmla="*/ 535414 h 609901"/>
                      <a:gd name="connsiteX46" fmla="*/ 1305104 w 1623862"/>
                      <a:gd name="connsiteY46" fmla="*/ 206515 h 609901"/>
                      <a:gd name="connsiteX47" fmla="*/ 1333679 w 1623862"/>
                      <a:gd name="connsiteY47" fmla="*/ 206515 h 609901"/>
                      <a:gd name="connsiteX48" fmla="*/ 1498176 w 1623862"/>
                      <a:gd name="connsiteY48" fmla="*/ 301765 h 609901"/>
                      <a:gd name="connsiteX49" fmla="*/ 1503135 w 1623862"/>
                      <a:gd name="connsiteY49" fmla="*/ 300496 h 609901"/>
                      <a:gd name="connsiteX50" fmla="*/ 1503225 w 1623862"/>
                      <a:gd name="connsiteY50" fmla="*/ 300336 h 609901"/>
                      <a:gd name="connsiteX51" fmla="*/ 1501978 w 1623862"/>
                      <a:gd name="connsiteY51" fmla="*/ 295372 h 609901"/>
                      <a:gd name="connsiteX52" fmla="*/ 1501415 w 1623862"/>
                      <a:gd name="connsiteY52" fmla="*/ 295097 h 609901"/>
                      <a:gd name="connsiteX53" fmla="*/ 1561708 w 1623862"/>
                      <a:gd name="connsiteY53" fmla="*/ 260332 h 609901"/>
                      <a:gd name="connsiteX54" fmla="*/ 1336918 w 1623862"/>
                      <a:gd name="connsiteY54" fmla="*/ 130601 h 609901"/>
                      <a:gd name="connsiteX55" fmla="*/ 1301199 w 1623862"/>
                      <a:gd name="connsiteY55" fmla="*/ 130601 h 609901"/>
                      <a:gd name="connsiteX56" fmla="*/ 731414 w 1623862"/>
                      <a:gd name="connsiteY56" fmla="*/ 459500 h 609901"/>
                      <a:gd name="connsiteX57" fmla="*/ 702839 w 1623862"/>
                      <a:gd name="connsiteY57" fmla="*/ 459500 h 609901"/>
                      <a:gd name="connsiteX58" fmla="*/ 253640 w 1623862"/>
                      <a:gd name="connsiteY58" fmla="*/ 200134 h 609901"/>
                      <a:gd name="connsiteX59" fmla="*/ 248877 w 1623862"/>
                      <a:gd name="connsiteY59" fmla="*/ 194038 h 609901"/>
                      <a:gd name="connsiteX60" fmla="*/ 253640 w 1623862"/>
                      <a:gd name="connsiteY60" fmla="*/ 188037 h 609901"/>
                      <a:gd name="connsiteX61" fmla="*/ 448902 w 1623862"/>
                      <a:gd name="connsiteY61" fmla="*/ 75356 h 609901"/>
                      <a:gd name="connsiteX62" fmla="*/ 448902 w 1623862"/>
                      <a:gd name="connsiteY62" fmla="*/ 75356 h 609901"/>
                      <a:gd name="connsiteX63" fmla="*/ 449569 w 1623862"/>
                      <a:gd name="connsiteY63" fmla="*/ 73642 h 609901"/>
                      <a:gd name="connsiteX64" fmla="*/ 446997 w 1623862"/>
                      <a:gd name="connsiteY64" fmla="*/ 69165 h 609901"/>
                      <a:gd name="connsiteX65" fmla="*/ 445187 w 1623862"/>
                      <a:gd name="connsiteY65" fmla="*/ 69165 h 609901"/>
                      <a:gd name="connsiteX66" fmla="*/ 445187 w 1623862"/>
                      <a:gd name="connsiteY66" fmla="*/ 69165 h 609901"/>
                      <a:gd name="connsiteX67" fmla="*/ 249925 w 1623862"/>
                      <a:gd name="connsiteY67" fmla="*/ 181941 h 609901"/>
                      <a:gd name="connsiteX68" fmla="*/ 242151 w 1623862"/>
                      <a:gd name="connsiteY68" fmla="*/ 199123 h 609901"/>
                      <a:gd name="connsiteX69" fmla="*/ 249925 w 1623862"/>
                      <a:gd name="connsiteY69" fmla="*/ 206896 h 609901"/>
                      <a:gd name="connsiteX70" fmla="*/ 699219 w 1623862"/>
                      <a:gd name="connsiteY70" fmla="*/ 466357 h 609901"/>
                      <a:gd name="connsiteX71" fmla="*/ 717221 w 1623862"/>
                      <a:gd name="connsiteY71" fmla="*/ 470739 h 609901"/>
                      <a:gd name="connsiteX72" fmla="*/ 735033 w 1623862"/>
                      <a:gd name="connsiteY72" fmla="*/ 466357 h 609901"/>
                      <a:gd name="connsiteX73" fmla="*/ 1304819 w 1623862"/>
                      <a:gd name="connsiteY73" fmla="*/ 137364 h 609901"/>
                      <a:gd name="connsiteX74" fmla="*/ 1333394 w 1623862"/>
                      <a:gd name="connsiteY74" fmla="*/ 137364 h 609901"/>
                      <a:gd name="connsiteX75" fmla="*/ 1558088 w 1623862"/>
                      <a:gd name="connsiteY75" fmla="*/ 267095 h 609901"/>
                      <a:gd name="connsiteX76" fmla="*/ 1563137 w 1623862"/>
                      <a:gd name="connsiteY76" fmla="*/ 265761 h 609901"/>
                      <a:gd name="connsiteX77" fmla="*/ 1562346 w 1623862"/>
                      <a:gd name="connsiteY77" fmla="*/ 260704 h 609901"/>
                      <a:gd name="connsiteX78" fmla="*/ 1561708 w 1623862"/>
                      <a:gd name="connsiteY78" fmla="*/ 260332 h 609901"/>
                      <a:gd name="connsiteX79" fmla="*/ 1621906 w 1623862"/>
                      <a:gd name="connsiteY79" fmla="*/ 225565 h 609901"/>
                      <a:gd name="connsiteX80" fmla="*/ 1336918 w 1623862"/>
                      <a:gd name="connsiteY80" fmla="*/ 61069 h 609901"/>
                      <a:gd name="connsiteX81" fmla="*/ 1301199 w 1623862"/>
                      <a:gd name="connsiteY81" fmla="*/ 61069 h 609901"/>
                      <a:gd name="connsiteX82" fmla="*/ 731414 w 1623862"/>
                      <a:gd name="connsiteY82" fmla="*/ 390062 h 609901"/>
                      <a:gd name="connsiteX83" fmla="*/ 702839 w 1623862"/>
                      <a:gd name="connsiteY83" fmla="*/ 390062 h 609901"/>
                      <a:gd name="connsiteX84" fmla="*/ 374036 w 1623862"/>
                      <a:gd name="connsiteY84" fmla="*/ 200134 h 609901"/>
                      <a:gd name="connsiteX85" fmla="*/ 369273 w 1623862"/>
                      <a:gd name="connsiteY85" fmla="*/ 194038 h 609901"/>
                      <a:gd name="connsiteX86" fmla="*/ 374036 w 1623862"/>
                      <a:gd name="connsiteY86" fmla="*/ 188037 h 609901"/>
                      <a:gd name="connsiteX87" fmla="*/ 508529 w 1623862"/>
                      <a:gd name="connsiteY87" fmla="*/ 110408 h 609901"/>
                      <a:gd name="connsiteX88" fmla="*/ 508529 w 1623862"/>
                      <a:gd name="connsiteY88" fmla="*/ 110408 h 609901"/>
                      <a:gd name="connsiteX89" fmla="*/ 509100 w 1623862"/>
                      <a:gd name="connsiteY89" fmla="*/ 110408 h 609901"/>
                      <a:gd name="connsiteX90" fmla="*/ 509100 w 1623862"/>
                      <a:gd name="connsiteY90" fmla="*/ 108979 h 609901"/>
                      <a:gd name="connsiteX91" fmla="*/ 506433 w 1623862"/>
                      <a:gd name="connsiteY91" fmla="*/ 104503 h 609901"/>
                      <a:gd name="connsiteX92" fmla="*/ 504814 w 1623862"/>
                      <a:gd name="connsiteY92" fmla="*/ 104503 h 609901"/>
                      <a:gd name="connsiteX93" fmla="*/ 369559 w 1623862"/>
                      <a:gd name="connsiteY93" fmla="*/ 182512 h 609901"/>
                      <a:gd name="connsiteX94" fmla="*/ 362049 w 1623862"/>
                      <a:gd name="connsiteY94" fmla="*/ 199958 h 609901"/>
                      <a:gd name="connsiteX95" fmla="*/ 369559 w 1623862"/>
                      <a:gd name="connsiteY95" fmla="*/ 207468 h 609901"/>
                      <a:gd name="connsiteX96" fmla="*/ 698552 w 1623862"/>
                      <a:gd name="connsiteY96" fmla="*/ 397396 h 609901"/>
                      <a:gd name="connsiteX97" fmla="*/ 716555 w 1623862"/>
                      <a:gd name="connsiteY97" fmla="*/ 401683 h 609901"/>
                      <a:gd name="connsiteX98" fmla="*/ 734366 w 1623862"/>
                      <a:gd name="connsiteY98" fmla="*/ 397396 h 609901"/>
                      <a:gd name="connsiteX99" fmla="*/ 1304152 w 1623862"/>
                      <a:gd name="connsiteY99" fmla="*/ 68403 h 609901"/>
                      <a:gd name="connsiteX100" fmla="*/ 1332727 w 1623862"/>
                      <a:gd name="connsiteY100" fmla="*/ 68403 h 609901"/>
                      <a:gd name="connsiteX101" fmla="*/ 1617620 w 1623862"/>
                      <a:gd name="connsiteY101" fmla="*/ 232995 h 609901"/>
                      <a:gd name="connsiteX102" fmla="*/ 1622579 w 1623862"/>
                      <a:gd name="connsiteY102" fmla="*/ 231726 h 609901"/>
                      <a:gd name="connsiteX103" fmla="*/ 1622668 w 1623862"/>
                      <a:gd name="connsiteY103" fmla="*/ 231566 h 609901"/>
                      <a:gd name="connsiteX104" fmla="*/ 1622876 w 1623862"/>
                      <a:gd name="connsiteY104" fmla="*/ 226316 h 609901"/>
                      <a:gd name="connsiteX105" fmla="*/ 1621906 w 1623862"/>
                      <a:gd name="connsiteY105" fmla="*/ 225565 h 6099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</a:cxnLst>
                    <a:rect l="l" t="t" r="r" b="b"/>
                    <a:pathLst>
                      <a:path w="1623862" h="609901">
                        <a:moveTo>
                          <a:pt x="1441312" y="329769"/>
                        </a:moveTo>
                        <a:lnTo>
                          <a:pt x="1336537" y="269571"/>
                        </a:lnTo>
                        <a:cubicBezTo>
                          <a:pt x="1325340" y="263759"/>
                          <a:pt x="1312015" y="263759"/>
                          <a:pt x="1300818" y="269571"/>
                        </a:cubicBezTo>
                        <a:lnTo>
                          <a:pt x="731414" y="598660"/>
                        </a:lnTo>
                        <a:cubicBezTo>
                          <a:pt x="722407" y="603104"/>
                          <a:pt x="711845" y="603104"/>
                          <a:pt x="702839" y="598660"/>
                        </a:cubicBezTo>
                        <a:lnTo>
                          <a:pt x="12943" y="200134"/>
                        </a:lnTo>
                        <a:cubicBezTo>
                          <a:pt x="9895" y="198324"/>
                          <a:pt x="8180" y="196133"/>
                          <a:pt x="8180" y="194038"/>
                        </a:cubicBezTo>
                        <a:cubicBezTo>
                          <a:pt x="8180" y="191942"/>
                          <a:pt x="9895" y="189752"/>
                          <a:pt x="12943" y="188037"/>
                        </a:cubicBezTo>
                        <a:lnTo>
                          <a:pt x="328030" y="6110"/>
                        </a:lnTo>
                        <a:lnTo>
                          <a:pt x="328030" y="6110"/>
                        </a:lnTo>
                        <a:cubicBezTo>
                          <a:pt x="328030" y="6110"/>
                          <a:pt x="328030" y="6110"/>
                          <a:pt x="328601" y="6110"/>
                        </a:cubicBezTo>
                        <a:cubicBezTo>
                          <a:pt x="328762" y="5680"/>
                          <a:pt x="328762" y="5206"/>
                          <a:pt x="328601" y="4776"/>
                        </a:cubicBezTo>
                        <a:cubicBezTo>
                          <a:pt x="328499" y="2912"/>
                          <a:pt x="327506" y="1211"/>
                          <a:pt x="325934" y="204"/>
                        </a:cubicBezTo>
                        <a:cubicBezTo>
                          <a:pt x="325395" y="-68"/>
                          <a:pt x="324759" y="-68"/>
                          <a:pt x="324220" y="204"/>
                        </a:cubicBezTo>
                        <a:cubicBezTo>
                          <a:pt x="324035" y="138"/>
                          <a:pt x="323833" y="138"/>
                          <a:pt x="323648" y="204"/>
                        </a:cubicBezTo>
                        <a:lnTo>
                          <a:pt x="8466" y="182131"/>
                        </a:lnTo>
                        <a:cubicBezTo>
                          <a:pt x="1575" y="184875"/>
                          <a:pt x="-1787" y="192685"/>
                          <a:pt x="956" y="199577"/>
                        </a:cubicBezTo>
                        <a:cubicBezTo>
                          <a:pt x="2321" y="203006"/>
                          <a:pt x="5037" y="205722"/>
                          <a:pt x="8466" y="207087"/>
                        </a:cubicBezTo>
                        <a:lnTo>
                          <a:pt x="698552" y="605518"/>
                        </a:lnTo>
                        <a:cubicBezTo>
                          <a:pt x="704090" y="608468"/>
                          <a:pt x="710281" y="609974"/>
                          <a:pt x="716555" y="609899"/>
                        </a:cubicBezTo>
                        <a:cubicBezTo>
                          <a:pt x="722768" y="609975"/>
                          <a:pt x="728898" y="608467"/>
                          <a:pt x="734366" y="605518"/>
                        </a:cubicBezTo>
                        <a:lnTo>
                          <a:pt x="1304152" y="276620"/>
                        </a:lnTo>
                        <a:cubicBezTo>
                          <a:pt x="1313137" y="272086"/>
                          <a:pt x="1323741" y="272086"/>
                          <a:pt x="1332727" y="276620"/>
                        </a:cubicBezTo>
                        <a:lnTo>
                          <a:pt x="1437502" y="336818"/>
                        </a:lnTo>
                        <a:cubicBezTo>
                          <a:pt x="1439290" y="337843"/>
                          <a:pt x="1441572" y="337225"/>
                          <a:pt x="1442598" y="335437"/>
                        </a:cubicBezTo>
                        <a:cubicBezTo>
                          <a:pt x="1443624" y="333648"/>
                          <a:pt x="1443005" y="331366"/>
                          <a:pt x="1441217" y="330341"/>
                        </a:cubicBezTo>
                        <a:close/>
                        <a:moveTo>
                          <a:pt x="1501510" y="295098"/>
                        </a:moveTo>
                        <a:lnTo>
                          <a:pt x="1336918" y="199848"/>
                        </a:lnTo>
                        <a:cubicBezTo>
                          <a:pt x="1325721" y="194036"/>
                          <a:pt x="1312396" y="194036"/>
                          <a:pt x="1301199" y="199848"/>
                        </a:cubicBezTo>
                        <a:lnTo>
                          <a:pt x="731414" y="529032"/>
                        </a:lnTo>
                        <a:cubicBezTo>
                          <a:pt x="722407" y="533476"/>
                          <a:pt x="711845" y="533476"/>
                          <a:pt x="702839" y="529032"/>
                        </a:cubicBezTo>
                        <a:lnTo>
                          <a:pt x="133339" y="200134"/>
                        </a:lnTo>
                        <a:cubicBezTo>
                          <a:pt x="130291" y="198324"/>
                          <a:pt x="128576" y="196133"/>
                          <a:pt x="128576" y="194038"/>
                        </a:cubicBezTo>
                        <a:cubicBezTo>
                          <a:pt x="128576" y="191942"/>
                          <a:pt x="130291" y="189752"/>
                          <a:pt x="133339" y="188037"/>
                        </a:cubicBezTo>
                        <a:lnTo>
                          <a:pt x="389180" y="40876"/>
                        </a:lnTo>
                        <a:lnTo>
                          <a:pt x="389180" y="40876"/>
                        </a:lnTo>
                        <a:cubicBezTo>
                          <a:pt x="389180" y="40876"/>
                          <a:pt x="389942" y="40114"/>
                          <a:pt x="389942" y="39256"/>
                        </a:cubicBezTo>
                        <a:cubicBezTo>
                          <a:pt x="389855" y="37388"/>
                          <a:pt x="388859" y="35680"/>
                          <a:pt x="387275" y="34684"/>
                        </a:cubicBezTo>
                        <a:cubicBezTo>
                          <a:pt x="386799" y="34430"/>
                          <a:pt x="386228" y="34430"/>
                          <a:pt x="385751" y="34684"/>
                        </a:cubicBezTo>
                        <a:cubicBezTo>
                          <a:pt x="385478" y="34755"/>
                          <a:pt x="385241" y="34925"/>
                          <a:pt x="385085" y="35160"/>
                        </a:cubicBezTo>
                        <a:lnTo>
                          <a:pt x="129815" y="181560"/>
                        </a:lnTo>
                        <a:cubicBezTo>
                          <a:pt x="124944" y="183885"/>
                          <a:pt x="121705" y="188653"/>
                          <a:pt x="121337" y="194038"/>
                        </a:cubicBezTo>
                        <a:cubicBezTo>
                          <a:pt x="121644" y="199443"/>
                          <a:pt x="124903" y="204239"/>
                          <a:pt x="129815" y="206515"/>
                        </a:cubicBezTo>
                        <a:lnTo>
                          <a:pt x="699505" y="535414"/>
                        </a:lnTo>
                        <a:cubicBezTo>
                          <a:pt x="705026" y="538407"/>
                          <a:pt x="711228" y="539917"/>
                          <a:pt x="717507" y="539795"/>
                        </a:cubicBezTo>
                        <a:cubicBezTo>
                          <a:pt x="723726" y="539919"/>
                          <a:pt x="729868" y="538408"/>
                          <a:pt x="735319" y="535414"/>
                        </a:cubicBezTo>
                        <a:lnTo>
                          <a:pt x="1305104" y="206515"/>
                        </a:lnTo>
                        <a:cubicBezTo>
                          <a:pt x="1314111" y="202071"/>
                          <a:pt x="1324673" y="202071"/>
                          <a:pt x="1333679" y="206515"/>
                        </a:cubicBezTo>
                        <a:lnTo>
                          <a:pt x="1498176" y="301765"/>
                        </a:lnTo>
                        <a:cubicBezTo>
                          <a:pt x="1499896" y="302784"/>
                          <a:pt x="1502116" y="302216"/>
                          <a:pt x="1503135" y="300496"/>
                        </a:cubicBezTo>
                        <a:cubicBezTo>
                          <a:pt x="1503166" y="300444"/>
                          <a:pt x="1503196" y="300390"/>
                          <a:pt x="1503225" y="300336"/>
                        </a:cubicBezTo>
                        <a:cubicBezTo>
                          <a:pt x="1504251" y="298621"/>
                          <a:pt x="1503693" y="296399"/>
                          <a:pt x="1501978" y="295372"/>
                        </a:cubicBezTo>
                        <a:cubicBezTo>
                          <a:pt x="1501799" y="295264"/>
                          <a:pt x="1501610" y="295172"/>
                          <a:pt x="1501415" y="295097"/>
                        </a:cubicBezTo>
                        <a:close/>
                        <a:moveTo>
                          <a:pt x="1561708" y="260332"/>
                        </a:moveTo>
                        <a:lnTo>
                          <a:pt x="1336918" y="130601"/>
                        </a:lnTo>
                        <a:cubicBezTo>
                          <a:pt x="1325721" y="124789"/>
                          <a:pt x="1312396" y="124789"/>
                          <a:pt x="1301199" y="130601"/>
                        </a:cubicBezTo>
                        <a:lnTo>
                          <a:pt x="731414" y="459500"/>
                        </a:lnTo>
                        <a:cubicBezTo>
                          <a:pt x="722428" y="464033"/>
                          <a:pt x="711824" y="464033"/>
                          <a:pt x="702839" y="459500"/>
                        </a:cubicBezTo>
                        <a:lnTo>
                          <a:pt x="253640" y="200134"/>
                        </a:lnTo>
                        <a:cubicBezTo>
                          <a:pt x="250687" y="198324"/>
                          <a:pt x="248877" y="196133"/>
                          <a:pt x="248877" y="194038"/>
                        </a:cubicBezTo>
                        <a:cubicBezTo>
                          <a:pt x="248877" y="191942"/>
                          <a:pt x="250687" y="189752"/>
                          <a:pt x="253640" y="188037"/>
                        </a:cubicBezTo>
                        <a:lnTo>
                          <a:pt x="448902" y="75356"/>
                        </a:lnTo>
                        <a:lnTo>
                          <a:pt x="448902" y="75356"/>
                        </a:lnTo>
                        <a:cubicBezTo>
                          <a:pt x="449377" y="74918"/>
                          <a:pt x="449623" y="74285"/>
                          <a:pt x="449569" y="73642"/>
                        </a:cubicBezTo>
                        <a:cubicBezTo>
                          <a:pt x="449521" y="71811"/>
                          <a:pt x="448555" y="70128"/>
                          <a:pt x="446997" y="69165"/>
                        </a:cubicBezTo>
                        <a:cubicBezTo>
                          <a:pt x="446422" y="68904"/>
                          <a:pt x="445763" y="68904"/>
                          <a:pt x="445187" y="69165"/>
                        </a:cubicBezTo>
                        <a:lnTo>
                          <a:pt x="445187" y="69165"/>
                        </a:lnTo>
                        <a:lnTo>
                          <a:pt x="249925" y="181941"/>
                        </a:lnTo>
                        <a:cubicBezTo>
                          <a:pt x="243034" y="184539"/>
                          <a:pt x="239553" y="192232"/>
                          <a:pt x="242151" y="199123"/>
                        </a:cubicBezTo>
                        <a:cubicBezTo>
                          <a:pt x="243504" y="202711"/>
                          <a:pt x="246336" y="205544"/>
                          <a:pt x="249925" y="206896"/>
                        </a:cubicBezTo>
                        <a:lnTo>
                          <a:pt x="699219" y="466357"/>
                        </a:lnTo>
                        <a:cubicBezTo>
                          <a:pt x="704757" y="469307"/>
                          <a:pt x="710948" y="470814"/>
                          <a:pt x="717221" y="470739"/>
                        </a:cubicBezTo>
                        <a:cubicBezTo>
                          <a:pt x="723435" y="470815"/>
                          <a:pt x="729565" y="469307"/>
                          <a:pt x="735033" y="466357"/>
                        </a:cubicBezTo>
                        <a:lnTo>
                          <a:pt x="1304819" y="137364"/>
                        </a:lnTo>
                        <a:cubicBezTo>
                          <a:pt x="1313825" y="132920"/>
                          <a:pt x="1324387" y="132920"/>
                          <a:pt x="1333394" y="137364"/>
                        </a:cubicBezTo>
                        <a:lnTo>
                          <a:pt x="1558088" y="267095"/>
                        </a:lnTo>
                        <a:cubicBezTo>
                          <a:pt x="1559852" y="268107"/>
                          <a:pt x="1562103" y="267513"/>
                          <a:pt x="1563137" y="265761"/>
                        </a:cubicBezTo>
                        <a:cubicBezTo>
                          <a:pt x="1564315" y="264146"/>
                          <a:pt x="1563961" y="261882"/>
                          <a:pt x="1562346" y="260704"/>
                        </a:cubicBezTo>
                        <a:cubicBezTo>
                          <a:pt x="1562146" y="260558"/>
                          <a:pt x="1561933" y="260434"/>
                          <a:pt x="1561708" y="260332"/>
                        </a:cubicBezTo>
                        <a:close/>
                        <a:moveTo>
                          <a:pt x="1621906" y="225565"/>
                        </a:moveTo>
                        <a:lnTo>
                          <a:pt x="1336918" y="61069"/>
                        </a:lnTo>
                        <a:cubicBezTo>
                          <a:pt x="1325698" y="55352"/>
                          <a:pt x="1312419" y="55352"/>
                          <a:pt x="1301199" y="61069"/>
                        </a:cubicBezTo>
                        <a:lnTo>
                          <a:pt x="731414" y="390062"/>
                        </a:lnTo>
                        <a:cubicBezTo>
                          <a:pt x="722407" y="394506"/>
                          <a:pt x="711845" y="394506"/>
                          <a:pt x="702839" y="390062"/>
                        </a:cubicBezTo>
                        <a:lnTo>
                          <a:pt x="374036" y="200134"/>
                        </a:lnTo>
                        <a:cubicBezTo>
                          <a:pt x="370988" y="198324"/>
                          <a:pt x="369273" y="196133"/>
                          <a:pt x="369273" y="194038"/>
                        </a:cubicBezTo>
                        <a:cubicBezTo>
                          <a:pt x="369273" y="191942"/>
                          <a:pt x="370988" y="189752"/>
                          <a:pt x="374036" y="188037"/>
                        </a:cubicBezTo>
                        <a:lnTo>
                          <a:pt x="508529" y="110408"/>
                        </a:lnTo>
                        <a:lnTo>
                          <a:pt x="508529" y="110408"/>
                        </a:lnTo>
                        <a:lnTo>
                          <a:pt x="509100" y="110408"/>
                        </a:lnTo>
                        <a:cubicBezTo>
                          <a:pt x="509268" y="109947"/>
                          <a:pt x="509268" y="109441"/>
                          <a:pt x="509100" y="108979"/>
                        </a:cubicBezTo>
                        <a:cubicBezTo>
                          <a:pt x="509015" y="107135"/>
                          <a:pt x="508014" y="105456"/>
                          <a:pt x="506433" y="104503"/>
                        </a:cubicBezTo>
                        <a:cubicBezTo>
                          <a:pt x="505924" y="104248"/>
                          <a:pt x="505324" y="104248"/>
                          <a:pt x="504814" y="104503"/>
                        </a:cubicBezTo>
                        <a:lnTo>
                          <a:pt x="369559" y="182512"/>
                        </a:lnTo>
                        <a:cubicBezTo>
                          <a:pt x="362668" y="185256"/>
                          <a:pt x="359305" y="193066"/>
                          <a:pt x="362049" y="199958"/>
                        </a:cubicBezTo>
                        <a:cubicBezTo>
                          <a:pt x="363414" y="203387"/>
                          <a:pt x="366130" y="206103"/>
                          <a:pt x="369559" y="207468"/>
                        </a:cubicBezTo>
                        <a:lnTo>
                          <a:pt x="698552" y="397396"/>
                        </a:lnTo>
                        <a:cubicBezTo>
                          <a:pt x="704080" y="400361"/>
                          <a:pt x="710284" y="401838"/>
                          <a:pt x="716555" y="401683"/>
                        </a:cubicBezTo>
                        <a:cubicBezTo>
                          <a:pt x="722765" y="401840"/>
                          <a:pt x="728908" y="400362"/>
                          <a:pt x="734366" y="397396"/>
                        </a:cubicBezTo>
                        <a:lnTo>
                          <a:pt x="1304152" y="68403"/>
                        </a:lnTo>
                        <a:cubicBezTo>
                          <a:pt x="1313159" y="63959"/>
                          <a:pt x="1323720" y="63959"/>
                          <a:pt x="1332727" y="68403"/>
                        </a:cubicBezTo>
                        <a:lnTo>
                          <a:pt x="1617620" y="232995"/>
                        </a:lnTo>
                        <a:cubicBezTo>
                          <a:pt x="1619340" y="234014"/>
                          <a:pt x="1621560" y="233446"/>
                          <a:pt x="1622579" y="231726"/>
                        </a:cubicBezTo>
                        <a:cubicBezTo>
                          <a:pt x="1622610" y="231673"/>
                          <a:pt x="1622640" y="231620"/>
                          <a:pt x="1622668" y="231566"/>
                        </a:cubicBezTo>
                        <a:cubicBezTo>
                          <a:pt x="1624175" y="230174"/>
                          <a:pt x="1624268" y="227824"/>
                          <a:pt x="1622876" y="226316"/>
                        </a:cubicBezTo>
                        <a:cubicBezTo>
                          <a:pt x="1622596" y="226014"/>
                          <a:pt x="1622269" y="225760"/>
                          <a:pt x="1621906" y="225565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</p:grpSp>
          </p:grpSp>
          <p:grpSp>
            <p:nvGrpSpPr>
              <p:cNvPr id="308" name="Папка">
                <a:extLst>
                  <a:ext uri="{FF2B5EF4-FFF2-40B4-BE49-F238E27FC236}">
                    <a16:creationId xmlns:a16="http://schemas.microsoft.com/office/drawing/2014/main" id="{AA274C73-EE5D-4DA7-8462-BD5CCB79BC7D}"/>
                  </a:ext>
                </a:extLst>
              </p:cNvPr>
              <p:cNvGrpSpPr/>
              <p:nvPr/>
            </p:nvGrpSpPr>
            <p:grpSpPr>
              <a:xfrm>
                <a:off x="6460666" y="1509862"/>
                <a:ext cx="645027" cy="1125976"/>
                <a:chOff x="3993691" y="1580839"/>
                <a:chExt cx="645027" cy="1125976"/>
              </a:xfrm>
            </p:grpSpPr>
            <p:grpSp>
              <p:nvGrpSpPr>
                <p:cNvPr id="481" name="Рисунок 4">
                  <a:extLst>
                    <a:ext uri="{FF2B5EF4-FFF2-40B4-BE49-F238E27FC236}">
                      <a16:creationId xmlns:a16="http://schemas.microsoft.com/office/drawing/2014/main" id="{76A90D28-4D3F-443C-B1A2-BFF5AA82E284}"/>
                    </a:ext>
                  </a:extLst>
                </p:cNvPr>
                <p:cNvGrpSpPr/>
                <p:nvPr/>
              </p:nvGrpSpPr>
              <p:grpSpPr>
                <a:xfrm>
                  <a:off x="4365307" y="2283491"/>
                  <a:ext cx="38100" cy="423324"/>
                  <a:chOff x="4365307" y="2283491"/>
                  <a:chExt cx="38100" cy="423324"/>
                </a:xfrm>
              </p:grpSpPr>
              <p:sp>
                <p:nvSpPr>
                  <p:cNvPr id="489" name="Полилиния: фигура 485">
                    <a:extLst>
                      <a:ext uri="{FF2B5EF4-FFF2-40B4-BE49-F238E27FC236}">
                        <a16:creationId xmlns:a16="http://schemas.microsoft.com/office/drawing/2014/main" id="{D0677EA0-4A88-4F68-B3A3-2C64C2D4DE57}"/>
                      </a:ext>
                    </a:extLst>
                  </p:cNvPr>
                  <p:cNvSpPr/>
                  <p:nvPr/>
                </p:nvSpPr>
                <p:spPr>
                  <a:xfrm>
                    <a:off x="4380260" y="2289237"/>
                    <a:ext cx="8859" cy="417578"/>
                  </a:xfrm>
                  <a:custGeom>
                    <a:avLst/>
                    <a:gdLst>
                      <a:gd name="connsiteX0" fmla="*/ 4383 w 8859"/>
                      <a:gd name="connsiteY0" fmla="*/ 1 h 417578"/>
                      <a:gd name="connsiteX1" fmla="*/ 1 w 8859"/>
                      <a:gd name="connsiteY1" fmla="*/ 4190 h 417578"/>
                      <a:gd name="connsiteX2" fmla="*/ 1 w 8859"/>
                      <a:gd name="connsiteY2" fmla="*/ 4383 h 417578"/>
                      <a:gd name="connsiteX3" fmla="*/ 1 w 8859"/>
                      <a:gd name="connsiteY3" fmla="*/ 413196 h 417578"/>
                      <a:gd name="connsiteX4" fmla="*/ 4190 w 8859"/>
                      <a:gd name="connsiteY4" fmla="*/ 417577 h 417578"/>
                      <a:gd name="connsiteX5" fmla="*/ 4383 w 8859"/>
                      <a:gd name="connsiteY5" fmla="*/ 417577 h 417578"/>
                      <a:gd name="connsiteX6" fmla="*/ 8858 w 8859"/>
                      <a:gd name="connsiteY6" fmla="*/ 413292 h 417578"/>
                      <a:gd name="connsiteX7" fmla="*/ 8859 w 8859"/>
                      <a:gd name="connsiteY7" fmla="*/ 413196 h 417578"/>
                      <a:gd name="connsiteX8" fmla="*/ 8859 w 8859"/>
                      <a:gd name="connsiteY8" fmla="*/ 4383 h 417578"/>
                      <a:gd name="connsiteX9" fmla="*/ 4479 w 8859"/>
                      <a:gd name="connsiteY9" fmla="*/ 0 h 417578"/>
                      <a:gd name="connsiteX10" fmla="*/ 4383 w 8859"/>
                      <a:gd name="connsiteY10" fmla="*/ 1 h 4175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8859" h="417578">
                        <a:moveTo>
                          <a:pt x="4383" y="1"/>
                        </a:moveTo>
                        <a:cubicBezTo>
                          <a:pt x="2016" y="-52"/>
                          <a:pt x="54" y="1823"/>
                          <a:pt x="1" y="4190"/>
                        </a:cubicBezTo>
                        <a:cubicBezTo>
                          <a:pt x="0" y="4254"/>
                          <a:pt x="0" y="4318"/>
                          <a:pt x="1" y="4383"/>
                        </a:cubicBezTo>
                        <a:lnTo>
                          <a:pt x="1" y="413196"/>
                        </a:lnTo>
                        <a:cubicBezTo>
                          <a:pt x="-52" y="415562"/>
                          <a:pt x="1823" y="417524"/>
                          <a:pt x="4190" y="417577"/>
                        </a:cubicBezTo>
                        <a:cubicBezTo>
                          <a:pt x="4254" y="417579"/>
                          <a:pt x="4318" y="417579"/>
                          <a:pt x="4383" y="417577"/>
                        </a:cubicBezTo>
                        <a:cubicBezTo>
                          <a:pt x="6802" y="417630"/>
                          <a:pt x="8806" y="415711"/>
                          <a:pt x="8858" y="413292"/>
                        </a:cubicBezTo>
                        <a:cubicBezTo>
                          <a:pt x="8859" y="413260"/>
                          <a:pt x="8859" y="413228"/>
                          <a:pt x="8859" y="413196"/>
                        </a:cubicBezTo>
                        <a:lnTo>
                          <a:pt x="8859" y="4383"/>
                        </a:lnTo>
                        <a:cubicBezTo>
                          <a:pt x="8860" y="1963"/>
                          <a:pt x="6899" y="1"/>
                          <a:pt x="4479" y="0"/>
                        </a:cubicBezTo>
                        <a:cubicBezTo>
                          <a:pt x="4447" y="0"/>
                          <a:pt x="4415" y="0"/>
                          <a:pt x="4383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490" name="Полилиния: фигура 486">
                    <a:extLst>
                      <a:ext uri="{FF2B5EF4-FFF2-40B4-BE49-F238E27FC236}">
                        <a16:creationId xmlns:a16="http://schemas.microsoft.com/office/drawing/2014/main" id="{688EFF9A-4D92-4FFD-8A0E-8AC205F0517B}"/>
                      </a:ext>
                    </a:extLst>
                  </p:cNvPr>
                  <p:cNvSpPr/>
                  <p:nvPr/>
                </p:nvSpPr>
                <p:spPr>
                  <a:xfrm>
                    <a:off x="4380260" y="2289237"/>
                    <a:ext cx="8859" cy="417578"/>
                  </a:xfrm>
                  <a:custGeom>
                    <a:avLst/>
                    <a:gdLst>
                      <a:gd name="connsiteX0" fmla="*/ 4383 w 8859"/>
                      <a:gd name="connsiteY0" fmla="*/ 1 h 417578"/>
                      <a:gd name="connsiteX1" fmla="*/ 1 w 8859"/>
                      <a:gd name="connsiteY1" fmla="*/ 4190 h 417578"/>
                      <a:gd name="connsiteX2" fmla="*/ 1 w 8859"/>
                      <a:gd name="connsiteY2" fmla="*/ 4383 h 417578"/>
                      <a:gd name="connsiteX3" fmla="*/ 1 w 8859"/>
                      <a:gd name="connsiteY3" fmla="*/ 413196 h 417578"/>
                      <a:gd name="connsiteX4" fmla="*/ 4190 w 8859"/>
                      <a:gd name="connsiteY4" fmla="*/ 417577 h 417578"/>
                      <a:gd name="connsiteX5" fmla="*/ 4383 w 8859"/>
                      <a:gd name="connsiteY5" fmla="*/ 417577 h 417578"/>
                      <a:gd name="connsiteX6" fmla="*/ 8858 w 8859"/>
                      <a:gd name="connsiteY6" fmla="*/ 413292 h 417578"/>
                      <a:gd name="connsiteX7" fmla="*/ 8859 w 8859"/>
                      <a:gd name="connsiteY7" fmla="*/ 413196 h 417578"/>
                      <a:gd name="connsiteX8" fmla="*/ 8859 w 8859"/>
                      <a:gd name="connsiteY8" fmla="*/ 4383 h 417578"/>
                      <a:gd name="connsiteX9" fmla="*/ 4479 w 8859"/>
                      <a:gd name="connsiteY9" fmla="*/ 0 h 417578"/>
                      <a:gd name="connsiteX10" fmla="*/ 4383 w 8859"/>
                      <a:gd name="connsiteY10" fmla="*/ 1 h 4175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8859" h="417578">
                        <a:moveTo>
                          <a:pt x="4383" y="1"/>
                        </a:moveTo>
                        <a:cubicBezTo>
                          <a:pt x="2016" y="-52"/>
                          <a:pt x="54" y="1823"/>
                          <a:pt x="1" y="4190"/>
                        </a:cubicBezTo>
                        <a:cubicBezTo>
                          <a:pt x="0" y="4254"/>
                          <a:pt x="0" y="4318"/>
                          <a:pt x="1" y="4383"/>
                        </a:cubicBezTo>
                        <a:lnTo>
                          <a:pt x="1" y="413196"/>
                        </a:lnTo>
                        <a:cubicBezTo>
                          <a:pt x="-52" y="415562"/>
                          <a:pt x="1823" y="417524"/>
                          <a:pt x="4190" y="417577"/>
                        </a:cubicBezTo>
                        <a:cubicBezTo>
                          <a:pt x="4254" y="417579"/>
                          <a:pt x="4318" y="417579"/>
                          <a:pt x="4383" y="417577"/>
                        </a:cubicBezTo>
                        <a:cubicBezTo>
                          <a:pt x="6802" y="417630"/>
                          <a:pt x="8806" y="415711"/>
                          <a:pt x="8858" y="413292"/>
                        </a:cubicBezTo>
                        <a:cubicBezTo>
                          <a:pt x="8859" y="413260"/>
                          <a:pt x="8859" y="413228"/>
                          <a:pt x="8859" y="413196"/>
                        </a:cubicBezTo>
                        <a:lnTo>
                          <a:pt x="8859" y="4383"/>
                        </a:lnTo>
                        <a:cubicBezTo>
                          <a:pt x="8860" y="1963"/>
                          <a:pt x="6899" y="1"/>
                          <a:pt x="4479" y="0"/>
                        </a:cubicBezTo>
                        <a:cubicBezTo>
                          <a:pt x="4447" y="0"/>
                          <a:pt x="4415" y="0"/>
                          <a:pt x="4383" y="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491" name="Полилиния: фигура 487">
                    <a:extLst>
                      <a:ext uri="{FF2B5EF4-FFF2-40B4-BE49-F238E27FC236}">
                        <a16:creationId xmlns:a16="http://schemas.microsoft.com/office/drawing/2014/main" id="{557D65CC-3D49-4FCE-9CAF-4B22F5E36F29}"/>
                      </a:ext>
                    </a:extLst>
                  </p:cNvPr>
                  <p:cNvSpPr/>
                  <p:nvPr/>
                </p:nvSpPr>
                <p:spPr>
                  <a:xfrm>
                    <a:off x="4365307" y="2283491"/>
                    <a:ext cx="38100" cy="49941"/>
                  </a:xfrm>
                  <a:custGeom>
                    <a:avLst/>
                    <a:gdLst>
                      <a:gd name="connsiteX0" fmla="*/ 0 w 38100"/>
                      <a:gd name="connsiteY0" fmla="*/ 36132 h 49941"/>
                      <a:gd name="connsiteX1" fmla="*/ 19050 w 38100"/>
                      <a:gd name="connsiteY1" fmla="*/ 2604 h 49941"/>
                      <a:gd name="connsiteX2" fmla="*/ 38100 w 38100"/>
                      <a:gd name="connsiteY2" fmla="*/ 13844 h 49941"/>
                      <a:gd name="connsiteX3" fmla="*/ 19050 w 38100"/>
                      <a:gd name="connsiteY3" fmla="*/ 47276 h 49941"/>
                      <a:gd name="connsiteX4" fmla="*/ 0 w 38100"/>
                      <a:gd name="connsiteY4" fmla="*/ 36132 h 499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100" h="49941">
                        <a:moveTo>
                          <a:pt x="0" y="36132"/>
                        </a:moveTo>
                        <a:cubicBezTo>
                          <a:pt x="695" y="22574"/>
                          <a:pt x="7759" y="10142"/>
                          <a:pt x="19050" y="2604"/>
                        </a:cubicBezTo>
                        <a:cubicBezTo>
                          <a:pt x="29718" y="-3492"/>
                          <a:pt x="38100" y="1461"/>
                          <a:pt x="38100" y="13844"/>
                        </a:cubicBezTo>
                        <a:cubicBezTo>
                          <a:pt x="37435" y="27385"/>
                          <a:pt x="30361" y="39801"/>
                          <a:pt x="19050" y="47276"/>
                        </a:cubicBezTo>
                        <a:cubicBezTo>
                          <a:pt x="8668" y="53468"/>
                          <a:pt x="0" y="48515"/>
                          <a:pt x="0" y="36132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</p:grpSp>
            <p:grpSp>
              <p:nvGrpSpPr>
                <p:cNvPr id="482" name="Рисунок 4">
                  <a:extLst>
                    <a:ext uri="{FF2B5EF4-FFF2-40B4-BE49-F238E27FC236}">
                      <a16:creationId xmlns:a16="http://schemas.microsoft.com/office/drawing/2014/main" id="{1C504A7C-FD8E-40A5-88F2-410CF15D4ECF}"/>
                    </a:ext>
                  </a:extLst>
                </p:cNvPr>
                <p:cNvGrpSpPr/>
                <p:nvPr/>
              </p:nvGrpSpPr>
              <p:grpSpPr>
                <a:xfrm>
                  <a:off x="3993691" y="1580839"/>
                  <a:ext cx="645027" cy="780875"/>
                  <a:chOff x="3993691" y="1580839"/>
                  <a:chExt cx="645027" cy="780875"/>
                </a:xfrm>
              </p:grpSpPr>
              <p:sp>
                <p:nvSpPr>
                  <p:cNvPr id="483" name="Полилиния: фигура 489">
                    <a:extLst>
                      <a:ext uri="{FF2B5EF4-FFF2-40B4-BE49-F238E27FC236}">
                        <a16:creationId xmlns:a16="http://schemas.microsoft.com/office/drawing/2014/main" id="{AA5D34DE-F38E-4665-973F-5FC1F6645D8B}"/>
                      </a:ext>
                    </a:extLst>
                  </p:cNvPr>
                  <p:cNvSpPr/>
                  <p:nvPr/>
                </p:nvSpPr>
                <p:spPr>
                  <a:xfrm>
                    <a:off x="3993691" y="1580839"/>
                    <a:ext cx="641649" cy="780875"/>
                  </a:xfrm>
                  <a:custGeom>
                    <a:avLst/>
                    <a:gdLst>
                      <a:gd name="connsiteX0" fmla="*/ 633458 w 641649"/>
                      <a:gd name="connsiteY0" fmla="*/ 467702 h 780875"/>
                      <a:gd name="connsiteX1" fmla="*/ 620504 w 641649"/>
                      <a:gd name="connsiteY1" fmla="*/ 460177 h 780875"/>
                      <a:gd name="connsiteX2" fmla="*/ 606884 w 641649"/>
                      <a:gd name="connsiteY2" fmla="*/ 440365 h 780875"/>
                      <a:gd name="connsiteX3" fmla="*/ 550781 w 641649"/>
                      <a:gd name="connsiteY3" fmla="*/ 16408 h 780875"/>
                      <a:gd name="connsiteX4" fmla="*/ 534043 w 641649"/>
                      <a:gd name="connsiteY4" fmla="*/ 1 h 780875"/>
                      <a:gd name="connsiteX5" fmla="*/ 524207 w 641649"/>
                      <a:gd name="connsiteY5" fmla="*/ 3358 h 780875"/>
                      <a:gd name="connsiteX6" fmla="*/ 235409 w 641649"/>
                      <a:gd name="connsiteY6" fmla="*/ 169855 h 780875"/>
                      <a:gd name="connsiteX7" fmla="*/ 199118 w 641649"/>
                      <a:gd name="connsiteY7" fmla="*/ 160330 h 780875"/>
                      <a:gd name="connsiteX8" fmla="*/ 189593 w 641649"/>
                      <a:gd name="connsiteY8" fmla="*/ 144043 h 780875"/>
                      <a:gd name="connsiteX9" fmla="*/ 153208 w 641649"/>
                      <a:gd name="connsiteY9" fmla="*/ 134518 h 780875"/>
                      <a:gd name="connsiteX10" fmla="*/ 19667 w 641649"/>
                      <a:gd name="connsiteY10" fmla="*/ 211480 h 780875"/>
                      <a:gd name="connsiteX11" fmla="*/ 141 w 641649"/>
                      <a:gd name="connsiteY11" fmla="*/ 251104 h 780875"/>
                      <a:gd name="connsiteX12" fmla="*/ 66816 w 641649"/>
                      <a:gd name="connsiteY12" fmla="*/ 752309 h 780875"/>
                      <a:gd name="connsiteX13" fmla="*/ 80151 w 641649"/>
                      <a:gd name="connsiteY13" fmla="*/ 771835 h 780875"/>
                      <a:gd name="connsiteX14" fmla="*/ 93200 w 641649"/>
                      <a:gd name="connsiteY14" fmla="*/ 779265 h 780875"/>
                      <a:gd name="connsiteX15" fmla="*/ 101297 w 641649"/>
                      <a:gd name="connsiteY15" fmla="*/ 780122 h 780875"/>
                      <a:gd name="connsiteX16" fmla="*/ 641650 w 641649"/>
                      <a:gd name="connsiteY16" fmla="*/ 468178 h 780875"/>
                      <a:gd name="connsiteX17" fmla="*/ 633458 w 641649"/>
                      <a:gd name="connsiteY17" fmla="*/ 467702 h 7808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641649" h="780875">
                        <a:moveTo>
                          <a:pt x="633458" y="467702"/>
                        </a:moveTo>
                        <a:lnTo>
                          <a:pt x="620504" y="460177"/>
                        </a:lnTo>
                        <a:cubicBezTo>
                          <a:pt x="613441" y="455719"/>
                          <a:pt x="608517" y="448557"/>
                          <a:pt x="606884" y="440365"/>
                        </a:cubicBezTo>
                        <a:lnTo>
                          <a:pt x="550781" y="16408"/>
                        </a:lnTo>
                        <a:cubicBezTo>
                          <a:pt x="550690" y="7255"/>
                          <a:pt x="543196" y="-91"/>
                          <a:pt x="534043" y="1"/>
                        </a:cubicBezTo>
                        <a:cubicBezTo>
                          <a:pt x="530489" y="36"/>
                          <a:pt x="527041" y="1213"/>
                          <a:pt x="524207" y="3358"/>
                        </a:cubicBezTo>
                        <a:lnTo>
                          <a:pt x="235409" y="169855"/>
                        </a:lnTo>
                        <a:cubicBezTo>
                          <a:pt x="222753" y="177220"/>
                          <a:pt x="206525" y="172961"/>
                          <a:pt x="199118" y="160330"/>
                        </a:cubicBezTo>
                        <a:lnTo>
                          <a:pt x="189593" y="144043"/>
                        </a:lnTo>
                        <a:cubicBezTo>
                          <a:pt x="182149" y="131400"/>
                          <a:pt x="165892" y="127144"/>
                          <a:pt x="153208" y="134518"/>
                        </a:cubicBezTo>
                        <a:lnTo>
                          <a:pt x="19667" y="211480"/>
                        </a:lnTo>
                        <a:cubicBezTo>
                          <a:pt x="6362" y="220088"/>
                          <a:pt x="-1139" y="235309"/>
                          <a:pt x="141" y="251104"/>
                        </a:cubicBezTo>
                        <a:lnTo>
                          <a:pt x="66816" y="752309"/>
                        </a:lnTo>
                        <a:cubicBezTo>
                          <a:pt x="68483" y="760334"/>
                          <a:pt x="73282" y="767363"/>
                          <a:pt x="80151" y="771835"/>
                        </a:cubicBezTo>
                        <a:lnTo>
                          <a:pt x="93200" y="779265"/>
                        </a:lnTo>
                        <a:cubicBezTo>
                          <a:pt x="95525" y="781046"/>
                          <a:pt x="98650" y="781377"/>
                          <a:pt x="101297" y="780122"/>
                        </a:cubicBezTo>
                        <a:lnTo>
                          <a:pt x="641650" y="468178"/>
                        </a:lnTo>
                        <a:cubicBezTo>
                          <a:pt x="639035" y="469518"/>
                          <a:pt x="635900" y="469335"/>
                          <a:pt x="633458" y="467702"/>
                        </a:cubicBezTo>
                        <a:close/>
                      </a:path>
                    </a:pathLst>
                  </a:custGeom>
                  <a:solidFill>
                    <a:schemeClr val="accent4">
                      <a:lumMod val="60000"/>
                      <a:lumOff val="40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484" name="Полилиния: фигура 490">
                    <a:extLst>
                      <a:ext uri="{FF2B5EF4-FFF2-40B4-BE49-F238E27FC236}">
                        <a16:creationId xmlns:a16="http://schemas.microsoft.com/office/drawing/2014/main" id="{D40E6584-F34D-4569-A54F-9DC2A6BC077F}"/>
                      </a:ext>
                    </a:extLst>
                  </p:cNvPr>
                  <p:cNvSpPr/>
                  <p:nvPr/>
                </p:nvSpPr>
                <p:spPr>
                  <a:xfrm>
                    <a:off x="3993691" y="1580839"/>
                    <a:ext cx="641649" cy="780875"/>
                  </a:xfrm>
                  <a:custGeom>
                    <a:avLst/>
                    <a:gdLst>
                      <a:gd name="connsiteX0" fmla="*/ 633458 w 641649"/>
                      <a:gd name="connsiteY0" fmla="*/ 467702 h 780875"/>
                      <a:gd name="connsiteX1" fmla="*/ 620504 w 641649"/>
                      <a:gd name="connsiteY1" fmla="*/ 460177 h 780875"/>
                      <a:gd name="connsiteX2" fmla="*/ 606884 w 641649"/>
                      <a:gd name="connsiteY2" fmla="*/ 440365 h 780875"/>
                      <a:gd name="connsiteX3" fmla="*/ 550781 w 641649"/>
                      <a:gd name="connsiteY3" fmla="*/ 16408 h 780875"/>
                      <a:gd name="connsiteX4" fmla="*/ 534043 w 641649"/>
                      <a:gd name="connsiteY4" fmla="*/ 1 h 780875"/>
                      <a:gd name="connsiteX5" fmla="*/ 524207 w 641649"/>
                      <a:gd name="connsiteY5" fmla="*/ 3358 h 780875"/>
                      <a:gd name="connsiteX6" fmla="*/ 235409 w 641649"/>
                      <a:gd name="connsiteY6" fmla="*/ 169855 h 780875"/>
                      <a:gd name="connsiteX7" fmla="*/ 199118 w 641649"/>
                      <a:gd name="connsiteY7" fmla="*/ 160330 h 780875"/>
                      <a:gd name="connsiteX8" fmla="*/ 189593 w 641649"/>
                      <a:gd name="connsiteY8" fmla="*/ 144043 h 780875"/>
                      <a:gd name="connsiteX9" fmla="*/ 153208 w 641649"/>
                      <a:gd name="connsiteY9" fmla="*/ 134518 h 780875"/>
                      <a:gd name="connsiteX10" fmla="*/ 19667 w 641649"/>
                      <a:gd name="connsiteY10" fmla="*/ 211480 h 780875"/>
                      <a:gd name="connsiteX11" fmla="*/ 141 w 641649"/>
                      <a:gd name="connsiteY11" fmla="*/ 251104 h 780875"/>
                      <a:gd name="connsiteX12" fmla="*/ 66816 w 641649"/>
                      <a:gd name="connsiteY12" fmla="*/ 752309 h 780875"/>
                      <a:gd name="connsiteX13" fmla="*/ 80151 w 641649"/>
                      <a:gd name="connsiteY13" fmla="*/ 771835 h 780875"/>
                      <a:gd name="connsiteX14" fmla="*/ 93200 w 641649"/>
                      <a:gd name="connsiteY14" fmla="*/ 779265 h 780875"/>
                      <a:gd name="connsiteX15" fmla="*/ 101297 w 641649"/>
                      <a:gd name="connsiteY15" fmla="*/ 780122 h 780875"/>
                      <a:gd name="connsiteX16" fmla="*/ 641650 w 641649"/>
                      <a:gd name="connsiteY16" fmla="*/ 468178 h 780875"/>
                      <a:gd name="connsiteX17" fmla="*/ 633458 w 641649"/>
                      <a:gd name="connsiteY17" fmla="*/ 467702 h 7808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641649" h="780875">
                        <a:moveTo>
                          <a:pt x="633458" y="467702"/>
                        </a:moveTo>
                        <a:lnTo>
                          <a:pt x="620504" y="460177"/>
                        </a:lnTo>
                        <a:cubicBezTo>
                          <a:pt x="613441" y="455719"/>
                          <a:pt x="608517" y="448557"/>
                          <a:pt x="606884" y="440365"/>
                        </a:cubicBezTo>
                        <a:lnTo>
                          <a:pt x="550781" y="16408"/>
                        </a:lnTo>
                        <a:cubicBezTo>
                          <a:pt x="550690" y="7255"/>
                          <a:pt x="543196" y="-91"/>
                          <a:pt x="534043" y="1"/>
                        </a:cubicBezTo>
                        <a:cubicBezTo>
                          <a:pt x="530489" y="36"/>
                          <a:pt x="527041" y="1213"/>
                          <a:pt x="524207" y="3358"/>
                        </a:cubicBezTo>
                        <a:lnTo>
                          <a:pt x="235409" y="169855"/>
                        </a:lnTo>
                        <a:cubicBezTo>
                          <a:pt x="222753" y="177220"/>
                          <a:pt x="206525" y="172961"/>
                          <a:pt x="199118" y="160330"/>
                        </a:cubicBezTo>
                        <a:lnTo>
                          <a:pt x="189593" y="144043"/>
                        </a:lnTo>
                        <a:cubicBezTo>
                          <a:pt x="182149" y="131400"/>
                          <a:pt x="165892" y="127144"/>
                          <a:pt x="153208" y="134518"/>
                        </a:cubicBezTo>
                        <a:lnTo>
                          <a:pt x="19667" y="211480"/>
                        </a:lnTo>
                        <a:cubicBezTo>
                          <a:pt x="6362" y="220088"/>
                          <a:pt x="-1139" y="235309"/>
                          <a:pt x="141" y="251104"/>
                        </a:cubicBezTo>
                        <a:lnTo>
                          <a:pt x="66816" y="752309"/>
                        </a:lnTo>
                        <a:cubicBezTo>
                          <a:pt x="68483" y="760334"/>
                          <a:pt x="73282" y="767363"/>
                          <a:pt x="80151" y="771835"/>
                        </a:cubicBezTo>
                        <a:lnTo>
                          <a:pt x="93200" y="779265"/>
                        </a:lnTo>
                        <a:cubicBezTo>
                          <a:pt x="95525" y="781046"/>
                          <a:pt x="98650" y="781377"/>
                          <a:pt x="101297" y="780122"/>
                        </a:cubicBezTo>
                        <a:lnTo>
                          <a:pt x="641650" y="468178"/>
                        </a:lnTo>
                        <a:cubicBezTo>
                          <a:pt x="639035" y="469518"/>
                          <a:pt x="635900" y="469335"/>
                          <a:pt x="633458" y="467702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25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485" name="Полилиния: фигура 491">
                    <a:extLst>
                      <a:ext uri="{FF2B5EF4-FFF2-40B4-BE49-F238E27FC236}">
                        <a16:creationId xmlns:a16="http://schemas.microsoft.com/office/drawing/2014/main" id="{EF2946CD-3AFD-4626-90FD-BAA2648DBDB8}"/>
                      </a:ext>
                    </a:extLst>
                  </p:cNvPr>
                  <p:cNvSpPr/>
                  <p:nvPr/>
                </p:nvSpPr>
                <p:spPr>
                  <a:xfrm>
                    <a:off x="4065365" y="2032349"/>
                    <a:ext cx="569976" cy="329365"/>
                  </a:xfrm>
                  <a:custGeom>
                    <a:avLst/>
                    <a:gdLst>
                      <a:gd name="connsiteX0" fmla="*/ 8477 w 569976"/>
                      <a:gd name="connsiteY0" fmla="*/ 320326 h 329365"/>
                      <a:gd name="connsiteX1" fmla="*/ 21526 w 569976"/>
                      <a:gd name="connsiteY1" fmla="*/ 327755 h 329365"/>
                      <a:gd name="connsiteX2" fmla="*/ 29623 w 569976"/>
                      <a:gd name="connsiteY2" fmla="*/ 328612 h 329365"/>
                      <a:gd name="connsiteX3" fmla="*/ 569976 w 569976"/>
                      <a:gd name="connsiteY3" fmla="*/ 16669 h 329365"/>
                      <a:gd name="connsiteX4" fmla="*/ 561785 w 569976"/>
                      <a:gd name="connsiteY4" fmla="*/ 15907 h 329365"/>
                      <a:gd name="connsiteX5" fmla="*/ 548831 w 569976"/>
                      <a:gd name="connsiteY5" fmla="*/ 8382 h 329365"/>
                      <a:gd name="connsiteX6" fmla="*/ 540353 w 569976"/>
                      <a:gd name="connsiteY6" fmla="*/ 0 h 329365"/>
                      <a:gd name="connsiteX7" fmla="*/ 0 w 569976"/>
                      <a:gd name="connsiteY7" fmla="*/ 312229 h 329365"/>
                      <a:gd name="connsiteX8" fmla="*/ 8477 w 569976"/>
                      <a:gd name="connsiteY8" fmla="*/ 320326 h 329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69976" h="329365">
                        <a:moveTo>
                          <a:pt x="8477" y="320326"/>
                        </a:moveTo>
                        <a:lnTo>
                          <a:pt x="21526" y="327755"/>
                        </a:lnTo>
                        <a:cubicBezTo>
                          <a:pt x="23851" y="329536"/>
                          <a:pt x="26977" y="329867"/>
                          <a:pt x="29623" y="328612"/>
                        </a:cubicBezTo>
                        <a:lnTo>
                          <a:pt x="569976" y="16669"/>
                        </a:lnTo>
                        <a:cubicBezTo>
                          <a:pt x="567310" y="17924"/>
                          <a:pt x="564173" y="17632"/>
                          <a:pt x="561785" y="15907"/>
                        </a:cubicBezTo>
                        <a:lnTo>
                          <a:pt x="548831" y="8382"/>
                        </a:lnTo>
                        <a:cubicBezTo>
                          <a:pt x="545421" y="6248"/>
                          <a:pt x="542526" y="3386"/>
                          <a:pt x="540353" y="0"/>
                        </a:cubicBezTo>
                        <a:lnTo>
                          <a:pt x="0" y="312229"/>
                        </a:lnTo>
                        <a:cubicBezTo>
                          <a:pt x="2236" y="315485"/>
                          <a:pt x="5122" y="318242"/>
                          <a:pt x="8477" y="320326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25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486" name="Полилиния: фигура 492">
                    <a:extLst>
                      <a:ext uri="{FF2B5EF4-FFF2-40B4-BE49-F238E27FC236}">
                        <a16:creationId xmlns:a16="http://schemas.microsoft.com/office/drawing/2014/main" id="{682A4AA4-80C2-4745-927F-F842A175DAB5}"/>
                      </a:ext>
                    </a:extLst>
                  </p:cNvPr>
                  <p:cNvSpPr/>
                  <p:nvPr/>
                </p:nvSpPr>
                <p:spPr>
                  <a:xfrm>
                    <a:off x="4076700" y="1583785"/>
                    <a:ext cx="504253" cy="734950"/>
                  </a:xfrm>
                  <a:custGeom>
                    <a:avLst/>
                    <a:gdLst>
                      <a:gd name="connsiteX0" fmla="*/ 0 w 504253"/>
                      <a:gd name="connsiteY0" fmla="*/ 723931 h 734950"/>
                      <a:gd name="connsiteX1" fmla="*/ 0 w 504253"/>
                      <a:gd name="connsiteY1" fmla="*/ 302164 h 734950"/>
                      <a:gd name="connsiteX2" fmla="*/ 15335 w 504253"/>
                      <a:gd name="connsiteY2" fmla="*/ 275494 h 734950"/>
                      <a:gd name="connsiteX3" fmla="*/ 488918 w 504253"/>
                      <a:gd name="connsiteY3" fmla="*/ 2127 h 734950"/>
                      <a:gd name="connsiteX4" fmla="*/ 504254 w 504253"/>
                      <a:gd name="connsiteY4" fmla="*/ 10985 h 734950"/>
                      <a:gd name="connsiteX5" fmla="*/ 504254 w 504253"/>
                      <a:gd name="connsiteY5" fmla="*/ 433038 h 734950"/>
                      <a:gd name="connsiteX6" fmla="*/ 488918 w 504253"/>
                      <a:gd name="connsiteY6" fmla="*/ 459613 h 734950"/>
                      <a:gd name="connsiteX7" fmla="*/ 15716 w 504253"/>
                      <a:gd name="connsiteY7" fmla="*/ 732885 h 734950"/>
                      <a:gd name="connsiteX8" fmla="*/ 0 w 504253"/>
                      <a:gd name="connsiteY8" fmla="*/ 723931 h 734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04253" h="734950">
                        <a:moveTo>
                          <a:pt x="0" y="723931"/>
                        </a:moveTo>
                        <a:lnTo>
                          <a:pt x="0" y="302164"/>
                        </a:lnTo>
                        <a:cubicBezTo>
                          <a:pt x="583" y="291343"/>
                          <a:pt x="6276" y="281442"/>
                          <a:pt x="15335" y="275494"/>
                        </a:cubicBezTo>
                        <a:lnTo>
                          <a:pt x="488918" y="2127"/>
                        </a:lnTo>
                        <a:cubicBezTo>
                          <a:pt x="497396" y="-2826"/>
                          <a:pt x="504254" y="1174"/>
                          <a:pt x="504254" y="10985"/>
                        </a:cubicBezTo>
                        <a:lnTo>
                          <a:pt x="504254" y="433038"/>
                        </a:lnTo>
                        <a:cubicBezTo>
                          <a:pt x="503686" y="443839"/>
                          <a:pt x="497986" y="453717"/>
                          <a:pt x="488918" y="459613"/>
                        </a:cubicBezTo>
                        <a:lnTo>
                          <a:pt x="15716" y="732885"/>
                        </a:lnTo>
                        <a:cubicBezTo>
                          <a:pt x="7239" y="737743"/>
                          <a:pt x="0" y="733742"/>
                          <a:pt x="0" y="723931"/>
                        </a:cubicBezTo>
                        <a:close/>
                      </a:path>
                    </a:pathLst>
                  </a:custGeom>
                  <a:solidFill>
                    <a:schemeClr val="bg2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487" name="Полилиния: фигура 493">
                    <a:extLst>
                      <a:ext uri="{FF2B5EF4-FFF2-40B4-BE49-F238E27FC236}">
                        <a16:creationId xmlns:a16="http://schemas.microsoft.com/office/drawing/2014/main" id="{EE406305-1A77-4BDA-BCFA-B9BC34B502A8}"/>
                      </a:ext>
                    </a:extLst>
                  </p:cNvPr>
                  <p:cNvSpPr/>
                  <p:nvPr/>
                </p:nvSpPr>
                <p:spPr>
                  <a:xfrm>
                    <a:off x="4094987" y="1607847"/>
                    <a:ext cx="543731" cy="753399"/>
                  </a:xfrm>
                  <a:custGeom>
                    <a:avLst/>
                    <a:gdLst>
                      <a:gd name="connsiteX0" fmla="*/ 0 w 543731"/>
                      <a:gd name="connsiteY0" fmla="*/ 753400 h 753399"/>
                      <a:gd name="connsiteX1" fmla="*/ 3429 w 543731"/>
                      <a:gd name="connsiteY1" fmla="*/ 745970 h 753399"/>
                      <a:gd name="connsiteX2" fmla="*/ 3429 w 543731"/>
                      <a:gd name="connsiteY2" fmla="*/ 328299 h 753399"/>
                      <a:gd name="connsiteX3" fmla="*/ 26479 w 543731"/>
                      <a:gd name="connsiteY3" fmla="*/ 288389 h 753399"/>
                      <a:gd name="connsiteX4" fmla="*/ 520637 w 543731"/>
                      <a:gd name="connsiteY4" fmla="*/ 3116 h 753399"/>
                      <a:gd name="connsiteX5" fmla="*/ 543687 w 543731"/>
                      <a:gd name="connsiteY5" fmla="*/ 16355 h 753399"/>
                      <a:gd name="connsiteX6" fmla="*/ 543687 w 543731"/>
                      <a:gd name="connsiteY6" fmla="*/ 434027 h 753399"/>
                      <a:gd name="connsiteX7" fmla="*/ 540353 w 543731"/>
                      <a:gd name="connsiteY7" fmla="*/ 441456 h 7533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43731" h="753399">
                        <a:moveTo>
                          <a:pt x="0" y="753400"/>
                        </a:moveTo>
                        <a:cubicBezTo>
                          <a:pt x="2387" y="751712"/>
                          <a:pt x="3693" y="748881"/>
                          <a:pt x="3429" y="745970"/>
                        </a:cubicBezTo>
                        <a:lnTo>
                          <a:pt x="3429" y="328299"/>
                        </a:lnTo>
                        <a:cubicBezTo>
                          <a:pt x="4314" y="312083"/>
                          <a:pt x="12875" y="297259"/>
                          <a:pt x="26479" y="288389"/>
                        </a:cubicBezTo>
                        <a:lnTo>
                          <a:pt x="520637" y="3116"/>
                        </a:lnTo>
                        <a:cubicBezTo>
                          <a:pt x="533400" y="-4219"/>
                          <a:pt x="543687" y="1877"/>
                          <a:pt x="543687" y="16355"/>
                        </a:cubicBezTo>
                        <a:lnTo>
                          <a:pt x="543687" y="434027"/>
                        </a:lnTo>
                        <a:cubicBezTo>
                          <a:pt x="543993" y="436922"/>
                          <a:pt x="542720" y="439759"/>
                          <a:pt x="540353" y="441456"/>
                        </a:cubicBezTo>
                        <a:close/>
                      </a:path>
                    </a:pathLst>
                  </a:custGeom>
                  <a:solidFill>
                    <a:schemeClr val="accent4">
                      <a:lumMod val="60000"/>
                      <a:lumOff val="40000"/>
                    </a:schemeClr>
                  </a:solidFill>
                  <a:ln w="9525" cap="flat">
                    <a:solidFill>
                      <a:schemeClr val="accent4">
                        <a:lumMod val="75000"/>
                      </a:schemeClr>
                    </a:solidFill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488" name="Полилиния: фигура 494">
                    <a:extLst>
                      <a:ext uri="{FF2B5EF4-FFF2-40B4-BE49-F238E27FC236}">
                        <a16:creationId xmlns:a16="http://schemas.microsoft.com/office/drawing/2014/main" id="{80753D62-BD67-4BC2-BD33-0E3653A5DD07}"/>
                      </a:ext>
                    </a:extLst>
                  </p:cNvPr>
                  <p:cNvSpPr/>
                  <p:nvPr/>
                </p:nvSpPr>
                <p:spPr>
                  <a:xfrm>
                    <a:off x="4094987" y="1607847"/>
                    <a:ext cx="543731" cy="753399"/>
                  </a:xfrm>
                  <a:custGeom>
                    <a:avLst/>
                    <a:gdLst>
                      <a:gd name="connsiteX0" fmla="*/ 0 w 543731"/>
                      <a:gd name="connsiteY0" fmla="*/ 753400 h 753399"/>
                      <a:gd name="connsiteX1" fmla="*/ 3429 w 543731"/>
                      <a:gd name="connsiteY1" fmla="*/ 745970 h 753399"/>
                      <a:gd name="connsiteX2" fmla="*/ 3429 w 543731"/>
                      <a:gd name="connsiteY2" fmla="*/ 328299 h 753399"/>
                      <a:gd name="connsiteX3" fmla="*/ 26479 w 543731"/>
                      <a:gd name="connsiteY3" fmla="*/ 288389 h 753399"/>
                      <a:gd name="connsiteX4" fmla="*/ 520637 w 543731"/>
                      <a:gd name="connsiteY4" fmla="*/ 3116 h 753399"/>
                      <a:gd name="connsiteX5" fmla="*/ 543687 w 543731"/>
                      <a:gd name="connsiteY5" fmla="*/ 16355 h 753399"/>
                      <a:gd name="connsiteX6" fmla="*/ 543687 w 543731"/>
                      <a:gd name="connsiteY6" fmla="*/ 434027 h 753399"/>
                      <a:gd name="connsiteX7" fmla="*/ 540353 w 543731"/>
                      <a:gd name="connsiteY7" fmla="*/ 441456 h 7533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43731" h="753399">
                        <a:moveTo>
                          <a:pt x="0" y="753400"/>
                        </a:moveTo>
                        <a:cubicBezTo>
                          <a:pt x="2387" y="751712"/>
                          <a:pt x="3693" y="748881"/>
                          <a:pt x="3429" y="745970"/>
                        </a:cubicBezTo>
                        <a:lnTo>
                          <a:pt x="3429" y="328299"/>
                        </a:lnTo>
                        <a:cubicBezTo>
                          <a:pt x="4314" y="312083"/>
                          <a:pt x="12875" y="297259"/>
                          <a:pt x="26479" y="288389"/>
                        </a:cubicBezTo>
                        <a:lnTo>
                          <a:pt x="520637" y="3116"/>
                        </a:lnTo>
                        <a:cubicBezTo>
                          <a:pt x="533400" y="-4219"/>
                          <a:pt x="543687" y="1877"/>
                          <a:pt x="543687" y="16355"/>
                        </a:cubicBezTo>
                        <a:lnTo>
                          <a:pt x="543687" y="434027"/>
                        </a:lnTo>
                        <a:cubicBezTo>
                          <a:pt x="543993" y="436922"/>
                          <a:pt x="542720" y="439759"/>
                          <a:pt x="540353" y="441456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15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</p:grpSp>
          </p:grpSp>
          <p:grpSp>
            <p:nvGrpSpPr>
              <p:cNvPr id="309" name="Лупа">
                <a:extLst>
                  <a:ext uri="{FF2B5EF4-FFF2-40B4-BE49-F238E27FC236}">
                    <a16:creationId xmlns:a16="http://schemas.microsoft.com/office/drawing/2014/main" id="{C0E8C389-4041-442B-B801-8429976734AF}"/>
                  </a:ext>
                </a:extLst>
              </p:cNvPr>
              <p:cNvGrpSpPr/>
              <p:nvPr/>
            </p:nvGrpSpPr>
            <p:grpSpPr>
              <a:xfrm>
                <a:off x="8437340" y="1368082"/>
                <a:ext cx="785245" cy="873916"/>
                <a:chOff x="5970365" y="1439059"/>
                <a:chExt cx="785245" cy="873916"/>
              </a:xfrm>
            </p:grpSpPr>
            <p:grpSp>
              <p:nvGrpSpPr>
                <p:cNvPr id="463" name="Рисунок 4">
                  <a:extLst>
                    <a:ext uri="{FF2B5EF4-FFF2-40B4-BE49-F238E27FC236}">
                      <a16:creationId xmlns:a16="http://schemas.microsoft.com/office/drawing/2014/main" id="{58C8B98C-A148-4806-94A0-D38B059BCF22}"/>
                    </a:ext>
                  </a:extLst>
                </p:cNvPr>
                <p:cNvGrpSpPr/>
                <p:nvPr/>
              </p:nvGrpSpPr>
              <p:grpSpPr>
                <a:xfrm>
                  <a:off x="6341636" y="1887811"/>
                  <a:ext cx="413974" cy="425164"/>
                  <a:chOff x="6341636" y="1887811"/>
                  <a:chExt cx="413974" cy="425164"/>
                </a:xfrm>
              </p:grpSpPr>
              <p:sp>
                <p:nvSpPr>
                  <p:cNvPr id="474" name="Полилиния: фигура 585">
                    <a:extLst>
                      <a:ext uri="{FF2B5EF4-FFF2-40B4-BE49-F238E27FC236}">
                        <a16:creationId xmlns:a16="http://schemas.microsoft.com/office/drawing/2014/main" id="{4F4F976C-F506-4AF8-A2D4-46BC565842C7}"/>
                      </a:ext>
                    </a:extLst>
                  </p:cNvPr>
                  <p:cNvSpPr/>
                  <p:nvPr/>
                </p:nvSpPr>
                <p:spPr>
                  <a:xfrm>
                    <a:off x="6412959" y="1961235"/>
                    <a:ext cx="342552" cy="351740"/>
                  </a:xfrm>
                  <a:custGeom>
                    <a:avLst/>
                    <a:gdLst>
                      <a:gd name="connsiteX0" fmla="*/ 4795 w 342552"/>
                      <a:gd name="connsiteY0" fmla="*/ 65685 h 351740"/>
                      <a:gd name="connsiteX1" fmla="*/ 4795 w 342552"/>
                      <a:gd name="connsiteY1" fmla="*/ 65685 h 351740"/>
                      <a:gd name="connsiteX2" fmla="*/ 1556 w 342552"/>
                      <a:gd name="connsiteY2" fmla="*/ 44158 h 351740"/>
                      <a:gd name="connsiteX3" fmla="*/ 45371 w 342552"/>
                      <a:gd name="connsiteY3" fmla="*/ 1391 h 351740"/>
                      <a:gd name="connsiteX4" fmla="*/ 66803 w 342552"/>
                      <a:gd name="connsiteY4" fmla="*/ 5201 h 351740"/>
                      <a:gd name="connsiteX5" fmla="*/ 66803 w 342552"/>
                      <a:gd name="connsiteY5" fmla="*/ 5201 h 351740"/>
                      <a:gd name="connsiteX6" fmla="*/ 334836 w 342552"/>
                      <a:gd name="connsiteY6" fmla="*/ 259042 h 351740"/>
                      <a:gd name="connsiteX7" fmla="*/ 334836 w 342552"/>
                      <a:gd name="connsiteY7" fmla="*/ 259042 h 351740"/>
                      <a:gd name="connsiteX8" fmla="*/ 340360 w 342552"/>
                      <a:gd name="connsiteY8" fmla="*/ 289999 h 351740"/>
                      <a:gd name="connsiteX9" fmla="*/ 279019 w 342552"/>
                      <a:gd name="connsiteY9" fmla="*/ 349816 h 351740"/>
                      <a:gd name="connsiteX10" fmla="*/ 248158 w 342552"/>
                      <a:gd name="connsiteY10" fmla="*/ 343529 h 351740"/>
                      <a:gd name="connsiteX11" fmla="*/ 248158 w 342552"/>
                      <a:gd name="connsiteY11" fmla="*/ 343529 h 3517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342552" h="351740">
                        <a:moveTo>
                          <a:pt x="4795" y="65685"/>
                        </a:moveTo>
                        <a:lnTo>
                          <a:pt x="4795" y="65685"/>
                        </a:lnTo>
                        <a:cubicBezTo>
                          <a:pt x="-120" y="59633"/>
                          <a:pt x="-1360" y="51389"/>
                          <a:pt x="1556" y="44158"/>
                        </a:cubicBezTo>
                        <a:cubicBezTo>
                          <a:pt x="8475" y="23712"/>
                          <a:pt x="24763" y="7813"/>
                          <a:pt x="45371" y="1391"/>
                        </a:cubicBezTo>
                        <a:cubicBezTo>
                          <a:pt x="52670" y="-1396"/>
                          <a:pt x="60911" y="70"/>
                          <a:pt x="66803" y="5201"/>
                        </a:cubicBezTo>
                        <a:lnTo>
                          <a:pt x="66803" y="5201"/>
                        </a:lnTo>
                        <a:lnTo>
                          <a:pt x="334836" y="259042"/>
                        </a:lnTo>
                        <a:lnTo>
                          <a:pt x="334836" y="259042"/>
                        </a:lnTo>
                        <a:cubicBezTo>
                          <a:pt x="342519" y="267420"/>
                          <a:pt x="344672" y="279481"/>
                          <a:pt x="340360" y="289999"/>
                        </a:cubicBezTo>
                        <a:cubicBezTo>
                          <a:pt x="330634" y="318586"/>
                          <a:pt x="307842" y="340812"/>
                          <a:pt x="279019" y="349816"/>
                        </a:cubicBezTo>
                        <a:cubicBezTo>
                          <a:pt x="268382" y="353863"/>
                          <a:pt x="256364" y="351415"/>
                          <a:pt x="248158" y="343529"/>
                        </a:cubicBezTo>
                        <a:lnTo>
                          <a:pt x="248158" y="343529"/>
                        </a:lnTo>
                        <a:close/>
                      </a:path>
                    </a:pathLst>
                  </a:custGeom>
                  <a:solidFill>
                    <a:schemeClr val="bg2">
                      <a:lumMod val="2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475" name="Полилиния: фигура 586">
                    <a:extLst>
                      <a:ext uri="{FF2B5EF4-FFF2-40B4-BE49-F238E27FC236}">
                        <a16:creationId xmlns:a16="http://schemas.microsoft.com/office/drawing/2014/main" id="{919FD198-C3C4-483A-AAB9-8CDC4A5E47B5}"/>
                      </a:ext>
                    </a:extLst>
                  </p:cNvPr>
                  <p:cNvSpPr/>
                  <p:nvPr/>
                </p:nvSpPr>
                <p:spPr>
                  <a:xfrm>
                    <a:off x="6412881" y="1961502"/>
                    <a:ext cx="71140" cy="70314"/>
                  </a:xfrm>
                  <a:custGeom>
                    <a:avLst/>
                    <a:gdLst>
                      <a:gd name="connsiteX0" fmla="*/ 45068 w 71140"/>
                      <a:gd name="connsiteY0" fmla="*/ 1124 h 70314"/>
                      <a:gd name="connsiteX1" fmla="*/ 69833 w 71140"/>
                      <a:gd name="connsiteY1" fmla="*/ 26461 h 70314"/>
                      <a:gd name="connsiteX2" fmla="*/ 26018 w 71140"/>
                      <a:gd name="connsiteY2" fmla="*/ 69228 h 70314"/>
                      <a:gd name="connsiteX3" fmla="*/ 1348 w 71140"/>
                      <a:gd name="connsiteY3" fmla="*/ 43891 h 70314"/>
                      <a:gd name="connsiteX4" fmla="*/ 45068 w 71140"/>
                      <a:gd name="connsiteY4" fmla="*/ 1124 h 70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1140" h="70314">
                        <a:moveTo>
                          <a:pt x="45068" y="1124"/>
                        </a:moveTo>
                        <a:cubicBezTo>
                          <a:pt x="64118" y="-3734"/>
                          <a:pt x="75072" y="7601"/>
                          <a:pt x="69833" y="26461"/>
                        </a:cubicBezTo>
                        <a:cubicBezTo>
                          <a:pt x="62834" y="46856"/>
                          <a:pt x="46577" y="62724"/>
                          <a:pt x="26018" y="69228"/>
                        </a:cubicBezTo>
                        <a:cubicBezTo>
                          <a:pt x="6968" y="73990"/>
                          <a:pt x="-3985" y="62656"/>
                          <a:pt x="1348" y="43891"/>
                        </a:cubicBezTo>
                        <a:cubicBezTo>
                          <a:pt x="8248" y="23467"/>
                          <a:pt x="24497" y="7572"/>
                          <a:pt x="45068" y="1124"/>
                        </a:cubicBezTo>
                        <a:close/>
                      </a:path>
                    </a:pathLst>
                  </a:custGeom>
                  <a:solidFill>
                    <a:srgbClr val="BA68C8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476" name="Полилиния: фигура 587">
                    <a:extLst>
                      <a:ext uri="{FF2B5EF4-FFF2-40B4-BE49-F238E27FC236}">
                        <a16:creationId xmlns:a16="http://schemas.microsoft.com/office/drawing/2014/main" id="{BF9C176A-65C5-4CA3-A4FB-EFB343C2821C}"/>
                      </a:ext>
                    </a:extLst>
                  </p:cNvPr>
                  <p:cNvSpPr/>
                  <p:nvPr/>
                </p:nvSpPr>
                <p:spPr>
                  <a:xfrm>
                    <a:off x="6412881" y="1961502"/>
                    <a:ext cx="71140" cy="70314"/>
                  </a:xfrm>
                  <a:custGeom>
                    <a:avLst/>
                    <a:gdLst>
                      <a:gd name="connsiteX0" fmla="*/ 45068 w 71140"/>
                      <a:gd name="connsiteY0" fmla="*/ 1124 h 70314"/>
                      <a:gd name="connsiteX1" fmla="*/ 69833 w 71140"/>
                      <a:gd name="connsiteY1" fmla="*/ 26461 h 70314"/>
                      <a:gd name="connsiteX2" fmla="*/ 26018 w 71140"/>
                      <a:gd name="connsiteY2" fmla="*/ 69228 h 70314"/>
                      <a:gd name="connsiteX3" fmla="*/ 1348 w 71140"/>
                      <a:gd name="connsiteY3" fmla="*/ 43891 h 70314"/>
                      <a:gd name="connsiteX4" fmla="*/ 45068 w 71140"/>
                      <a:gd name="connsiteY4" fmla="*/ 1124 h 703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1140" h="70314">
                        <a:moveTo>
                          <a:pt x="45068" y="1124"/>
                        </a:moveTo>
                        <a:cubicBezTo>
                          <a:pt x="64118" y="-3734"/>
                          <a:pt x="75072" y="7601"/>
                          <a:pt x="69833" y="26461"/>
                        </a:cubicBezTo>
                        <a:cubicBezTo>
                          <a:pt x="62834" y="46856"/>
                          <a:pt x="46577" y="62724"/>
                          <a:pt x="26018" y="69228"/>
                        </a:cubicBezTo>
                        <a:cubicBezTo>
                          <a:pt x="6968" y="73990"/>
                          <a:pt x="-3985" y="62656"/>
                          <a:pt x="1348" y="43891"/>
                        </a:cubicBezTo>
                        <a:cubicBezTo>
                          <a:pt x="8248" y="23467"/>
                          <a:pt x="24497" y="7572"/>
                          <a:pt x="45068" y="1124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477" name="Полилиния: фигура 588">
                    <a:extLst>
                      <a:ext uri="{FF2B5EF4-FFF2-40B4-BE49-F238E27FC236}">
                        <a16:creationId xmlns:a16="http://schemas.microsoft.com/office/drawing/2014/main" id="{BD3D9968-DD0C-46BE-ACD5-859759763A87}"/>
                      </a:ext>
                    </a:extLst>
                  </p:cNvPr>
                  <p:cNvSpPr/>
                  <p:nvPr/>
                </p:nvSpPr>
                <p:spPr>
                  <a:xfrm>
                    <a:off x="6341636" y="1887811"/>
                    <a:ext cx="128969" cy="130323"/>
                  </a:xfrm>
                  <a:custGeom>
                    <a:avLst/>
                    <a:gdLst>
                      <a:gd name="connsiteX0" fmla="*/ 966 w 128969"/>
                      <a:gd name="connsiteY0" fmla="*/ 26714 h 130323"/>
                      <a:gd name="connsiteX1" fmla="*/ 27446 w 128969"/>
                      <a:gd name="connsiteY1" fmla="*/ 806 h 130323"/>
                      <a:gd name="connsiteX2" fmla="*/ 40399 w 128969"/>
                      <a:gd name="connsiteY2" fmla="*/ 3187 h 130323"/>
                      <a:gd name="connsiteX3" fmla="*/ 40399 w 128969"/>
                      <a:gd name="connsiteY3" fmla="*/ 3187 h 130323"/>
                      <a:gd name="connsiteX4" fmla="*/ 126124 w 128969"/>
                      <a:gd name="connsiteY4" fmla="*/ 90627 h 130323"/>
                      <a:gd name="connsiteX5" fmla="*/ 126124 w 128969"/>
                      <a:gd name="connsiteY5" fmla="*/ 90627 h 130323"/>
                      <a:gd name="connsiteX6" fmla="*/ 128030 w 128969"/>
                      <a:gd name="connsiteY6" fmla="*/ 103676 h 130323"/>
                      <a:gd name="connsiteX7" fmla="*/ 101550 w 128969"/>
                      <a:gd name="connsiteY7" fmla="*/ 129489 h 130323"/>
                      <a:gd name="connsiteX8" fmla="*/ 88596 w 128969"/>
                      <a:gd name="connsiteY8" fmla="*/ 127203 h 130323"/>
                      <a:gd name="connsiteX9" fmla="*/ 2871 w 128969"/>
                      <a:gd name="connsiteY9" fmla="*/ 39858 h 130323"/>
                      <a:gd name="connsiteX10" fmla="*/ 2871 w 128969"/>
                      <a:gd name="connsiteY10" fmla="*/ 39858 h 130323"/>
                      <a:gd name="connsiteX11" fmla="*/ 966 w 128969"/>
                      <a:gd name="connsiteY11" fmla="*/ 26714 h 1303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28969" h="130323">
                        <a:moveTo>
                          <a:pt x="966" y="26714"/>
                        </a:moveTo>
                        <a:cubicBezTo>
                          <a:pt x="5173" y="14360"/>
                          <a:pt x="15003" y="4742"/>
                          <a:pt x="27446" y="806"/>
                        </a:cubicBezTo>
                        <a:cubicBezTo>
                          <a:pt x="31873" y="-840"/>
                          <a:pt x="36847" y="74"/>
                          <a:pt x="40399" y="3187"/>
                        </a:cubicBezTo>
                        <a:lnTo>
                          <a:pt x="40399" y="3187"/>
                        </a:lnTo>
                        <a:lnTo>
                          <a:pt x="126124" y="90627"/>
                        </a:lnTo>
                        <a:lnTo>
                          <a:pt x="126124" y="90627"/>
                        </a:lnTo>
                        <a:cubicBezTo>
                          <a:pt x="129053" y="94320"/>
                          <a:pt x="129780" y="99299"/>
                          <a:pt x="128030" y="103676"/>
                        </a:cubicBezTo>
                        <a:cubicBezTo>
                          <a:pt x="123851" y="116027"/>
                          <a:pt x="114004" y="125626"/>
                          <a:pt x="101550" y="129489"/>
                        </a:cubicBezTo>
                        <a:cubicBezTo>
                          <a:pt x="97140" y="131160"/>
                          <a:pt x="92168" y="130283"/>
                          <a:pt x="88596" y="127203"/>
                        </a:cubicBezTo>
                        <a:lnTo>
                          <a:pt x="2871" y="39858"/>
                        </a:lnTo>
                        <a:lnTo>
                          <a:pt x="2871" y="39858"/>
                        </a:lnTo>
                        <a:cubicBezTo>
                          <a:pt x="-94" y="36144"/>
                          <a:pt x="-822" y="31118"/>
                          <a:pt x="966" y="26714"/>
                        </a:cubicBezTo>
                        <a:close/>
                      </a:path>
                    </a:pathLst>
                  </a:custGeom>
                  <a:solidFill>
                    <a:srgbClr val="37474F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478" name="Полилиния: фигура 589">
                    <a:extLst>
                      <a:ext uri="{FF2B5EF4-FFF2-40B4-BE49-F238E27FC236}">
                        <a16:creationId xmlns:a16="http://schemas.microsoft.com/office/drawing/2014/main" id="{C75FA356-841F-4F68-9E17-361AC11758C6}"/>
                      </a:ext>
                    </a:extLst>
                  </p:cNvPr>
                  <p:cNvSpPr/>
                  <p:nvPr/>
                </p:nvSpPr>
                <p:spPr>
                  <a:xfrm>
                    <a:off x="6341661" y="1887831"/>
                    <a:ext cx="128753" cy="117752"/>
                  </a:xfrm>
                  <a:custGeom>
                    <a:avLst/>
                    <a:gdLst>
                      <a:gd name="connsiteX0" fmla="*/ 27420 w 128753"/>
                      <a:gd name="connsiteY0" fmla="*/ 785 h 117752"/>
                      <a:gd name="connsiteX1" fmla="*/ 23039 w 128753"/>
                      <a:gd name="connsiteY1" fmla="*/ 2404 h 117752"/>
                      <a:gd name="connsiteX2" fmla="*/ 22277 w 128753"/>
                      <a:gd name="connsiteY2" fmla="*/ 2404 h 117752"/>
                      <a:gd name="connsiteX3" fmla="*/ 18562 w 128753"/>
                      <a:gd name="connsiteY3" fmla="*/ 4405 h 117752"/>
                      <a:gd name="connsiteX4" fmla="*/ 18562 w 128753"/>
                      <a:gd name="connsiteY4" fmla="*/ 4405 h 117752"/>
                      <a:gd name="connsiteX5" fmla="*/ 940 w 128753"/>
                      <a:gd name="connsiteY5" fmla="*/ 26693 h 117752"/>
                      <a:gd name="connsiteX6" fmla="*/ 2845 w 128753"/>
                      <a:gd name="connsiteY6" fmla="*/ 39742 h 117752"/>
                      <a:gd name="connsiteX7" fmla="*/ 23324 w 128753"/>
                      <a:gd name="connsiteY7" fmla="*/ 60697 h 117752"/>
                      <a:gd name="connsiteX8" fmla="*/ 43898 w 128753"/>
                      <a:gd name="connsiteY8" fmla="*/ 44029 h 117752"/>
                      <a:gd name="connsiteX9" fmla="*/ 119431 w 128753"/>
                      <a:gd name="connsiteY9" fmla="*/ 117752 h 117752"/>
                      <a:gd name="connsiteX10" fmla="*/ 127813 w 128753"/>
                      <a:gd name="connsiteY10" fmla="*/ 103560 h 117752"/>
                      <a:gd name="connsiteX11" fmla="*/ 125908 w 128753"/>
                      <a:gd name="connsiteY11" fmla="*/ 90511 h 117752"/>
                      <a:gd name="connsiteX12" fmla="*/ 125909 w 128753"/>
                      <a:gd name="connsiteY12" fmla="*/ 90511 h 117752"/>
                      <a:gd name="connsiteX13" fmla="*/ 40184 w 128753"/>
                      <a:gd name="connsiteY13" fmla="*/ 3071 h 117752"/>
                      <a:gd name="connsiteX14" fmla="*/ 40184 w 128753"/>
                      <a:gd name="connsiteY14" fmla="*/ 3071 h 117752"/>
                      <a:gd name="connsiteX15" fmla="*/ 27420 w 128753"/>
                      <a:gd name="connsiteY15" fmla="*/ 785 h 117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28753" h="117752">
                        <a:moveTo>
                          <a:pt x="27420" y="785"/>
                        </a:moveTo>
                        <a:cubicBezTo>
                          <a:pt x="25916" y="1198"/>
                          <a:pt x="24450" y="1740"/>
                          <a:pt x="23039" y="2404"/>
                        </a:cubicBezTo>
                        <a:lnTo>
                          <a:pt x="22277" y="2404"/>
                        </a:lnTo>
                        <a:cubicBezTo>
                          <a:pt x="21000" y="2997"/>
                          <a:pt x="19759" y="3665"/>
                          <a:pt x="18562" y="4405"/>
                        </a:cubicBezTo>
                        <a:lnTo>
                          <a:pt x="18562" y="4405"/>
                        </a:lnTo>
                        <a:cubicBezTo>
                          <a:pt x="10182" y="9455"/>
                          <a:pt x="3921" y="17375"/>
                          <a:pt x="940" y="26693"/>
                        </a:cubicBezTo>
                        <a:cubicBezTo>
                          <a:pt x="-810" y="31070"/>
                          <a:pt x="-83" y="36049"/>
                          <a:pt x="2845" y="39742"/>
                        </a:cubicBezTo>
                        <a:lnTo>
                          <a:pt x="23324" y="60697"/>
                        </a:lnTo>
                        <a:cubicBezTo>
                          <a:pt x="30691" y="55800"/>
                          <a:pt x="37579" y="50219"/>
                          <a:pt x="43898" y="44029"/>
                        </a:cubicBezTo>
                        <a:lnTo>
                          <a:pt x="119431" y="117752"/>
                        </a:lnTo>
                        <a:cubicBezTo>
                          <a:pt x="123288" y="113735"/>
                          <a:pt x="126158" y="108877"/>
                          <a:pt x="127813" y="103560"/>
                        </a:cubicBezTo>
                        <a:cubicBezTo>
                          <a:pt x="129564" y="99183"/>
                          <a:pt x="128837" y="94204"/>
                          <a:pt x="125908" y="90511"/>
                        </a:cubicBezTo>
                        <a:lnTo>
                          <a:pt x="125909" y="90511"/>
                        </a:lnTo>
                        <a:lnTo>
                          <a:pt x="40184" y="3071"/>
                        </a:lnTo>
                        <a:lnTo>
                          <a:pt x="40184" y="3071"/>
                        </a:lnTo>
                        <a:cubicBezTo>
                          <a:pt x="36653" y="63"/>
                          <a:pt x="31775" y="-811"/>
                          <a:pt x="27420" y="785"/>
                        </a:cubicBezTo>
                        <a:close/>
                      </a:path>
                    </a:pathLst>
                  </a:custGeom>
                  <a:solidFill>
                    <a:srgbClr val="455A6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479" name="Полилиния: фигура 590">
                    <a:extLst>
                      <a:ext uri="{FF2B5EF4-FFF2-40B4-BE49-F238E27FC236}">
                        <a16:creationId xmlns:a16="http://schemas.microsoft.com/office/drawing/2014/main" id="{C3AA183D-182D-4C95-A855-F4E3073F4FDB}"/>
                      </a:ext>
                    </a:extLst>
                  </p:cNvPr>
                  <p:cNvSpPr/>
                  <p:nvPr/>
                </p:nvSpPr>
                <p:spPr>
                  <a:xfrm>
                    <a:off x="6474523" y="1966436"/>
                    <a:ext cx="281087" cy="303085"/>
                  </a:xfrm>
                  <a:custGeom>
                    <a:avLst/>
                    <a:gdLst>
                      <a:gd name="connsiteX0" fmla="*/ 0 w 281087"/>
                      <a:gd name="connsiteY0" fmla="*/ 38481 h 303085"/>
                      <a:gd name="connsiteX1" fmla="*/ 270605 w 281087"/>
                      <a:gd name="connsiteY1" fmla="*/ 303086 h 303085"/>
                      <a:gd name="connsiteX2" fmla="*/ 278892 w 281087"/>
                      <a:gd name="connsiteY2" fmla="*/ 284798 h 303085"/>
                      <a:gd name="connsiteX3" fmla="*/ 273272 w 281087"/>
                      <a:gd name="connsiteY3" fmla="*/ 253841 h 303085"/>
                      <a:gd name="connsiteX4" fmla="*/ 273272 w 281087"/>
                      <a:gd name="connsiteY4" fmla="*/ 253841 h 303085"/>
                      <a:gd name="connsiteX5" fmla="*/ 5334 w 281087"/>
                      <a:gd name="connsiteY5" fmla="*/ 0 h 303085"/>
                      <a:gd name="connsiteX6" fmla="*/ 8572 w 281087"/>
                      <a:gd name="connsiteY6" fmla="*/ 21527 h 303085"/>
                      <a:gd name="connsiteX7" fmla="*/ 0 w 281087"/>
                      <a:gd name="connsiteY7" fmla="*/ 38481 h 3030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81087" h="303085">
                        <a:moveTo>
                          <a:pt x="0" y="38481"/>
                        </a:moveTo>
                        <a:lnTo>
                          <a:pt x="270605" y="303086"/>
                        </a:lnTo>
                        <a:cubicBezTo>
                          <a:pt x="274181" y="297392"/>
                          <a:pt x="276969" y="291240"/>
                          <a:pt x="278892" y="284798"/>
                        </a:cubicBezTo>
                        <a:cubicBezTo>
                          <a:pt x="283227" y="274267"/>
                          <a:pt x="281032" y="262176"/>
                          <a:pt x="273272" y="253841"/>
                        </a:cubicBezTo>
                        <a:lnTo>
                          <a:pt x="273272" y="253841"/>
                        </a:lnTo>
                        <a:lnTo>
                          <a:pt x="5334" y="0"/>
                        </a:lnTo>
                        <a:cubicBezTo>
                          <a:pt x="10192" y="6077"/>
                          <a:pt x="11427" y="14289"/>
                          <a:pt x="8572" y="21527"/>
                        </a:cubicBezTo>
                        <a:cubicBezTo>
                          <a:pt x="6664" y="27610"/>
                          <a:pt x="3768" y="33338"/>
                          <a:pt x="0" y="38481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7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480" name="Полилиния: фигура 591">
                    <a:extLst>
                      <a:ext uri="{FF2B5EF4-FFF2-40B4-BE49-F238E27FC236}">
                        <a16:creationId xmlns:a16="http://schemas.microsoft.com/office/drawing/2014/main" id="{0EF8F019-938F-4F27-9219-94048714AB57}"/>
                      </a:ext>
                    </a:extLst>
                  </p:cNvPr>
                  <p:cNvSpPr/>
                  <p:nvPr/>
                </p:nvSpPr>
                <p:spPr>
                  <a:xfrm>
                    <a:off x="6474523" y="1966436"/>
                    <a:ext cx="281087" cy="303085"/>
                  </a:xfrm>
                  <a:custGeom>
                    <a:avLst/>
                    <a:gdLst>
                      <a:gd name="connsiteX0" fmla="*/ 0 w 281087"/>
                      <a:gd name="connsiteY0" fmla="*/ 38481 h 303085"/>
                      <a:gd name="connsiteX1" fmla="*/ 270605 w 281087"/>
                      <a:gd name="connsiteY1" fmla="*/ 303086 h 303085"/>
                      <a:gd name="connsiteX2" fmla="*/ 278892 w 281087"/>
                      <a:gd name="connsiteY2" fmla="*/ 284798 h 303085"/>
                      <a:gd name="connsiteX3" fmla="*/ 273272 w 281087"/>
                      <a:gd name="connsiteY3" fmla="*/ 253841 h 303085"/>
                      <a:gd name="connsiteX4" fmla="*/ 273272 w 281087"/>
                      <a:gd name="connsiteY4" fmla="*/ 253841 h 303085"/>
                      <a:gd name="connsiteX5" fmla="*/ 5334 w 281087"/>
                      <a:gd name="connsiteY5" fmla="*/ 0 h 303085"/>
                      <a:gd name="connsiteX6" fmla="*/ 8572 w 281087"/>
                      <a:gd name="connsiteY6" fmla="*/ 21527 h 303085"/>
                      <a:gd name="connsiteX7" fmla="*/ 0 w 281087"/>
                      <a:gd name="connsiteY7" fmla="*/ 38481 h 3030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81087" h="303085">
                        <a:moveTo>
                          <a:pt x="0" y="38481"/>
                        </a:moveTo>
                        <a:lnTo>
                          <a:pt x="270605" y="303086"/>
                        </a:lnTo>
                        <a:cubicBezTo>
                          <a:pt x="274181" y="297392"/>
                          <a:pt x="276969" y="291240"/>
                          <a:pt x="278892" y="284798"/>
                        </a:cubicBezTo>
                        <a:cubicBezTo>
                          <a:pt x="283227" y="274267"/>
                          <a:pt x="281032" y="262176"/>
                          <a:pt x="273272" y="253841"/>
                        </a:cubicBezTo>
                        <a:lnTo>
                          <a:pt x="273272" y="253841"/>
                        </a:lnTo>
                        <a:lnTo>
                          <a:pt x="5334" y="0"/>
                        </a:lnTo>
                        <a:cubicBezTo>
                          <a:pt x="10192" y="6077"/>
                          <a:pt x="11427" y="14289"/>
                          <a:pt x="8572" y="21527"/>
                        </a:cubicBezTo>
                        <a:cubicBezTo>
                          <a:pt x="6664" y="27610"/>
                          <a:pt x="3768" y="33338"/>
                          <a:pt x="0" y="38481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3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</p:grpSp>
            <p:sp>
              <p:nvSpPr>
                <p:cNvPr id="464" name="Полилиния: фигура 592">
                  <a:extLst>
                    <a:ext uri="{FF2B5EF4-FFF2-40B4-BE49-F238E27FC236}">
                      <a16:creationId xmlns:a16="http://schemas.microsoft.com/office/drawing/2014/main" id="{392FF505-1D49-44F8-9207-1E2B9DD7E3A4}"/>
                    </a:ext>
                  </a:extLst>
                </p:cNvPr>
                <p:cNvSpPr/>
                <p:nvPr/>
              </p:nvSpPr>
              <p:spPr>
                <a:xfrm>
                  <a:off x="5970365" y="1439059"/>
                  <a:ext cx="526923" cy="646227"/>
                </a:xfrm>
                <a:custGeom>
                  <a:avLst/>
                  <a:gdLst>
                    <a:gd name="connsiteX0" fmla="*/ 118586 w 526923"/>
                    <a:gd name="connsiteY0" fmla="*/ 630343 h 646227"/>
                    <a:gd name="connsiteX1" fmla="*/ 287750 w 526923"/>
                    <a:gd name="connsiteY1" fmla="*/ 613578 h 646227"/>
                    <a:gd name="connsiteX2" fmla="*/ 526923 w 526923"/>
                    <a:gd name="connsiteY2" fmla="*/ 199241 h 646227"/>
                    <a:gd name="connsiteX3" fmla="*/ 456914 w 526923"/>
                    <a:gd name="connsiteY3" fmla="*/ 44460 h 646227"/>
                    <a:gd name="connsiteX4" fmla="*/ 456914 w 526923"/>
                    <a:gd name="connsiteY4" fmla="*/ 44460 h 646227"/>
                    <a:gd name="connsiteX5" fmla="*/ 408337 w 526923"/>
                    <a:gd name="connsiteY5" fmla="*/ 15885 h 646227"/>
                    <a:gd name="connsiteX6" fmla="*/ 239173 w 526923"/>
                    <a:gd name="connsiteY6" fmla="*/ 32649 h 646227"/>
                    <a:gd name="connsiteX7" fmla="*/ 0 w 526923"/>
                    <a:gd name="connsiteY7" fmla="*/ 446986 h 646227"/>
                    <a:gd name="connsiteX8" fmla="*/ 70009 w 526923"/>
                    <a:gd name="connsiteY8" fmla="*/ 601768 h 646227"/>
                    <a:gd name="connsiteX9" fmla="*/ 118586 w 526923"/>
                    <a:gd name="connsiteY9" fmla="*/ 630343 h 646227"/>
                    <a:gd name="connsiteX10" fmla="*/ 494252 w 526923"/>
                    <a:gd name="connsiteY10" fmla="*/ 199241 h 646227"/>
                    <a:gd name="connsiteX11" fmla="*/ 428530 w 526923"/>
                    <a:gd name="connsiteY11" fmla="*/ 418316 h 646227"/>
                    <a:gd name="connsiteX12" fmla="*/ 271367 w 526923"/>
                    <a:gd name="connsiteY12" fmla="*/ 585194 h 646227"/>
                    <a:gd name="connsiteX13" fmla="*/ 134969 w 526923"/>
                    <a:gd name="connsiteY13" fmla="*/ 601958 h 646227"/>
                    <a:gd name="connsiteX14" fmla="*/ 81248 w 526923"/>
                    <a:gd name="connsiteY14" fmla="*/ 475466 h 646227"/>
                    <a:gd name="connsiteX15" fmla="*/ 146971 w 526923"/>
                    <a:gd name="connsiteY15" fmla="*/ 256391 h 646227"/>
                    <a:gd name="connsiteX16" fmla="*/ 304133 w 526923"/>
                    <a:gd name="connsiteY16" fmla="*/ 89799 h 646227"/>
                    <a:gd name="connsiteX17" fmla="*/ 440531 w 526923"/>
                    <a:gd name="connsiteY17" fmla="*/ 73035 h 646227"/>
                    <a:gd name="connsiteX18" fmla="*/ 494252 w 526923"/>
                    <a:gd name="connsiteY18" fmla="*/ 199241 h 646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526923" h="646227">
                      <a:moveTo>
                        <a:pt x="118586" y="630343"/>
                      </a:moveTo>
                      <a:cubicBezTo>
                        <a:pt x="161925" y="655298"/>
                        <a:pt x="221647" y="651678"/>
                        <a:pt x="287750" y="613578"/>
                      </a:cubicBezTo>
                      <a:cubicBezTo>
                        <a:pt x="419862" y="537378"/>
                        <a:pt x="526923" y="351831"/>
                        <a:pt x="526923" y="199241"/>
                      </a:cubicBezTo>
                      <a:cubicBezTo>
                        <a:pt x="526923" y="123041"/>
                        <a:pt x="500158" y="69415"/>
                        <a:pt x="456914" y="44460"/>
                      </a:cubicBezTo>
                      <a:lnTo>
                        <a:pt x="456914" y="44460"/>
                      </a:lnTo>
                      <a:lnTo>
                        <a:pt x="408337" y="15885"/>
                      </a:lnTo>
                      <a:cubicBezTo>
                        <a:pt x="364998" y="-9071"/>
                        <a:pt x="305181" y="-5451"/>
                        <a:pt x="239173" y="32649"/>
                      </a:cubicBezTo>
                      <a:cubicBezTo>
                        <a:pt x="107061" y="108849"/>
                        <a:pt x="0" y="294396"/>
                        <a:pt x="0" y="446986"/>
                      </a:cubicBezTo>
                      <a:cubicBezTo>
                        <a:pt x="0" y="523186"/>
                        <a:pt x="26765" y="576812"/>
                        <a:pt x="70009" y="601768"/>
                      </a:cubicBezTo>
                      <a:lnTo>
                        <a:pt x="118586" y="630343"/>
                      </a:lnTo>
                      <a:close/>
                      <a:moveTo>
                        <a:pt x="494252" y="199241"/>
                      </a:moveTo>
                      <a:cubicBezTo>
                        <a:pt x="494252" y="267440"/>
                        <a:pt x="470916" y="345354"/>
                        <a:pt x="428530" y="418316"/>
                      </a:cubicBezTo>
                      <a:cubicBezTo>
                        <a:pt x="386144" y="491278"/>
                        <a:pt x="330422" y="551666"/>
                        <a:pt x="271367" y="585194"/>
                      </a:cubicBezTo>
                      <a:cubicBezTo>
                        <a:pt x="218027" y="616055"/>
                        <a:pt x="169545" y="621960"/>
                        <a:pt x="134969" y="601958"/>
                      </a:cubicBezTo>
                      <a:cubicBezTo>
                        <a:pt x="100394" y="581955"/>
                        <a:pt x="81248" y="537093"/>
                        <a:pt x="81248" y="475466"/>
                      </a:cubicBezTo>
                      <a:cubicBezTo>
                        <a:pt x="81248" y="407362"/>
                        <a:pt x="104584" y="329448"/>
                        <a:pt x="146971" y="256391"/>
                      </a:cubicBezTo>
                      <a:cubicBezTo>
                        <a:pt x="189357" y="183334"/>
                        <a:pt x="245078" y="123898"/>
                        <a:pt x="304133" y="89799"/>
                      </a:cubicBezTo>
                      <a:cubicBezTo>
                        <a:pt x="357473" y="59033"/>
                        <a:pt x="405860" y="53032"/>
                        <a:pt x="440531" y="73035"/>
                      </a:cubicBezTo>
                      <a:cubicBezTo>
                        <a:pt x="475202" y="93037"/>
                        <a:pt x="494252" y="137709"/>
                        <a:pt x="494252" y="19924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465" name="Полилиния: фигура 593">
                  <a:extLst>
                    <a:ext uri="{FF2B5EF4-FFF2-40B4-BE49-F238E27FC236}">
                      <a16:creationId xmlns:a16="http://schemas.microsoft.com/office/drawing/2014/main" id="{3F72D781-88E2-4921-8CAB-ADC39315817C}"/>
                    </a:ext>
                  </a:extLst>
                </p:cNvPr>
                <p:cNvSpPr/>
                <p:nvPr/>
              </p:nvSpPr>
              <p:spPr>
                <a:xfrm>
                  <a:off x="5970365" y="1439059"/>
                  <a:ext cx="526923" cy="646227"/>
                </a:xfrm>
                <a:custGeom>
                  <a:avLst/>
                  <a:gdLst>
                    <a:gd name="connsiteX0" fmla="*/ 118586 w 526923"/>
                    <a:gd name="connsiteY0" fmla="*/ 630343 h 646227"/>
                    <a:gd name="connsiteX1" fmla="*/ 287750 w 526923"/>
                    <a:gd name="connsiteY1" fmla="*/ 613578 h 646227"/>
                    <a:gd name="connsiteX2" fmla="*/ 526923 w 526923"/>
                    <a:gd name="connsiteY2" fmla="*/ 199241 h 646227"/>
                    <a:gd name="connsiteX3" fmla="*/ 456914 w 526923"/>
                    <a:gd name="connsiteY3" fmla="*/ 44460 h 646227"/>
                    <a:gd name="connsiteX4" fmla="*/ 456914 w 526923"/>
                    <a:gd name="connsiteY4" fmla="*/ 44460 h 646227"/>
                    <a:gd name="connsiteX5" fmla="*/ 408337 w 526923"/>
                    <a:gd name="connsiteY5" fmla="*/ 15885 h 646227"/>
                    <a:gd name="connsiteX6" fmla="*/ 239173 w 526923"/>
                    <a:gd name="connsiteY6" fmla="*/ 32649 h 646227"/>
                    <a:gd name="connsiteX7" fmla="*/ 0 w 526923"/>
                    <a:gd name="connsiteY7" fmla="*/ 446986 h 646227"/>
                    <a:gd name="connsiteX8" fmla="*/ 70009 w 526923"/>
                    <a:gd name="connsiteY8" fmla="*/ 601768 h 646227"/>
                    <a:gd name="connsiteX9" fmla="*/ 118586 w 526923"/>
                    <a:gd name="connsiteY9" fmla="*/ 630343 h 646227"/>
                    <a:gd name="connsiteX10" fmla="*/ 494252 w 526923"/>
                    <a:gd name="connsiteY10" fmla="*/ 199241 h 646227"/>
                    <a:gd name="connsiteX11" fmla="*/ 428530 w 526923"/>
                    <a:gd name="connsiteY11" fmla="*/ 418316 h 646227"/>
                    <a:gd name="connsiteX12" fmla="*/ 271367 w 526923"/>
                    <a:gd name="connsiteY12" fmla="*/ 585194 h 646227"/>
                    <a:gd name="connsiteX13" fmla="*/ 134969 w 526923"/>
                    <a:gd name="connsiteY13" fmla="*/ 601958 h 646227"/>
                    <a:gd name="connsiteX14" fmla="*/ 81248 w 526923"/>
                    <a:gd name="connsiteY14" fmla="*/ 475466 h 646227"/>
                    <a:gd name="connsiteX15" fmla="*/ 146971 w 526923"/>
                    <a:gd name="connsiteY15" fmla="*/ 256391 h 646227"/>
                    <a:gd name="connsiteX16" fmla="*/ 304133 w 526923"/>
                    <a:gd name="connsiteY16" fmla="*/ 89799 h 646227"/>
                    <a:gd name="connsiteX17" fmla="*/ 440531 w 526923"/>
                    <a:gd name="connsiteY17" fmla="*/ 73035 h 646227"/>
                    <a:gd name="connsiteX18" fmla="*/ 494252 w 526923"/>
                    <a:gd name="connsiteY18" fmla="*/ 199241 h 6462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526923" h="646227">
                      <a:moveTo>
                        <a:pt x="118586" y="630343"/>
                      </a:moveTo>
                      <a:cubicBezTo>
                        <a:pt x="161925" y="655298"/>
                        <a:pt x="221647" y="651678"/>
                        <a:pt x="287750" y="613578"/>
                      </a:cubicBezTo>
                      <a:cubicBezTo>
                        <a:pt x="419862" y="537378"/>
                        <a:pt x="526923" y="351831"/>
                        <a:pt x="526923" y="199241"/>
                      </a:cubicBezTo>
                      <a:cubicBezTo>
                        <a:pt x="526923" y="123041"/>
                        <a:pt x="500158" y="69415"/>
                        <a:pt x="456914" y="44460"/>
                      </a:cubicBezTo>
                      <a:lnTo>
                        <a:pt x="456914" y="44460"/>
                      </a:lnTo>
                      <a:lnTo>
                        <a:pt x="408337" y="15885"/>
                      </a:lnTo>
                      <a:cubicBezTo>
                        <a:pt x="364998" y="-9071"/>
                        <a:pt x="305181" y="-5451"/>
                        <a:pt x="239173" y="32649"/>
                      </a:cubicBezTo>
                      <a:cubicBezTo>
                        <a:pt x="107061" y="108849"/>
                        <a:pt x="0" y="294396"/>
                        <a:pt x="0" y="446986"/>
                      </a:cubicBezTo>
                      <a:cubicBezTo>
                        <a:pt x="0" y="523186"/>
                        <a:pt x="26765" y="576812"/>
                        <a:pt x="70009" y="601768"/>
                      </a:cubicBezTo>
                      <a:lnTo>
                        <a:pt x="118586" y="630343"/>
                      </a:lnTo>
                      <a:close/>
                      <a:moveTo>
                        <a:pt x="494252" y="199241"/>
                      </a:moveTo>
                      <a:cubicBezTo>
                        <a:pt x="494252" y="267440"/>
                        <a:pt x="470916" y="345354"/>
                        <a:pt x="428530" y="418316"/>
                      </a:cubicBezTo>
                      <a:cubicBezTo>
                        <a:pt x="386144" y="491278"/>
                        <a:pt x="330422" y="551666"/>
                        <a:pt x="271367" y="585194"/>
                      </a:cubicBezTo>
                      <a:cubicBezTo>
                        <a:pt x="218027" y="616055"/>
                        <a:pt x="169545" y="621960"/>
                        <a:pt x="134969" y="601958"/>
                      </a:cubicBezTo>
                      <a:cubicBezTo>
                        <a:pt x="100394" y="581955"/>
                        <a:pt x="81248" y="537093"/>
                        <a:pt x="81248" y="475466"/>
                      </a:cubicBezTo>
                      <a:cubicBezTo>
                        <a:pt x="81248" y="407362"/>
                        <a:pt x="104584" y="329448"/>
                        <a:pt x="146971" y="256391"/>
                      </a:cubicBezTo>
                      <a:cubicBezTo>
                        <a:pt x="189357" y="183334"/>
                        <a:pt x="245078" y="123898"/>
                        <a:pt x="304133" y="89799"/>
                      </a:cubicBezTo>
                      <a:cubicBezTo>
                        <a:pt x="357473" y="59033"/>
                        <a:pt x="405860" y="53032"/>
                        <a:pt x="440531" y="73035"/>
                      </a:cubicBezTo>
                      <a:cubicBezTo>
                        <a:pt x="475202" y="93037"/>
                        <a:pt x="494252" y="137709"/>
                        <a:pt x="494252" y="199241"/>
                      </a:cubicBezTo>
                      <a:close/>
                    </a:path>
                  </a:pathLst>
                </a:custGeom>
                <a:solidFill>
                  <a:srgbClr val="FFFFFF">
                    <a:alpha val="6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466" name="Полилиния: фигура 594">
                  <a:extLst>
                    <a:ext uri="{FF2B5EF4-FFF2-40B4-BE49-F238E27FC236}">
                      <a16:creationId xmlns:a16="http://schemas.microsoft.com/office/drawing/2014/main" id="{8A34AA21-860F-4AA7-8AB3-8C6A6855B960}"/>
                    </a:ext>
                  </a:extLst>
                </p:cNvPr>
                <p:cNvSpPr/>
                <p:nvPr/>
              </p:nvSpPr>
              <p:spPr>
                <a:xfrm>
                  <a:off x="6018752" y="1467577"/>
                  <a:ext cx="478536" cy="617703"/>
                </a:xfrm>
                <a:custGeom>
                  <a:avLst/>
                  <a:gdLst>
                    <a:gd name="connsiteX0" fmla="*/ 239173 w 478536"/>
                    <a:gd name="connsiteY0" fmla="*/ 32610 h 617703"/>
                    <a:gd name="connsiteX1" fmla="*/ 0 w 478536"/>
                    <a:gd name="connsiteY1" fmla="*/ 446947 h 617703"/>
                    <a:gd name="connsiteX2" fmla="*/ 239173 w 478536"/>
                    <a:gd name="connsiteY2" fmla="*/ 585060 h 617703"/>
                    <a:gd name="connsiteX3" fmla="*/ 478536 w 478536"/>
                    <a:gd name="connsiteY3" fmla="*/ 170722 h 617703"/>
                    <a:gd name="connsiteX4" fmla="*/ 239173 w 478536"/>
                    <a:gd name="connsiteY4" fmla="*/ 32610 h 617703"/>
                    <a:gd name="connsiteX5" fmla="*/ 391573 w 478536"/>
                    <a:gd name="connsiteY5" fmla="*/ 44230 h 617703"/>
                    <a:gd name="connsiteX6" fmla="*/ 445294 w 478536"/>
                    <a:gd name="connsiteY6" fmla="*/ 170722 h 617703"/>
                    <a:gd name="connsiteX7" fmla="*/ 379571 w 478536"/>
                    <a:gd name="connsiteY7" fmla="*/ 389797 h 617703"/>
                    <a:gd name="connsiteX8" fmla="*/ 222980 w 478536"/>
                    <a:gd name="connsiteY8" fmla="*/ 556675 h 617703"/>
                    <a:gd name="connsiteX9" fmla="*/ 86582 w 478536"/>
                    <a:gd name="connsiteY9" fmla="*/ 573439 h 617703"/>
                    <a:gd name="connsiteX10" fmla="*/ 32861 w 478536"/>
                    <a:gd name="connsiteY10" fmla="*/ 446947 h 617703"/>
                    <a:gd name="connsiteX11" fmla="*/ 98584 w 478536"/>
                    <a:gd name="connsiteY11" fmla="*/ 227872 h 617703"/>
                    <a:gd name="connsiteX12" fmla="*/ 255746 w 478536"/>
                    <a:gd name="connsiteY12" fmla="*/ 61280 h 617703"/>
                    <a:gd name="connsiteX13" fmla="*/ 392144 w 478536"/>
                    <a:gd name="connsiteY13" fmla="*/ 44230 h 617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78536" h="617703">
                      <a:moveTo>
                        <a:pt x="239173" y="32610"/>
                      </a:moveTo>
                      <a:cubicBezTo>
                        <a:pt x="107061" y="108810"/>
                        <a:pt x="0" y="294357"/>
                        <a:pt x="0" y="446947"/>
                      </a:cubicBezTo>
                      <a:cubicBezTo>
                        <a:pt x="0" y="599538"/>
                        <a:pt x="107061" y="661260"/>
                        <a:pt x="239173" y="585060"/>
                      </a:cubicBezTo>
                      <a:cubicBezTo>
                        <a:pt x="371284" y="508860"/>
                        <a:pt x="478536" y="323122"/>
                        <a:pt x="478536" y="170722"/>
                      </a:cubicBezTo>
                      <a:cubicBezTo>
                        <a:pt x="478536" y="18322"/>
                        <a:pt x="371475" y="-43590"/>
                        <a:pt x="239173" y="32610"/>
                      </a:cubicBezTo>
                      <a:close/>
                      <a:moveTo>
                        <a:pt x="391573" y="44230"/>
                      </a:moveTo>
                      <a:cubicBezTo>
                        <a:pt x="426149" y="64233"/>
                        <a:pt x="445294" y="109191"/>
                        <a:pt x="445294" y="170722"/>
                      </a:cubicBezTo>
                      <a:cubicBezTo>
                        <a:pt x="445294" y="238826"/>
                        <a:pt x="421958" y="316741"/>
                        <a:pt x="379571" y="389797"/>
                      </a:cubicBezTo>
                      <a:cubicBezTo>
                        <a:pt x="337185" y="462854"/>
                        <a:pt x="282035" y="523147"/>
                        <a:pt x="222980" y="556675"/>
                      </a:cubicBezTo>
                      <a:cubicBezTo>
                        <a:pt x="169640" y="587536"/>
                        <a:pt x="121253" y="593442"/>
                        <a:pt x="86582" y="573439"/>
                      </a:cubicBezTo>
                      <a:cubicBezTo>
                        <a:pt x="51911" y="553437"/>
                        <a:pt x="32861" y="508574"/>
                        <a:pt x="32861" y="446947"/>
                      </a:cubicBezTo>
                      <a:cubicBezTo>
                        <a:pt x="32861" y="378844"/>
                        <a:pt x="56197" y="300929"/>
                        <a:pt x="98584" y="227872"/>
                      </a:cubicBezTo>
                      <a:cubicBezTo>
                        <a:pt x="140970" y="154816"/>
                        <a:pt x="196691" y="95284"/>
                        <a:pt x="255746" y="61280"/>
                      </a:cubicBezTo>
                      <a:cubicBezTo>
                        <a:pt x="309086" y="30229"/>
                        <a:pt x="357473" y="24228"/>
                        <a:pt x="392144" y="44230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467" name="Полилиния: фигура 595">
                  <a:extLst>
                    <a:ext uri="{FF2B5EF4-FFF2-40B4-BE49-F238E27FC236}">
                      <a16:creationId xmlns:a16="http://schemas.microsoft.com/office/drawing/2014/main" id="{D2BF5210-3D29-45D8-930B-3D5847BF5D2C}"/>
                    </a:ext>
                  </a:extLst>
                </p:cNvPr>
                <p:cNvSpPr/>
                <p:nvPr/>
              </p:nvSpPr>
              <p:spPr>
                <a:xfrm>
                  <a:off x="6018752" y="1467577"/>
                  <a:ext cx="478536" cy="617703"/>
                </a:xfrm>
                <a:custGeom>
                  <a:avLst/>
                  <a:gdLst>
                    <a:gd name="connsiteX0" fmla="*/ 239173 w 478536"/>
                    <a:gd name="connsiteY0" fmla="*/ 32610 h 617703"/>
                    <a:gd name="connsiteX1" fmla="*/ 0 w 478536"/>
                    <a:gd name="connsiteY1" fmla="*/ 446947 h 617703"/>
                    <a:gd name="connsiteX2" fmla="*/ 239173 w 478536"/>
                    <a:gd name="connsiteY2" fmla="*/ 585060 h 617703"/>
                    <a:gd name="connsiteX3" fmla="*/ 478536 w 478536"/>
                    <a:gd name="connsiteY3" fmla="*/ 170722 h 617703"/>
                    <a:gd name="connsiteX4" fmla="*/ 239173 w 478536"/>
                    <a:gd name="connsiteY4" fmla="*/ 32610 h 617703"/>
                    <a:gd name="connsiteX5" fmla="*/ 391573 w 478536"/>
                    <a:gd name="connsiteY5" fmla="*/ 44230 h 617703"/>
                    <a:gd name="connsiteX6" fmla="*/ 445294 w 478536"/>
                    <a:gd name="connsiteY6" fmla="*/ 170722 h 617703"/>
                    <a:gd name="connsiteX7" fmla="*/ 379571 w 478536"/>
                    <a:gd name="connsiteY7" fmla="*/ 389797 h 617703"/>
                    <a:gd name="connsiteX8" fmla="*/ 222980 w 478536"/>
                    <a:gd name="connsiteY8" fmla="*/ 556675 h 617703"/>
                    <a:gd name="connsiteX9" fmla="*/ 86582 w 478536"/>
                    <a:gd name="connsiteY9" fmla="*/ 573439 h 617703"/>
                    <a:gd name="connsiteX10" fmla="*/ 32861 w 478536"/>
                    <a:gd name="connsiteY10" fmla="*/ 446947 h 617703"/>
                    <a:gd name="connsiteX11" fmla="*/ 98584 w 478536"/>
                    <a:gd name="connsiteY11" fmla="*/ 227872 h 617703"/>
                    <a:gd name="connsiteX12" fmla="*/ 255746 w 478536"/>
                    <a:gd name="connsiteY12" fmla="*/ 61280 h 617703"/>
                    <a:gd name="connsiteX13" fmla="*/ 392144 w 478536"/>
                    <a:gd name="connsiteY13" fmla="*/ 44230 h 617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78536" h="617703">
                      <a:moveTo>
                        <a:pt x="239173" y="32610"/>
                      </a:moveTo>
                      <a:cubicBezTo>
                        <a:pt x="107061" y="108810"/>
                        <a:pt x="0" y="294357"/>
                        <a:pt x="0" y="446947"/>
                      </a:cubicBezTo>
                      <a:cubicBezTo>
                        <a:pt x="0" y="599538"/>
                        <a:pt x="107061" y="661260"/>
                        <a:pt x="239173" y="585060"/>
                      </a:cubicBezTo>
                      <a:cubicBezTo>
                        <a:pt x="371284" y="508860"/>
                        <a:pt x="478536" y="323122"/>
                        <a:pt x="478536" y="170722"/>
                      </a:cubicBezTo>
                      <a:cubicBezTo>
                        <a:pt x="478536" y="18322"/>
                        <a:pt x="371475" y="-43590"/>
                        <a:pt x="239173" y="32610"/>
                      </a:cubicBezTo>
                      <a:close/>
                      <a:moveTo>
                        <a:pt x="391573" y="44230"/>
                      </a:moveTo>
                      <a:cubicBezTo>
                        <a:pt x="426149" y="64233"/>
                        <a:pt x="445294" y="109191"/>
                        <a:pt x="445294" y="170722"/>
                      </a:cubicBezTo>
                      <a:cubicBezTo>
                        <a:pt x="445294" y="238826"/>
                        <a:pt x="421958" y="316741"/>
                        <a:pt x="379571" y="389797"/>
                      </a:cubicBezTo>
                      <a:cubicBezTo>
                        <a:pt x="337185" y="462854"/>
                        <a:pt x="282035" y="523147"/>
                        <a:pt x="222980" y="556675"/>
                      </a:cubicBezTo>
                      <a:cubicBezTo>
                        <a:pt x="169640" y="587536"/>
                        <a:pt x="121253" y="593442"/>
                        <a:pt x="86582" y="573439"/>
                      </a:cubicBezTo>
                      <a:cubicBezTo>
                        <a:pt x="51911" y="553437"/>
                        <a:pt x="32861" y="508574"/>
                        <a:pt x="32861" y="446947"/>
                      </a:cubicBezTo>
                      <a:cubicBezTo>
                        <a:pt x="32861" y="378844"/>
                        <a:pt x="56197" y="300929"/>
                        <a:pt x="98584" y="227872"/>
                      </a:cubicBezTo>
                      <a:cubicBezTo>
                        <a:pt x="140970" y="154816"/>
                        <a:pt x="196691" y="95284"/>
                        <a:pt x="255746" y="61280"/>
                      </a:cubicBezTo>
                      <a:cubicBezTo>
                        <a:pt x="309086" y="30229"/>
                        <a:pt x="357473" y="24228"/>
                        <a:pt x="392144" y="44230"/>
                      </a:cubicBezTo>
                      <a:close/>
                    </a:path>
                  </a:pathLst>
                </a:custGeom>
                <a:solidFill>
                  <a:srgbClr val="FFFFFF">
                    <a:alpha val="3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468" name="Полилиния: фигура 596">
                  <a:extLst>
                    <a:ext uri="{FF2B5EF4-FFF2-40B4-BE49-F238E27FC236}">
                      <a16:creationId xmlns:a16="http://schemas.microsoft.com/office/drawing/2014/main" id="{62297DA0-6E2D-4FE5-B7C4-293E60754FDD}"/>
                    </a:ext>
                  </a:extLst>
                </p:cNvPr>
                <p:cNvSpPr/>
                <p:nvPr/>
              </p:nvSpPr>
              <p:spPr>
                <a:xfrm>
                  <a:off x="5970365" y="1584388"/>
                  <a:ext cx="163734" cy="486822"/>
                </a:xfrm>
                <a:custGeom>
                  <a:avLst/>
                  <a:gdLst>
                    <a:gd name="connsiteX0" fmla="*/ 48578 w 163734"/>
                    <a:gd name="connsiteY0" fmla="*/ 330137 h 486822"/>
                    <a:gd name="connsiteX1" fmla="*/ 163735 w 163734"/>
                    <a:gd name="connsiteY1" fmla="*/ 27432 h 486822"/>
                    <a:gd name="connsiteX2" fmla="*/ 163163 w 163734"/>
                    <a:gd name="connsiteY2" fmla="*/ 28099 h 486822"/>
                    <a:gd name="connsiteX3" fmla="*/ 114776 w 163734"/>
                    <a:gd name="connsiteY3" fmla="*/ 0 h 486822"/>
                    <a:gd name="connsiteX4" fmla="*/ 0 w 163734"/>
                    <a:gd name="connsiteY4" fmla="*/ 302038 h 486822"/>
                    <a:gd name="connsiteX5" fmla="*/ 70104 w 163734"/>
                    <a:gd name="connsiteY5" fmla="*/ 456819 h 486822"/>
                    <a:gd name="connsiteX6" fmla="*/ 118586 w 163734"/>
                    <a:gd name="connsiteY6" fmla="*/ 485394 h 486822"/>
                    <a:gd name="connsiteX7" fmla="*/ 118586 w 163734"/>
                    <a:gd name="connsiteY7" fmla="*/ 485394 h 486822"/>
                    <a:gd name="connsiteX8" fmla="*/ 121158 w 163734"/>
                    <a:gd name="connsiteY8" fmla="*/ 486823 h 486822"/>
                    <a:gd name="connsiteX9" fmla="*/ 48578 w 163734"/>
                    <a:gd name="connsiteY9" fmla="*/ 330137 h 4868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63734" h="486822">
                      <a:moveTo>
                        <a:pt x="48578" y="330137"/>
                      </a:moveTo>
                      <a:cubicBezTo>
                        <a:pt x="48578" y="230029"/>
                        <a:pt x="94679" y="115729"/>
                        <a:pt x="163735" y="27432"/>
                      </a:cubicBezTo>
                      <a:lnTo>
                        <a:pt x="163163" y="28099"/>
                      </a:lnTo>
                      <a:lnTo>
                        <a:pt x="114776" y="0"/>
                      </a:lnTo>
                      <a:cubicBezTo>
                        <a:pt x="45911" y="88201"/>
                        <a:pt x="0" y="202120"/>
                        <a:pt x="0" y="302038"/>
                      </a:cubicBezTo>
                      <a:cubicBezTo>
                        <a:pt x="0" y="378238"/>
                        <a:pt x="26765" y="431864"/>
                        <a:pt x="70104" y="456819"/>
                      </a:cubicBezTo>
                      <a:lnTo>
                        <a:pt x="118586" y="485394"/>
                      </a:lnTo>
                      <a:lnTo>
                        <a:pt x="118586" y="485394"/>
                      </a:lnTo>
                      <a:lnTo>
                        <a:pt x="121158" y="486823"/>
                      </a:lnTo>
                      <a:cubicBezTo>
                        <a:pt x="76391" y="462058"/>
                        <a:pt x="48578" y="407861"/>
                        <a:pt x="48578" y="330137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  <a:alpha val="3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469" name="Полилиния: фигура 597">
                  <a:extLst>
                    <a:ext uri="{FF2B5EF4-FFF2-40B4-BE49-F238E27FC236}">
                      <a16:creationId xmlns:a16="http://schemas.microsoft.com/office/drawing/2014/main" id="{D641659D-0ECB-4DD0-8959-D72C48B601AA}"/>
                    </a:ext>
                  </a:extLst>
                </p:cNvPr>
                <p:cNvSpPr/>
                <p:nvPr/>
              </p:nvSpPr>
              <p:spPr>
                <a:xfrm>
                  <a:off x="6071996" y="1500161"/>
                  <a:ext cx="392620" cy="552302"/>
                </a:xfrm>
                <a:custGeom>
                  <a:avLst/>
                  <a:gdLst>
                    <a:gd name="connsiteX0" fmla="*/ 338900 w 392620"/>
                    <a:gd name="connsiteY0" fmla="*/ 11647 h 552302"/>
                    <a:gd name="connsiteX1" fmla="*/ 292417 w 392620"/>
                    <a:gd name="connsiteY1" fmla="*/ 26 h 552302"/>
                    <a:gd name="connsiteX2" fmla="*/ 312801 w 392620"/>
                    <a:gd name="connsiteY2" fmla="*/ 92133 h 552302"/>
                    <a:gd name="connsiteX3" fmla="*/ 247174 w 392620"/>
                    <a:gd name="connsiteY3" fmla="*/ 311208 h 552302"/>
                    <a:gd name="connsiteX4" fmla="*/ 90011 w 392620"/>
                    <a:gd name="connsiteY4" fmla="*/ 477705 h 552302"/>
                    <a:gd name="connsiteX5" fmla="*/ 0 w 392620"/>
                    <a:gd name="connsiteY5" fmla="*/ 506280 h 552302"/>
                    <a:gd name="connsiteX6" fmla="*/ 33338 w 392620"/>
                    <a:gd name="connsiteY6" fmla="*/ 540665 h 552302"/>
                    <a:gd name="connsiteX7" fmla="*/ 169831 w 392620"/>
                    <a:gd name="connsiteY7" fmla="*/ 523901 h 552302"/>
                    <a:gd name="connsiteX8" fmla="*/ 326898 w 392620"/>
                    <a:gd name="connsiteY8" fmla="*/ 357214 h 552302"/>
                    <a:gd name="connsiteX9" fmla="*/ 392621 w 392620"/>
                    <a:gd name="connsiteY9" fmla="*/ 138139 h 552302"/>
                    <a:gd name="connsiteX10" fmla="*/ 338900 w 392620"/>
                    <a:gd name="connsiteY10" fmla="*/ 11647 h 5523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92620" h="552302">
                      <a:moveTo>
                        <a:pt x="338900" y="11647"/>
                      </a:moveTo>
                      <a:cubicBezTo>
                        <a:pt x="324738" y="3649"/>
                        <a:pt x="308676" y="-366"/>
                        <a:pt x="292417" y="26"/>
                      </a:cubicBezTo>
                      <a:cubicBezTo>
                        <a:pt x="307112" y="28431"/>
                        <a:pt x="314138" y="60180"/>
                        <a:pt x="312801" y="92133"/>
                      </a:cubicBezTo>
                      <a:cubicBezTo>
                        <a:pt x="312801" y="160237"/>
                        <a:pt x="289560" y="238151"/>
                        <a:pt x="247174" y="311208"/>
                      </a:cubicBezTo>
                      <a:cubicBezTo>
                        <a:pt x="204788" y="384265"/>
                        <a:pt x="148971" y="443701"/>
                        <a:pt x="90011" y="477705"/>
                      </a:cubicBezTo>
                      <a:cubicBezTo>
                        <a:pt x="62967" y="494818"/>
                        <a:pt x="31963" y="504661"/>
                        <a:pt x="0" y="506280"/>
                      </a:cubicBezTo>
                      <a:cubicBezTo>
                        <a:pt x="7849" y="520508"/>
                        <a:pt x="19359" y="532380"/>
                        <a:pt x="33338" y="540665"/>
                      </a:cubicBezTo>
                      <a:cubicBezTo>
                        <a:pt x="67913" y="560668"/>
                        <a:pt x="116396" y="554762"/>
                        <a:pt x="169831" y="523901"/>
                      </a:cubicBezTo>
                      <a:cubicBezTo>
                        <a:pt x="228695" y="490564"/>
                        <a:pt x="284607" y="430937"/>
                        <a:pt x="326898" y="357214"/>
                      </a:cubicBezTo>
                      <a:cubicBezTo>
                        <a:pt x="369189" y="283490"/>
                        <a:pt x="392621" y="205861"/>
                        <a:pt x="392621" y="138139"/>
                      </a:cubicBezTo>
                      <a:cubicBezTo>
                        <a:pt x="392621" y="76512"/>
                        <a:pt x="373571" y="31649"/>
                        <a:pt x="338900" y="11647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470" name="Полилиния: фигура 598">
                  <a:extLst>
                    <a:ext uri="{FF2B5EF4-FFF2-40B4-BE49-F238E27FC236}">
                      <a16:creationId xmlns:a16="http://schemas.microsoft.com/office/drawing/2014/main" id="{D2FD5C92-4F67-4E4A-A2D9-64C337186032}"/>
                    </a:ext>
                  </a:extLst>
                </p:cNvPr>
                <p:cNvSpPr/>
                <p:nvPr/>
              </p:nvSpPr>
              <p:spPr>
                <a:xfrm>
                  <a:off x="6051613" y="1500102"/>
                  <a:ext cx="376904" cy="531283"/>
                </a:xfrm>
                <a:custGeom>
                  <a:avLst/>
                  <a:gdLst>
                    <a:gd name="connsiteX0" fmla="*/ 376904 w 376904"/>
                    <a:gd name="connsiteY0" fmla="*/ 117338 h 531283"/>
                    <a:gd name="connsiteX1" fmla="*/ 311182 w 376904"/>
                    <a:gd name="connsiteY1" fmla="*/ 336413 h 531283"/>
                    <a:gd name="connsiteX2" fmla="*/ 154019 w 376904"/>
                    <a:gd name="connsiteY2" fmla="*/ 502910 h 531283"/>
                    <a:gd name="connsiteX3" fmla="*/ 37052 w 376904"/>
                    <a:gd name="connsiteY3" fmla="*/ 527770 h 531283"/>
                    <a:gd name="connsiteX4" fmla="*/ 0 w 376904"/>
                    <a:gd name="connsiteY4" fmla="*/ 414041 h 531283"/>
                    <a:gd name="connsiteX5" fmla="*/ 65723 w 376904"/>
                    <a:gd name="connsiteY5" fmla="*/ 194966 h 531283"/>
                    <a:gd name="connsiteX6" fmla="*/ 222885 w 376904"/>
                    <a:gd name="connsiteY6" fmla="*/ 28374 h 531283"/>
                    <a:gd name="connsiteX7" fmla="*/ 339852 w 376904"/>
                    <a:gd name="connsiteY7" fmla="*/ 3514 h 531283"/>
                    <a:gd name="connsiteX8" fmla="*/ 376904 w 376904"/>
                    <a:gd name="connsiteY8" fmla="*/ 117338 h 5312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76904" h="531283">
                      <a:moveTo>
                        <a:pt x="376904" y="117338"/>
                      </a:moveTo>
                      <a:cubicBezTo>
                        <a:pt x="376904" y="185537"/>
                        <a:pt x="353568" y="263451"/>
                        <a:pt x="311182" y="336413"/>
                      </a:cubicBezTo>
                      <a:cubicBezTo>
                        <a:pt x="268796" y="409374"/>
                        <a:pt x="213074" y="468905"/>
                        <a:pt x="154019" y="502910"/>
                      </a:cubicBezTo>
                      <a:cubicBezTo>
                        <a:pt x="110014" y="528341"/>
                        <a:pt x="69342" y="536819"/>
                        <a:pt x="37052" y="527770"/>
                      </a:cubicBezTo>
                      <a:cubicBezTo>
                        <a:pt x="13049" y="504243"/>
                        <a:pt x="0" y="464810"/>
                        <a:pt x="0" y="414041"/>
                      </a:cubicBezTo>
                      <a:cubicBezTo>
                        <a:pt x="0" y="345938"/>
                        <a:pt x="23336" y="268023"/>
                        <a:pt x="65723" y="194966"/>
                      </a:cubicBezTo>
                      <a:cubicBezTo>
                        <a:pt x="108109" y="121910"/>
                        <a:pt x="163830" y="62378"/>
                        <a:pt x="222885" y="28374"/>
                      </a:cubicBezTo>
                      <a:cubicBezTo>
                        <a:pt x="266890" y="2942"/>
                        <a:pt x="307562" y="-5535"/>
                        <a:pt x="339852" y="3514"/>
                      </a:cubicBezTo>
                      <a:cubicBezTo>
                        <a:pt x="363855" y="27136"/>
                        <a:pt x="376904" y="66569"/>
                        <a:pt x="376904" y="117338"/>
                      </a:cubicBez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471" name="Полилиния: фигура 599">
                  <a:extLst>
                    <a:ext uri="{FF2B5EF4-FFF2-40B4-BE49-F238E27FC236}">
                      <a16:creationId xmlns:a16="http://schemas.microsoft.com/office/drawing/2014/main" id="{775A1687-DAAA-4B3F-8EC2-D32A9B237D85}"/>
                    </a:ext>
                  </a:extLst>
                </p:cNvPr>
                <p:cNvSpPr/>
                <p:nvPr/>
              </p:nvSpPr>
              <p:spPr>
                <a:xfrm>
                  <a:off x="6431470" y="1485995"/>
                  <a:ext cx="6476" cy="4572"/>
                </a:xfrm>
                <a:custGeom>
                  <a:avLst/>
                  <a:gdLst>
                    <a:gd name="connsiteX0" fmla="*/ 3715 w 6476"/>
                    <a:gd name="connsiteY0" fmla="*/ 2477 h 4572"/>
                    <a:gd name="connsiteX1" fmla="*/ 6477 w 6476"/>
                    <a:gd name="connsiteY1" fmla="*/ 4572 h 4572"/>
                    <a:gd name="connsiteX2" fmla="*/ 6477 w 6476"/>
                    <a:gd name="connsiteY2" fmla="*/ 4572 h 4572"/>
                    <a:gd name="connsiteX3" fmla="*/ 1905 w 6476"/>
                    <a:gd name="connsiteY3" fmla="*/ 1334 h 4572"/>
                    <a:gd name="connsiteX4" fmla="*/ 0 w 6476"/>
                    <a:gd name="connsiteY4" fmla="*/ 0 h 4572"/>
                    <a:gd name="connsiteX5" fmla="*/ 2381 w 6476"/>
                    <a:gd name="connsiteY5" fmla="*/ 1524 h 45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476" h="4572">
                      <a:moveTo>
                        <a:pt x="3715" y="2477"/>
                      </a:moveTo>
                      <a:cubicBezTo>
                        <a:pt x="4675" y="3121"/>
                        <a:pt x="5597" y="3821"/>
                        <a:pt x="6477" y="4572"/>
                      </a:cubicBezTo>
                      <a:lnTo>
                        <a:pt x="6477" y="4572"/>
                      </a:lnTo>
                      <a:lnTo>
                        <a:pt x="1905" y="1334"/>
                      </a:lnTo>
                      <a:lnTo>
                        <a:pt x="0" y="0"/>
                      </a:lnTo>
                      <a:lnTo>
                        <a:pt x="2381" y="1524"/>
                      </a:lnTo>
                      <a:close/>
                    </a:path>
                  </a:pathLst>
                </a:custGeom>
                <a:solidFill>
                  <a:srgbClr val="000000">
                    <a:alpha val="1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472" name="Полилиния: фигура 600">
                  <a:extLst>
                    <a:ext uri="{FF2B5EF4-FFF2-40B4-BE49-F238E27FC236}">
                      <a16:creationId xmlns:a16="http://schemas.microsoft.com/office/drawing/2014/main" id="{3B73260E-7151-499A-A932-FDC14892046F}"/>
                    </a:ext>
                  </a:extLst>
                </p:cNvPr>
                <p:cNvSpPr/>
                <p:nvPr/>
              </p:nvSpPr>
              <p:spPr>
                <a:xfrm>
                  <a:off x="6438042" y="1490662"/>
                  <a:ext cx="2857" cy="2190"/>
                </a:xfrm>
                <a:custGeom>
                  <a:avLst/>
                  <a:gdLst>
                    <a:gd name="connsiteX0" fmla="*/ 857 w 2857"/>
                    <a:gd name="connsiteY0" fmla="*/ 572 h 2190"/>
                    <a:gd name="connsiteX1" fmla="*/ 2857 w 2857"/>
                    <a:gd name="connsiteY1" fmla="*/ 2191 h 2190"/>
                    <a:gd name="connsiteX2" fmla="*/ 0 w 2857"/>
                    <a:gd name="connsiteY2" fmla="*/ 0 h 2190"/>
                    <a:gd name="connsiteX3" fmla="*/ 0 w 2857"/>
                    <a:gd name="connsiteY3" fmla="*/ 0 h 21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857" h="2190">
                      <a:moveTo>
                        <a:pt x="857" y="572"/>
                      </a:moveTo>
                      <a:cubicBezTo>
                        <a:pt x="1587" y="1029"/>
                        <a:pt x="2259" y="1572"/>
                        <a:pt x="2857" y="2191"/>
                      </a:cubicBezTo>
                      <a:cubicBezTo>
                        <a:pt x="1965" y="1386"/>
                        <a:pt x="1009" y="653"/>
                        <a:pt x="0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>
                    <a:alpha val="1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473" name="Полилиния: фигура 601">
                  <a:extLst>
                    <a:ext uri="{FF2B5EF4-FFF2-40B4-BE49-F238E27FC236}">
                      <a16:creationId xmlns:a16="http://schemas.microsoft.com/office/drawing/2014/main" id="{5089C5EB-E979-468A-8FDD-2DEA7BEC9DC9}"/>
                    </a:ext>
                  </a:extLst>
                </p:cNvPr>
                <p:cNvSpPr/>
                <p:nvPr/>
              </p:nvSpPr>
              <p:spPr>
                <a:xfrm>
                  <a:off x="6447091" y="1498091"/>
                  <a:ext cx="4286" cy="4000"/>
                </a:xfrm>
                <a:custGeom>
                  <a:avLst/>
                  <a:gdLst>
                    <a:gd name="connsiteX0" fmla="*/ 4286 w 4286"/>
                    <a:gd name="connsiteY0" fmla="*/ 4001 h 4000"/>
                    <a:gd name="connsiteX1" fmla="*/ 4286 w 4286"/>
                    <a:gd name="connsiteY1" fmla="*/ 4001 h 4000"/>
                    <a:gd name="connsiteX2" fmla="*/ 0 w 4286"/>
                    <a:gd name="connsiteY2" fmla="*/ 0 h 4000"/>
                    <a:gd name="connsiteX3" fmla="*/ 2667 w 4286"/>
                    <a:gd name="connsiteY3" fmla="*/ 2476 h 4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286" h="4000">
                      <a:moveTo>
                        <a:pt x="4286" y="4001"/>
                      </a:moveTo>
                      <a:lnTo>
                        <a:pt x="4286" y="4001"/>
                      </a:lnTo>
                      <a:lnTo>
                        <a:pt x="0" y="0"/>
                      </a:lnTo>
                      <a:cubicBezTo>
                        <a:pt x="934" y="776"/>
                        <a:pt x="1824" y="1602"/>
                        <a:pt x="2667" y="2476"/>
                      </a:cubicBezTo>
                      <a:close/>
                    </a:path>
                  </a:pathLst>
                </a:custGeom>
                <a:solidFill>
                  <a:srgbClr val="000000">
                    <a:alpha val="1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</p:grpSp>
          <p:grpSp>
            <p:nvGrpSpPr>
              <p:cNvPr id="310" name="Отчеты">
                <a:extLst>
                  <a:ext uri="{FF2B5EF4-FFF2-40B4-BE49-F238E27FC236}">
                    <a16:creationId xmlns:a16="http://schemas.microsoft.com/office/drawing/2014/main" id="{64F8C948-59B1-4CC7-951A-AF5C07FBD4C4}"/>
                  </a:ext>
                </a:extLst>
              </p:cNvPr>
              <p:cNvGrpSpPr/>
              <p:nvPr/>
            </p:nvGrpSpPr>
            <p:grpSpPr>
              <a:xfrm>
                <a:off x="9384696" y="1326911"/>
                <a:ext cx="1296162" cy="2903791"/>
                <a:chOff x="6917721" y="1397888"/>
                <a:chExt cx="1296162" cy="2903791"/>
              </a:xfrm>
            </p:grpSpPr>
            <p:grpSp>
              <p:nvGrpSpPr>
                <p:cNvPr id="337" name="Рисунок 4">
                  <a:extLst>
                    <a:ext uri="{FF2B5EF4-FFF2-40B4-BE49-F238E27FC236}">
                      <a16:creationId xmlns:a16="http://schemas.microsoft.com/office/drawing/2014/main" id="{D64B5438-23F2-4837-84A6-4C1B6599698C}"/>
                    </a:ext>
                  </a:extLst>
                </p:cNvPr>
                <p:cNvGrpSpPr/>
                <p:nvPr/>
              </p:nvGrpSpPr>
              <p:grpSpPr>
                <a:xfrm>
                  <a:off x="7512838" y="3719670"/>
                  <a:ext cx="332809" cy="582009"/>
                  <a:chOff x="7512838" y="3719670"/>
                  <a:chExt cx="332809" cy="582009"/>
                </a:xfrm>
              </p:grpSpPr>
              <p:sp>
                <p:nvSpPr>
                  <p:cNvPr id="460" name="Полилиния: фигура 604">
                    <a:extLst>
                      <a:ext uri="{FF2B5EF4-FFF2-40B4-BE49-F238E27FC236}">
                        <a16:creationId xmlns:a16="http://schemas.microsoft.com/office/drawing/2014/main" id="{58813E4E-B5BA-4D61-BA37-567164E56452}"/>
                      </a:ext>
                    </a:extLst>
                  </p:cNvPr>
                  <p:cNvSpPr/>
                  <p:nvPr/>
                </p:nvSpPr>
                <p:spPr>
                  <a:xfrm>
                    <a:off x="7512838" y="3739887"/>
                    <a:ext cx="319095" cy="561792"/>
                  </a:xfrm>
                  <a:custGeom>
                    <a:avLst/>
                    <a:gdLst>
                      <a:gd name="connsiteX0" fmla="*/ 314045 w 319095"/>
                      <a:gd name="connsiteY0" fmla="*/ 8 h 561792"/>
                      <a:gd name="connsiteX1" fmla="*/ 309282 w 319095"/>
                      <a:gd name="connsiteY1" fmla="*/ 4771 h 561792"/>
                      <a:gd name="connsiteX2" fmla="*/ 309282 w 319095"/>
                      <a:gd name="connsiteY2" fmla="*/ 375579 h 561792"/>
                      <a:gd name="connsiteX3" fmla="*/ 2387 w 319095"/>
                      <a:gd name="connsiteY3" fmla="*/ 552935 h 561792"/>
                      <a:gd name="connsiteX4" fmla="*/ 577 w 319095"/>
                      <a:gd name="connsiteY4" fmla="*/ 559412 h 561792"/>
                      <a:gd name="connsiteX5" fmla="*/ 4768 w 319095"/>
                      <a:gd name="connsiteY5" fmla="*/ 561793 h 561792"/>
                      <a:gd name="connsiteX6" fmla="*/ 7149 w 319095"/>
                      <a:gd name="connsiteY6" fmla="*/ 561221 h 561792"/>
                      <a:gd name="connsiteX7" fmla="*/ 316712 w 319095"/>
                      <a:gd name="connsiteY7" fmla="*/ 382437 h 561792"/>
                      <a:gd name="connsiteX8" fmla="*/ 319093 w 319095"/>
                      <a:gd name="connsiteY8" fmla="*/ 378341 h 561792"/>
                      <a:gd name="connsiteX9" fmla="*/ 319093 w 319095"/>
                      <a:gd name="connsiteY9" fmla="*/ 4771 h 561792"/>
                      <a:gd name="connsiteX10" fmla="*/ 314339 w 319095"/>
                      <a:gd name="connsiteY10" fmla="*/ 0 h 561792"/>
                      <a:gd name="connsiteX11" fmla="*/ 314045 w 319095"/>
                      <a:gd name="connsiteY11" fmla="*/ 8 h 5617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319095" h="561792">
                        <a:moveTo>
                          <a:pt x="314045" y="8"/>
                        </a:moveTo>
                        <a:cubicBezTo>
                          <a:pt x="311414" y="8"/>
                          <a:pt x="309282" y="2141"/>
                          <a:pt x="309282" y="4771"/>
                        </a:cubicBezTo>
                        <a:lnTo>
                          <a:pt x="309282" y="375579"/>
                        </a:lnTo>
                        <a:lnTo>
                          <a:pt x="2387" y="552935"/>
                        </a:lnTo>
                        <a:cubicBezTo>
                          <a:pt x="145" y="554260"/>
                          <a:pt x="-653" y="557117"/>
                          <a:pt x="577" y="559412"/>
                        </a:cubicBezTo>
                        <a:cubicBezTo>
                          <a:pt x="1454" y="560891"/>
                          <a:pt x="3048" y="561797"/>
                          <a:pt x="4768" y="561793"/>
                        </a:cubicBezTo>
                        <a:cubicBezTo>
                          <a:pt x="5595" y="561786"/>
                          <a:pt x="6410" y="561591"/>
                          <a:pt x="7149" y="561221"/>
                        </a:cubicBezTo>
                        <a:lnTo>
                          <a:pt x="316712" y="382437"/>
                        </a:lnTo>
                        <a:cubicBezTo>
                          <a:pt x="318222" y="381638"/>
                          <a:pt x="319146" y="380049"/>
                          <a:pt x="319093" y="378341"/>
                        </a:cubicBezTo>
                        <a:lnTo>
                          <a:pt x="319093" y="4771"/>
                        </a:lnTo>
                        <a:cubicBezTo>
                          <a:pt x="319098" y="2141"/>
                          <a:pt x="316969" y="5"/>
                          <a:pt x="314339" y="0"/>
                        </a:cubicBezTo>
                        <a:cubicBezTo>
                          <a:pt x="314241" y="0"/>
                          <a:pt x="314143" y="3"/>
                          <a:pt x="314045" y="8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461" name="Полилиния: фигура 605">
                    <a:extLst>
                      <a:ext uri="{FF2B5EF4-FFF2-40B4-BE49-F238E27FC236}">
                        <a16:creationId xmlns:a16="http://schemas.microsoft.com/office/drawing/2014/main" id="{04DA700C-F400-4E90-B6E1-CD185E195AC1}"/>
                      </a:ext>
                    </a:extLst>
                  </p:cNvPr>
                  <p:cNvSpPr/>
                  <p:nvPr/>
                </p:nvSpPr>
                <p:spPr>
                  <a:xfrm>
                    <a:off x="7512838" y="3739887"/>
                    <a:ext cx="319095" cy="561792"/>
                  </a:xfrm>
                  <a:custGeom>
                    <a:avLst/>
                    <a:gdLst>
                      <a:gd name="connsiteX0" fmla="*/ 314045 w 319095"/>
                      <a:gd name="connsiteY0" fmla="*/ 8 h 561792"/>
                      <a:gd name="connsiteX1" fmla="*/ 309282 w 319095"/>
                      <a:gd name="connsiteY1" fmla="*/ 4771 h 561792"/>
                      <a:gd name="connsiteX2" fmla="*/ 309282 w 319095"/>
                      <a:gd name="connsiteY2" fmla="*/ 375579 h 561792"/>
                      <a:gd name="connsiteX3" fmla="*/ 2387 w 319095"/>
                      <a:gd name="connsiteY3" fmla="*/ 552935 h 561792"/>
                      <a:gd name="connsiteX4" fmla="*/ 577 w 319095"/>
                      <a:gd name="connsiteY4" fmla="*/ 559412 h 561792"/>
                      <a:gd name="connsiteX5" fmla="*/ 4768 w 319095"/>
                      <a:gd name="connsiteY5" fmla="*/ 561793 h 561792"/>
                      <a:gd name="connsiteX6" fmla="*/ 7149 w 319095"/>
                      <a:gd name="connsiteY6" fmla="*/ 561221 h 561792"/>
                      <a:gd name="connsiteX7" fmla="*/ 316712 w 319095"/>
                      <a:gd name="connsiteY7" fmla="*/ 382437 h 561792"/>
                      <a:gd name="connsiteX8" fmla="*/ 319093 w 319095"/>
                      <a:gd name="connsiteY8" fmla="*/ 378341 h 561792"/>
                      <a:gd name="connsiteX9" fmla="*/ 319093 w 319095"/>
                      <a:gd name="connsiteY9" fmla="*/ 4771 h 561792"/>
                      <a:gd name="connsiteX10" fmla="*/ 314339 w 319095"/>
                      <a:gd name="connsiteY10" fmla="*/ 0 h 561792"/>
                      <a:gd name="connsiteX11" fmla="*/ 314045 w 319095"/>
                      <a:gd name="connsiteY11" fmla="*/ 8 h 5617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319095" h="561792">
                        <a:moveTo>
                          <a:pt x="314045" y="8"/>
                        </a:moveTo>
                        <a:cubicBezTo>
                          <a:pt x="311414" y="8"/>
                          <a:pt x="309282" y="2141"/>
                          <a:pt x="309282" y="4771"/>
                        </a:cubicBezTo>
                        <a:lnTo>
                          <a:pt x="309282" y="375579"/>
                        </a:lnTo>
                        <a:lnTo>
                          <a:pt x="2387" y="552935"/>
                        </a:lnTo>
                        <a:cubicBezTo>
                          <a:pt x="145" y="554260"/>
                          <a:pt x="-653" y="557117"/>
                          <a:pt x="577" y="559412"/>
                        </a:cubicBezTo>
                        <a:cubicBezTo>
                          <a:pt x="1454" y="560891"/>
                          <a:pt x="3048" y="561797"/>
                          <a:pt x="4768" y="561793"/>
                        </a:cubicBezTo>
                        <a:cubicBezTo>
                          <a:pt x="5595" y="561786"/>
                          <a:pt x="6410" y="561591"/>
                          <a:pt x="7149" y="561221"/>
                        </a:cubicBezTo>
                        <a:lnTo>
                          <a:pt x="316712" y="382437"/>
                        </a:lnTo>
                        <a:cubicBezTo>
                          <a:pt x="318222" y="381638"/>
                          <a:pt x="319146" y="380049"/>
                          <a:pt x="319093" y="378341"/>
                        </a:cubicBezTo>
                        <a:lnTo>
                          <a:pt x="319093" y="4771"/>
                        </a:lnTo>
                        <a:cubicBezTo>
                          <a:pt x="319098" y="2141"/>
                          <a:pt x="316969" y="5"/>
                          <a:pt x="314339" y="0"/>
                        </a:cubicBezTo>
                        <a:cubicBezTo>
                          <a:pt x="314241" y="0"/>
                          <a:pt x="314143" y="3"/>
                          <a:pt x="314045" y="8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5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462" name="Полилиния: фигура 606">
                    <a:extLst>
                      <a:ext uri="{FF2B5EF4-FFF2-40B4-BE49-F238E27FC236}">
                        <a16:creationId xmlns:a16="http://schemas.microsoft.com/office/drawing/2014/main" id="{ACA20B01-7371-4B3E-93F8-7AFD6A4958B8}"/>
                      </a:ext>
                    </a:extLst>
                  </p:cNvPr>
                  <p:cNvSpPr/>
                  <p:nvPr/>
                </p:nvSpPr>
                <p:spPr>
                  <a:xfrm>
                    <a:off x="7807547" y="3719670"/>
                    <a:ext cx="38100" cy="49941"/>
                  </a:xfrm>
                  <a:custGeom>
                    <a:avLst/>
                    <a:gdLst>
                      <a:gd name="connsiteX0" fmla="*/ 0 w 38100"/>
                      <a:gd name="connsiteY0" fmla="*/ 36132 h 49941"/>
                      <a:gd name="connsiteX1" fmla="*/ 19050 w 38100"/>
                      <a:gd name="connsiteY1" fmla="*/ 2604 h 49941"/>
                      <a:gd name="connsiteX2" fmla="*/ 38100 w 38100"/>
                      <a:gd name="connsiteY2" fmla="*/ 13844 h 49941"/>
                      <a:gd name="connsiteX3" fmla="*/ 19050 w 38100"/>
                      <a:gd name="connsiteY3" fmla="*/ 47276 h 49941"/>
                      <a:gd name="connsiteX4" fmla="*/ 0 w 38100"/>
                      <a:gd name="connsiteY4" fmla="*/ 36132 h 499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8100" h="49941">
                        <a:moveTo>
                          <a:pt x="0" y="36132"/>
                        </a:moveTo>
                        <a:cubicBezTo>
                          <a:pt x="695" y="22574"/>
                          <a:pt x="7759" y="10142"/>
                          <a:pt x="19050" y="2604"/>
                        </a:cubicBezTo>
                        <a:cubicBezTo>
                          <a:pt x="29718" y="-3492"/>
                          <a:pt x="38100" y="1461"/>
                          <a:pt x="38100" y="13844"/>
                        </a:cubicBezTo>
                        <a:cubicBezTo>
                          <a:pt x="37435" y="27385"/>
                          <a:pt x="30361" y="39801"/>
                          <a:pt x="19050" y="47276"/>
                        </a:cubicBezTo>
                        <a:cubicBezTo>
                          <a:pt x="8668" y="53468"/>
                          <a:pt x="0" y="48514"/>
                          <a:pt x="0" y="36132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</p:grpSp>
            <p:grpSp>
              <p:nvGrpSpPr>
                <p:cNvPr id="338" name="Рисунок 4">
                  <a:extLst>
                    <a:ext uri="{FF2B5EF4-FFF2-40B4-BE49-F238E27FC236}">
                      <a16:creationId xmlns:a16="http://schemas.microsoft.com/office/drawing/2014/main" id="{FABE382B-5079-4285-9D0C-59933C6B9873}"/>
                    </a:ext>
                  </a:extLst>
                </p:cNvPr>
                <p:cNvGrpSpPr/>
                <p:nvPr/>
              </p:nvGrpSpPr>
              <p:grpSpPr>
                <a:xfrm>
                  <a:off x="6917721" y="1397888"/>
                  <a:ext cx="903160" cy="1877663"/>
                  <a:chOff x="6917721" y="1397888"/>
                  <a:chExt cx="903160" cy="1877663"/>
                </a:xfrm>
              </p:grpSpPr>
              <p:grpSp>
                <p:nvGrpSpPr>
                  <p:cNvPr id="391" name="Рисунок 4">
                    <a:extLst>
                      <a:ext uri="{FF2B5EF4-FFF2-40B4-BE49-F238E27FC236}">
                        <a16:creationId xmlns:a16="http://schemas.microsoft.com/office/drawing/2014/main" id="{A268340F-D147-4F3F-9A14-B1276E3E0F75}"/>
                      </a:ext>
                    </a:extLst>
                  </p:cNvPr>
                  <p:cNvGrpSpPr/>
                  <p:nvPr/>
                </p:nvGrpSpPr>
                <p:grpSpPr>
                  <a:xfrm>
                    <a:off x="6917721" y="1397888"/>
                    <a:ext cx="903160" cy="1877663"/>
                    <a:chOff x="6917721" y="1397888"/>
                    <a:chExt cx="903160" cy="1877663"/>
                  </a:xfrm>
                </p:grpSpPr>
                <p:sp>
                  <p:nvSpPr>
                    <p:cNvPr id="456" name="Полилиния: фигура 609">
                      <a:extLst>
                        <a:ext uri="{FF2B5EF4-FFF2-40B4-BE49-F238E27FC236}">
                          <a16:creationId xmlns:a16="http://schemas.microsoft.com/office/drawing/2014/main" id="{E42DC725-A391-4071-AEFF-D258E759E4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17721" y="1397888"/>
                      <a:ext cx="902779" cy="521208"/>
                    </a:xfrm>
                    <a:custGeom>
                      <a:avLst/>
                      <a:gdLst>
                        <a:gd name="connsiteX0" fmla="*/ 19717 w 902779"/>
                        <a:gd name="connsiteY0" fmla="*/ 521208 h 521208"/>
                        <a:gd name="connsiteX1" fmla="*/ 0 w 902779"/>
                        <a:gd name="connsiteY1" fmla="*/ 509873 h 521208"/>
                        <a:gd name="connsiteX2" fmla="*/ 883063 w 902779"/>
                        <a:gd name="connsiteY2" fmla="*/ 0 h 521208"/>
                        <a:gd name="connsiteX3" fmla="*/ 902780 w 902779"/>
                        <a:gd name="connsiteY3" fmla="*/ 11335 h 521208"/>
                        <a:gd name="connsiteX4" fmla="*/ 19717 w 902779"/>
                        <a:gd name="connsiteY4" fmla="*/ 521208 h 52120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902779" h="521208">
                          <a:moveTo>
                            <a:pt x="19717" y="521208"/>
                          </a:moveTo>
                          <a:lnTo>
                            <a:pt x="0" y="509873"/>
                          </a:lnTo>
                          <a:lnTo>
                            <a:pt x="883063" y="0"/>
                          </a:lnTo>
                          <a:lnTo>
                            <a:pt x="902780" y="11335"/>
                          </a:lnTo>
                          <a:lnTo>
                            <a:pt x="19717" y="521208"/>
                          </a:lnTo>
                          <a:close/>
                        </a:path>
                      </a:pathLst>
                    </a:custGeom>
                    <a:solidFill>
                      <a:srgbClr val="F0F0F0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ru-RU"/>
                    </a:p>
                  </p:txBody>
                </p:sp>
                <p:sp>
                  <p:nvSpPr>
                    <p:cNvPr id="457" name="Полилиния: фигура 610">
                      <a:extLst>
                        <a:ext uri="{FF2B5EF4-FFF2-40B4-BE49-F238E27FC236}">
                          <a16:creationId xmlns:a16="http://schemas.microsoft.com/office/drawing/2014/main" id="{8BC26E87-25DC-404C-AA2E-9A3971B5F3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37057" y="1409223"/>
                      <a:ext cx="883443" cy="1866328"/>
                    </a:xfrm>
                    <a:custGeom>
                      <a:avLst/>
                      <a:gdLst>
                        <a:gd name="connsiteX0" fmla="*/ 883444 w 883443"/>
                        <a:gd name="connsiteY0" fmla="*/ 0 h 1866328"/>
                        <a:gd name="connsiteX1" fmla="*/ 883444 w 883443"/>
                        <a:gd name="connsiteY1" fmla="*/ 1356265 h 1866328"/>
                        <a:gd name="connsiteX2" fmla="*/ 0 w 883443"/>
                        <a:gd name="connsiteY2" fmla="*/ 1866329 h 1866328"/>
                        <a:gd name="connsiteX3" fmla="*/ 381 w 883443"/>
                        <a:gd name="connsiteY3" fmla="*/ 509873 h 1866328"/>
                        <a:gd name="connsiteX4" fmla="*/ 883444 w 883443"/>
                        <a:gd name="connsiteY4" fmla="*/ 0 h 186632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883443" h="1866328">
                          <a:moveTo>
                            <a:pt x="883444" y="0"/>
                          </a:moveTo>
                          <a:lnTo>
                            <a:pt x="883444" y="1356265"/>
                          </a:lnTo>
                          <a:lnTo>
                            <a:pt x="0" y="1866329"/>
                          </a:lnTo>
                          <a:lnTo>
                            <a:pt x="381" y="509873"/>
                          </a:lnTo>
                          <a:lnTo>
                            <a:pt x="883444" y="0"/>
                          </a:lnTo>
                          <a:close/>
                        </a:path>
                      </a:pathLst>
                    </a:custGeom>
                    <a:solidFill>
                      <a:srgbClr val="FAFAFA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ru-RU"/>
                    </a:p>
                  </p:txBody>
                </p:sp>
                <p:sp>
                  <p:nvSpPr>
                    <p:cNvPr id="458" name="Полилиния: фигура 611">
                      <a:extLst>
                        <a:ext uri="{FF2B5EF4-FFF2-40B4-BE49-F238E27FC236}">
                          <a16:creationId xmlns:a16="http://schemas.microsoft.com/office/drawing/2014/main" id="{C5FBA204-D1BA-410E-9554-856130D7F13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37438" y="1409509"/>
                      <a:ext cx="883443" cy="1866042"/>
                    </a:xfrm>
                    <a:custGeom>
                      <a:avLst/>
                      <a:gdLst>
                        <a:gd name="connsiteX0" fmla="*/ 878300 w 883443"/>
                        <a:gd name="connsiteY0" fmla="*/ 7906 h 1866042"/>
                        <a:gd name="connsiteX1" fmla="*/ 878300 w 883443"/>
                        <a:gd name="connsiteY1" fmla="*/ 1353312 h 1866042"/>
                        <a:gd name="connsiteX2" fmla="*/ 4286 w 883443"/>
                        <a:gd name="connsiteY2" fmla="*/ 1858137 h 1866042"/>
                        <a:gd name="connsiteX3" fmla="*/ 4286 w 883443"/>
                        <a:gd name="connsiteY3" fmla="*/ 512540 h 1866042"/>
                        <a:gd name="connsiteX4" fmla="*/ 877919 w 883443"/>
                        <a:gd name="connsiteY4" fmla="*/ 8192 h 1866042"/>
                        <a:gd name="connsiteX5" fmla="*/ 882682 w 883443"/>
                        <a:gd name="connsiteY5" fmla="*/ 0 h 1866042"/>
                        <a:gd name="connsiteX6" fmla="*/ 0 w 883443"/>
                        <a:gd name="connsiteY6" fmla="*/ 509588 h 1866042"/>
                        <a:gd name="connsiteX7" fmla="*/ 0 w 883443"/>
                        <a:gd name="connsiteY7" fmla="*/ 1866043 h 1866042"/>
                        <a:gd name="connsiteX8" fmla="*/ 883444 w 883443"/>
                        <a:gd name="connsiteY8" fmla="*/ 1355979 h 1866042"/>
                        <a:gd name="connsiteX9" fmla="*/ 883444 w 883443"/>
                        <a:gd name="connsiteY9" fmla="*/ 191 h 186604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883443" h="1866042">
                          <a:moveTo>
                            <a:pt x="878300" y="7906"/>
                          </a:moveTo>
                          <a:lnTo>
                            <a:pt x="878300" y="1353312"/>
                          </a:lnTo>
                          <a:lnTo>
                            <a:pt x="4286" y="1858137"/>
                          </a:lnTo>
                          <a:lnTo>
                            <a:pt x="4286" y="512540"/>
                          </a:lnTo>
                          <a:lnTo>
                            <a:pt x="877919" y="8192"/>
                          </a:lnTo>
                          <a:moveTo>
                            <a:pt x="882682" y="0"/>
                          </a:moveTo>
                          <a:lnTo>
                            <a:pt x="0" y="509588"/>
                          </a:lnTo>
                          <a:lnTo>
                            <a:pt x="0" y="1866043"/>
                          </a:lnTo>
                          <a:lnTo>
                            <a:pt x="883444" y="1355979"/>
                          </a:lnTo>
                          <a:lnTo>
                            <a:pt x="883444" y="191"/>
                          </a:lnTo>
                          <a:close/>
                        </a:path>
                      </a:pathLst>
                    </a:custGeom>
                    <a:solidFill>
                      <a:srgbClr val="EBEBEB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ru-RU"/>
                    </a:p>
                  </p:txBody>
                </p:sp>
                <p:sp>
                  <p:nvSpPr>
                    <p:cNvPr id="459" name="Полилиния: фигура 612">
                      <a:extLst>
                        <a:ext uri="{FF2B5EF4-FFF2-40B4-BE49-F238E27FC236}">
                          <a16:creationId xmlns:a16="http://schemas.microsoft.com/office/drawing/2014/main" id="{F7027451-91AD-41DB-A2CD-FC7553EC830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17721" y="1907762"/>
                      <a:ext cx="19716" cy="1367789"/>
                    </a:xfrm>
                    <a:custGeom>
                      <a:avLst/>
                      <a:gdLst>
                        <a:gd name="connsiteX0" fmla="*/ 19717 w 19716"/>
                        <a:gd name="connsiteY0" fmla="*/ 11335 h 1367789"/>
                        <a:gd name="connsiteX1" fmla="*/ 19336 w 19716"/>
                        <a:gd name="connsiteY1" fmla="*/ 1367790 h 1367789"/>
                        <a:gd name="connsiteX2" fmla="*/ 191 w 19716"/>
                        <a:gd name="connsiteY2" fmla="*/ 1356741 h 1367789"/>
                        <a:gd name="connsiteX3" fmla="*/ 0 w 19716"/>
                        <a:gd name="connsiteY3" fmla="*/ 0 h 1367789"/>
                        <a:gd name="connsiteX4" fmla="*/ 19336 w 19716"/>
                        <a:gd name="connsiteY4" fmla="*/ 11049 h 1367789"/>
                        <a:gd name="connsiteX5" fmla="*/ 19717 w 19716"/>
                        <a:gd name="connsiteY5" fmla="*/ 11335 h 136778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9716" h="1367789">
                          <a:moveTo>
                            <a:pt x="19717" y="11335"/>
                          </a:moveTo>
                          <a:lnTo>
                            <a:pt x="19336" y="1367790"/>
                          </a:lnTo>
                          <a:lnTo>
                            <a:pt x="191" y="1356741"/>
                          </a:lnTo>
                          <a:lnTo>
                            <a:pt x="0" y="0"/>
                          </a:lnTo>
                          <a:lnTo>
                            <a:pt x="19336" y="11049"/>
                          </a:lnTo>
                          <a:lnTo>
                            <a:pt x="19717" y="11335"/>
                          </a:lnTo>
                          <a:close/>
                        </a:path>
                      </a:pathLst>
                    </a:custGeom>
                    <a:solidFill>
                      <a:srgbClr val="E0E0E0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ru-RU"/>
                    </a:p>
                  </p:txBody>
                </p:sp>
              </p:grpSp>
              <p:grpSp>
                <p:nvGrpSpPr>
                  <p:cNvPr id="392" name="Рисунок 4">
                    <a:extLst>
                      <a:ext uri="{FF2B5EF4-FFF2-40B4-BE49-F238E27FC236}">
                        <a16:creationId xmlns:a16="http://schemas.microsoft.com/office/drawing/2014/main" id="{8F7C0AAF-E64B-4C38-97F0-3C5C075B1824}"/>
                      </a:ext>
                    </a:extLst>
                  </p:cNvPr>
                  <p:cNvGrpSpPr/>
                  <p:nvPr/>
                </p:nvGrpSpPr>
                <p:grpSpPr>
                  <a:xfrm>
                    <a:off x="7018104" y="2105760"/>
                    <a:ext cx="255769" cy="371338"/>
                    <a:chOff x="7018104" y="2105760"/>
                    <a:chExt cx="255769" cy="371338"/>
                  </a:xfrm>
                </p:grpSpPr>
                <p:sp>
                  <p:nvSpPr>
                    <p:cNvPr id="451" name="Полилиния: фигура 614">
                      <a:extLst>
                        <a:ext uri="{FF2B5EF4-FFF2-40B4-BE49-F238E27FC236}">
                          <a16:creationId xmlns:a16="http://schemas.microsoft.com/office/drawing/2014/main" id="{2418D3F8-13B0-47A9-A547-2A0BA1D51C7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87165" y="2286952"/>
                      <a:ext cx="29659" cy="67179"/>
                    </a:xfrm>
                    <a:custGeom>
                      <a:avLst/>
                      <a:gdLst>
                        <a:gd name="connsiteX0" fmla="*/ 28009 w 29659"/>
                        <a:gd name="connsiteY0" fmla="*/ 0 h 67179"/>
                        <a:gd name="connsiteX1" fmla="*/ 29152 w 29659"/>
                        <a:gd name="connsiteY1" fmla="*/ 0 h 67179"/>
                        <a:gd name="connsiteX2" fmla="*/ 29628 w 29659"/>
                        <a:gd name="connsiteY2" fmla="*/ 1238 h 67179"/>
                        <a:gd name="connsiteX3" fmla="*/ 29629 w 29659"/>
                        <a:gd name="connsiteY3" fmla="*/ 6477 h 67179"/>
                        <a:gd name="connsiteX4" fmla="*/ 29629 w 29659"/>
                        <a:gd name="connsiteY4" fmla="*/ 8287 h 67179"/>
                        <a:gd name="connsiteX5" fmla="*/ 28866 w 29659"/>
                        <a:gd name="connsiteY5" fmla="*/ 10858 h 67179"/>
                        <a:gd name="connsiteX6" fmla="*/ 15055 w 29659"/>
                        <a:gd name="connsiteY6" fmla="*/ 61246 h 67179"/>
                        <a:gd name="connsiteX7" fmla="*/ 14484 w 29659"/>
                        <a:gd name="connsiteY7" fmla="*/ 62865 h 67179"/>
                        <a:gd name="connsiteX8" fmla="*/ 13341 w 29659"/>
                        <a:gd name="connsiteY8" fmla="*/ 64103 h 67179"/>
                        <a:gd name="connsiteX9" fmla="*/ 8388 w 29659"/>
                        <a:gd name="connsiteY9" fmla="*/ 66961 h 67179"/>
                        <a:gd name="connsiteX10" fmla="*/ 7245 w 29659"/>
                        <a:gd name="connsiteY10" fmla="*/ 66961 h 67179"/>
                        <a:gd name="connsiteX11" fmla="*/ 6769 w 29659"/>
                        <a:gd name="connsiteY11" fmla="*/ 65722 h 67179"/>
                        <a:gd name="connsiteX12" fmla="*/ 6768 w 29659"/>
                        <a:gd name="connsiteY12" fmla="*/ 64675 h 67179"/>
                        <a:gd name="connsiteX13" fmla="*/ 20675 w 29659"/>
                        <a:gd name="connsiteY13" fmla="*/ 14192 h 67179"/>
                        <a:gd name="connsiteX14" fmla="*/ 1625 w 29659"/>
                        <a:gd name="connsiteY14" fmla="*/ 24955 h 67179"/>
                        <a:gd name="connsiteX15" fmla="*/ 482 w 29659"/>
                        <a:gd name="connsiteY15" fmla="*/ 24955 h 67179"/>
                        <a:gd name="connsiteX16" fmla="*/ 6 w 29659"/>
                        <a:gd name="connsiteY16" fmla="*/ 23622 h 67179"/>
                        <a:gd name="connsiteX17" fmla="*/ 6 w 29659"/>
                        <a:gd name="connsiteY17" fmla="*/ 18097 h 67179"/>
                        <a:gd name="connsiteX18" fmla="*/ 482 w 29659"/>
                        <a:gd name="connsiteY18" fmla="*/ 16383 h 67179"/>
                        <a:gd name="connsiteX19" fmla="*/ 1625 w 29659"/>
                        <a:gd name="connsiteY19" fmla="*/ 15050 h 6717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</a:cxnLst>
                      <a:rect l="l" t="t" r="r" b="b"/>
                      <a:pathLst>
                        <a:path w="29659" h="67179">
                          <a:moveTo>
                            <a:pt x="28009" y="0"/>
                          </a:moveTo>
                          <a:cubicBezTo>
                            <a:pt x="28485" y="0"/>
                            <a:pt x="28866" y="0"/>
                            <a:pt x="29152" y="0"/>
                          </a:cubicBezTo>
                          <a:cubicBezTo>
                            <a:pt x="29480" y="326"/>
                            <a:pt x="29654" y="776"/>
                            <a:pt x="29628" y="1238"/>
                          </a:cubicBezTo>
                          <a:lnTo>
                            <a:pt x="29629" y="6477"/>
                          </a:lnTo>
                          <a:cubicBezTo>
                            <a:pt x="29670" y="7080"/>
                            <a:pt x="29670" y="7684"/>
                            <a:pt x="29629" y="8287"/>
                          </a:cubicBezTo>
                          <a:cubicBezTo>
                            <a:pt x="29629" y="8858"/>
                            <a:pt x="29152" y="9715"/>
                            <a:pt x="28866" y="10858"/>
                          </a:cubicBezTo>
                          <a:lnTo>
                            <a:pt x="15055" y="61246"/>
                          </a:lnTo>
                          <a:cubicBezTo>
                            <a:pt x="14923" y="61804"/>
                            <a:pt x="14731" y="62347"/>
                            <a:pt x="14484" y="62865"/>
                          </a:cubicBezTo>
                          <a:cubicBezTo>
                            <a:pt x="14236" y="63383"/>
                            <a:pt x="13838" y="63815"/>
                            <a:pt x="13341" y="64103"/>
                          </a:cubicBezTo>
                          <a:lnTo>
                            <a:pt x="8388" y="66961"/>
                          </a:lnTo>
                          <a:cubicBezTo>
                            <a:pt x="8062" y="67252"/>
                            <a:pt x="7570" y="67252"/>
                            <a:pt x="7245" y="66961"/>
                          </a:cubicBezTo>
                          <a:cubicBezTo>
                            <a:pt x="6877" y="66662"/>
                            <a:pt x="6696" y="66191"/>
                            <a:pt x="6769" y="65722"/>
                          </a:cubicBezTo>
                          <a:cubicBezTo>
                            <a:pt x="6768" y="65722"/>
                            <a:pt x="6768" y="65246"/>
                            <a:pt x="6768" y="64675"/>
                          </a:cubicBezTo>
                          <a:lnTo>
                            <a:pt x="20675" y="14192"/>
                          </a:lnTo>
                          <a:lnTo>
                            <a:pt x="1625" y="24955"/>
                          </a:lnTo>
                          <a:cubicBezTo>
                            <a:pt x="1278" y="25182"/>
                            <a:pt x="829" y="25182"/>
                            <a:pt x="482" y="24955"/>
                          </a:cubicBezTo>
                          <a:cubicBezTo>
                            <a:pt x="138" y="24600"/>
                            <a:pt x="-35" y="24114"/>
                            <a:pt x="6" y="23622"/>
                          </a:cubicBezTo>
                          <a:lnTo>
                            <a:pt x="6" y="18097"/>
                          </a:lnTo>
                          <a:cubicBezTo>
                            <a:pt x="43" y="17499"/>
                            <a:pt x="205" y="16915"/>
                            <a:pt x="482" y="16383"/>
                          </a:cubicBezTo>
                          <a:cubicBezTo>
                            <a:pt x="701" y="15822"/>
                            <a:pt x="1104" y="15352"/>
                            <a:pt x="1625" y="15050"/>
                          </a:cubicBezTo>
                          <a:close/>
                        </a:path>
                      </a:pathLst>
                    </a:custGeom>
                    <a:solidFill>
                      <a:srgbClr val="455A64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ru-RU"/>
                    </a:p>
                  </p:txBody>
                </p:sp>
                <p:sp>
                  <p:nvSpPr>
                    <p:cNvPr id="452" name="Полилиния: фигура 615">
                      <a:extLst>
                        <a:ext uri="{FF2B5EF4-FFF2-40B4-BE49-F238E27FC236}">
                          <a16:creationId xmlns:a16="http://schemas.microsoft.com/office/drawing/2014/main" id="{E8ADE009-B722-42A8-B416-690755A801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21937" y="2270636"/>
                      <a:ext cx="32004" cy="62636"/>
                    </a:xfrm>
                    <a:custGeom>
                      <a:avLst/>
                      <a:gdLst>
                        <a:gd name="connsiteX0" fmla="*/ 32004 w 32004"/>
                        <a:gd name="connsiteY0" fmla="*/ 14792 h 62636"/>
                        <a:gd name="connsiteX1" fmla="*/ 32004 w 32004"/>
                        <a:gd name="connsiteY1" fmla="*/ 28889 h 62636"/>
                        <a:gd name="connsiteX2" fmla="*/ 30861 w 32004"/>
                        <a:gd name="connsiteY2" fmla="*/ 38414 h 62636"/>
                        <a:gd name="connsiteX3" fmla="*/ 28194 w 32004"/>
                        <a:gd name="connsiteY3" fmla="*/ 46796 h 62636"/>
                        <a:gd name="connsiteX4" fmla="*/ 23336 w 32004"/>
                        <a:gd name="connsiteY4" fmla="*/ 54131 h 62636"/>
                        <a:gd name="connsiteX5" fmla="*/ 16002 w 32004"/>
                        <a:gd name="connsiteY5" fmla="*/ 60036 h 62636"/>
                        <a:gd name="connsiteX6" fmla="*/ 8573 w 32004"/>
                        <a:gd name="connsiteY6" fmla="*/ 62608 h 62636"/>
                        <a:gd name="connsiteX7" fmla="*/ 3715 w 32004"/>
                        <a:gd name="connsiteY7" fmla="*/ 60894 h 62636"/>
                        <a:gd name="connsiteX8" fmla="*/ 1048 w 32004"/>
                        <a:gd name="connsiteY8" fmla="*/ 55655 h 62636"/>
                        <a:gd name="connsiteX9" fmla="*/ 0 w 32004"/>
                        <a:gd name="connsiteY9" fmla="*/ 47749 h 62636"/>
                        <a:gd name="connsiteX10" fmla="*/ 0 w 32004"/>
                        <a:gd name="connsiteY10" fmla="*/ 40986 h 62636"/>
                        <a:gd name="connsiteX11" fmla="*/ 0 w 32004"/>
                        <a:gd name="connsiteY11" fmla="*/ 34033 h 62636"/>
                        <a:gd name="connsiteX12" fmla="*/ 1048 w 32004"/>
                        <a:gd name="connsiteY12" fmla="*/ 24508 h 62636"/>
                        <a:gd name="connsiteX13" fmla="*/ 3715 w 32004"/>
                        <a:gd name="connsiteY13" fmla="*/ 16031 h 62636"/>
                        <a:gd name="connsiteX14" fmla="*/ 16002 w 32004"/>
                        <a:gd name="connsiteY14" fmla="*/ 2600 h 62636"/>
                        <a:gd name="connsiteX15" fmla="*/ 23336 w 32004"/>
                        <a:gd name="connsiteY15" fmla="*/ 29 h 62636"/>
                        <a:gd name="connsiteX16" fmla="*/ 28194 w 32004"/>
                        <a:gd name="connsiteY16" fmla="*/ 1743 h 62636"/>
                        <a:gd name="connsiteX17" fmla="*/ 30861 w 32004"/>
                        <a:gd name="connsiteY17" fmla="*/ 6982 h 62636"/>
                        <a:gd name="connsiteX18" fmla="*/ 32004 w 32004"/>
                        <a:gd name="connsiteY18" fmla="*/ 14792 h 62636"/>
                        <a:gd name="connsiteX19" fmla="*/ 8001 w 32004"/>
                        <a:gd name="connsiteY19" fmla="*/ 42320 h 62636"/>
                        <a:gd name="connsiteX20" fmla="*/ 10001 w 32004"/>
                        <a:gd name="connsiteY20" fmla="*/ 49940 h 62636"/>
                        <a:gd name="connsiteX21" fmla="*/ 16002 w 32004"/>
                        <a:gd name="connsiteY21" fmla="*/ 49940 h 62636"/>
                        <a:gd name="connsiteX22" fmla="*/ 21908 w 32004"/>
                        <a:gd name="connsiteY22" fmla="*/ 43463 h 62636"/>
                        <a:gd name="connsiteX23" fmla="*/ 23908 w 32004"/>
                        <a:gd name="connsiteY23" fmla="*/ 33366 h 62636"/>
                        <a:gd name="connsiteX24" fmla="*/ 23908 w 32004"/>
                        <a:gd name="connsiteY24" fmla="*/ 26699 h 62636"/>
                        <a:gd name="connsiteX25" fmla="*/ 23908 w 32004"/>
                        <a:gd name="connsiteY25" fmla="*/ 20126 h 62636"/>
                        <a:gd name="connsiteX26" fmla="*/ 21908 w 32004"/>
                        <a:gd name="connsiteY26" fmla="*/ 12411 h 62636"/>
                        <a:gd name="connsiteX27" fmla="*/ 16002 w 32004"/>
                        <a:gd name="connsiteY27" fmla="*/ 12411 h 62636"/>
                        <a:gd name="connsiteX28" fmla="*/ 10001 w 32004"/>
                        <a:gd name="connsiteY28" fmla="*/ 18983 h 62636"/>
                        <a:gd name="connsiteX29" fmla="*/ 8001 w 32004"/>
                        <a:gd name="connsiteY29" fmla="*/ 28985 h 62636"/>
                        <a:gd name="connsiteX30" fmla="*/ 8001 w 32004"/>
                        <a:gd name="connsiteY30" fmla="*/ 35747 h 62636"/>
                        <a:gd name="connsiteX31" fmla="*/ 8001 w 32004"/>
                        <a:gd name="connsiteY31" fmla="*/ 42320 h 626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</a:cxnLst>
                      <a:rect l="l" t="t" r="r" b="b"/>
                      <a:pathLst>
                        <a:path w="32004" h="62636">
                          <a:moveTo>
                            <a:pt x="32004" y="14792"/>
                          </a:moveTo>
                          <a:lnTo>
                            <a:pt x="32004" y="28889"/>
                          </a:lnTo>
                          <a:cubicBezTo>
                            <a:pt x="31891" y="32091"/>
                            <a:pt x="31509" y="35277"/>
                            <a:pt x="30861" y="38414"/>
                          </a:cubicBezTo>
                          <a:cubicBezTo>
                            <a:pt x="30364" y="41318"/>
                            <a:pt x="29466" y="44139"/>
                            <a:pt x="28194" y="46796"/>
                          </a:cubicBezTo>
                          <a:cubicBezTo>
                            <a:pt x="26936" y="49462"/>
                            <a:pt x="25300" y="51932"/>
                            <a:pt x="23336" y="54131"/>
                          </a:cubicBezTo>
                          <a:cubicBezTo>
                            <a:pt x="21216" y="56471"/>
                            <a:pt x="18741" y="58463"/>
                            <a:pt x="16002" y="60036"/>
                          </a:cubicBezTo>
                          <a:cubicBezTo>
                            <a:pt x="13743" y="61425"/>
                            <a:pt x="11207" y="62302"/>
                            <a:pt x="8573" y="62608"/>
                          </a:cubicBezTo>
                          <a:cubicBezTo>
                            <a:pt x="6780" y="62782"/>
                            <a:pt x="5001" y="62155"/>
                            <a:pt x="3715" y="60894"/>
                          </a:cubicBezTo>
                          <a:cubicBezTo>
                            <a:pt x="2326" y="59450"/>
                            <a:pt x="1398" y="57627"/>
                            <a:pt x="1048" y="55655"/>
                          </a:cubicBezTo>
                          <a:cubicBezTo>
                            <a:pt x="375" y="53073"/>
                            <a:pt x="23" y="50417"/>
                            <a:pt x="0" y="47749"/>
                          </a:cubicBezTo>
                          <a:cubicBezTo>
                            <a:pt x="0" y="45749"/>
                            <a:pt x="0" y="43463"/>
                            <a:pt x="0" y="40986"/>
                          </a:cubicBezTo>
                          <a:cubicBezTo>
                            <a:pt x="0" y="38510"/>
                            <a:pt x="0" y="36033"/>
                            <a:pt x="0" y="34033"/>
                          </a:cubicBezTo>
                          <a:cubicBezTo>
                            <a:pt x="43" y="30832"/>
                            <a:pt x="394" y="27642"/>
                            <a:pt x="1048" y="24508"/>
                          </a:cubicBezTo>
                          <a:cubicBezTo>
                            <a:pt x="1545" y="21574"/>
                            <a:pt x="2443" y="18721"/>
                            <a:pt x="3715" y="16031"/>
                          </a:cubicBezTo>
                          <a:cubicBezTo>
                            <a:pt x="6299" y="10375"/>
                            <a:pt x="10598" y="5677"/>
                            <a:pt x="16002" y="2600"/>
                          </a:cubicBezTo>
                          <a:cubicBezTo>
                            <a:pt x="18202" y="1161"/>
                            <a:pt x="20719" y="278"/>
                            <a:pt x="23336" y="29"/>
                          </a:cubicBezTo>
                          <a:cubicBezTo>
                            <a:pt x="25129" y="-146"/>
                            <a:pt x="26907" y="482"/>
                            <a:pt x="28194" y="1743"/>
                          </a:cubicBezTo>
                          <a:cubicBezTo>
                            <a:pt x="29613" y="3165"/>
                            <a:pt x="30546" y="4998"/>
                            <a:pt x="30861" y="6982"/>
                          </a:cubicBezTo>
                          <a:cubicBezTo>
                            <a:pt x="31522" y="9537"/>
                            <a:pt x="31906" y="12155"/>
                            <a:pt x="32004" y="14792"/>
                          </a:cubicBezTo>
                          <a:close/>
                          <a:moveTo>
                            <a:pt x="8001" y="42320"/>
                          </a:moveTo>
                          <a:cubicBezTo>
                            <a:pt x="7885" y="45003"/>
                            <a:pt x="8582" y="47659"/>
                            <a:pt x="10001" y="49940"/>
                          </a:cubicBezTo>
                          <a:cubicBezTo>
                            <a:pt x="11240" y="51368"/>
                            <a:pt x="13145" y="51273"/>
                            <a:pt x="16002" y="49940"/>
                          </a:cubicBezTo>
                          <a:cubicBezTo>
                            <a:pt x="18640" y="48502"/>
                            <a:pt x="20719" y="46221"/>
                            <a:pt x="21908" y="43463"/>
                          </a:cubicBezTo>
                          <a:cubicBezTo>
                            <a:pt x="23149" y="40237"/>
                            <a:pt x="23826" y="36822"/>
                            <a:pt x="23908" y="33366"/>
                          </a:cubicBezTo>
                          <a:cubicBezTo>
                            <a:pt x="23908" y="31366"/>
                            <a:pt x="23908" y="29080"/>
                            <a:pt x="23908" y="26699"/>
                          </a:cubicBezTo>
                          <a:cubicBezTo>
                            <a:pt x="23908" y="24317"/>
                            <a:pt x="23908" y="22031"/>
                            <a:pt x="23908" y="20126"/>
                          </a:cubicBezTo>
                          <a:cubicBezTo>
                            <a:pt x="24003" y="17415"/>
                            <a:pt x="23308" y="14735"/>
                            <a:pt x="21908" y="12411"/>
                          </a:cubicBezTo>
                          <a:cubicBezTo>
                            <a:pt x="20669" y="10982"/>
                            <a:pt x="18764" y="11078"/>
                            <a:pt x="16002" y="12411"/>
                          </a:cubicBezTo>
                          <a:cubicBezTo>
                            <a:pt x="13331" y="13880"/>
                            <a:pt x="11222" y="16191"/>
                            <a:pt x="10001" y="18983"/>
                          </a:cubicBezTo>
                          <a:cubicBezTo>
                            <a:pt x="8769" y="22179"/>
                            <a:pt x="8092" y="25561"/>
                            <a:pt x="8001" y="28985"/>
                          </a:cubicBezTo>
                          <a:cubicBezTo>
                            <a:pt x="8001" y="31080"/>
                            <a:pt x="8001" y="33271"/>
                            <a:pt x="8001" y="35747"/>
                          </a:cubicBezTo>
                          <a:cubicBezTo>
                            <a:pt x="8001" y="38224"/>
                            <a:pt x="7906" y="40319"/>
                            <a:pt x="8001" y="42320"/>
                          </a:cubicBezTo>
                          <a:close/>
                        </a:path>
                      </a:pathLst>
                    </a:custGeom>
                    <a:solidFill>
                      <a:srgbClr val="455A64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ru-RU"/>
                    </a:p>
                  </p:txBody>
                </p:sp>
                <p:sp>
                  <p:nvSpPr>
                    <p:cNvPr id="453" name="Полилиния: фигура 616">
                      <a:extLst>
                        <a:ext uri="{FF2B5EF4-FFF2-40B4-BE49-F238E27FC236}">
                          <a16:creationId xmlns:a16="http://schemas.microsoft.com/office/drawing/2014/main" id="{4ED031BC-21F5-41C2-AEE8-3C22EFC749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59751" y="2239009"/>
                      <a:ext cx="43529" cy="75120"/>
                    </a:xfrm>
                    <a:custGeom>
                      <a:avLst/>
                      <a:gdLst>
                        <a:gd name="connsiteX0" fmla="*/ 8858 w 43529"/>
                        <a:gd name="connsiteY0" fmla="*/ 16796 h 75120"/>
                        <a:gd name="connsiteX1" fmla="*/ 12668 w 43529"/>
                        <a:gd name="connsiteY1" fmla="*/ 15462 h 75120"/>
                        <a:gd name="connsiteX2" fmla="*/ 15430 w 43529"/>
                        <a:gd name="connsiteY2" fmla="*/ 16129 h 75120"/>
                        <a:gd name="connsiteX3" fmla="*/ 17050 w 43529"/>
                        <a:gd name="connsiteY3" fmla="*/ 18320 h 75120"/>
                        <a:gd name="connsiteX4" fmla="*/ 17717 w 43529"/>
                        <a:gd name="connsiteY4" fmla="*/ 21558 h 75120"/>
                        <a:gd name="connsiteX5" fmla="*/ 17717 w 43529"/>
                        <a:gd name="connsiteY5" fmla="*/ 25940 h 75120"/>
                        <a:gd name="connsiteX6" fmla="*/ 17717 w 43529"/>
                        <a:gd name="connsiteY6" fmla="*/ 30321 h 75120"/>
                        <a:gd name="connsiteX7" fmla="*/ 17050 w 43529"/>
                        <a:gd name="connsiteY7" fmla="*/ 34322 h 75120"/>
                        <a:gd name="connsiteX8" fmla="*/ 15430 w 43529"/>
                        <a:gd name="connsiteY8" fmla="*/ 38513 h 75120"/>
                        <a:gd name="connsiteX9" fmla="*/ 12668 w 43529"/>
                        <a:gd name="connsiteY9" fmla="*/ 42323 h 75120"/>
                        <a:gd name="connsiteX10" fmla="*/ 8858 w 43529"/>
                        <a:gd name="connsiteY10" fmla="*/ 45276 h 75120"/>
                        <a:gd name="connsiteX11" fmla="*/ 5048 w 43529"/>
                        <a:gd name="connsiteY11" fmla="*/ 46704 h 75120"/>
                        <a:gd name="connsiteX12" fmla="*/ 2381 w 43529"/>
                        <a:gd name="connsiteY12" fmla="*/ 46037 h 75120"/>
                        <a:gd name="connsiteX13" fmla="*/ 667 w 43529"/>
                        <a:gd name="connsiteY13" fmla="*/ 43847 h 75120"/>
                        <a:gd name="connsiteX14" fmla="*/ 0 w 43529"/>
                        <a:gd name="connsiteY14" fmla="*/ 40608 h 75120"/>
                        <a:gd name="connsiteX15" fmla="*/ 0 w 43529"/>
                        <a:gd name="connsiteY15" fmla="*/ 36227 h 75120"/>
                        <a:gd name="connsiteX16" fmla="*/ 0 w 43529"/>
                        <a:gd name="connsiteY16" fmla="*/ 31845 h 75120"/>
                        <a:gd name="connsiteX17" fmla="*/ 667 w 43529"/>
                        <a:gd name="connsiteY17" fmla="*/ 27845 h 75120"/>
                        <a:gd name="connsiteX18" fmla="*/ 2381 w 43529"/>
                        <a:gd name="connsiteY18" fmla="*/ 23654 h 75120"/>
                        <a:gd name="connsiteX19" fmla="*/ 5048 w 43529"/>
                        <a:gd name="connsiteY19" fmla="*/ 19844 h 75120"/>
                        <a:gd name="connsiteX20" fmla="*/ 8858 w 43529"/>
                        <a:gd name="connsiteY20" fmla="*/ 16796 h 75120"/>
                        <a:gd name="connsiteX21" fmla="*/ 32766 w 43529"/>
                        <a:gd name="connsiteY21" fmla="*/ 4890 h 75120"/>
                        <a:gd name="connsiteX22" fmla="*/ 33623 w 43529"/>
                        <a:gd name="connsiteY22" fmla="*/ 3270 h 75120"/>
                        <a:gd name="connsiteX23" fmla="*/ 34862 w 43529"/>
                        <a:gd name="connsiteY23" fmla="*/ 2127 h 75120"/>
                        <a:gd name="connsiteX24" fmla="*/ 38481 w 43529"/>
                        <a:gd name="connsiteY24" fmla="*/ 127 h 75120"/>
                        <a:gd name="connsiteX25" fmla="*/ 39529 w 43529"/>
                        <a:gd name="connsiteY25" fmla="*/ 127 h 75120"/>
                        <a:gd name="connsiteX26" fmla="*/ 39529 w 43529"/>
                        <a:gd name="connsiteY26" fmla="*/ 1080 h 75120"/>
                        <a:gd name="connsiteX27" fmla="*/ 39529 w 43529"/>
                        <a:gd name="connsiteY27" fmla="*/ 1080 h 75120"/>
                        <a:gd name="connsiteX28" fmla="*/ 39529 w 43529"/>
                        <a:gd name="connsiteY28" fmla="*/ 1651 h 75120"/>
                        <a:gd name="connsiteX29" fmla="*/ 10192 w 43529"/>
                        <a:gd name="connsiteY29" fmla="*/ 70231 h 75120"/>
                        <a:gd name="connsiteX30" fmla="*/ 9335 w 43529"/>
                        <a:gd name="connsiteY30" fmla="*/ 71755 h 75120"/>
                        <a:gd name="connsiteX31" fmla="*/ 8001 w 43529"/>
                        <a:gd name="connsiteY31" fmla="*/ 72898 h 75120"/>
                        <a:gd name="connsiteX32" fmla="*/ 4477 w 43529"/>
                        <a:gd name="connsiteY32" fmla="*/ 74994 h 75120"/>
                        <a:gd name="connsiteX33" fmla="*/ 3429 w 43529"/>
                        <a:gd name="connsiteY33" fmla="*/ 74994 h 75120"/>
                        <a:gd name="connsiteX34" fmla="*/ 3429 w 43529"/>
                        <a:gd name="connsiteY34" fmla="*/ 74041 h 75120"/>
                        <a:gd name="connsiteX35" fmla="*/ 3429 w 43529"/>
                        <a:gd name="connsiteY35" fmla="*/ 74041 h 75120"/>
                        <a:gd name="connsiteX36" fmla="*/ 3429 w 43529"/>
                        <a:gd name="connsiteY36" fmla="*/ 73470 h 75120"/>
                        <a:gd name="connsiteX37" fmla="*/ 12002 w 43529"/>
                        <a:gd name="connsiteY37" fmla="*/ 32893 h 75120"/>
                        <a:gd name="connsiteX38" fmla="*/ 12002 w 43529"/>
                        <a:gd name="connsiteY38" fmla="*/ 31369 h 75120"/>
                        <a:gd name="connsiteX39" fmla="*/ 12002 w 43529"/>
                        <a:gd name="connsiteY39" fmla="*/ 27083 h 75120"/>
                        <a:gd name="connsiteX40" fmla="*/ 12002 w 43529"/>
                        <a:gd name="connsiteY40" fmla="*/ 25559 h 75120"/>
                        <a:gd name="connsiteX41" fmla="*/ 11240 w 43529"/>
                        <a:gd name="connsiteY41" fmla="*/ 23368 h 75120"/>
                        <a:gd name="connsiteX42" fmla="*/ 8858 w 43529"/>
                        <a:gd name="connsiteY42" fmla="*/ 23368 h 75120"/>
                        <a:gd name="connsiteX43" fmla="*/ 6477 w 43529"/>
                        <a:gd name="connsiteY43" fmla="*/ 25940 h 75120"/>
                        <a:gd name="connsiteX44" fmla="*/ 5715 w 43529"/>
                        <a:gd name="connsiteY44" fmla="*/ 29083 h 75120"/>
                        <a:gd name="connsiteX45" fmla="*/ 5715 w 43529"/>
                        <a:gd name="connsiteY45" fmla="*/ 30607 h 75120"/>
                        <a:gd name="connsiteX46" fmla="*/ 5715 w 43529"/>
                        <a:gd name="connsiteY46" fmla="*/ 34893 h 75120"/>
                        <a:gd name="connsiteX47" fmla="*/ 5715 w 43529"/>
                        <a:gd name="connsiteY47" fmla="*/ 36322 h 75120"/>
                        <a:gd name="connsiteX48" fmla="*/ 6477 w 43529"/>
                        <a:gd name="connsiteY48" fmla="*/ 38608 h 75120"/>
                        <a:gd name="connsiteX49" fmla="*/ 8858 w 43529"/>
                        <a:gd name="connsiteY49" fmla="*/ 38608 h 75120"/>
                        <a:gd name="connsiteX50" fmla="*/ 11239 w 43529"/>
                        <a:gd name="connsiteY50" fmla="*/ 36132 h 75120"/>
                        <a:gd name="connsiteX51" fmla="*/ 12001 w 43529"/>
                        <a:gd name="connsiteY51" fmla="*/ 32893 h 75120"/>
                        <a:gd name="connsiteX52" fmla="*/ 34671 w 43529"/>
                        <a:gd name="connsiteY52" fmla="*/ 29750 h 75120"/>
                        <a:gd name="connsiteX53" fmla="*/ 38481 w 43529"/>
                        <a:gd name="connsiteY53" fmla="*/ 28416 h 75120"/>
                        <a:gd name="connsiteX54" fmla="*/ 41148 w 43529"/>
                        <a:gd name="connsiteY54" fmla="*/ 29083 h 75120"/>
                        <a:gd name="connsiteX55" fmla="*/ 42863 w 43529"/>
                        <a:gd name="connsiteY55" fmla="*/ 31274 h 75120"/>
                        <a:gd name="connsiteX56" fmla="*/ 43529 w 43529"/>
                        <a:gd name="connsiteY56" fmla="*/ 34512 h 75120"/>
                        <a:gd name="connsiteX57" fmla="*/ 43529 w 43529"/>
                        <a:gd name="connsiteY57" fmla="*/ 38894 h 75120"/>
                        <a:gd name="connsiteX58" fmla="*/ 43529 w 43529"/>
                        <a:gd name="connsiteY58" fmla="*/ 43371 h 75120"/>
                        <a:gd name="connsiteX59" fmla="*/ 42863 w 43529"/>
                        <a:gd name="connsiteY59" fmla="*/ 47371 h 75120"/>
                        <a:gd name="connsiteX60" fmla="*/ 41148 w 43529"/>
                        <a:gd name="connsiteY60" fmla="*/ 51467 h 75120"/>
                        <a:gd name="connsiteX61" fmla="*/ 38481 w 43529"/>
                        <a:gd name="connsiteY61" fmla="*/ 55277 h 75120"/>
                        <a:gd name="connsiteX62" fmla="*/ 34671 w 43529"/>
                        <a:gd name="connsiteY62" fmla="*/ 58325 h 75120"/>
                        <a:gd name="connsiteX63" fmla="*/ 30861 w 43529"/>
                        <a:gd name="connsiteY63" fmla="*/ 59658 h 75120"/>
                        <a:gd name="connsiteX64" fmla="*/ 28099 w 43529"/>
                        <a:gd name="connsiteY64" fmla="*/ 58991 h 75120"/>
                        <a:gd name="connsiteX65" fmla="*/ 26479 w 43529"/>
                        <a:gd name="connsiteY65" fmla="*/ 56801 h 75120"/>
                        <a:gd name="connsiteX66" fmla="*/ 25813 w 43529"/>
                        <a:gd name="connsiteY66" fmla="*/ 53562 h 75120"/>
                        <a:gd name="connsiteX67" fmla="*/ 25813 w 43529"/>
                        <a:gd name="connsiteY67" fmla="*/ 49276 h 75120"/>
                        <a:gd name="connsiteX68" fmla="*/ 25813 w 43529"/>
                        <a:gd name="connsiteY68" fmla="*/ 44799 h 75120"/>
                        <a:gd name="connsiteX69" fmla="*/ 26480 w 43529"/>
                        <a:gd name="connsiteY69" fmla="*/ 40799 h 75120"/>
                        <a:gd name="connsiteX70" fmla="*/ 28099 w 43529"/>
                        <a:gd name="connsiteY70" fmla="*/ 36608 h 75120"/>
                        <a:gd name="connsiteX71" fmla="*/ 30861 w 43529"/>
                        <a:gd name="connsiteY71" fmla="*/ 32798 h 75120"/>
                        <a:gd name="connsiteX72" fmla="*/ 34671 w 43529"/>
                        <a:gd name="connsiteY72" fmla="*/ 29750 h 75120"/>
                        <a:gd name="connsiteX73" fmla="*/ 37814 w 43529"/>
                        <a:gd name="connsiteY73" fmla="*/ 45847 h 75120"/>
                        <a:gd name="connsiteX74" fmla="*/ 37814 w 43529"/>
                        <a:gd name="connsiteY74" fmla="*/ 38513 h 75120"/>
                        <a:gd name="connsiteX75" fmla="*/ 37052 w 43529"/>
                        <a:gd name="connsiteY75" fmla="*/ 36322 h 75120"/>
                        <a:gd name="connsiteX76" fmla="*/ 34671 w 43529"/>
                        <a:gd name="connsiteY76" fmla="*/ 36322 h 75120"/>
                        <a:gd name="connsiteX77" fmla="*/ 32290 w 43529"/>
                        <a:gd name="connsiteY77" fmla="*/ 38799 h 75120"/>
                        <a:gd name="connsiteX78" fmla="*/ 31528 w 43529"/>
                        <a:gd name="connsiteY78" fmla="*/ 41942 h 75120"/>
                        <a:gd name="connsiteX79" fmla="*/ 31528 w 43529"/>
                        <a:gd name="connsiteY79" fmla="*/ 43466 h 75120"/>
                        <a:gd name="connsiteX80" fmla="*/ 31528 w 43529"/>
                        <a:gd name="connsiteY80" fmla="*/ 45657 h 75120"/>
                        <a:gd name="connsiteX81" fmla="*/ 31528 w 43529"/>
                        <a:gd name="connsiteY81" fmla="*/ 47752 h 75120"/>
                        <a:gd name="connsiteX82" fmla="*/ 31528 w 43529"/>
                        <a:gd name="connsiteY82" fmla="*/ 49181 h 75120"/>
                        <a:gd name="connsiteX83" fmla="*/ 32290 w 43529"/>
                        <a:gd name="connsiteY83" fmla="*/ 51467 h 75120"/>
                        <a:gd name="connsiteX84" fmla="*/ 34671 w 43529"/>
                        <a:gd name="connsiteY84" fmla="*/ 51467 h 75120"/>
                        <a:gd name="connsiteX85" fmla="*/ 37052 w 43529"/>
                        <a:gd name="connsiteY85" fmla="*/ 48990 h 75120"/>
                        <a:gd name="connsiteX86" fmla="*/ 37814 w 43529"/>
                        <a:gd name="connsiteY86" fmla="*/ 45847 h 7512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  <a:cxn ang="0">
                          <a:pos x="connsiteX63" y="connsiteY63"/>
                        </a:cxn>
                        <a:cxn ang="0">
                          <a:pos x="connsiteX64" y="connsiteY64"/>
                        </a:cxn>
                        <a:cxn ang="0">
                          <a:pos x="connsiteX65" y="connsiteY65"/>
                        </a:cxn>
                        <a:cxn ang="0">
                          <a:pos x="connsiteX66" y="connsiteY66"/>
                        </a:cxn>
                        <a:cxn ang="0">
                          <a:pos x="connsiteX67" y="connsiteY67"/>
                        </a:cxn>
                        <a:cxn ang="0">
                          <a:pos x="connsiteX68" y="connsiteY68"/>
                        </a:cxn>
                        <a:cxn ang="0">
                          <a:pos x="connsiteX69" y="connsiteY69"/>
                        </a:cxn>
                        <a:cxn ang="0">
                          <a:pos x="connsiteX70" y="connsiteY70"/>
                        </a:cxn>
                        <a:cxn ang="0">
                          <a:pos x="connsiteX71" y="connsiteY71"/>
                        </a:cxn>
                        <a:cxn ang="0">
                          <a:pos x="connsiteX72" y="connsiteY72"/>
                        </a:cxn>
                        <a:cxn ang="0">
                          <a:pos x="connsiteX73" y="connsiteY73"/>
                        </a:cxn>
                        <a:cxn ang="0">
                          <a:pos x="connsiteX74" y="connsiteY74"/>
                        </a:cxn>
                        <a:cxn ang="0">
                          <a:pos x="connsiteX75" y="connsiteY75"/>
                        </a:cxn>
                        <a:cxn ang="0">
                          <a:pos x="connsiteX76" y="connsiteY76"/>
                        </a:cxn>
                        <a:cxn ang="0">
                          <a:pos x="connsiteX77" y="connsiteY77"/>
                        </a:cxn>
                        <a:cxn ang="0">
                          <a:pos x="connsiteX78" y="connsiteY78"/>
                        </a:cxn>
                        <a:cxn ang="0">
                          <a:pos x="connsiteX79" y="connsiteY79"/>
                        </a:cxn>
                        <a:cxn ang="0">
                          <a:pos x="connsiteX80" y="connsiteY80"/>
                        </a:cxn>
                        <a:cxn ang="0">
                          <a:pos x="connsiteX81" y="connsiteY81"/>
                        </a:cxn>
                        <a:cxn ang="0">
                          <a:pos x="connsiteX82" y="connsiteY82"/>
                        </a:cxn>
                        <a:cxn ang="0">
                          <a:pos x="connsiteX83" y="connsiteY83"/>
                        </a:cxn>
                        <a:cxn ang="0">
                          <a:pos x="connsiteX84" y="connsiteY84"/>
                        </a:cxn>
                        <a:cxn ang="0">
                          <a:pos x="connsiteX85" y="connsiteY85"/>
                        </a:cxn>
                        <a:cxn ang="0">
                          <a:pos x="connsiteX86" y="connsiteY86"/>
                        </a:cxn>
                      </a:cxnLst>
                      <a:rect l="l" t="t" r="r" b="b"/>
                      <a:pathLst>
                        <a:path w="43529" h="75120">
                          <a:moveTo>
                            <a:pt x="8858" y="16796"/>
                          </a:moveTo>
                          <a:cubicBezTo>
                            <a:pt x="9999" y="16044"/>
                            <a:pt x="11308" y="15586"/>
                            <a:pt x="12668" y="15462"/>
                          </a:cubicBezTo>
                          <a:cubicBezTo>
                            <a:pt x="13634" y="15410"/>
                            <a:pt x="14594" y="15642"/>
                            <a:pt x="15430" y="16129"/>
                          </a:cubicBezTo>
                          <a:cubicBezTo>
                            <a:pt x="16168" y="16690"/>
                            <a:pt x="16730" y="17450"/>
                            <a:pt x="17050" y="18320"/>
                          </a:cubicBezTo>
                          <a:cubicBezTo>
                            <a:pt x="17459" y="19352"/>
                            <a:pt x="17685" y="20448"/>
                            <a:pt x="17717" y="21558"/>
                          </a:cubicBezTo>
                          <a:cubicBezTo>
                            <a:pt x="17717" y="22892"/>
                            <a:pt x="17717" y="24321"/>
                            <a:pt x="17717" y="25940"/>
                          </a:cubicBezTo>
                          <a:cubicBezTo>
                            <a:pt x="17717" y="27559"/>
                            <a:pt x="17717" y="28988"/>
                            <a:pt x="17717" y="30321"/>
                          </a:cubicBezTo>
                          <a:cubicBezTo>
                            <a:pt x="17681" y="31679"/>
                            <a:pt x="17456" y="33026"/>
                            <a:pt x="17050" y="34322"/>
                          </a:cubicBezTo>
                          <a:cubicBezTo>
                            <a:pt x="16652" y="35770"/>
                            <a:pt x="16109" y="37174"/>
                            <a:pt x="15430" y="38513"/>
                          </a:cubicBezTo>
                          <a:cubicBezTo>
                            <a:pt x="14661" y="39886"/>
                            <a:pt x="13734" y="41164"/>
                            <a:pt x="12668" y="42323"/>
                          </a:cubicBezTo>
                          <a:cubicBezTo>
                            <a:pt x="11591" y="43533"/>
                            <a:pt x="10299" y="44535"/>
                            <a:pt x="8858" y="45276"/>
                          </a:cubicBezTo>
                          <a:cubicBezTo>
                            <a:pt x="7706" y="46021"/>
                            <a:pt x="6406" y="46508"/>
                            <a:pt x="5048" y="46704"/>
                          </a:cubicBezTo>
                          <a:cubicBezTo>
                            <a:pt x="4114" y="46743"/>
                            <a:pt x="3188" y="46512"/>
                            <a:pt x="2381" y="46037"/>
                          </a:cubicBezTo>
                          <a:cubicBezTo>
                            <a:pt x="1591" y="45508"/>
                            <a:pt x="991" y="44740"/>
                            <a:pt x="667" y="43847"/>
                          </a:cubicBezTo>
                          <a:cubicBezTo>
                            <a:pt x="290" y="42805"/>
                            <a:pt x="65" y="41714"/>
                            <a:pt x="0" y="40608"/>
                          </a:cubicBezTo>
                          <a:cubicBezTo>
                            <a:pt x="0" y="39275"/>
                            <a:pt x="0" y="37846"/>
                            <a:pt x="0" y="36227"/>
                          </a:cubicBezTo>
                          <a:cubicBezTo>
                            <a:pt x="0" y="34608"/>
                            <a:pt x="0" y="33179"/>
                            <a:pt x="0" y="31845"/>
                          </a:cubicBezTo>
                          <a:cubicBezTo>
                            <a:pt x="79" y="30492"/>
                            <a:pt x="303" y="29151"/>
                            <a:pt x="667" y="27845"/>
                          </a:cubicBezTo>
                          <a:cubicBezTo>
                            <a:pt x="1056" y="26380"/>
                            <a:pt x="1632" y="24971"/>
                            <a:pt x="2381" y="23654"/>
                          </a:cubicBezTo>
                          <a:cubicBezTo>
                            <a:pt x="3150" y="22304"/>
                            <a:pt x="4043" y="21028"/>
                            <a:pt x="5048" y="19844"/>
                          </a:cubicBezTo>
                          <a:cubicBezTo>
                            <a:pt x="6163" y="18647"/>
                            <a:pt x="7446" y="17621"/>
                            <a:pt x="8858" y="16796"/>
                          </a:cubicBezTo>
                          <a:close/>
                          <a:moveTo>
                            <a:pt x="32766" y="4890"/>
                          </a:moveTo>
                          <a:cubicBezTo>
                            <a:pt x="33012" y="4330"/>
                            <a:pt x="33298" y="3788"/>
                            <a:pt x="33623" y="3270"/>
                          </a:cubicBezTo>
                          <a:cubicBezTo>
                            <a:pt x="33966" y="2820"/>
                            <a:pt x="34385" y="2433"/>
                            <a:pt x="34862" y="2127"/>
                          </a:cubicBezTo>
                          <a:lnTo>
                            <a:pt x="38481" y="127"/>
                          </a:lnTo>
                          <a:cubicBezTo>
                            <a:pt x="38810" y="-42"/>
                            <a:pt x="39200" y="-42"/>
                            <a:pt x="39529" y="127"/>
                          </a:cubicBezTo>
                          <a:cubicBezTo>
                            <a:pt x="39656" y="432"/>
                            <a:pt x="39656" y="775"/>
                            <a:pt x="39529" y="1080"/>
                          </a:cubicBezTo>
                          <a:cubicBezTo>
                            <a:pt x="39529" y="1080"/>
                            <a:pt x="39529" y="1080"/>
                            <a:pt x="39529" y="1080"/>
                          </a:cubicBezTo>
                          <a:cubicBezTo>
                            <a:pt x="39570" y="1268"/>
                            <a:pt x="39570" y="1463"/>
                            <a:pt x="39529" y="1651"/>
                          </a:cubicBezTo>
                          <a:lnTo>
                            <a:pt x="10192" y="70231"/>
                          </a:lnTo>
                          <a:cubicBezTo>
                            <a:pt x="9947" y="70761"/>
                            <a:pt x="9661" y="71271"/>
                            <a:pt x="9335" y="71755"/>
                          </a:cubicBezTo>
                          <a:cubicBezTo>
                            <a:pt x="9008" y="72255"/>
                            <a:pt x="8545" y="72652"/>
                            <a:pt x="8001" y="72898"/>
                          </a:cubicBezTo>
                          <a:lnTo>
                            <a:pt x="4477" y="74994"/>
                          </a:lnTo>
                          <a:cubicBezTo>
                            <a:pt x="4148" y="75163"/>
                            <a:pt x="3758" y="75163"/>
                            <a:pt x="3429" y="74994"/>
                          </a:cubicBezTo>
                          <a:cubicBezTo>
                            <a:pt x="3277" y="74694"/>
                            <a:pt x="3277" y="74340"/>
                            <a:pt x="3429" y="74041"/>
                          </a:cubicBezTo>
                          <a:lnTo>
                            <a:pt x="3429" y="74041"/>
                          </a:lnTo>
                          <a:lnTo>
                            <a:pt x="3429" y="73470"/>
                          </a:lnTo>
                          <a:close/>
                          <a:moveTo>
                            <a:pt x="12002" y="32893"/>
                          </a:moveTo>
                          <a:cubicBezTo>
                            <a:pt x="12059" y="32387"/>
                            <a:pt x="12059" y="31875"/>
                            <a:pt x="12002" y="31369"/>
                          </a:cubicBezTo>
                          <a:lnTo>
                            <a:pt x="12002" y="27083"/>
                          </a:lnTo>
                          <a:cubicBezTo>
                            <a:pt x="12067" y="26577"/>
                            <a:pt x="12067" y="26065"/>
                            <a:pt x="12002" y="25559"/>
                          </a:cubicBezTo>
                          <a:cubicBezTo>
                            <a:pt x="12046" y="24757"/>
                            <a:pt x="11772" y="23969"/>
                            <a:pt x="11240" y="23368"/>
                          </a:cubicBezTo>
                          <a:cubicBezTo>
                            <a:pt x="11239" y="22797"/>
                            <a:pt x="10001" y="23368"/>
                            <a:pt x="8858" y="23368"/>
                          </a:cubicBezTo>
                          <a:cubicBezTo>
                            <a:pt x="7811" y="23950"/>
                            <a:pt x="6976" y="24851"/>
                            <a:pt x="6477" y="25940"/>
                          </a:cubicBezTo>
                          <a:cubicBezTo>
                            <a:pt x="6067" y="26944"/>
                            <a:pt x="5811" y="28003"/>
                            <a:pt x="5715" y="29083"/>
                          </a:cubicBezTo>
                          <a:cubicBezTo>
                            <a:pt x="5715" y="29083"/>
                            <a:pt x="5715" y="29940"/>
                            <a:pt x="5715" y="30607"/>
                          </a:cubicBezTo>
                          <a:lnTo>
                            <a:pt x="5715" y="34893"/>
                          </a:lnTo>
                          <a:cubicBezTo>
                            <a:pt x="5715" y="35560"/>
                            <a:pt x="5715" y="36036"/>
                            <a:pt x="5715" y="36322"/>
                          </a:cubicBezTo>
                          <a:cubicBezTo>
                            <a:pt x="5745" y="37141"/>
                            <a:pt x="6010" y="37935"/>
                            <a:pt x="6477" y="38608"/>
                          </a:cubicBezTo>
                          <a:cubicBezTo>
                            <a:pt x="6953" y="39084"/>
                            <a:pt x="7715" y="38608"/>
                            <a:pt x="8858" y="38608"/>
                          </a:cubicBezTo>
                          <a:cubicBezTo>
                            <a:pt x="9903" y="38068"/>
                            <a:pt x="10741" y="37197"/>
                            <a:pt x="11239" y="36132"/>
                          </a:cubicBezTo>
                          <a:cubicBezTo>
                            <a:pt x="11729" y="35121"/>
                            <a:pt x="11989" y="34016"/>
                            <a:pt x="12001" y="32893"/>
                          </a:cubicBezTo>
                          <a:close/>
                          <a:moveTo>
                            <a:pt x="34671" y="29750"/>
                          </a:moveTo>
                          <a:cubicBezTo>
                            <a:pt x="35798" y="28971"/>
                            <a:pt x="37114" y="28510"/>
                            <a:pt x="38481" y="28416"/>
                          </a:cubicBezTo>
                          <a:cubicBezTo>
                            <a:pt x="39416" y="28377"/>
                            <a:pt x="40342" y="28609"/>
                            <a:pt x="41148" y="29083"/>
                          </a:cubicBezTo>
                          <a:cubicBezTo>
                            <a:pt x="41917" y="29635"/>
                            <a:pt x="42512" y="30395"/>
                            <a:pt x="42863" y="31274"/>
                          </a:cubicBezTo>
                          <a:cubicBezTo>
                            <a:pt x="43231" y="32318"/>
                            <a:pt x="43455" y="33408"/>
                            <a:pt x="43529" y="34512"/>
                          </a:cubicBezTo>
                          <a:cubicBezTo>
                            <a:pt x="43529" y="35846"/>
                            <a:pt x="43529" y="37275"/>
                            <a:pt x="43529" y="38894"/>
                          </a:cubicBezTo>
                          <a:cubicBezTo>
                            <a:pt x="43529" y="40513"/>
                            <a:pt x="43529" y="41942"/>
                            <a:pt x="43529" y="43371"/>
                          </a:cubicBezTo>
                          <a:cubicBezTo>
                            <a:pt x="43431" y="44722"/>
                            <a:pt x="43208" y="46061"/>
                            <a:pt x="42863" y="47371"/>
                          </a:cubicBezTo>
                          <a:cubicBezTo>
                            <a:pt x="42473" y="48806"/>
                            <a:pt x="41897" y="50183"/>
                            <a:pt x="41148" y="51467"/>
                          </a:cubicBezTo>
                          <a:cubicBezTo>
                            <a:pt x="40379" y="52817"/>
                            <a:pt x="39486" y="54092"/>
                            <a:pt x="38481" y="55277"/>
                          </a:cubicBezTo>
                          <a:cubicBezTo>
                            <a:pt x="37342" y="56446"/>
                            <a:pt x="36062" y="57470"/>
                            <a:pt x="34671" y="58325"/>
                          </a:cubicBezTo>
                          <a:cubicBezTo>
                            <a:pt x="33511" y="59036"/>
                            <a:pt x="32212" y="59491"/>
                            <a:pt x="30861" y="59658"/>
                          </a:cubicBezTo>
                          <a:cubicBezTo>
                            <a:pt x="29891" y="59756"/>
                            <a:pt x="28917" y="59521"/>
                            <a:pt x="28099" y="58991"/>
                          </a:cubicBezTo>
                          <a:cubicBezTo>
                            <a:pt x="27361" y="58431"/>
                            <a:pt x="26799" y="57670"/>
                            <a:pt x="26479" y="56801"/>
                          </a:cubicBezTo>
                          <a:cubicBezTo>
                            <a:pt x="26103" y="55759"/>
                            <a:pt x="25878" y="54668"/>
                            <a:pt x="25813" y="53562"/>
                          </a:cubicBezTo>
                          <a:cubicBezTo>
                            <a:pt x="25813" y="52229"/>
                            <a:pt x="25813" y="50800"/>
                            <a:pt x="25813" y="49276"/>
                          </a:cubicBezTo>
                          <a:cubicBezTo>
                            <a:pt x="25813" y="47752"/>
                            <a:pt x="25813" y="46228"/>
                            <a:pt x="25813" y="44799"/>
                          </a:cubicBezTo>
                          <a:cubicBezTo>
                            <a:pt x="25892" y="43446"/>
                            <a:pt x="26116" y="42105"/>
                            <a:pt x="26480" y="40799"/>
                          </a:cubicBezTo>
                          <a:cubicBezTo>
                            <a:pt x="26878" y="39351"/>
                            <a:pt x="27420" y="37947"/>
                            <a:pt x="28099" y="36608"/>
                          </a:cubicBezTo>
                          <a:cubicBezTo>
                            <a:pt x="28869" y="35235"/>
                            <a:pt x="29796" y="33956"/>
                            <a:pt x="30861" y="32798"/>
                          </a:cubicBezTo>
                          <a:cubicBezTo>
                            <a:pt x="31961" y="31585"/>
                            <a:pt x="33247" y="30556"/>
                            <a:pt x="34671" y="29750"/>
                          </a:cubicBezTo>
                          <a:close/>
                          <a:moveTo>
                            <a:pt x="37814" y="45847"/>
                          </a:moveTo>
                          <a:lnTo>
                            <a:pt x="37814" y="38513"/>
                          </a:lnTo>
                          <a:cubicBezTo>
                            <a:pt x="37772" y="37725"/>
                            <a:pt x="37507" y="36966"/>
                            <a:pt x="37052" y="36322"/>
                          </a:cubicBezTo>
                          <a:cubicBezTo>
                            <a:pt x="36576" y="36322"/>
                            <a:pt x="35814" y="36322"/>
                            <a:pt x="34671" y="36322"/>
                          </a:cubicBezTo>
                          <a:cubicBezTo>
                            <a:pt x="33607" y="36837"/>
                            <a:pt x="32763" y="37716"/>
                            <a:pt x="32290" y="38799"/>
                          </a:cubicBezTo>
                          <a:cubicBezTo>
                            <a:pt x="31836" y="39788"/>
                            <a:pt x="31578" y="40855"/>
                            <a:pt x="31528" y="41942"/>
                          </a:cubicBezTo>
                          <a:cubicBezTo>
                            <a:pt x="31467" y="42448"/>
                            <a:pt x="31467" y="42960"/>
                            <a:pt x="31528" y="43466"/>
                          </a:cubicBezTo>
                          <a:cubicBezTo>
                            <a:pt x="31528" y="44133"/>
                            <a:pt x="31528" y="44895"/>
                            <a:pt x="31528" y="45657"/>
                          </a:cubicBezTo>
                          <a:cubicBezTo>
                            <a:pt x="31528" y="46419"/>
                            <a:pt x="31528" y="47085"/>
                            <a:pt x="31528" y="47752"/>
                          </a:cubicBezTo>
                          <a:cubicBezTo>
                            <a:pt x="31466" y="48226"/>
                            <a:pt x="31466" y="48707"/>
                            <a:pt x="31528" y="49181"/>
                          </a:cubicBezTo>
                          <a:cubicBezTo>
                            <a:pt x="31513" y="50007"/>
                            <a:pt x="31782" y="50814"/>
                            <a:pt x="32290" y="51467"/>
                          </a:cubicBezTo>
                          <a:cubicBezTo>
                            <a:pt x="32290" y="51943"/>
                            <a:pt x="33528" y="51467"/>
                            <a:pt x="34671" y="51467"/>
                          </a:cubicBezTo>
                          <a:cubicBezTo>
                            <a:pt x="35693" y="50896"/>
                            <a:pt x="36522" y="50034"/>
                            <a:pt x="37052" y="48990"/>
                          </a:cubicBezTo>
                          <a:cubicBezTo>
                            <a:pt x="37451" y="47983"/>
                            <a:pt x="37707" y="46925"/>
                            <a:pt x="37814" y="45847"/>
                          </a:cubicBezTo>
                          <a:close/>
                        </a:path>
                      </a:pathLst>
                    </a:custGeom>
                    <a:solidFill>
                      <a:srgbClr val="455A64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ru-RU"/>
                    </a:p>
                  </p:txBody>
                </p:sp>
                <p:sp>
                  <p:nvSpPr>
                    <p:cNvPr id="454" name="Полилиния: фигура 617">
                      <a:extLst>
                        <a:ext uri="{FF2B5EF4-FFF2-40B4-BE49-F238E27FC236}">
                          <a16:creationId xmlns:a16="http://schemas.microsoft.com/office/drawing/2014/main" id="{9477B61E-595F-4EE0-A41F-B1BE8631BF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18104" y="2121122"/>
                      <a:ext cx="127740" cy="293084"/>
                    </a:xfrm>
                    <a:custGeom>
                      <a:avLst/>
                      <a:gdLst>
                        <a:gd name="connsiteX0" fmla="*/ 52684 w 127740"/>
                        <a:gd name="connsiteY0" fmla="*/ 75914 h 293084"/>
                        <a:gd name="connsiteX1" fmla="*/ 6201 w 127740"/>
                        <a:gd name="connsiteY1" fmla="*/ 187833 h 293084"/>
                        <a:gd name="connsiteX2" fmla="*/ 10 w 127740"/>
                        <a:gd name="connsiteY2" fmla="*/ 244030 h 293084"/>
                        <a:gd name="connsiteX3" fmla="*/ 6201 w 127740"/>
                        <a:gd name="connsiteY3" fmla="*/ 293084 h 293084"/>
                        <a:gd name="connsiteX4" fmla="*/ 38015 w 127740"/>
                        <a:gd name="connsiteY4" fmla="*/ 260985 h 293084"/>
                        <a:gd name="connsiteX5" fmla="*/ 33348 w 127740"/>
                        <a:gd name="connsiteY5" fmla="*/ 224790 h 293084"/>
                        <a:gd name="connsiteX6" fmla="*/ 38015 w 127740"/>
                        <a:gd name="connsiteY6" fmla="*/ 183261 h 293084"/>
                        <a:gd name="connsiteX7" fmla="*/ 72305 w 127740"/>
                        <a:gd name="connsiteY7" fmla="*/ 100584 h 293084"/>
                        <a:gd name="connsiteX8" fmla="*/ 127741 w 127740"/>
                        <a:gd name="connsiteY8" fmla="*/ 44482 h 293084"/>
                        <a:gd name="connsiteX9" fmla="*/ 127741 w 127740"/>
                        <a:gd name="connsiteY9" fmla="*/ 0 h 293084"/>
                        <a:gd name="connsiteX10" fmla="*/ 52684 w 127740"/>
                        <a:gd name="connsiteY10" fmla="*/ 75914 h 2930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127740" h="293084">
                          <a:moveTo>
                            <a:pt x="52684" y="75914"/>
                          </a:moveTo>
                          <a:cubicBezTo>
                            <a:pt x="30630" y="110145"/>
                            <a:pt x="14887" y="148050"/>
                            <a:pt x="6201" y="187833"/>
                          </a:cubicBezTo>
                          <a:cubicBezTo>
                            <a:pt x="2193" y="206300"/>
                            <a:pt x="118" y="225134"/>
                            <a:pt x="10" y="244030"/>
                          </a:cubicBezTo>
                          <a:cubicBezTo>
                            <a:pt x="-166" y="260587"/>
                            <a:pt x="1917" y="277090"/>
                            <a:pt x="6201" y="293084"/>
                          </a:cubicBezTo>
                          <a:lnTo>
                            <a:pt x="38015" y="260985"/>
                          </a:lnTo>
                          <a:cubicBezTo>
                            <a:pt x="34763" y="249200"/>
                            <a:pt x="33191" y="237014"/>
                            <a:pt x="33348" y="224790"/>
                          </a:cubicBezTo>
                          <a:cubicBezTo>
                            <a:pt x="33420" y="210820"/>
                            <a:pt x="34985" y="196898"/>
                            <a:pt x="38015" y="183261"/>
                          </a:cubicBezTo>
                          <a:cubicBezTo>
                            <a:pt x="44417" y="153875"/>
                            <a:pt x="56030" y="125874"/>
                            <a:pt x="72305" y="100584"/>
                          </a:cubicBezTo>
                          <a:cubicBezTo>
                            <a:pt x="86172" y="77829"/>
                            <a:pt x="105153" y="58620"/>
                            <a:pt x="127741" y="44482"/>
                          </a:cubicBezTo>
                          <a:lnTo>
                            <a:pt x="127741" y="0"/>
                          </a:lnTo>
                          <a:cubicBezTo>
                            <a:pt x="97148" y="19111"/>
                            <a:pt x="71445" y="45107"/>
                            <a:pt x="52684" y="75914"/>
                          </a:cubicBezTo>
                          <a:close/>
                        </a:path>
                      </a:pathLst>
                    </a:custGeom>
                    <a:solidFill>
                      <a:srgbClr val="E0E0E0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ru-RU"/>
                    </a:p>
                  </p:txBody>
                </p:sp>
                <p:sp>
                  <p:nvSpPr>
                    <p:cNvPr id="455" name="Полилиния: фигура 618">
                      <a:extLst>
                        <a:ext uri="{FF2B5EF4-FFF2-40B4-BE49-F238E27FC236}">
                          <a16:creationId xmlns:a16="http://schemas.microsoft.com/office/drawing/2014/main" id="{08C33C19-506B-4990-B773-76329DAB04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24592" y="2105760"/>
                      <a:ext cx="249281" cy="371338"/>
                    </a:xfrm>
                    <a:custGeom>
                      <a:avLst/>
                      <a:gdLst>
                        <a:gd name="connsiteX0" fmla="*/ 242983 w 249281"/>
                        <a:gd name="connsiteY0" fmla="*/ 62892 h 371338"/>
                        <a:gd name="connsiteX1" fmla="*/ 196596 w 249281"/>
                        <a:gd name="connsiteY1" fmla="*/ 4599 h 371338"/>
                        <a:gd name="connsiteX2" fmla="*/ 121539 w 249281"/>
                        <a:gd name="connsiteY2" fmla="*/ 15362 h 371338"/>
                        <a:gd name="connsiteX3" fmla="*/ 121539 w 249281"/>
                        <a:gd name="connsiteY3" fmla="*/ 59844 h 371338"/>
                        <a:gd name="connsiteX4" fmla="*/ 176975 w 249281"/>
                        <a:gd name="connsiteY4" fmla="*/ 51938 h 371338"/>
                        <a:gd name="connsiteX5" fmla="*/ 211265 w 249281"/>
                        <a:gd name="connsiteY5" fmla="*/ 94991 h 371338"/>
                        <a:gd name="connsiteX6" fmla="*/ 215932 w 249281"/>
                        <a:gd name="connsiteY6" fmla="*/ 131186 h 371338"/>
                        <a:gd name="connsiteX7" fmla="*/ 211265 w 249281"/>
                        <a:gd name="connsiteY7" fmla="*/ 172715 h 371338"/>
                        <a:gd name="connsiteX8" fmla="*/ 176975 w 249281"/>
                        <a:gd name="connsiteY8" fmla="*/ 255392 h 371338"/>
                        <a:gd name="connsiteX9" fmla="*/ 121539 w 249281"/>
                        <a:gd name="connsiteY9" fmla="*/ 311494 h 371338"/>
                        <a:gd name="connsiteX10" fmla="*/ 66104 w 249281"/>
                        <a:gd name="connsiteY10" fmla="*/ 319400 h 371338"/>
                        <a:gd name="connsiteX11" fmla="*/ 31813 w 249281"/>
                        <a:gd name="connsiteY11" fmla="*/ 276347 h 371338"/>
                        <a:gd name="connsiteX12" fmla="*/ 0 w 249281"/>
                        <a:gd name="connsiteY12" fmla="*/ 308447 h 371338"/>
                        <a:gd name="connsiteX13" fmla="*/ 46482 w 249281"/>
                        <a:gd name="connsiteY13" fmla="*/ 366739 h 371338"/>
                        <a:gd name="connsiteX14" fmla="*/ 121539 w 249281"/>
                        <a:gd name="connsiteY14" fmla="*/ 355976 h 371338"/>
                        <a:gd name="connsiteX15" fmla="*/ 196596 w 249281"/>
                        <a:gd name="connsiteY15" fmla="*/ 279776 h 371338"/>
                        <a:gd name="connsiteX16" fmla="*/ 242983 w 249281"/>
                        <a:gd name="connsiteY16" fmla="*/ 168143 h 371338"/>
                        <a:gd name="connsiteX17" fmla="*/ 249269 w 249281"/>
                        <a:gd name="connsiteY17" fmla="*/ 111946 h 371338"/>
                        <a:gd name="connsiteX18" fmla="*/ 242983 w 249281"/>
                        <a:gd name="connsiteY18" fmla="*/ 62892 h 37133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249281" h="371338">
                          <a:moveTo>
                            <a:pt x="242983" y="62892"/>
                          </a:moveTo>
                          <a:cubicBezTo>
                            <a:pt x="234601" y="33269"/>
                            <a:pt x="218123" y="13076"/>
                            <a:pt x="196596" y="4599"/>
                          </a:cubicBezTo>
                          <a:cubicBezTo>
                            <a:pt x="175070" y="-3878"/>
                            <a:pt x="149543" y="-830"/>
                            <a:pt x="121539" y="15362"/>
                          </a:cubicBezTo>
                          <a:lnTo>
                            <a:pt x="121539" y="59844"/>
                          </a:lnTo>
                          <a:cubicBezTo>
                            <a:pt x="137792" y="48754"/>
                            <a:pt x="158270" y="45834"/>
                            <a:pt x="176975" y="51938"/>
                          </a:cubicBezTo>
                          <a:cubicBezTo>
                            <a:pt x="194582" y="60044"/>
                            <a:pt x="207304" y="76017"/>
                            <a:pt x="211265" y="94991"/>
                          </a:cubicBezTo>
                          <a:cubicBezTo>
                            <a:pt x="214472" y="106785"/>
                            <a:pt x="216042" y="118964"/>
                            <a:pt x="215932" y="131186"/>
                          </a:cubicBezTo>
                          <a:cubicBezTo>
                            <a:pt x="215823" y="145154"/>
                            <a:pt x="214259" y="159072"/>
                            <a:pt x="211265" y="172715"/>
                          </a:cubicBezTo>
                          <a:cubicBezTo>
                            <a:pt x="204863" y="202101"/>
                            <a:pt x="193250" y="230102"/>
                            <a:pt x="176975" y="255392"/>
                          </a:cubicBezTo>
                          <a:cubicBezTo>
                            <a:pt x="163080" y="278125"/>
                            <a:pt x="144105" y="297328"/>
                            <a:pt x="121539" y="311494"/>
                          </a:cubicBezTo>
                          <a:cubicBezTo>
                            <a:pt x="105287" y="322584"/>
                            <a:pt x="84808" y="325504"/>
                            <a:pt x="66104" y="319400"/>
                          </a:cubicBezTo>
                          <a:cubicBezTo>
                            <a:pt x="48496" y="311295"/>
                            <a:pt x="35774" y="295322"/>
                            <a:pt x="31813" y="276347"/>
                          </a:cubicBezTo>
                          <a:lnTo>
                            <a:pt x="0" y="308447"/>
                          </a:lnTo>
                          <a:cubicBezTo>
                            <a:pt x="8477" y="338164"/>
                            <a:pt x="24860" y="358262"/>
                            <a:pt x="46482" y="366739"/>
                          </a:cubicBezTo>
                          <a:cubicBezTo>
                            <a:pt x="68104" y="375217"/>
                            <a:pt x="93440" y="372169"/>
                            <a:pt x="121539" y="355976"/>
                          </a:cubicBezTo>
                          <a:cubicBezTo>
                            <a:pt x="152142" y="336757"/>
                            <a:pt x="177841" y="310666"/>
                            <a:pt x="196596" y="279776"/>
                          </a:cubicBezTo>
                          <a:cubicBezTo>
                            <a:pt x="218589" y="245628"/>
                            <a:pt x="234298" y="207822"/>
                            <a:pt x="242983" y="168143"/>
                          </a:cubicBezTo>
                          <a:cubicBezTo>
                            <a:pt x="247069" y="149687"/>
                            <a:pt x="249176" y="130848"/>
                            <a:pt x="249269" y="111946"/>
                          </a:cubicBezTo>
                          <a:cubicBezTo>
                            <a:pt x="249464" y="95382"/>
                            <a:pt x="247348" y="78871"/>
                            <a:pt x="242983" y="62892"/>
                          </a:cubicBezTo>
                          <a:close/>
                        </a:path>
                      </a:pathLst>
                    </a:custGeom>
                    <a:solidFill>
                      <a:srgbClr val="BA68C8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ru-RU"/>
                    </a:p>
                  </p:txBody>
                </p:sp>
              </p:grpSp>
              <p:grpSp>
                <p:nvGrpSpPr>
                  <p:cNvPr id="393" name="Рисунок 4">
                    <a:extLst>
                      <a:ext uri="{FF2B5EF4-FFF2-40B4-BE49-F238E27FC236}">
                        <a16:creationId xmlns:a16="http://schemas.microsoft.com/office/drawing/2014/main" id="{3439D882-E89D-4288-87E1-971E6EF0D99E}"/>
                      </a:ext>
                    </a:extLst>
                  </p:cNvPr>
                  <p:cNvGrpSpPr/>
                  <p:nvPr/>
                </p:nvGrpSpPr>
                <p:grpSpPr>
                  <a:xfrm>
                    <a:off x="7018104" y="2516848"/>
                    <a:ext cx="255483" cy="371229"/>
                    <a:chOff x="7018104" y="2516848"/>
                    <a:chExt cx="255483" cy="371229"/>
                  </a:xfrm>
                </p:grpSpPr>
                <p:sp>
                  <p:nvSpPr>
                    <p:cNvPr id="440" name="Полилиния: фигура 620">
                      <a:extLst>
                        <a:ext uri="{FF2B5EF4-FFF2-40B4-BE49-F238E27FC236}">
                          <a16:creationId xmlns:a16="http://schemas.microsoft.com/office/drawing/2014/main" id="{F9AF2F9B-7A7F-4E1E-AEFC-CDEB52C8C9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85551" y="2698146"/>
                      <a:ext cx="32771" cy="66642"/>
                    </a:xfrm>
                    <a:custGeom>
                      <a:avLst/>
                      <a:gdLst>
                        <a:gd name="connsiteX0" fmla="*/ 28290 w 32771"/>
                        <a:gd name="connsiteY0" fmla="*/ 52292 h 66642"/>
                        <a:gd name="connsiteX1" fmla="*/ 23146 w 32771"/>
                        <a:gd name="connsiteY1" fmla="*/ 58674 h 66642"/>
                        <a:gd name="connsiteX2" fmla="*/ 16764 w 32771"/>
                        <a:gd name="connsiteY2" fmla="*/ 63627 h 66642"/>
                        <a:gd name="connsiteX3" fmla="*/ 9525 w 32771"/>
                        <a:gd name="connsiteY3" fmla="*/ 66484 h 66642"/>
                        <a:gd name="connsiteX4" fmla="*/ 4381 w 32771"/>
                        <a:gd name="connsiteY4" fmla="*/ 66008 h 66642"/>
                        <a:gd name="connsiteX5" fmla="*/ 1238 w 32771"/>
                        <a:gd name="connsiteY5" fmla="*/ 63151 h 66642"/>
                        <a:gd name="connsiteX6" fmla="*/ 0 w 32771"/>
                        <a:gd name="connsiteY6" fmla="*/ 58674 h 66642"/>
                        <a:gd name="connsiteX7" fmla="*/ 476 w 32771"/>
                        <a:gd name="connsiteY7" fmla="*/ 56959 h 66642"/>
                        <a:gd name="connsiteX8" fmla="*/ 1619 w 32771"/>
                        <a:gd name="connsiteY8" fmla="*/ 55626 h 66642"/>
                        <a:gd name="connsiteX9" fmla="*/ 6287 w 32771"/>
                        <a:gd name="connsiteY9" fmla="*/ 52959 h 66642"/>
                        <a:gd name="connsiteX10" fmla="*/ 7335 w 32771"/>
                        <a:gd name="connsiteY10" fmla="*/ 52959 h 66642"/>
                        <a:gd name="connsiteX11" fmla="*/ 8097 w 32771"/>
                        <a:gd name="connsiteY11" fmla="*/ 54007 h 66642"/>
                        <a:gd name="connsiteX12" fmla="*/ 9049 w 32771"/>
                        <a:gd name="connsiteY12" fmla="*/ 55245 h 66642"/>
                        <a:gd name="connsiteX13" fmla="*/ 10669 w 32771"/>
                        <a:gd name="connsiteY13" fmla="*/ 55817 h 66642"/>
                        <a:gd name="connsiteX14" fmla="*/ 13145 w 32771"/>
                        <a:gd name="connsiteY14" fmla="*/ 55817 h 66642"/>
                        <a:gd name="connsiteX15" fmla="*/ 16765 w 32771"/>
                        <a:gd name="connsiteY15" fmla="*/ 54102 h 66642"/>
                        <a:gd name="connsiteX16" fmla="*/ 22575 w 32771"/>
                        <a:gd name="connsiteY16" fmla="*/ 48768 h 66642"/>
                        <a:gd name="connsiteX17" fmla="*/ 24861 w 32771"/>
                        <a:gd name="connsiteY17" fmla="*/ 42005 h 66642"/>
                        <a:gd name="connsiteX18" fmla="*/ 22575 w 32771"/>
                        <a:gd name="connsiteY18" fmla="*/ 38195 h 66642"/>
                        <a:gd name="connsiteX19" fmla="*/ 16765 w 32771"/>
                        <a:gd name="connsiteY19" fmla="*/ 40005 h 66642"/>
                        <a:gd name="connsiteX20" fmla="*/ 11811 w 32771"/>
                        <a:gd name="connsiteY20" fmla="*/ 42863 h 66642"/>
                        <a:gd name="connsiteX21" fmla="*/ 10669 w 32771"/>
                        <a:gd name="connsiteY21" fmla="*/ 42863 h 66642"/>
                        <a:gd name="connsiteX22" fmla="*/ 10192 w 32771"/>
                        <a:gd name="connsiteY22" fmla="*/ 41624 h 66642"/>
                        <a:gd name="connsiteX23" fmla="*/ 10192 w 32771"/>
                        <a:gd name="connsiteY23" fmla="*/ 35528 h 66642"/>
                        <a:gd name="connsiteX24" fmla="*/ 10668 w 32771"/>
                        <a:gd name="connsiteY24" fmla="*/ 33623 h 66642"/>
                        <a:gd name="connsiteX25" fmla="*/ 11525 w 32771"/>
                        <a:gd name="connsiteY25" fmla="*/ 31909 h 66642"/>
                        <a:gd name="connsiteX26" fmla="*/ 19812 w 32771"/>
                        <a:gd name="connsiteY26" fmla="*/ 15430 h 66642"/>
                        <a:gd name="connsiteX27" fmla="*/ 3429 w 32771"/>
                        <a:gd name="connsiteY27" fmla="*/ 24955 h 66642"/>
                        <a:gd name="connsiteX28" fmla="*/ 2286 w 32771"/>
                        <a:gd name="connsiteY28" fmla="*/ 24955 h 66642"/>
                        <a:gd name="connsiteX29" fmla="*/ 1810 w 32771"/>
                        <a:gd name="connsiteY29" fmla="*/ 23717 h 66642"/>
                        <a:gd name="connsiteX30" fmla="*/ 1810 w 32771"/>
                        <a:gd name="connsiteY30" fmla="*/ 18097 h 66642"/>
                        <a:gd name="connsiteX31" fmla="*/ 2286 w 32771"/>
                        <a:gd name="connsiteY31" fmla="*/ 16383 h 66642"/>
                        <a:gd name="connsiteX32" fmla="*/ 3429 w 32771"/>
                        <a:gd name="connsiteY32" fmla="*/ 15050 h 66642"/>
                        <a:gd name="connsiteX33" fmla="*/ 29433 w 32771"/>
                        <a:gd name="connsiteY33" fmla="*/ 0 h 66642"/>
                        <a:gd name="connsiteX34" fmla="*/ 30576 w 32771"/>
                        <a:gd name="connsiteY34" fmla="*/ 0 h 66642"/>
                        <a:gd name="connsiteX35" fmla="*/ 30576 w 32771"/>
                        <a:gd name="connsiteY35" fmla="*/ 1238 h 66642"/>
                        <a:gd name="connsiteX36" fmla="*/ 30576 w 32771"/>
                        <a:gd name="connsiteY36" fmla="*/ 6953 h 66642"/>
                        <a:gd name="connsiteX37" fmla="*/ 30576 w 32771"/>
                        <a:gd name="connsiteY37" fmla="*/ 8858 h 66642"/>
                        <a:gd name="connsiteX38" fmla="*/ 29719 w 32771"/>
                        <a:gd name="connsiteY38" fmla="*/ 10668 h 66642"/>
                        <a:gd name="connsiteX39" fmla="*/ 20955 w 32771"/>
                        <a:gd name="connsiteY39" fmla="*/ 27908 h 66642"/>
                        <a:gd name="connsiteX40" fmla="*/ 25813 w 32771"/>
                        <a:gd name="connsiteY40" fmla="*/ 26765 h 66642"/>
                        <a:gd name="connsiteX41" fmla="*/ 29528 w 32771"/>
                        <a:gd name="connsiteY41" fmla="*/ 28004 h 66642"/>
                        <a:gd name="connsiteX42" fmla="*/ 31909 w 32771"/>
                        <a:gd name="connsiteY42" fmla="*/ 31337 h 66642"/>
                        <a:gd name="connsiteX43" fmla="*/ 32767 w 32771"/>
                        <a:gd name="connsiteY43" fmla="*/ 37052 h 66642"/>
                        <a:gd name="connsiteX44" fmla="*/ 31528 w 32771"/>
                        <a:gd name="connsiteY44" fmla="*/ 45149 h 66642"/>
                        <a:gd name="connsiteX45" fmla="*/ 28290 w 32771"/>
                        <a:gd name="connsiteY45" fmla="*/ 52292 h 6664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</a:cxnLst>
                      <a:rect l="l" t="t" r="r" b="b"/>
                      <a:pathLst>
                        <a:path w="32771" h="66642">
                          <a:moveTo>
                            <a:pt x="28290" y="52292"/>
                          </a:moveTo>
                          <a:cubicBezTo>
                            <a:pt x="26843" y="54622"/>
                            <a:pt x="25115" y="56765"/>
                            <a:pt x="23146" y="58674"/>
                          </a:cubicBezTo>
                          <a:cubicBezTo>
                            <a:pt x="21218" y="60567"/>
                            <a:pt x="19076" y="62229"/>
                            <a:pt x="16764" y="63627"/>
                          </a:cubicBezTo>
                          <a:cubicBezTo>
                            <a:pt x="14511" y="64943"/>
                            <a:pt x="12070" y="65906"/>
                            <a:pt x="9525" y="66484"/>
                          </a:cubicBezTo>
                          <a:cubicBezTo>
                            <a:pt x="7799" y="66802"/>
                            <a:pt x="6019" y="66638"/>
                            <a:pt x="4381" y="66008"/>
                          </a:cubicBezTo>
                          <a:cubicBezTo>
                            <a:pt x="3042" y="65436"/>
                            <a:pt x="1935" y="64429"/>
                            <a:pt x="1238" y="63151"/>
                          </a:cubicBezTo>
                          <a:cubicBezTo>
                            <a:pt x="571" y="61741"/>
                            <a:pt x="151" y="60226"/>
                            <a:pt x="0" y="58674"/>
                          </a:cubicBezTo>
                          <a:cubicBezTo>
                            <a:pt x="25" y="58073"/>
                            <a:pt x="188" y="57487"/>
                            <a:pt x="476" y="56959"/>
                          </a:cubicBezTo>
                          <a:cubicBezTo>
                            <a:pt x="756" y="56438"/>
                            <a:pt x="1146" y="55983"/>
                            <a:pt x="1619" y="55626"/>
                          </a:cubicBezTo>
                          <a:lnTo>
                            <a:pt x="6287" y="52959"/>
                          </a:lnTo>
                          <a:cubicBezTo>
                            <a:pt x="6763" y="52959"/>
                            <a:pt x="7049" y="52959"/>
                            <a:pt x="7335" y="52959"/>
                          </a:cubicBezTo>
                          <a:cubicBezTo>
                            <a:pt x="7655" y="53255"/>
                            <a:pt x="7914" y="53611"/>
                            <a:pt x="8097" y="54007"/>
                          </a:cubicBezTo>
                          <a:cubicBezTo>
                            <a:pt x="8360" y="54459"/>
                            <a:pt x="8680" y="54875"/>
                            <a:pt x="9049" y="55245"/>
                          </a:cubicBezTo>
                          <a:cubicBezTo>
                            <a:pt x="9535" y="55563"/>
                            <a:pt x="10091" y="55759"/>
                            <a:pt x="10669" y="55817"/>
                          </a:cubicBezTo>
                          <a:cubicBezTo>
                            <a:pt x="11481" y="56022"/>
                            <a:pt x="12332" y="56022"/>
                            <a:pt x="13145" y="55817"/>
                          </a:cubicBezTo>
                          <a:cubicBezTo>
                            <a:pt x="14415" y="55391"/>
                            <a:pt x="15630" y="54815"/>
                            <a:pt x="16765" y="54102"/>
                          </a:cubicBezTo>
                          <a:cubicBezTo>
                            <a:pt x="19105" y="52821"/>
                            <a:pt x="21098" y="50990"/>
                            <a:pt x="22575" y="48768"/>
                          </a:cubicBezTo>
                          <a:cubicBezTo>
                            <a:pt x="24045" y="46819"/>
                            <a:pt x="24847" y="44447"/>
                            <a:pt x="24861" y="42005"/>
                          </a:cubicBezTo>
                          <a:cubicBezTo>
                            <a:pt x="24861" y="39624"/>
                            <a:pt x="24099" y="38386"/>
                            <a:pt x="22575" y="38195"/>
                          </a:cubicBezTo>
                          <a:cubicBezTo>
                            <a:pt x="20492" y="38147"/>
                            <a:pt x="18451" y="38783"/>
                            <a:pt x="16765" y="40005"/>
                          </a:cubicBezTo>
                          <a:lnTo>
                            <a:pt x="11811" y="42863"/>
                          </a:lnTo>
                          <a:cubicBezTo>
                            <a:pt x="11303" y="42863"/>
                            <a:pt x="10922" y="42863"/>
                            <a:pt x="10669" y="42863"/>
                          </a:cubicBezTo>
                          <a:cubicBezTo>
                            <a:pt x="10329" y="42544"/>
                            <a:pt x="10154" y="42088"/>
                            <a:pt x="10192" y="41624"/>
                          </a:cubicBezTo>
                          <a:lnTo>
                            <a:pt x="10192" y="35528"/>
                          </a:lnTo>
                          <a:cubicBezTo>
                            <a:pt x="10236" y="34870"/>
                            <a:pt x="10397" y="34225"/>
                            <a:pt x="10668" y="33623"/>
                          </a:cubicBezTo>
                          <a:cubicBezTo>
                            <a:pt x="10915" y="33033"/>
                            <a:pt x="11202" y="32460"/>
                            <a:pt x="11525" y="31909"/>
                          </a:cubicBezTo>
                          <a:lnTo>
                            <a:pt x="19812" y="15430"/>
                          </a:lnTo>
                          <a:lnTo>
                            <a:pt x="3429" y="24955"/>
                          </a:lnTo>
                          <a:cubicBezTo>
                            <a:pt x="2921" y="24955"/>
                            <a:pt x="2541" y="24955"/>
                            <a:pt x="2286" y="24955"/>
                          </a:cubicBezTo>
                          <a:cubicBezTo>
                            <a:pt x="1947" y="24637"/>
                            <a:pt x="1772" y="24181"/>
                            <a:pt x="1810" y="23717"/>
                          </a:cubicBezTo>
                          <a:lnTo>
                            <a:pt x="1810" y="18097"/>
                          </a:lnTo>
                          <a:cubicBezTo>
                            <a:pt x="1835" y="17497"/>
                            <a:pt x="1998" y="16910"/>
                            <a:pt x="2286" y="16383"/>
                          </a:cubicBezTo>
                          <a:cubicBezTo>
                            <a:pt x="2506" y="15822"/>
                            <a:pt x="2909" y="15352"/>
                            <a:pt x="3429" y="15050"/>
                          </a:cubicBezTo>
                          <a:lnTo>
                            <a:pt x="29433" y="0"/>
                          </a:lnTo>
                          <a:cubicBezTo>
                            <a:pt x="29433" y="0"/>
                            <a:pt x="30290" y="0"/>
                            <a:pt x="30576" y="0"/>
                          </a:cubicBezTo>
                          <a:cubicBezTo>
                            <a:pt x="30779" y="388"/>
                            <a:pt x="30779" y="851"/>
                            <a:pt x="30576" y="1238"/>
                          </a:cubicBezTo>
                          <a:lnTo>
                            <a:pt x="30576" y="6953"/>
                          </a:lnTo>
                          <a:cubicBezTo>
                            <a:pt x="30702" y="7582"/>
                            <a:pt x="30702" y="8229"/>
                            <a:pt x="30576" y="8858"/>
                          </a:cubicBezTo>
                          <a:cubicBezTo>
                            <a:pt x="30231" y="9432"/>
                            <a:pt x="29944" y="10038"/>
                            <a:pt x="29719" y="10668"/>
                          </a:cubicBezTo>
                          <a:lnTo>
                            <a:pt x="20955" y="27908"/>
                          </a:lnTo>
                          <a:cubicBezTo>
                            <a:pt x="22484" y="27211"/>
                            <a:pt x="24135" y="26823"/>
                            <a:pt x="25813" y="26765"/>
                          </a:cubicBezTo>
                          <a:cubicBezTo>
                            <a:pt x="27145" y="26814"/>
                            <a:pt x="28434" y="27243"/>
                            <a:pt x="29528" y="28004"/>
                          </a:cubicBezTo>
                          <a:cubicBezTo>
                            <a:pt x="30662" y="28828"/>
                            <a:pt x="31497" y="29998"/>
                            <a:pt x="31909" y="31337"/>
                          </a:cubicBezTo>
                          <a:cubicBezTo>
                            <a:pt x="32524" y="33178"/>
                            <a:pt x="32814" y="35112"/>
                            <a:pt x="32767" y="37052"/>
                          </a:cubicBezTo>
                          <a:cubicBezTo>
                            <a:pt x="32783" y="39799"/>
                            <a:pt x="32365" y="42532"/>
                            <a:pt x="31528" y="45149"/>
                          </a:cubicBezTo>
                          <a:cubicBezTo>
                            <a:pt x="30766" y="47661"/>
                            <a:pt x="29677" y="50063"/>
                            <a:pt x="28290" y="52292"/>
                          </a:cubicBezTo>
                          <a:close/>
                        </a:path>
                      </a:pathLst>
                    </a:custGeom>
                    <a:solidFill>
                      <a:srgbClr val="455A64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ru-RU"/>
                    </a:p>
                  </p:txBody>
                </p:sp>
                <p:sp>
                  <p:nvSpPr>
                    <p:cNvPr id="441" name="Полилиния: фигура 621">
                      <a:extLst>
                        <a:ext uri="{FF2B5EF4-FFF2-40B4-BE49-F238E27FC236}">
                          <a16:creationId xmlns:a16="http://schemas.microsoft.com/office/drawing/2014/main" id="{53C8D4E3-83D0-4966-ADD1-E4CA8C87483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24509" y="2680049"/>
                      <a:ext cx="21240" cy="62300"/>
                    </a:xfrm>
                    <a:custGeom>
                      <a:avLst/>
                      <a:gdLst>
                        <a:gd name="connsiteX0" fmla="*/ 8572 w 21240"/>
                        <a:gd name="connsiteY0" fmla="*/ 62293 h 62300"/>
                        <a:gd name="connsiteX1" fmla="*/ 3715 w 21240"/>
                        <a:gd name="connsiteY1" fmla="*/ 60579 h 62300"/>
                        <a:gd name="connsiteX2" fmla="*/ 1048 w 21240"/>
                        <a:gd name="connsiteY2" fmla="*/ 55340 h 62300"/>
                        <a:gd name="connsiteX3" fmla="*/ 0 w 21240"/>
                        <a:gd name="connsiteY3" fmla="*/ 47339 h 62300"/>
                        <a:gd name="connsiteX4" fmla="*/ 0 w 21240"/>
                        <a:gd name="connsiteY4" fmla="*/ 40576 h 62300"/>
                        <a:gd name="connsiteX5" fmla="*/ 0 w 21240"/>
                        <a:gd name="connsiteY5" fmla="*/ 33623 h 62300"/>
                        <a:gd name="connsiteX6" fmla="*/ 1048 w 21240"/>
                        <a:gd name="connsiteY6" fmla="*/ 24098 h 62300"/>
                        <a:gd name="connsiteX7" fmla="*/ 3715 w 21240"/>
                        <a:gd name="connsiteY7" fmla="*/ 15526 h 62300"/>
                        <a:gd name="connsiteX8" fmla="*/ 8572 w 21240"/>
                        <a:gd name="connsiteY8" fmla="*/ 8096 h 62300"/>
                        <a:gd name="connsiteX9" fmla="*/ 16002 w 21240"/>
                        <a:gd name="connsiteY9" fmla="*/ 2191 h 62300"/>
                        <a:gd name="connsiteX10" fmla="*/ 21241 w 21240"/>
                        <a:gd name="connsiteY10" fmla="*/ 0 h 62300"/>
                        <a:gd name="connsiteX11" fmla="*/ 21241 w 21240"/>
                        <a:gd name="connsiteY11" fmla="*/ 11525 h 62300"/>
                        <a:gd name="connsiteX12" fmla="*/ 16002 w 21240"/>
                        <a:gd name="connsiteY12" fmla="*/ 12097 h 62300"/>
                        <a:gd name="connsiteX13" fmla="*/ 10096 w 21240"/>
                        <a:gd name="connsiteY13" fmla="*/ 18574 h 62300"/>
                        <a:gd name="connsiteX14" fmla="*/ 8001 w 21240"/>
                        <a:gd name="connsiteY14" fmla="*/ 28670 h 62300"/>
                        <a:gd name="connsiteX15" fmla="*/ 8001 w 21240"/>
                        <a:gd name="connsiteY15" fmla="*/ 35338 h 62300"/>
                        <a:gd name="connsiteX16" fmla="*/ 8001 w 21240"/>
                        <a:gd name="connsiteY16" fmla="*/ 42005 h 62300"/>
                        <a:gd name="connsiteX17" fmla="*/ 10096 w 21240"/>
                        <a:gd name="connsiteY17" fmla="*/ 49625 h 62300"/>
                        <a:gd name="connsiteX18" fmla="*/ 16002 w 21240"/>
                        <a:gd name="connsiteY18" fmla="*/ 49625 h 62300"/>
                        <a:gd name="connsiteX19" fmla="*/ 21241 w 21240"/>
                        <a:gd name="connsiteY19" fmla="*/ 44291 h 62300"/>
                        <a:gd name="connsiteX20" fmla="*/ 21241 w 21240"/>
                        <a:gd name="connsiteY20" fmla="*/ 55626 h 62300"/>
                        <a:gd name="connsiteX21" fmla="*/ 16002 w 21240"/>
                        <a:gd name="connsiteY21" fmla="*/ 59531 h 62300"/>
                        <a:gd name="connsiteX22" fmla="*/ 8572 w 21240"/>
                        <a:gd name="connsiteY22" fmla="*/ 62293 h 623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</a:cxnLst>
                      <a:rect l="l" t="t" r="r" b="b"/>
                      <a:pathLst>
                        <a:path w="21240" h="62300">
                          <a:moveTo>
                            <a:pt x="8572" y="62293"/>
                          </a:moveTo>
                          <a:cubicBezTo>
                            <a:pt x="6792" y="62375"/>
                            <a:pt x="5050" y="61760"/>
                            <a:pt x="3715" y="60579"/>
                          </a:cubicBezTo>
                          <a:cubicBezTo>
                            <a:pt x="2380" y="59098"/>
                            <a:pt x="1460" y="57291"/>
                            <a:pt x="1048" y="55340"/>
                          </a:cubicBezTo>
                          <a:cubicBezTo>
                            <a:pt x="416" y="52718"/>
                            <a:pt x="65" y="50036"/>
                            <a:pt x="0" y="47339"/>
                          </a:cubicBezTo>
                          <a:cubicBezTo>
                            <a:pt x="0" y="45434"/>
                            <a:pt x="0" y="43148"/>
                            <a:pt x="0" y="40576"/>
                          </a:cubicBezTo>
                          <a:cubicBezTo>
                            <a:pt x="0" y="38005"/>
                            <a:pt x="0" y="35719"/>
                            <a:pt x="0" y="33623"/>
                          </a:cubicBezTo>
                          <a:cubicBezTo>
                            <a:pt x="82" y="30424"/>
                            <a:pt x="433" y="27238"/>
                            <a:pt x="1048" y="24098"/>
                          </a:cubicBezTo>
                          <a:cubicBezTo>
                            <a:pt x="1575" y="21141"/>
                            <a:pt x="2471" y="18261"/>
                            <a:pt x="3715" y="15526"/>
                          </a:cubicBezTo>
                          <a:cubicBezTo>
                            <a:pt x="4971" y="12830"/>
                            <a:pt x="6607" y="10328"/>
                            <a:pt x="8572" y="8096"/>
                          </a:cubicBezTo>
                          <a:cubicBezTo>
                            <a:pt x="10683" y="5707"/>
                            <a:pt x="13198" y="3708"/>
                            <a:pt x="16002" y="2191"/>
                          </a:cubicBezTo>
                          <a:cubicBezTo>
                            <a:pt x="17629" y="1203"/>
                            <a:pt x="19395" y="464"/>
                            <a:pt x="21241" y="0"/>
                          </a:cubicBezTo>
                          <a:lnTo>
                            <a:pt x="21241" y="11525"/>
                          </a:lnTo>
                          <a:cubicBezTo>
                            <a:pt x="20002" y="10668"/>
                            <a:pt x="18383" y="10668"/>
                            <a:pt x="16002" y="12097"/>
                          </a:cubicBezTo>
                          <a:cubicBezTo>
                            <a:pt x="13320" y="13477"/>
                            <a:pt x="11224" y="15776"/>
                            <a:pt x="10096" y="18574"/>
                          </a:cubicBezTo>
                          <a:cubicBezTo>
                            <a:pt x="8775" y="21779"/>
                            <a:pt x="8064" y="25203"/>
                            <a:pt x="8001" y="28670"/>
                          </a:cubicBezTo>
                          <a:cubicBezTo>
                            <a:pt x="8001" y="30670"/>
                            <a:pt x="8001" y="32956"/>
                            <a:pt x="8001" y="35338"/>
                          </a:cubicBezTo>
                          <a:cubicBezTo>
                            <a:pt x="8001" y="37719"/>
                            <a:pt x="8001" y="40005"/>
                            <a:pt x="8001" y="42005"/>
                          </a:cubicBezTo>
                          <a:cubicBezTo>
                            <a:pt x="7895" y="44701"/>
                            <a:pt x="8627" y="47363"/>
                            <a:pt x="10096" y="49625"/>
                          </a:cubicBezTo>
                          <a:cubicBezTo>
                            <a:pt x="11239" y="51054"/>
                            <a:pt x="13144" y="50959"/>
                            <a:pt x="16002" y="49625"/>
                          </a:cubicBezTo>
                          <a:cubicBezTo>
                            <a:pt x="18197" y="48351"/>
                            <a:pt x="20006" y="46508"/>
                            <a:pt x="21241" y="44291"/>
                          </a:cubicBezTo>
                          <a:lnTo>
                            <a:pt x="21241" y="55626"/>
                          </a:lnTo>
                          <a:cubicBezTo>
                            <a:pt x="19636" y="57107"/>
                            <a:pt x="17880" y="58416"/>
                            <a:pt x="16002" y="59531"/>
                          </a:cubicBezTo>
                          <a:cubicBezTo>
                            <a:pt x="13775" y="61020"/>
                            <a:pt x="11231" y="61966"/>
                            <a:pt x="8572" y="62293"/>
                          </a:cubicBezTo>
                          <a:close/>
                        </a:path>
                      </a:pathLst>
                    </a:custGeom>
                    <a:solidFill>
                      <a:srgbClr val="455A64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ru-RU"/>
                    </a:p>
                  </p:txBody>
                </p:sp>
                <p:sp>
                  <p:nvSpPr>
                    <p:cNvPr id="442" name="Полилиния: фигура 622">
                      <a:extLst>
                        <a:ext uri="{FF2B5EF4-FFF2-40B4-BE49-F238E27FC236}">
                          <a16:creationId xmlns:a16="http://schemas.microsoft.com/office/drawing/2014/main" id="{1262B8B0-128C-415F-8EA0-4D872967152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45750" y="2680649"/>
                      <a:ext cx="10763" cy="56263"/>
                    </a:xfrm>
                    <a:custGeom>
                      <a:avLst/>
                      <a:gdLst>
                        <a:gd name="connsiteX0" fmla="*/ 667 w 10763"/>
                        <a:gd name="connsiteY0" fmla="*/ 42548 h 56263"/>
                        <a:gd name="connsiteX1" fmla="*/ 2667 w 10763"/>
                        <a:gd name="connsiteY1" fmla="*/ 32547 h 56263"/>
                        <a:gd name="connsiteX2" fmla="*/ 2667 w 10763"/>
                        <a:gd name="connsiteY2" fmla="*/ 25784 h 56263"/>
                        <a:gd name="connsiteX3" fmla="*/ 2667 w 10763"/>
                        <a:gd name="connsiteY3" fmla="*/ 19212 h 56263"/>
                        <a:gd name="connsiteX4" fmla="*/ 667 w 10763"/>
                        <a:gd name="connsiteY4" fmla="*/ 11592 h 56263"/>
                        <a:gd name="connsiteX5" fmla="*/ 0 w 10763"/>
                        <a:gd name="connsiteY5" fmla="*/ 11592 h 56263"/>
                        <a:gd name="connsiteX6" fmla="*/ 0 w 10763"/>
                        <a:gd name="connsiteY6" fmla="*/ 66 h 56263"/>
                        <a:gd name="connsiteX7" fmla="*/ 2096 w 10763"/>
                        <a:gd name="connsiteY7" fmla="*/ 66 h 56263"/>
                        <a:gd name="connsiteX8" fmla="*/ 6953 w 10763"/>
                        <a:gd name="connsiteY8" fmla="*/ 1781 h 56263"/>
                        <a:gd name="connsiteX9" fmla="*/ 9716 w 10763"/>
                        <a:gd name="connsiteY9" fmla="*/ 7020 h 56263"/>
                        <a:gd name="connsiteX10" fmla="*/ 10763 w 10763"/>
                        <a:gd name="connsiteY10" fmla="*/ 14925 h 56263"/>
                        <a:gd name="connsiteX11" fmla="*/ 10763 w 10763"/>
                        <a:gd name="connsiteY11" fmla="*/ 29022 h 56263"/>
                        <a:gd name="connsiteX12" fmla="*/ 9716 w 10763"/>
                        <a:gd name="connsiteY12" fmla="*/ 38547 h 56263"/>
                        <a:gd name="connsiteX13" fmla="*/ 6953 w 10763"/>
                        <a:gd name="connsiteY13" fmla="*/ 46929 h 56263"/>
                        <a:gd name="connsiteX14" fmla="*/ 2096 w 10763"/>
                        <a:gd name="connsiteY14" fmla="*/ 54264 h 56263"/>
                        <a:gd name="connsiteX15" fmla="*/ 0 w 10763"/>
                        <a:gd name="connsiteY15" fmla="*/ 56264 h 56263"/>
                        <a:gd name="connsiteX16" fmla="*/ 0 w 10763"/>
                        <a:gd name="connsiteY16" fmla="*/ 43500 h 56263"/>
                        <a:gd name="connsiteX17" fmla="*/ 667 w 10763"/>
                        <a:gd name="connsiteY17" fmla="*/ 42548 h 5626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10763" h="56263">
                          <a:moveTo>
                            <a:pt x="667" y="42548"/>
                          </a:moveTo>
                          <a:cubicBezTo>
                            <a:pt x="1900" y="39353"/>
                            <a:pt x="2576" y="35970"/>
                            <a:pt x="2667" y="32547"/>
                          </a:cubicBezTo>
                          <a:cubicBezTo>
                            <a:pt x="2667" y="30451"/>
                            <a:pt x="2667" y="28260"/>
                            <a:pt x="2667" y="25784"/>
                          </a:cubicBezTo>
                          <a:cubicBezTo>
                            <a:pt x="2667" y="23308"/>
                            <a:pt x="2667" y="21212"/>
                            <a:pt x="2667" y="19212"/>
                          </a:cubicBezTo>
                          <a:cubicBezTo>
                            <a:pt x="2766" y="16530"/>
                            <a:pt x="2070" y="13879"/>
                            <a:pt x="667" y="11592"/>
                          </a:cubicBezTo>
                          <a:cubicBezTo>
                            <a:pt x="667" y="11592"/>
                            <a:pt x="667" y="11592"/>
                            <a:pt x="0" y="11592"/>
                          </a:cubicBezTo>
                          <a:lnTo>
                            <a:pt x="0" y="66"/>
                          </a:lnTo>
                          <a:cubicBezTo>
                            <a:pt x="696" y="-22"/>
                            <a:pt x="1400" y="-22"/>
                            <a:pt x="2096" y="66"/>
                          </a:cubicBezTo>
                          <a:cubicBezTo>
                            <a:pt x="3888" y="-108"/>
                            <a:pt x="5667" y="520"/>
                            <a:pt x="6953" y="1781"/>
                          </a:cubicBezTo>
                          <a:cubicBezTo>
                            <a:pt x="8338" y="3240"/>
                            <a:pt x="9293" y="5053"/>
                            <a:pt x="9716" y="7020"/>
                          </a:cubicBezTo>
                          <a:cubicBezTo>
                            <a:pt x="10296" y="9619"/>
                            <a:pt x="10646" y="12265"/>
                            <a:pt x="10763" y="14925"/>
                          </a:cubicBezTo>
                          <a:lnTo>
                            <a:pt x="10763" y="29022"/>
                          </a:lnTo>
                          <a:cubicBezTo>
                            <a:pt x="10630" y="32217"/>
                            <a:pt x="10280" y="35400"/>
                            <a:pt x="9716" y="38547"/>
                          </a:cubicBezTo>
                          <a:cubicBezTo>
                            <a:pt x="9156" y="41448"/>
                            <a:pt x="8227" y="44265"/>
                            <a:pt x="6953" y="46929"/>
                          </a:cubicBezTo>
                          <a:cubicBezTo>
                            <a:pt x="5722" y="49610"/>
                            <a:pt x="4084" y="52084"/>
                            <a:pt x="2096" y="54264"/>
                          </a:cubicBezTo>
                          <a:cubicBezTo>
                            <a:pt x="1429" y="55026"/>
                            <a:pt x="667" y="55597"/>
                            <a:pt x="0" y="56264"/>
                          </a:cubicBezTo>
                          <a:lnTo>
                            <a:pt x="0" y="43500"/>
                          </a:lnTo>
                          <a:cubicBezTo>
                            <a:pt x="0" y="43500"/>
                            <a:pt x="476" y="43500"/>
                            <a:pt x="667" y="42548"/>
                          </a:cubicBezTo>
                          <a:close/>
                        </a:path>
                      </a:pathLst>
                    </a:custGeom>
                    <a:solidFill>
                      <a:srgbClr val="455A64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ru-RU"/>
                    </a:p>
                  </p:txBody>
                </p:sp>
                <p:sp>
                  <p:nvSpPr>
                    <p:cNvPr id="443" name="Полилиния: фигура 623">
                      <a:extLst>
                        <a:ext uri="{FF2B5EF4-FFF2-40B4-BE49-F238E27FC236}">
                          <a16:creationId xmlns:a16="http://schemas.microsoft.com/office/drawing/2014/main" id="{6FDC38DB-BF57-417D-A533-14BAD42CC18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62323" y="2663845"/>
                      <a:ext cx="17717" cy="31290"/>
                    </a:xfrm>
                    <a:custGeom>
                      <a:avLst/>
                      <a:gdLst>
                        <a:gd name="connsiteX0" fmla="*/ 15431 w 17717"/>
                        <a:gd name="connsiteY0" fmla="*/ 773 h 31290"/>
                        <a:gd name="connsiteX1" fmla="*/ 12668 w 17717"/>
                        <a:gd name="connsiteY1" fmla="*/ 11 h 31290"/>
                        <a:gd name="connsiteX2" fmla="*/ 8954 w 17717"/>
                        <a:gd name="connsiteY2" fmla="*/ 1344 h 31290"/>
                        <a:gd name="connsiteX3" fmla="*/ 5048 w 17717"/>
                        <a:gd name="connsiteY3" fmla="*/ 4488 h 31290"/>
                        <a:gd name="connsiteX4" fmla="*/ 2381 w 17717"/>
                        <a:gd name="connsiteY4" fmla="*/ 8298 h 31290"/>
                        <a:gd name="connsiteX5" fmla="*/ 762 w 17717"/>
                        <a:gd name="connsiteY5" fmla="*/ 12393 h 31290"/>
                        <a:gd name="connsiteX6" fmla="*/ 0 w 17717"/>
                        <a:gd name="connsiteY6" fmla="*/ 16394 h 31290"/>
                        <a:gd name="connsiteX7" fmla="*/ 0 w 17717"/>
                        <a:gd name="connsiteY7" fmla="*/ 20871 h 31290"/>
                        <a:gd name="connsiteX8" fmla="*/ 0 w 17717"/>
                        <a:gd name="connsiteY8" fmla="*/ 25252 h 31290"/>
                        <a:gd name="connsiteX9" fmla="*/ 762 w 17717"/>
                        <a:gd name="connsiteY9" fmla="*/ 28396 h 31290"/>
                        <a:gd name="connsiteX10" fmla="*/ 2382 w 17717"/>
                        <a:gd name="connsiteY10" fmla="*/ 30586 h 31290"/>
                        <a:gd name="connsiteX11" fmla="*/ 5049 w 17717"/>
                        <a:gd name="connsiteY11" fmla="*/ 31253 h 31290"/>
                        <a:gd name="connsiteX12" fmla="*/ 8954 w 17717"/>
                        <a:gd name="connsiteY12" fmla="*/ 29920 h 31290"/>
                        <a:gd name="connsiteX13" fmla="*/ 12669 w 17717"/>
                        <a:gd name="connsiteY13" fmla="*/ 26872 h 31290"/>
                        <a:gd name="connsiteX14" fmla="*/ 15431 w 17717"/>
                        <a:gd name="connsiteY14" fmla="*/ 23157 h 31290"/>
                        <a:gd name="connsiteX15" fmla="*/ 17050 w 17717"/>
                        <a:gd name="connsiteY15" fmla="*/ 18966 h 31290"/>
                        <a:gd name="connsiteX16" fmla="*/ 17717 w 17717"/>
                        <a:gd name="connsiteY16" fmla="*/ 14965 h 31290"/>
                        <a:gd name="connsiteX17" fmla="*/ 17717 w 17717"/>
                        <a:gd name="connsiteY17" fmla="*/ 10489 h 31290"/>
                        <a:gd name="connsiteX18" fmla="*/ 17717 w 17717"/>
                        <a:gd name="connsiteY18" fmla="*/ 6202 h 31290"/>
                        <a:gd name="connsiteX19" fmla="*/ 17050 w 17717"/>
                        <a:gd name="connsiteY19" fmla="*/ 2964 h 31290"/>
                        <a:gd name="connsiteX20" fmla="*/ 15430 w 17717"/>
                        <a:gd name="connsiteY20" fmla="*/ 773 h 31290"/>
                        <a:gd name="connsiteX21" fmla="*/ 12097 w 17717"/>
                        <a:gd name="connsiteY21" fmla="*/ 15918 h 31290"/>
                        <a:gd name="connsiteX22" fmla="*/ 12097 w 17717"/>
                        <a:gd name="connsiteY22" fmla="*/ 17442 h 31290"/>
                        <a:gd name="connsiteX23" fmla="*/ 11240 w 17717"/>
                        <a:gd name="connsiteY23" fmla="*/ 20585 h 31290"/>
                        <a:gd name="connsiteX24" fmla="*/ 8954 w 17717"/>
                        <a:gd name="connsiteY24" fmla="*/ 23061 h 31290"/>
                        <a:gd name="connsiteX25" fmla="*/ 6573 w 17717"/>
                        <a:gd name="connsiteY25" fmla="*/ 23061 h 31290"/>
                        <a:gd name="connsiteX26" fmla="*/ 5715 w 17717"/>
                        <a:gd name="connsiteY26" fmla="*/ 20871 h 31290"/>
                        <a:gd name="connsiteX27" fmla="*/ 5715 w 17717"/>
                        <a:gd name="connsiteY27" fmla="*/ 19347 h 31290"/>
                        <a:gd name="connsiteX28" fmla="*/ 5715 w 17717"/>
                        <a:gd name="connsiteY28" fmla="*/ 15061 h 31290"/>
                        <a:gd name="connsiteX29" fmla="*/ 5715 w 17717"/>
                        <a:gd name="connsiteY29" fmla="*/ 13536 h 31290"/>
                        <a:gd name="connsiteX30" fmla="*/ 6572 w 17717"/>
                        <a:gd name="connsiteY30" fmla="*/ 10393 h 31290"/>
                        <a:gd name="connsiteX31" fmla="*/ 8954 w 17717"/>
                        <a:gd name="connsiteY31" fmla="*/ 7917 h 31290"/>
                        <a:gd name="connsiteX32" fmla="*/ 11240 w 17717"/>
                        <a:gd name="connsiteY32" fmla="*/ 7917 h 31290"/>
                        <a:gd name="connsiteX33" fmla="*/ 12097 w 17717"/>
                        <a:gd name="connsiteY33" fmla="*/ 10203 h 31290"/>
                        <a:gd name="connsiteX34" fmla="*/ 12097 w 17717"/>
                        <a:gd name="connsiteY34" fmla="*/ 15918 h 3129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</a:cxnLst>
                      <a:rect l="l" t="t" r="r" b="b"/>
                      <a:pathLst>
                        <a:path w="17717" h="31290">
                          <a:moveTo>
                            <a:pt x="15431" y="773"/>
                          </a:moveTo>
                          <a:cubicBezTo>
                            <a:pt x="14625" y="210"/>
                            <a:pt x="13649" y="-59"/>
                            <a:pt x="12668" y="11"/>
                          </a:cubicBezTo>
                          <a:cubicBezTo>
                            <a:pt x="11346" y="170"/>
                            <a:pt x="10076" y="626"/>
                            <a:pt x="8954" y="1344"/>
                          </a:cubicBezTo>
                          <a:cubicBezTo>
                            <a:pt x="7492" y="2177"/>
                            <a:pt x="6173" y="3238"/>
                            <a:pt x="5048" y="4488"/>
                          </a:cubicBezTo>
                          <a:cubicBezTo>
                            <a:pt x="4000" y="5638"/>
                            <a:pt x="3104" y="6919"/>
                            <a:pt x="2381" y="8298"/>
                          </a:cubicBezTo>
                          <a:cubicBezTo>
                            <a:pt x="1663" y="9585"/>
                            <a:pt x="1118" y="10963"/>
                            <a:pt x="762" y="12393"/>
                          </a:cubicBezTo>
                          <a:cubicBezTo>
                            <a:pt x="388" y="13701"/>
                            <a:pt x="133" y="15040"/>
                            <a:pt x="0" y="16394"/>
                          </a:cubicBezTo>
                          <a:cubicBezTo>
                            <a:pt x="0" y="17823"/>
                            <a:pt x="0" y="19347"/>
                            <a:pt x="0" y="20871"/>
                          </a:cubicBezTo>
                          <a:cubicBezTo>
                            <a:pt x="0" y="22395"/>
                            <a:pt x="0" y="23919"/>
                            <a:pt x="0" y="25252"/>
                          </a:cubicBezTo>
                          <a:cubicBezTo>
                            <a:pt x="96" y="26332"/>
                            <a:pt x="353" y="27392"/>
                            <a:pt x="762" y="28396"/>
                          </a:cubicBezTo>
                          <a:cubicBezTo>
                            <a:pt x="1049" y="29282"/>
                            <a:pt x="1618" y="30052"/>
                            <a:pt x="2382" y="30586"/>
                          </a:cubicBezTo>
                          <a:cubicBezTo>
                            <a:pt x="3148" y="31151"/>
                            <a:pt x="4106" y="31390"/>
                            <a:pt x="5049" y="31253"/>
                          </a:cubicBezTo>
                          <a:cubicBezTo>
                            <a:pt x="6442" y="31145"/>
                            <a:pt x="7785" y="30686"/>
                            <a:pt x="8954" y="29920"/>
                          </a:cubicBezTo>
                          <a:cubicBezTo>
                            <a:pt x="10353" y="29118"/>
                            <a:pt x="11609" y="28087"/>
                            <a:pt x="12669" y="26872"/>
                          </a:cubicBezTo>
                          <a:cubicBezTo>
                            <a:pt x="13753" y="25764"/>
                            <a:pt x="14682" y="24514"/>
                            <a:pt x="15431" y="23157"/>
                          </a:cubicBezTo>
                          <a:cubicBezTo>
                            <a:pt x="16134" y="21829"/>
                            <a:pt x="16678" y="20422"/>
                            <a:pt x="17050" y="18966"/>
                          </a:cubicBezTo>
                          <a:cubicBezTo>
                            <a:pt x="17443" y="17666"/>
                            <a:pt x="17667" y="16322"/>
                            <a:pt x="17717" y="14965"/>
                          </a:cubicBezTo>
                          <a:cubicBezTo>
                            <a:pt x="17717" y="13536"/>
                            <a:pt x="17717" y="12108"/>
                            <a:pt x="17717" y="10489"/>
                          </a:cubicBezTo>
                          <a:cubicBezTo>
                            <a:pt x="17717" y="8869"/>
                            <a:pt x="17717" y="7536"/>
                            <a:pt x="17717" y="6202"/>
                          </a:cubicBezTo>
                          <a:cubicBezTo>
                            <a:pt x="17709" y="5089"/>
                            <a:pt x="17483" y="3989"/>
                            <a:pt x="17050" y="2964"/>
                          </a:cubicBezTo>
                          <a:cubicBezTo>
                            <a:pt x="16763" y="2077"/>
                            <a:pt x="16194" y="1308"/>
                            <a:pt x="15430" y="773"/>
                          </a:cubicBezTo>
                          <a:close/>
                          <a:moveTo>
                            <a:pt x="12097" y="15918"/>
                          </a:moveTo>
                          <a:lnTo>
                            <a:pt x="12097" y="17442"/>
                          </a:lnTo>
                          <a:cubicBezTo>
                            <a:pt x="12015" y="18535"/>
                            <a:pt x="11724" y="19602"/>
                            <a:pt x="11240" y="20585"/>
                          </a:cubicBezTo>
                          <a:cubicBezTo>
                            <a:pt x="10771" y="21640"/>
                            <a:pt x="9968" y="22510"/>
                            <a:pt x="8954" y="23061"/>
                          </a:cubicBezTo>
                          <a:cubicBezTo>
                            <a:pt x="7716" y="23728"/>
                            <a:pt x="6953" y="23823"/>
                            <a:pt x="6573" y="23061"/>
                          </a:cubicBezTo>
                          <a:cubicBezTo>
                            <a:pt x="6044" y="22451"/>
                            <a:pt x="5742" y="21678"/>
                            <a:pt x="5715" y="20871"/>
                          </a:cubicBezTo>
                          <a:cubicBezTo>
                            <a:pt x="5752" y="20363"/>
                            <a:pt x="5752" y="19854"/>
                            <a:pt x="5715" y="19347"/>
                          </a:cubicBezTo>
                          <a:lnTo>
                            <a:pt x="5715" y="15061"/>
                          </a:lnTo>
                          <a:cubicBezTo>
                            <a:pt x="5756" y="14553"/>
                            <a:pt x="5756" y="14044"/>
                            <a:pt x="5715" y="13536"/>
                          </a:cubicBezTo>
                          <a:cubicBezTo>
                            <a:pt x="5797" y="12444"/>
                            <a:pt x="6088" y="11377"/>
                            <a:pt x="6572" y="10393"/>
                          </a:cubicBezTo>
                          <a:cubicBezTo>
                            <a:pt x="7045" y="9310"/>
                            <a:pt x="7890" y="8432"/>
                            <a:pt x="8954" y="7917"/>
                          </a:cubicBezTo>
                          <a:cubicBezTo>
                            <a:pt x="10001" y="7250"/>
                            <a:pt x="10859" y="7155"/>
                            <a:pt x="11240" y="7917"/>
                          </a:cubicBezTo>
                          <a:cubicBezTo>
                            <a:pt x="11782" y="8557"/>
                            <a:pt x="12085" y="9364"/>
                            <a:pt x="12097" y="10203"/>
                          </a:cubicBezTo>
                          <a:lnTo>
                            <a:pt x="12097" y="15918"/>
                          </a:lnTo>
                          <a:close/>
                        </a:path>
                      </a:pathLst>
                    </a:custGeom>
                    <a:solidFill>
                      <a:srgbClr val="455A64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ru-RU"/>
                    </a:p>
                  </p:txBody>
                </p:sp>
                <p:sp>
                  <p:nvSpPr>
                    <p:cNvPr id="444" name="Полилиния: фигура 624">
                      <a:extLst>
                        <a:ext uri="{FF2B5EF4-FFF2-40B4-BE49-F238E27FC236}">
                          <a16:creationId xmlns:a16="http://schemas.microsoft.com/office/drawing/2014/main" id="{19366D93-3C14-48AA-9247-2247AB872F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88136" y="2676525"/>
                      <a:ext cx="17716" cy="31627"/>
                    </a:xfrm>
                    <a:custGeom>
                      <a:avLst/>
                      <a:gdLst>
                        <a:gd name="connsiteX0" fmla="*/ 0 w 17716"/>
                        <a:gd name="connsiteY0" fmla="*/ 16669 h 31627"/>
                        <a:gd name="connsiteX1" fmla="*/ 0 w 17716"/>
                        <a:gd name="connsiteY1" fmla="*/ 21146 h 31627"/>
                        <a:gd name="connsiteX2" fmla="*/ 0 w 17716"/>
                        <a:gd name="connsiteY2" fmla="*/ 25527 h 31627"/>
                        <a:gd name="connsiteX3" fmla="*/ 667 w 17716"/>
                        <a:gd name="connsiteY3" fmla="*/ 28765 h 31627"/>
                        <a:gd name="connsiteX4" fmla="*/ 2286 w 17716"/>
                        <a:gd name="connsiteY4" fmla="*/ 30956 h 31627"/>
                        <a:gd name="connsiteX5" fmla="*/ 5049 w 17716"/>
                        <a:gd name="connsiteY5" fmla="*/ 31623 h 31627"/>
                        <a:gd name="connsiteX6" fmla="*/ 8858 w 17716"/>
                        <a:gd name="connsiteY6" fmla="*/ 30194 h 31627"/>
                        <a:gd name="connsiteX7" fmla="*/ 12668 w 17716"/>
                        <a:gd name="connsiteY7" fmla="*/ 27146 h 31627"/>
                        <a:gd name="connsiteX8" fmla="*/ 15335 w 17716"/>
                        <a:gd name="connsiteY8" fmla="*/ 23431 h 31627"/>
                        <a:gd name="connsiteX9" fmla="*/ 17050 w 17716"/>
                        <a:gd name="connsiteY9" fmla="*/ 19240 h 31627"/>
                        <a:gd name="connsiteX10" fmla="*/ 17717 w 17716"/>
                        <a:gd name="connsiteY10" fmla="*/ 15240 h 31627"/>
                        <a:gd name="connsiteX11" fmla="*/ 17716 w 17716"/>
                        <a:gd name="connsiteY11" fmla="*/ 10763 h 31627"/>
                        <a:gd name="connsiteX12" fmla="*/ 17716 w 17716"/>
                        <a:gd name="connsiteY12" fmla="*/ 6477 h 31627"/>
                        <a:gd name="connsiteX13" fmla="*/ 17050 w 17716"/>
                        <a:gd name="connsiteY13" fmla="*/ 3238 h 31627"/>
                        <a:gd name="connsiteX14" fmla="*/ 15335 w 17716"/>
                        <a:gd name="connsiteY14" fmla="*/ 1048 h 31627"/>
                        <a:gd name="connsiteX15" fmla="*/ 12763 w 17716"/>
                        <a:gd name="connsiteY15" fmla="*/ 0 h 31627"/>
                        <a:gd name="connsiteX16" fmla="*/ 8954 w 17716"/>
                        <a:gd name="connsiteY16" fmla="*/ 1333 h 31627"/>
                        <a:gd name="connsiteX17" fmla="*/ 5144 w 17716"/>
                        <a:gd name="connsiteY17" fmla="*/ 4382 h 31627"/>
                        <a:gd name="connsiteX18" fmla="*/ 762 w 17716"/>
                        <a:gd name="connsiteY18" fmla="*/ 12287 h 31627"/>
                        <a:gd name="connsiteX19" fmla="*/ 0 w 17716"/>
                        <a:gd name="connsiteY19" fmla="*/ 16669 h 31627"/>
                        <a:gd name="connsiteX20" fmla="*/ 5620 w 17716"/>
                        <a:gd name="connsiteY20" fmla="*/ 17812 h 31627"/>
                        <a:gd name="connsiteX21" fmla="*/ 5620 w 17716"/>
                        <a:gd name="connsiteY21" fmla="*/ 15716 h 31627"/>
                        <a:gd name="connsiteX22" fmla="*/ 5620 w 17716"/>
                        <a:gd name="connsiteY22" fmla="*/ 14097 h 31627"/>
                        <a:gd name="connsiteX23" fmla="*/ 6382 w 17716"/>
                        <a:gd name="connsiteY23" fmla="*/ 10954 h 31627"/>
                        <a:gd name="connsiteX24" fmla="*/ 8763 w 17716"/>
                        <a:gd name="connsiteY24" fmla="*/ 8477 h 31627"/>
                        <a:gd name="connsiteX25" fmla="*/ 11144 w 17716"/>
                        <a:gd name="connsiteY25" fmla="*/ 8477 h 31627"/>
                        <a:gd name="connsiteX26" fmla="*/ 11906 w 17716"/>
                        <a:gd name="connsiteY26" fmla="*/ 10763 h 31627"/>
                        <a:gd name="connsiteX27" fmla="*/ 11906 w 17716"/>
                        <a:gd name="connsiteY27" fmla="*/ 12192 h 31627"/>
                        <a:gd name="connsiteX28" fmla="*/ 11906 w 17716"/>
                        <a:gd name="connsiteY28" fmla="*/ 16478 h 31627"/>
                        <a:gd name="connsiteX29" fmla="*/ 11906 w 17716"/>
                        <a:gd name="connsiteY29" fmla="*/ 18002 h 31627"/>
                        <a:gd name="connsiteX30" fmla="*/ 11144 w 17716"/>
                        <a:gd name="connsiteY30" fmla="*/ 21146 h 31627"/>
                        <a:gd name="connsiteX31" fmla="*/ 8763 w 17716"/>
                        <a:gd name="connsiteY31" fmla="*/ 23717 h 31627"/>
                        <a:gd name="connsiteX32" fmla="*/ 6382 w 17716"/>
                        <a:gd name="connsiteY32" fmla="*/ 23717 h 31627"/>
                        <a:gd name="connsiteX33" fmla="*/ 5620 w 17716"/>
                        <a:gd name="connsiteY33" fmla="*/ 21527 h 31627"/>
                        <a:gd name="connsiteX34" fmla="*/ 5620 w 17716"/>
                        <a:gd name="connsiteY34" fmla="*/ 20003 h 3162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</a:cxnLst>
                      <a:rect l="l" t="t" r="r" b="b"/>
                      <a:pathLst>
                        <a:path w="17716" h="31627">
                          <a:moveTo>
                            <a:pt x="0" y="16669"/>
                          </a:moveTo>
                          <a:cubicBezTo>
                            <a:pt x="0" y="18097"/>
                            <a:pt x="0" y="19621"/>
                            <a:pt x="0" y="21146"/>
                          </a:cubicBezTo>
                          <a:cubicBezTo>
                            <a:pt x="0" y="22670"/>
                            <a:pt x="0" y="24193"/>
                            <a:pt x="0" y="25527"/>
                          </a:cubicBezTo>
                          <a:cubicBezTo>
                            <a:pt x="74" y="26632"/>
                            <a:pt x="299" y="27721"/>
                            <a:pt x="667" y="28765"/>
                          </a:cubicBezTo>
                          <a:cubicBezTo>
                            <a:pt x="1015" y="29619"/>
                            <a:pt x="1572" y="30373"/>
                            <a:pt x="2286" y="30956"/>
                          </a:cubicBezTo>
                          <a:cubicBezTo>
                            <a:pt x="3126" y="31433"/>
                            <a:pt x="4083" y="31664"/>
                            <a:pt x="5049" y="31623"/>
                          </a:cubicBezTo>
                          <a:cubicBezTo>
                            <a:pt x="6403" y="31413"/>
                            <a:pt x="7700" y="30926"/>
                            <a:pt x="8858" y="30194"/>
                          </a:cubicBezTo>
                          <a:cubicBezTo>
                            <a:pt x="10287" y="29394"/>
                            <a:pt x="11574" y="28364"/>
                            <a:pt x="12668" y="27146"/>
                          </a:cubicBezTo>
                          <a:cubicBezTo>
                            <a:pt x="13724" y="26036"/>
                            <a:pt x="14621" y="24786"/>
                            <a:pt x="15335" y="23431"/>
                          </a:cubicBezTo>
                          <a:cubicBezTo>
                            <a:pt x="16085" y="22114"/>
                            <a:pt x="16661" y="20705"/>
                            <a:pt x="17050" y="19240"/>
                          </a:cubicBezTo>
                          <a:cubicBezTo>
                            <a:pt x="17395" y="17930"/>
                            <a:pt x="17618" y="16591"/>
                            <a:pt x="17717" y="15240"/>
                          </a:cubicBezTo>
                          <a:cubicBezTo>
                            <a:pt x="17716" y="13811"/>
                            <a:pt x="17716" y="12383"/>
                            <a:pt x="17716" y="10763"/>
                          </a:cubicBezTo>
                          <a:cubicBezTo>
                            <a:pt x="17716" y="9144"/>
                            <a:pt x="17716" y="7811"/>
                            <a:pt x="17716" y="6477"/>
                          </a:cubicBezTo>
                          <a:cubicBezTo>
                            <a:pt x="17661" y="5370"/>
                            <a:pt x="17436" y="4278"/>
                            <a:pt x="17050" y="3238"/>
                          </a:cubicBezTo>
                          <a:cubicBezTo>
                            <a:pt x="16725" y="2345"/>
                            <a:pt x="16125" y="1577"/>
                            <a:pt x="15335" y="1048"/>
                          </a:cubicBezTo>
                          <a:cubicBezTo>
                            <a:pt x="14631" y="403"/>
                            <a:pt x="13718" y="31"/>
                            <a:pt x="12763" y="0"/>
                          </a:cubicBezTo>
                          <a:cubicBezTo>
                            <a:pt x="11400" y="112"/>
                            <a:pt x="10089" y="571"/>
                            <a:pt x="8954" y="1333"/>
                          </a:cubicBezTo>
                          <a:cubicBezTo>
                            <a:pt x="7488" y="2078"/>
                            <a:pt x="6191" y="3115"/>
                            <a:pt x="5144" y="4382"/>
                          </a:cubicBezTo>
                          <a:cubicBezTo>
                            <a:pt x="3041" y="6606"/>
                            <a:pt x="1534" y="9325"/>
                            <a:pt x="762" y="12287"/>
                          </a:cubicBezTo>
                          <a:cubicBezTo>
                            <a:pt x="360" y="13718"/>
                            <a:pt x="105" y="15186"/>
                            <a:pt x="0" y="16669"/>
                          </a:cubicBezTo>
                          <a:close/>
                          <a:moveTo>
                            <a:pt x="5620" y="17812"/>
                          </a:moveTo>
                          <a:lnTo>
                            <a:pt x="5620" y="15716"/>
                          </a:lnTo>
                          <a:cubicBezTo>
                            <a:pt x="5559" y="15178"/>
                            <a:pt x="5559" y="14635"/>
                            <a:pt x="5620" y="14097"/>
                          </a:cubicBezTo>
                          <a:cubicBezTo>
                            <a:pt x="5681" y="13012"/>
                            <a:pt x="5939" y="11947"/>
                            <a:pt x="6382" y="10954"/>
                          </a:cubicBezTo>
                          <a:cubicBezTo>
                            <a:pt x="6880" y="9888"/>
                            <a:pt x="7718" y="9017"/>
                            <a:pt x="8763" y="8477"/>
                          </a:cubicBezTo>
                          <a:cubicBezTo>
                            <a:pt x="9906" y="7811"/>
                            <a:pt x="10668" y="7715"/>
                            <a:pt x="11144" y="8477"/>
                          </a:cubicBezTo>
                          <a:cubicBezTo>
                            <a:pt x="11612" y="9151"/>
                            <a:pt x="11876" y="9944"/>
                            <a:pt x="11906" y="10763"/>
                          </a:cubicBezTo>
                          <a:cubicBezTo>
                            <a:pt x="11906" y="10763"/>
                            <a:pt x="11906" y="11525"/>
                            <a:pt x="11906" y="12192"/>
                          </a:cubicBezTo>
                          <a:lnTo>
                            <a:pt x="11906" y="16478"/>
                          </a:lnTo>
                          <a:cubicBezTo>
                            <a:pt x="11906" y="17240"/>
                            <a:pt x="11906" y="17717"/>
                            <a:pt x="11906" y="18002"/>
                          </a:cubicBezTo>
                          <a:cubicBezTo>
                            <a:pt x="11811" y="19082"/>
                            <a:pt x="11554" y="20142"/>
                            <a:pt x="11144" y="21146"/>
                          </a:cubicBezTo>
                          <a:cubicBezTo>
                            <a:pt x="10645" y="22235"/>
                            <a:pt x="9811" y="23136"/>
                            <a:pt x="8763" y="23717"/>
                          </a:cubicBezTo>
                          <a:cubicBezTo>
                            <a:pt x="7620" y="24384"/>
                            <a:pt x="6763" y="24479"/>
                            <a:pt x="6382" y="23717"/>
                          </a:cubicBezTo>
                          <a:cubicBezTo>
                            <a:pt x="5888" y="23094"/>
                            <a:pt x="5619" y="22322"/>
                            <a:pt x="5620" y="21527"/>
                          </a:cubicBezTo>
                          <a:cubicBezTo>
                            <a:pt x="5554" y="21021"/>
                            <a:pt x="5554" y="20508"/>
                            <a:pt x="5620" y="20003"/>
                          </a:cubicBezTo>
                          <a:close/>
                        </a:path>
                      </a:pathLst>
                    </a:custGeom>
                    <a:solidFill>
                      <a:srgbClr val="455A64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ru-RU"/>
                    </a:p>
                  </p:txBody>
                </p:sp>
                <p:sp>
                  <p:nvSpPr>
                    <p:cNvPr id="445" name="Полилиния: фигура 625">
                      <a:extLst>
                        <a:ext uri="{FF2B5EF4-FFF2-40B4-BE49-F238E27FC236}">
                          <a16:creationId xmlns:a16="http://schemas.microsoft.com/office/drawing/2014/main" id="{1F2F6245-36AB-4C1F-9CFF-31CF7860969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65435" y="2648428"/>
                      <a:ext cx="36512" cy="75245"/>
                    </a:xfrm>
                    <a:custGeom>
                      <a:avLst/>
                      <a:gdLst>
                        <a:gd name="connsiteX0" fmla="*/ 222 w 36512"/>
                        <a:gd name="connsiteY0" fmla="*/ 73435 h 75245"/>
                        <a:gd name="connsiteX1" fmla="*/ 29655 w 36512"/>
                        <a:gd name="connsiteY1" fmla="*/ 4951 h 75245"/>
                        <a:gd name="connsiteX2" fmla="*/ 30512 w 36512"/>
                        <a:gd name="connsiteY2" fmla="*/ 3331 h 75245"/>
                        <a:gd name="connsiteX3" fmla="*/ 31750 w 36512"/>
                        <a:gd name="connsiteY3" fmla="*/ 2189 h 75245"/>
                        <a:gd name="connsiteX4" fmla="*/ 35369 w 36512"/>
                        <a:gd name="connsiteY4" fmla="*/ 93 h 75245"/>
                        <a:gd name="connsiteX5" fmla="*/ 36417 w 36512"/>
                        <a:gd name="connsiteY5" fmla="*/ 93 h 75245"/>
                        <a:gd name="connsiteX6" fmla="*/ 36417 w 36512"/>
                        <a:gd name="connsiteY6" fmla="*/ 1045 h 75245"/>
                        <a:gd name="connsiteX7" fmla="*/ 36417 w 36512"/>
                        <a:gd name="connsiteY7" fmla="*/ 1522 h 75245"/>
                        <a:gd name="connsiteX8" fmla="*/ 36417 w 36512"/>
                        <a:gd name="connsiteY8" fmla="*/ 2093 h 75245"/>
                        <a:gd name="connsiteX9" fmla="*/ 6890 w 36512"/>
                        <a:gd name="connsiteY9" fmla="*/ 70387 h 75245"/>
                        <a:gd name="connsiteX10" fmla="*/ 6032 w 36512"/>
                        <a:gd name="connsiteY10" fmla="*/ 72007 h 75245"/>
                        <a:gd name="connsiteX11" fmla="*/ 4699 w 36512"/>
                        <a:gd name="connsiteY11" fmla="*/ 73150 h 75245"/>
                        <a:gd name="connsiteX12" fmla="*/ 1175 w 36512"/>
                        <a:gd name="connsiteY12" fmla="*/ 75245 h 75245"/>
                        <a:gd name="connsiteX13" fmla="*/ 127 w 36512"/>
                        <a:gd name="connsiteY13" fmla="*/ 75245 h 75245"/>
                        <a:gd name="connsiteX14" fmla="*/ 127 w 36512"/>
                        <a:gd name="connsiteY14" fmla="*/ 74388 h 75245"/>
                        <a:gd name="connsiteX15" fmla="*/ 127 w 36512"/>
                        <a:gd name="connsiteY15" fmla="*/ 73912 h 75245"/>
                        <a:gd name="connsiteX16" fmla="*/ 222 w 36512"/>
                        <a:gd name="connsiteY16" fmla="*/ 73435 h 7524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</a:cxnLst>
                      <a:rect l="l" t="t" r="r" b="b"/>
                      <a:pathLst>
                        <a:path w="36512" h="75245">
                          <a:moveTo>
                            <a:pt x="222" y="73435"/>
                          </a:moveTo>
                          <a:lnTo>
                            <a:pt x="29655" y="4951"/>
                          </a:lnTo>
                          <a:cubicBezTo>
                            <a:pt x="29880" y="4381"/>
                            <a:pt x="30167" y="3838"/>
                            <a:pt x="30512" y="3331"/>
                          </a:cubicBezTo>
                          <a:cubicBezTo>
                            <a:pt x="30826" y="2856"/>
                            <a:pt x="31251" y="2464"/>
                            <a:pt x="31750" y="2189"/>
                          </a:cubicBezTo>
                          <a:lnTo>
                            <a:pt x="35369" y="93"/>
                          </a:lnTo>
                          <a:cubicBezTo>
                            <a:pt x="35708" y="-31"/>
                            <a:pt x="36079" y="-31"/>
                            <a:pt x="36417" y="93"/>
                          </a:cubicBezTo>
                          <a:cubicBezTo>
                            <a:pt x="36544" y="398"/>
                            <a:pt x="36544" y="741"/>
                            <a:pt x="36417" y="1045"/>
                          </a:cubicBezTo>
                          <a:cubicBezTo>
                            <a:pt x="36462" y="1201"/>
                            <a:pt x="36462" y="1366"/>
                            <a:pt x="36417" y="1522"/>
                          </a:cubicBezTo>
                          <a:cubicBezTo>
                            <a:pt x="36458" y="1710"/>
                            <a:pt x="36458" y="1905"/>
                            <a:pt x="36417" y="2093"/>
                          </a:cubicBezTo>
                          <a:lnTo>
                            <a:pt x="6890" y="70387"/>
                          </a:lnTo>
                          <a:cubicBezTo>
                            <a:pt x="6644" y="70947"/>
                            <a:pt x="6357" y="71489"/>
                            <a:pt x="6032" y="72007"/>
                          </a:cubicBezTo>
                          <a:cubicBezTo>
                            <a:pt x="5706" y="72507"/>
                            <a:pt x="5243" y="72903"/>
                            <a:pt x="4699" y="73150"/>
                          </a:cubicBezTo>
                          <a:lnTo>
                            <a:pt x="1175" y="75245"/>
                          </a:lnTo>
                          <a:cubicBezTo>
                            <a:pt x="698" y="75245"/>
                            <a:pt x="413" y="75245"/>
                            <a:pt x="127" y="75245"/>
                          </a:cubicBezTo>
                          <a:cubicBezTo>
                            <a:pt x="-159" y="75245"/>
                            <a:pt x="127" y="75245"/>
                            <a:pt x="127" y="74388"/>
                          </a:cubicBezTo>
                          <a:lnTo>
                            <a:pt x="127" y="73912"/>
                          </a:lnTo>
                          <a:cubicBezTo>
                            <a:pt x="188" y="73760"/>
                            <a:pt x="220" y="73599"/>
                            <a:pt x="222" y="73435"/>
                          </a:cubicBezTo>
                          <a:close/>
                        </a:path>
                      </a:pathLst>
                    </a:custGeom>
                    <a:solidFill>
                      <a:srgbClr val="455A64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ru-RU"/>
                    </a:p>
                  </p:txBody>
                </p:sp>
                <p:sp>
                  <p:nvSpPr>
                    <p:cNvPr id="446" name="Полилиния: фигура 626">
                      <a:extLst>
                        <a:ext uri="{FF2B5EF4-FFF2-40B4-BE49-F238E27FC236}">
                          <a16:creationId xmlns:a16="http://schemas.microsoft.com/office/drawing/2014/main" id="{452720A7-D62E-49A2-9335-17B36B4767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45750" y="2532030"/>
                      <a:ext cx="95" cy="44576"/>
                    </a:xfrm>
                    <a:custGeom>
                      <a:avLst/>
                      <a:gdLst>
                        <a:gd name="connsiteX0" fmla="*/ 95 w 95"/>
                        <a:gd name="connsiteY0" fmla="*/ 44482 h 44576"/>
                        <a:gd name="connsiteX1" fmla="*/ 0 w 95"/>
                        <a:gd name="connsiteY1" fmla="*/ 44577 h 44576"/>
                        <a:gd name="connsiteX2" fmla="*/ 0 w 95"/>
                        <a:gd name="connsiteY2" fmla="*/ 95 h 44576"/>
                        <a:gd name="connsiteX3" fmla="*/ 95 w 95"/>
                        <a:gd name="connsiteY3" fmla="*/ 0 h 44576"/>
                        <a:gd name="connsiteX4" fmla="*/ 95 w 95"/>
                        <a:gd name="connsiteY4" fmla="*/ 44482 h 445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95" h="44576">
                          <a:moveTo>
                            <a:pt x="95" y="44482"/>
                          </a:moveTo>
                          <a:lnTo>
                            <a:pt x="0" y="44577"/>
                          </a:lnTo>
                          <a:lnTo>
                            <a:pt x="0" y="95"/>
                          </a:lnTo>
                          <a:lnTo>
                            <a:pt x="95" y="0"/>
                          </a:lnTo>
                          <a:lnTo>
                            <a:pt x="95" y="44482"/>
                          </a:lnTo>
                          <a:close/>
                        </a:path>
                      </a:pathLst>
                    </a:custGeom>
                    <a:solidFill>
                      <a:srgbClr val="BA68C8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ru-RU"/>
                    </a:p>
                  </p:txBody>
                </p:sp>
                <p:sp>
                  <p:nvSpPr>
                    <p:cNvPr id="447" name="Полилиния: фигура 627">
                      <a:extLst>
                        <a:ext uri="{FF2B5EF4-FFF2-40B4-BE49-F238E27FC236}">
                          <a16:creationId xmlns:a16="http://schemas.microsoft.com/office/drawing/2014/main" id="{B75F07DC-5888-43A3-9107-305E7396B18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45845" y="2516848"/>
                      <a:ext cx="127742" cy="172630"/>
                    </a:xfrm>
                    <a:custGeom>
                      <a:avLst/>
                      <a:gdLst>
                        <a:gd name="connsiteX0" fmla="*/ 94393 w 127742"/>
                        <a:gd name="connsiteY0" fmla="*/ 131102 h 172630"/>
                        <a:gd name="connsiteX1" fmla="*/ 89726 w 127742"/>
                        <a:gd name="connsiteY1" fmla="*/ 94907 h 172630"/>
                        <a:gd name="connsiteX2" fmla="*/ 55436 w 127742"/>
                        <a:gd name="connsiteY2" fmla="*/ 51949 h 172630"/>
                        <a:gd name="connsiteX3" fmla="*/ 0 w 127742"/>
                        <a:gd name="connsiteY3" fmla="*/ 59760 h 172630"/>
                        <a:gd name="connsiteX4" fmla="*/ 0 w 127742"/>
                        <a:gd name="connsiteY4" fmla="*/ 15278 h 172630"/>
                        <a:gd name="connsiteX5" fmla="*/ 75057 w 127742"/>
                        <a:gd name="connsiteY5" fmla="*/ 4515 h 172630"/>
                        <a:gd name="connsiteX6" fmla="*/ 121444 w 127742"/>
                        <a:gd name="connsiteY6" fmla="*/ 62808 h 172630"/>
                        <a:gd name="connsiteX7" fmla="*/ 127730 w 127742"/>
                        <a:gd name="connsiteY7" fmla="*/ 111861 h 172630"/>
                        <a:gd name="connsiteX8" fmla="*/ 121444 w 127742"/>
                        <a:gd name="connsiteY8" fmla="*/ 168059 h 172630"/>
                        <a:gd name="connsiteX9" fmla="*/ 89726 w 127742"/>
                        <a:gd name="connsiteY9" fmla="*/ 172631 h 172630"/>
                        <a:gd name="connsiteX10" fmla="*/ 94393 w 127742"/>
                        <a:gd name="connsiteY10" fmla="*/ 131102 h 1726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127742" h="172630">
                          <a:moveTo>
                            <a:pt x="94393" y="131102"/>
                          </a:moveTo>
                          <a:cubicBezTo>
                            <a:pt x="94489" y="118881"/>
                            <a:pt x="92918" y="106704"/>
                            <a:pt x="89726" y="94907"/>
                          </a:cubicBezTo>
                          <a:cubicBezTo>
                            <a:pt x="85794" y="75941"/>
                            <a:pt x="73058" y="59986"/>
                            <a:pt x="55436" y="51949"/>
                          </a:cubicBezTo>
                          <a:cubicBezTo>
                            <a:pt x="36751" y="45757"/>
                            <a:pt x="16247" y="48646"/>
                            <a:pt x="0" y="59760"/>
                          </a:cubicBezTo>
                          <a:lnTo>
                            <a:pt x="0" y="15278"/>
                          </a:lnTo>
                          <a:cubicBezTo>
                            <a:pt x="28004" y="-915"/>
                            <a:pt x="54007" y="-3772"/>
                            <a:pt x="75057" y="4515"/>
                          </a:cubicBezTo>
                          <a:cubicBezTo>
                            <a:pt x="96107" y="12801"/>
                            <a:pt x="113157" y="33090"/>
                            <a:pt x="121444" y="62808"/>
                          </a:cubicBezTo>
                          <a:cubicBezTo>
                            <a:pt x="125809" y="78787"/>
                            <a:pt x="127925" y="95297"/>
                            <a:pt x="127730" y="111861"/>
                          </a:cubicBezTo>
                          <a:cubicBezTo>
                            <a:pt x="127637" y="130764"/>
                            <a:pt x="125530" y="149603"/>
                            <a:pt x="121444" y="168059"/>
                          </a:cubicBezTo>
                          <a:lnTo>
                            <a:pt x="89726" y="172631"/>
                          </a:lnTo>
                          <a:cubicBezTo>
                            <a:pt x="92720" y="158988"/>
                            <a:pt x="94284" y="145069"/>
                            <a:pt x="94393" y="131102"/>
                          </a:cubicBezTo>
                          <a:close/>
                        </a:path>
                      </a:pathLst>
                    </a:custGeom>
                    <a:solidFill>
                      <a:srgbClr val="BA68C8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ru-RU"/>
                    </a:p>
                  </p:txBody>
                </p:sp>
                <p:sp>
                  <p:nvSpPr>
                    <p:cNvPr id="448" name="Полилиния: фигура 628">
                      <a:extLst>
                        <a:ext uri="{FF2B5EF4-FFF2-40B4-BE49-F238E27FC236}">
                          <a16:creationId xmlns:a16="http://schemas.microsoft.com/office/drawing/2014/main" id="{7DE614A5-FCF6-4554-9A56-6775267B2F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45750" y="2828162"/>
                      <a:ext cx="95" cy="44577"/>
                    </a:xfrm>
                    <a:custGeom>
                      <a:avLst/>
                      <a:gdLst>
                        <a:gd name="connsiteX0" fmla="*/ 95 w 95"/>
                        <a:gd name="connsiteY0" fmla="*/ 0 h 44577"/>
                        <a:gd name="connsiteX1" fmla="*/ 95 w 95"/>
                        <a:gd name="connsiteY1" fmla="*/ 44482 h 44577"/>
                        <a:gd name="connsiteX2" fmla="*/ 0 w 95"/>
                        <a:gd name="connsiteY2" fmla="*/ 44577 h 44577"/>
                        <a:gd name="connsiteX3" fmla="*/ 0 w 95"/>
                        <a:gd name="connsiteY3" fmla="*/ 95 h 44577"/>
                        <a:gd name="connsiteX4" fmla="*/ 95 w 95"/>
                        <a:gd name="connsiteY4" fmla="*/ 0 h 445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95" h="44577">
                          <a:moveTo>
                            <a:pt x="95" y="0"/>
                          </a:moveTo>
                          <a:lnTo>
                            <a:pt x="95" y="44482"/>
                          </a:lnTo>
                          <a:lnTo>
                            <a:pt x="0" y="44577"/>
                          </a:lnTo>
                          <a:lnTo>
                            <a:pt x="0" y="95"/>
                          </a:lnTo>
                          <a:lnTo>
                            <a:pt x="95" y="0"/>
                          </a:lnTo>
                          <a:close/>
                        </a:path>
                      </a:pathLst>
                    </a:custGeom>
                    <a:solidFill>
                      <a:srgbClr val="BA68C8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ru-RU"/>
                    </a:p>
                  </p:txBody>
                </p:sp>
                <p:sp>
                  <p:nvSpPr>
                    <p:cNvPr id="449" name="Полилиния: фигура 629">
                      <a:extLst>
                        <a:ext uri="{FF2B5EF4-FFF2-40B4-BE49-F238E27FC236}">
                          <a16:creationId xmlns:a16="http://schemas.microsoft.com/office/drawing/2014/main" id="{8B965CA6-1C39-40EB-A111-8848D54AB97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18104" y="2532125"/>
                      <a:ext cx="127645" cy="355952"/>
                    </a:xfrm>
                    <a:custGeom>
                      <a:avLst/>
                      <a:gdLst>
                        <a:gd name="connsiteX0" fmla="*/ 52684 w 127645"/>
                        <a:gd name="connsiteY0" fmla="*/ 75819 h 355952"/>
                        <a:gd name="connsiteX1" fmla="*/ 6202 w 127645"/>
                        <a:gd name="connsiteY1" fmla="*/ 187738 h 355952"/>
                        <a:gd name="connsiteX2" fmla="*/ 11 w 127645"/>
                        <a:gd name="connsiteY2" fmla="*/ 243935 h 355952"/>
                        <a:gd name="connsiteX3" fmla="*/ 6202 w 127645"/>
                        <a:gd name="connsiteY3" fmla="*/ 292989 h 355952"/>
                        <a:gd name="connsiteX4" fmla="*/ 52684 w 127645"/>
                        <a:gd name="connsiteY4" fmla="*/ 351377 h 355952"/>
                        <a:gd name="connsiteX5" fmla="*/ 127646 w 127645"/>
                        <a:gd name="connsiteY5" fmla="*/ 340614 h 355952"/>
                        <a:gd name="connsiteX6" fmla="*/ 127646 w 127645"/>
                        <a:gd name="connsiteY6" fmla="*/ 296132 h 355952"/>
                        <a:gd name="connsiteX7" fmla="*/ 72306 w 127645"/>
                        <a:gd name="connsiteY7" fmla="*/ 303943 h 355952"/>
                        <a:gd name="connsiteX8" fmla="*/ 38016 w 127645"/>
                        <a:gd name="connsiteY8" fmla="*/ 260890 h 355952"/>
                        <a:gd name="connsiteX9" fmla="*/ 33348 w 127645"/>
                        <a:gd name="connsiteY9" fmla="*/ 224695 h 355952"/>
                        <a:gd name="connsiteX10" fmla="*/ 38016 w 127645"/>
                        <a:gd name="connsiteY10" fmla="*/ 183166 h 355952"/>
                        <a:gd name="connsiteX11" fmla="*/ 72306 w 127645"/>
                        <a:gd name="connsiteY11" fmla="*/ 100489 h 355952"/>
                        <a:gd name="connsiteX12" fmla="*/ 127646 w 127645"/>
                        <a:gd name="connsiteY12" fmla="*/ 44482 h 355952"/>
                        <a:gd name="connsiteX13" fmla="*/ 127646 w 127645"/>
                        <a:gd name="connsiteY13" fmla="*/ 0 h 355952"/>
                        <a:gd name="connsiteX14" fmla="*/ 52684 w 127645"/>
                        <a:gd name="connsiteY14" fmla="*/ 75819 h 35595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127645" h="355952">
                          <a:moveTo>
                            <a:pt x="52684" y="75819"/>
                          </a:moveTo>
                          <a:cubicBezTo>
                            <a:pt x="30645" y="110057"/>
                            <a:pt x="14903" y="147960"/>
                            <a:pt x="6202" y="187738"/>
                          </a:cubicBezTo>
                          <a:cubicBezTo>
                            <a:pt x="2204" y="206206"/>
                            <a:pt x="129" y="225039"/>
                            <a:pt x="11" y="243935"/>
                          </a:cubicBezTo>
                          <a:cubicBezTo>
                            <a:pt x="-171" y="260492"/>
                            <a:pt x="1912" y="276996"/>
                            <a:pt x="6202" y="292989"/>
                          </a:cubicBezTo>
                          <a:cubicBezTo>
                            <a:pt x="14680" y="322707"/>
                            <a:pt x="31063" y="342900"/>
                            <a:pt x="52684" y="351377"/>
                          </a:cubicBezTo>
                          <a:cubicBezTo>
                            <a:pt x="74306" y="359855"/>
                            <a:pt x="99642" y="356711"/>
                            <a:pt x="127646" y="340614"/>
                          </a:cubicBezTo>
                          <a:lnTo>
                            <a:pt x="127646" y="296132"/>
                          </a:lnTo>
                          <a:cubicBezTo>
                            <a:pt x="111396" y="307145"/>
                            <a:pt x="90968" y="310028"/>
                            <a:pt x="72306" y="303943"/>
                          </a:cubicBezTo>
                          <a:cubicBezTo>
                            <a:pt x="54679" y="295862"/>
                            <a:pt x="41948" y="279878"/>
                            <a:pt x="38016" y="260890"/>
                          </a:cubicBezTo>
                          <a:cubicBezTo>
                            <a:pt x="34763" y="249105"/>
                            <a:pt x="33192" y="236919"/>
                            <a:pt x="33348" y="224695"/>
                          </a:cubicBezTo>
                          <a:cubicBezTo>
                            <a:pt x="33421" y="210725"/>
                            <a:pt x="34985" y="196803"/>
                            <a:pt x="38016" y="183166"/>
                          </a:cubicBezTo>
                          <a:cubicBezTo>
                            <a:pt x="44435" y="153786"/>
                            <a:pt x="56047" y="125788"/>
                            <a:pt x="72306" y="100489"/>
                          </a:cubicBezTo>
                          <a:cubicBezTo>
                            <a:pt x="86158" y="77780"/>
                            <a:pt x="105104" y="58605"/>
                            <a:pt x="127646" y="44482"/>
                          </a:cubicBezTo>
                          <a:lnTo>
                            <a:pt x="127646" y="0"/>
                          </a:lnTo>
                          <a:cubicBezTo>
                            <a:pt x="97130" y="19133"/>
                            <a:pt x="71469" y="45087"/>
                            <a:pt x="52684" y="75819"/>
                          </a:cubicBezTo>
                          <a:close/>
                        </a:path>
                      </a:pathLst>
                    </a:custGeom>
                    <a:solidFill>
                      <a:srgbClr val="E0E0E0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ru-RU"/>
                    </a:p>
                  </p:txBody>
                </p:sp>
                <p:sp>
                  <p:nvSpPr>
                    <p:cNvPr id="450" name="Полилиния: фигура 630">
                      <a:extLst>
                        <a:ext uri="{FF2B5EF4-FFF2-40B4-BE49-F238E27FC236}">
                          <a16:creationId xmlns:a16="http://schemas.microsoft.com/office/drawing/2014/main" id="{E220F5B7-8BAA-4B0C-A2E5-FD8A09ED892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45464" y="2684811"/>
                      <a:ext cx="122110" cy="187547"/>
                    </a:xfrm>
                    <a:custGeom>
                      <a:avLst/>
                      <a:gdLst>
                        <a:gd name="connsiteX0" fmla="*/ 90107 w 122110"/>
                        <a:gd name="connsiteY0" fmla="*/ 4572 h 187547"/>
                        <a:gd name="connsiteX1" fmla="*/ 55436 w 122110"/>
                        <a:gd name="connsiteY1" fmla="*/ 86963 h 187547"/>
                        <a:gd name="connsiteX2" fmla="*/ 0 w 122110"/>
                        <a:gd name="connsiteY2" fmla="*/ 143066 h 187547"/>
                        <a:gd name="connsiteX3" fmla="*/ 0 w 122110"/>
                        <a:gd name="connsiteY3" fmla="*/ 187547 h 187547"/>
                        <a:gd name="connsiteX4" fmla="*/ 75057 w 122110"/>
                        <a:gd name="connsiteY4" fmla="*/ 111347 h 187547"/>
                        <a:gd name="connsiteX5" fmla="*/ 122111 w 122110"/>
                        <a:gd name="connsiteY5" fmla="*/ 0 h 18754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22110" h="187547">
                          <a:moveTo>
                            <a:pt x="90107" y="4572"/>
                          </a:moveTo>
                          <a:cubicBezTo>
                            <a:pt x="83555" y="33884"/>
                            <a:pt x="71813" y="61787"/>
                            <a:pt x="55436" y="86963"/>
                          </a:cubicBezTo>
                          <a:cubicBezTo>
                            <a:pt x="41540" y="109696"/>
                            <a:pt x="22565" y="128900"/>
                            <a:pt x="0" y="143066"/>
                          </a:cubicBezTo>
                          <a:lnTo>
                            <a:pt x="0" y="187547"/>
                          </a:lnTo>
                          <a:cubicBezTo>
                            <a:pt x="30590" y="168312"/>
                            <a:pt x="56286" y="142224"/>
                            <a:pt x="75057" y="111347"/>
                          </a:cubicBezTo>
                          <a:cubicBezTo>
                            <a:pt x="97228" y="77319"/>
                            <a:pt x="113161" y="39615"/>
                            <a:pt x="122111" y="0"/>
                          </a:cubicBezTo>
                          <a:close/>
                        </a:path>
                      </a:pathLst>
                    </a:custGeom>
                    <a:solidFill>
                      <a:srgbClr val="E0E0E0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ru-RU"/>
                    </a:p>
                  </p:txBody>
                </p:sp>
              </p:grpSp>
              <p:grpSp>
                <p:nvGrpSpPr>
                  <p:cNvPr id="394" name="Рисунок 4">
                    <a:extLst>
                      <a:ext uri="{FF2B5EF4-FFF2-40B4-BE49-F238E27FC236}">
                        <a16:creationId xmlns:a16="http://schemas.microsoft.com/office/drawing/2014/main" id="{9AF7AA3A-7891-4359-99F5-1F65E2331DC9}"/>
                      </a:ext>
                    </a:extLst>
                  </p:cNvPr>
                  <p:cNvGrpSpPr/>
                  <p:nvPr/>
                </p:nvGrpSpPr>
                <p:grpSpPr>
                  <a:xfrm>
                    <a:off x="7390066" y="1822378"/>
                    <a:ext cx="344233" cy="449048"/>
                    <a:chOff x="7390066" y="1822378"/>
                    <a:chExt cx="344233" cy="449048"/>
                  </a:xfrm>
                </p:grpSpPr>
                <p:sp>
                  <p:nvSpPr>
                    <p:cNvPr id="431" name="Полилиния: фигура 632">
                      <a:extLst>
                        <a:ext uri="{FF2B5EF4-FFF2-40B4-BE49-F238E27FC236}">
                          <a16:creationId xmlns:a16="http://schemas.microsoft.com/office/drawing/2014/main" id="{417E912F-D591-40EC-B6C6-5374EF78E9D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390066" y="1952477"/>
                      <a:ext cx="67342" cy="111410"/>
                    </a:xfrm>
                    <a:custGeom>
                      <a:avLst/>
                      <a:gdLst>
                        <a:gd name="connsiteX0" fmla="*/ 3715 w 67342"/>
                        <a:gd name="connsiteY0" fmla="*/ 111304 h 111410"/>
                        <a:gd name="connsiteX1" fmla="*/ 1905 w 67342"/>
                        <a:gd name="connsiteY1" fmla="*/ 111304 h 111410"/>
                        <a:gd name="connsiteX2" fmla="*/ 0 w 67342"/>
                        <a:gd name="connsiteY2" fmla="*/ 108160 h 111410"/>
                        <a:gd name="connsiteX3" fmla="*/ 0 w 67342"/>
                        <a:gd name="connsiteY3" fmla="*/ 38247 h 111410"/>
                        <a:gd name="connsiteX4" fmla="*/ 1905 w 67342"/>
                        <a:gd name="connsiteY4" fmla="*/ 35104 h 111410"/>
                        <a:gd name="connsiteX5" fmla="*/ 61817 w 67342"/>
                        <a:gd name="connsiteY5" fmla="*/ 433 h 111410"/>
                        <a:gd name="connsiteX6" fmla="*/ 65437 w 67342"/>
                        <a:gd name="connsiteY6" fmla="*/ 433 h 111410"/>
                        <a:gd name="connsiteX7" fmla="*/ 67342 w 67342"/>
                        <a:gd name="connsiteY7" fmla="*/ 3671 h 111410"/>
                        <a:gd name="connsiteX8" fmla="*/ 67342 w 67342"/>
                        <a:gd name="connsiteY8" fmla="*/ 72823 h 111410"/>
                        <a:gd name="connsiteX9" fmla="*/ 65437 w 67342"/>
                        <a:gd name="connsiteY9" fmla="*/ 76061 h 111410"/>
                        <a:gd name="connsiteX10" fmla="*/ 5525 w 67342"/>
                        <a:gd name="connsiteY10" fmla="*/ 110637 h 111410"/>
                        <a:gd name="connsiteX11" fmla="*/ 3715 w 67342"/>
                        <a:gd name="connsiteY11" fmla="*/ 111304 h 111410"/>
                        <a:gd name="connsiteX12" fmla="*/ 7430 w 67342"/>
                        <a:gd name="connsiteY12" fmla="*/ 40533 h 111410"/>
                        <a:gd name="connsiteX13" fmla="*/ 7430 w 67342"/>
                        <a:gd name="connsiteY13" fmla="*/ 101207 h 111410"/>
                        <a:gd name="connsiteX14" fmla="*/ 59912 w 67342"/>
                        <a:gd name="connsiteY14" fmla="*/ 70918 h 111410"/>
                        <a:gd name="connsiteX15" fmla="*/ 59912 w 67342"/>
                        <a:gd name="connsiteY15" fmla="*/ 10243 h 11141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67342" h="111410">
                          <a:moveTo>
                            <a:pt x="3715" y="111304"/>
                          </a:moveTo>
                          <a:cubicBezTo>
                            <a:pt x="3120" y="111445"/>
                            <a:pt x="2500" y="111445"/>
                            <a:pt x="1905" y="111304"/>
                          </a:cubicBezTo>
                          <a:cubicBezTo>
                            <a:pt x="773" y="110652"/>
                            <a:pt x="54" y="109465"/>
                            <a:pt x="0" y="108160"/>
                          </a:cubicBezTo>
                          <a:lnTo>
                            <a:pt x="0" y="38247"/>
                          </a:lnTo>
                          <a:cubicBezTo>
                            <a:pt x="16" y="36931"/>
                            <a:pt x="746" y="35727"/>
                            <a:pt x="1905" y="35104"/>
                          </a:cubicBezTo>
                          <a:lnTo>
                            <a:pt x="61817" y="433"/>
                          </a:lnTo>
                          <a:cubicBezTo>
                            <a:pt x="62955" y="-144"/>
                            <a:pt x="64300" y="-144"/>
                            <a:pt x="65437" y="433"/>
                          </a:cubicBezTo>
                          <a:cubicBezTo>
                            <a:pt x="66597" y="1102"/>
                            <a:pt x="67320" y="2332"/>
                            <a:pt x="67342" y="3671"/>
                          </a:cubicBezTo>
                          <a:lnTo>
                            <a:pt x="67342" y="72823"/>
                          </a:lnTo>
                          <a:cubicBezTo>
                            <a:pt x="67320" y="74162"/>
                            <a:pt x="66597" y="75392"/>
                            <a:pt x="65437" y="76061"/>
                          </a:cubicBezTo>
                          <a:lnTo>
                            <a:pt x="5525" y="110637"/>
                          </a:lnTo>
                          <a:cubicBezTo>
                            <a:pt x="4987" y="111007"/>
                            <a:pt x="4365" y="111236"/>
                            <a:pt x="3715" y="111304"/>
                          </a:cubicBezTo>
                          <a:close/>
                          <a:moveTo>
                            <a:pt x="7430" y="40533"/>
                          </a:moveTo>
                          <a:lnTo>
                            <a:pt x="7430" y="101207"/>
                          </a:lnTo>
                          <a:lnTo>
                            <a:pt x="59912" y="70918"/>
                          </a:lnTo>
                          <a:lnTo>
                            <a:pt x="59912" y="10243"/>
                          </a:lnTo>
                          <a:close/>
                        </a:path>
                      </a:pathLst>
                    </a:custGeom>
                    <a:solidFill>
                      <a:srgbClr val="E0E0E0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ru-RU"/>
                    </a:p>
                  </p:txBody>
                </p:sp>
                <p:sp>
                  <p:nvSpPr>
                    <p:cNvPr id="432" name="Полилиния: фигура 633">
                      <a:extLst>
                        <a:ext uri="{FF2B5EF4-FFF2-40B4-BE49-F238E27FC236}">
                          <a16:creationId xmlns:a16="http://schemas.microsoft.com/office/drawing/2014/main" id="{F58991A5-1A9E-4B10-9A6B-900E7410B7B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404788" y="1938425"/>
                      <a:ext cx="60276" cy="89542"/>
                    </a:xfrm>
                    <a:custGeom>
                      <a:avLst/>
                      <a:gdLst>
                        <a:gd name="connsiteX0" fmla="*/ 55954 w 60276"/>
                        <a:gd name="connsiteY0" fmla="*/ 579 h 89542"/>
                        <a:gd name="connsiteX1" fmla="*/ 46460 w 60276"/>
                        <a:gd name="connsiteY1" fmla="*/ 4409 h 89542"/>
                        <a:gd name="connsiteX2" fmla="*/ 46429 w 60276"/>
                        <a:gd name="connsiteY2" fmla="*/ 4484 h 89542"/>
                        <a:gd name="connsiteX3" fmla="*/ 18997 w 60276"/>
                        <a:gd name="connsiteY3" fmla="*/ 69825 h 89542"/>
                        <a:gd name="connsiteX4" fmla="*/ 12424 w 60276"/>
                        <a:gd name="connsiteY4" fmla="*/ 63444 h 89542"/>
                        <a:gd name="connsiteX5" fmla="*/ 2187 w 60276"/>
                        <a:gd name="connsiteY5" fmla="*/ 63394 h 89542"/>
                        <a:gd name="connsiteX6" fmla="*/ 2137 w 60276"/>
                        <a:gd name="connsiteY6" fmla="*/ 63444 h 89542"/>
                        <a:gd name="connsiteX7" fmla="*/ 2048 w 60276"/>
                        <a:gd name="connsiteY7" fmla="*/ 73546 h 89542"/>
                        <a:gd name="connsiteX8" fmla="*/ 2137 w 60276"/>
                        <a:gd name="connsiteY8" fmla="*/ 73635 h 89542"/>
                        <a:gd name="connsiteX9" fmla="*/ 16234 w 60276"/>
                        <a:gd name="connsiteY9" fmla="*/ 87447 h 89542"/>
                        <a:gd name="connsiteX10" fmla="*/ 21378 w 60276"/>
                        <a:gd name="connsiteY10" fmla="*/ 89542 h 89542"/>
                        <a:gd name="connsiteX11" fmla="*/ 22807 w 60276"/>
                        <a:gd name="connsiteY11" fmla="*/ 89542 h 89542"/>
                        <a:gd name="connsiteX12" fmla="*/ 28045 w 60276"/>
                        <a:gd name="connsiteY12" fmla="*/ 85256 h 89542"/>
                        <a:gd name="connsiteX13" fmla="*/ 59669 w 60276"/>
                        <a:gd name="connsiteY13" fmla="*/ 10104 h 89542"/>
                        <a:gd name="connsiteX14" fmla="*/ 55954 w 60276"/>
                        <a:gd name="connsiteY14" fmla="*/ 579 h 8954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60276" h="89542">
                          <a:moveTo>
                            <a:pt x="55954" y="579"/>
                          </a:moveTo>
                          <a:cubicBezTo>
                            <a:pt x="52274" y="-985"/>
                            <a:pt x="48024" y="730"/>
                            <a:pt x="46460" y="4409"/>
                          </a:cubicBezTo>
                          <a:cubicBezTo>
                            <a:pt x="46449" y="4434"/>
                            <a:pt x="46439" y="4459"/>
                            <a:pt x="46429" y="4484"/>
                          </a:cubicBezTo>
                          <a:lnTo>
                            <a:pt x="18997" y="69825"/>
                          </a:lnTo>
                          <a:lnTo>
                            <a:pt x="12424" y="63444"/>
                          </a:lnTo>
                          <a:cubicBezTo>
                            <a:pt x="9611" y="60603"/>
                            <a:pt x="5028" y="60581"/>
                            <a:pt x="2187" y="63394"/>
                          </a:cubicBezTo>
                          <a:cubicBezTo>
                            <a:pt x="2170" y="63410"/>
                            <a:pt x="2154" y="63427"/>
                            <a:pt x="2137" y="63444"/>
                          </a:cubicBezTo>
                          <a:cubicBezTo>
                            <a:pt x="-677" y="66209"/>
                            <a:pt x="-717" y="70732"/>
                            <a:pt x="2048" y="73546"/>
                          </a:cubicBezTo>
                          <a:cubicBezTo>
                            <a:pt x="2078" y="73576"/>
                            <a:pt x="2107" y="73606"/>
                            <a:pt x="2137" y="73635"/>
                          </a:cubicBezTo>
                          <a:lnTo>
                            <a:pt x="16234" y="87447"/>
                          </a:lnTo>
                          <a:cubicBezTo>
                            <a:pt x="17619" y="88776"/>
                            <a:pt x="19459" y="89525"/>
                            <a:pt x="21378" y="89542"/>
                          </a:cubicBezTo>
                          <a:lnTo>
                            <a:pt x="22807" y="89542"/>
                          </a:lnTo>
                          <a:cubicBezTo>
                            <a:pt x="25154" y="89068"/>
                            <a:pt x="27116" y="87463"/>
                            <a:pt x="28045" y="85256"/>
                          </a:cubicBezTo>
                          <a:lnTo>
                            <a:pt x="59669" y="10104"/>
                          </a:lnTo>
                          <a:cubicBezTo>
                            <a:pt x="61267" y="6447"/>
                            <a:pt x="59606" y="2187"/>
                            <a:pt x="55954" y="579"/>
                          </a:cubicBezTo>
                          <a:close/>
                        </a:path>
                      </a:pathLst>
                    </a:custGeom>
                    <a:solidFill>
                      <a:srgbClr val="BA68C8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ru-RU"/>
                    </a:p>
                  </p:txBody>
                </p:sp>
                <p:sp>
                  <p:nvSpPr>
                    <p:cNvPr id="433" name="Полилиния: фигура 634">
                      <a:extLst>
                        <a:ext uri="{FF2B5EF4-FFF2-40B4-BE49-F238E27FC236}">
                          <a16:creationId xmlns:a16="http://schemas.microsoft.com/office/drawing/2014/main" id="{E1EBFC0C-7835-48ED-BDB3-B14F3EA63E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495127" y="1822378"/>
                      <a:ext cx="239172" cy="150671"/>
                    </a:xfrm>
                    <a:custGeom>
                      <a:avLst/>
                      <a:gdLst>
                        <a:gd name="connsiteX0" fmla="*/ 9525 w 239172"/>
                        <a:gd name="connsiteY0" fmla="*/ 128722 h 150671"/>
                        <a:gd name="connsiteX1" fmla="*/ 229648 w 239172"/>
                        <a:gd name="connsiteY1" fmla="*/ 1373 h 150671"/>
                        <a:gd name="connsiteX2" fmla="*/ 239173 w 239172"/>
                        <a:gd name="connsiteY2" fmla="*/ 6326 h 150671"/>
                        <a:gd name="connsiteX3" fmla="*/ 229648 w 239172"/>
                        <a:gd name="connsiteY3" fmla="*/ 22233 h 150671"/>
                        <a:gd name="connsiteX4" fmla="*/ 9525 w 239172"/>
                        <a:gd name="connsiteY4" fmla="*/ 149296 h 150671"/>
                        <a:gd name="connsiteX5" fmla="*/ 0 w 239172"/>
                        <a:gd name="connsiteY5" fmla="*/ 144438 h 150671"/>
                        <a:gd name="connsiteX6" fmla="*/ 9525 w 239172"/>
                        <a:gd name="connsiteY6" fmla="*/ 128722 h 15067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239172" h="150671">
                          <a:moveTo>
                            <a:pt x="9525" y="128722"/>
                          </a:moveTo>
                          <a:lnTo>
                            <a:pt x="229648" y="1373"/>
                          </a:lnTo>
                          <a:cubicBezTo>
                            <a:pt x="234886" y="-1675"/>
                            <a:pt x="239173" y="516"/>
                            <a:pt x="239173" y="6326"/>
                          </a:cubicBezTo>
                          <a:cubicBezTo>
                            <a:pt x="238687" y="12835"/>
                            <a:pt x="235156" y="18732"/>
                            <a:pt x="229648" y="22233"/>
                          </a:cubicBezTo>
                          <a:lnTo>
                            <a:pt x="9525" y="149296"/>
                          </a:lnTo>
                          <a:cubicBezTo>
                            <a:pt x="4191" y="152344"/>
                            <a:pt x="0" y="150153"/>
                            <a:pt x="0" y="144438"/>
                          </a:cubicBezTo>
                          <a:cubicBezTo>
                            <a:pt x="514" y="137989"/>
                            <a:pt x="4046" y="132162"/>
                            <a:pt x="9525" y="128722"/>
                          </a:cubicBezTo>
                          <a:close/>
                        </a:path>
                      </a:pathLst>
                    </a:custGeom>
                    <a:solidFill>
                      <a:srgbClr val="E0E0E0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ru-RU"/>
                    </a:p>
                  </p:txBody>
                </p:sp>
                <p:sp>
                  <p:nvSpPr>
                    <p:cNvPr id="434" name="Полилиния: фигура 635">
                      <a:extLst>
                        <a:ext uri="{FF2B5EF4-FFF2-40B4-BE49-F238E27FC236}">
                          <a16:creationId xmlns:a16="http://schemas.microsoft.com/office/drawing/2014/main" id="{36AC930B-198C-431C-8774-220E6DEB5BF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390066" y="2056899"/>
                      <a:ext cx="67342" cy="110810"/>
                    </a:xfrm>
                    <a:custGeom>
                      <a:avLst/>
                      <a:gdLst>
                        <a:gd name="connsiteX0" fmla="*/ 3715 w 67342"/>
                        <a:gd name="connsiteY0" fmla="*/ 110704 h 110810"/>
                        <a:gd name="connsiteX1" fmla="*/ 1905 w 67342"/>
                        <a:gd name="connsiteY1" fmla="*/ 110704 h 110810"/>
                        <a:gd name="connsiteX2" fmla="*/ 0 w 67342"/>
                        <a:gd name="connsiteY2" fmla="*/ 107466 h 110810"/>
                        <a:gd name="connsiteX3" fmla="*/ 0 w 67342"/>
                        <a:gd name="connsiteY3" fmla="*/ 38314 h 110810"/>
                        <a:gd name="connsiteX4" fmla="*/ 1905 w 67342"/>
                        <a:gd name="connsiteY4" fmla="*/ 35076 h 110810"/>
                        <a:gd name="connsiteX5" fmla="*/ 61817 w 67342"/>
                        <a:gd name="connsiteY5" fmla="*/ 500 h 110810"/>
                        <a:gd name="connsiteX6" fmla="*/ 65437 w 67342"/>
                        <a:gd name="connsiteY6" fmla="*/ 500 h 110810"/>
                        <a:gd name="connsiteX7" fmla="*/ 67342 w 67342"/>
                        <a:gd name="connsiteY7" fmla="*/ 3739 h 110810"/>
                        <a:gd name="connsiteX8" fmla="*/ 67342 w 67342"/>
                        <a:gd name="connsiteY8" fmla="*/ 72890 h 110810"/>
                        <a:gd name="connsiteX9" fmla="*/ 65437 w 67342"/>
                        <a:gd name="connsiteY9" fmla="*/ 76033 h 110810"/>
                        <a:gd name="connsiteX10" fmla="*/ 5525 w 67342"/>
                        <a:gd name="connsiteY10" fmla="*/ 110704 h 110810"/>
                        <a:gd name="connsiteX11" fmla="*/ 3715 w 67342"/>
                        <a:gd name="connsiteY11" fmla="*/ 110704 h 110810"/>
                        <a:gd name="connsiteX12" fmla="*/ 7430 w 67342"/>
                        <a:gd name="connsiteY12" fmla="*/ 39934 h 110810"/>
                        <a:gd name="connsiteX13" fmla="*/ 7430 w 67342"/>
                        <a:gd name="connsiteY13" fmla="*/ 100608 h 110810"/>
                        <a:gd name="connsiteX14" fmla="*/ 59912 w 67342"/>
                        <a:gd name="connsiteY14" fmla="*/ 70318 h 110810"/>
                        <a:gd name="connsiteX15" fmla="*/ 59912 w 67342"/>
                        <a:gd name="connsiteY15" fmla="*/ 10025 h 11081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67342" h="110810">
                          <a:moveTo>
                            <a:pt x="3715" y="110704"/>
                          </a:moveTo>
                          <a:cubicBezTo>
                            <a:pt x="3120" y="110846"/>
                            <a:pt x="2500" y="110846"/>
                            <a:pt x="1905" y="110704"/>
                          </a:cubicBezTo>
                          <a:cubicBezTo>
                            <a:pt x="745" y="110035"/>
                            <a:pt x="22" y="108805"/>
                            <a:pt x="0" y="107466"/>
                          </a:cubicBezTo>
                          <a:lnTo>
                            <a:pt x="0" y="38314"/>
                          </a:lnTo>
                          <a:cubicBezTo>
                            <a:pt x="22" y="36975"/>
                            <a:pt x="745" y="35745"/>
                            <a:pt x="1905" y="35076"/>
                          </a:cubicBezTo>
                          <a:lnTo>
                            <a:pt x="61817" y="500"/>
                          </a:lnTo>
                          <a:cubicBezTo>
                            <a:pt x="62932" y="-167"/>
                            <a:pt x="64323" y="-167"/>
                            <a:pt x="65437" y="500"/>
                          </a:cubicBezTo>
                          <a:cubicBezTo>
                            <a:pt x="66597" y="1170"/>
                            <a:pt x="67320" y="2399"/>
                            <a:pt x="67342" y="3739"/>
                          </a:cubicBezTo>
                          <a:lnTo>
                            <a:pt x="67342" y="72890"/>
                          </a:lnTo>
                          <a:cubicBezTo>
                            <a:pt x="67347" y="74212"/>
                            <a:pt x="66611" y="75426"/>
                            <a:pt x="65437" y="76033"/>
                          </a:cubicBezTo>
                          <a:lnTo>
                            <a:pt x="5525" y="110704"/>
                          </a:lnTo>
                          <a:cubicBezTo>
                            <a:pt x="4930" y="110846"/>
                            <a:pt x="4310" y="110846"/>
                            <a:pt x="3715" y="110704"/>
                          </a:cubicBezTo>
                          <a:close/>
                          <a:moveTo>
                            <a:pt x="7430" y="39934"/>
                          </a:moveTo>
                          <a:lnTo>
                            <a:pt x="7430" y="100608"/>
                          </a:lnTo>
                          <a:lnTo>
                            <a:pt x="59912" y="70318"/>
                          </a:lnTo>
                          <a:lnTo>
                            <a:pt x="59912" y="10025"/>
                          </a:lnTo>
                          <a:close/>
                        </a:path>
                      </a:pathLst>
                    </a:custGeom>
                    <a:solidFill>
                      <a:srgbClr val="E0E0E0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ru-RU"/>
                    </a:p>
                  </p:txBody>
                </p:sp>
                <p:sp>
                  <p:nvSpPr>
                    <p:cNvPr id="435" name="Полилиния: фигура 636">
                      <a:extLst>
                        <a:ext uri="{FF2B5EF4-FFF2-40B4-BE49-F238E27FC236}">
                          <a16:creationId xmlns:a16="http://schemas.microsoft.com/office/drawing/2014/main" id="{8F8AF113-FD7D-4CE5-BB67-213C78BDB8E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404923" y="2042152"/>
                      <a:ext cx="60307" cy="89732"/>
                    </a:xfrm>
                    <a:custGeom>
                      <a:avLst/>
                      <a:gdLst>
                        <a:gd name="connsiteX0" fmla="*/ 55819 w 60307"/>
                        <a:gd name="connsiteY0" fmla="*/ 579 h 89732"/>
                        <a:gd name="connsiteX1" fmla="*/ 46325 w 60307"/>
                        <a:gd name="connsiteY1" fmla="*/ 4409 h 89732"/>
                        <a:gd name="connsiteX2" fmla="*/ 46294 w 60307"/>
                        <a:gd name="connsiteY2" fmla="*/ 4484 h 89732"/>
                        <a:gd name="connsiteX3" fmla="*/ 18862 w 60307"/>
                        <a:gd name="connsiteY3" fmla="*/ 69825 h 89732"/>
                        <a:gd name="connsiteX4" fmla="*/ 12289 w 60307"/>
                        <a:gd name="connsiteY4" fmla="*/ 63539 h 89732"/>
                        <a:gd name="connsiteX5" fmla="*/ 2050 w 60307"/>
                        <a:gd name="connsiteY5" fmla="*/ 63682 h 89732"/>
                        <a:gd name="connsiteX6" fmla="*/ 2193 w 60307"/>
                        <a:gd name="connsiteY6" fmla="*/ 73921 h 89732"/>
                        <a:gd name="connsiteX7" fmla="*/ 16290 w 60307"/>
                        <a:gd name="connsiteY7" fmla="*/ 87732 h 89732"/>
                        <a:gd name="connsiteX8" fmla="*/ 21434 w 60307"/>
                        <a:gd name="connsiteY8" fmla="*/ 89733 h 89732"/>
                        <a:gd name="connsiteX9" fmla="*/ 22862 w 60307"/>
                        <a:gd name="connsiteY9" fmla="*/ 89733 h 89732"/>
                        <a:gd name="connsiteX10" fmla="*/ 28101 w 60307"/>
                        <a:gd name="connsiteY10" fmla="*/ 85446 h 89732"/>
                        <a:gd name="connsiteX11" fmla="*/ 59724 w 60307"/>
                        <a:gd name="connsiteY11" fmla="*/ 10199 h 89732"/>
                        <a:gd name="connsiteX12" fmla="*/ 55832 w 60307"/>
                        <a:gd name="connsiteY12" fmla="*/ 584 h 89732"/>
                        <a:gd name="connsiteX13" fmla="*/ 55819 w 60307"/>
                        <a:gd name="connsiteY13" fmla="*/ 579 h 8973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60307" h="89732">
                          <a:moveTo>
                            <a:pt x="55819" y="579"/>
                          </a:moveTo>
                          <a:cubicBezTo>
                            <a:pt x="52139" y="-985"/>
                            <a:pt x="47889" y="730"/>
                            <a:pt x="46325" y="4409"/>
                          </a:cubicBezTo>
                          <a:cubicBezTo>
                            <a:pt x="46314" y="4434"/>
                            <a:pt x="46304" y="4459"/>
                            <a:pt x="46294" y="4484"/>
                          </a:cubicBezTo>
                          <a:lnTo>
                            <a:pt x="18862" y="69825"/>
                          </a:lnTo>
                          <a:lnTo>
                            <a:pt x="12289" y="63539"/>
                          </a:lnTo>
                          <a:cubicBezTo>
                            <a:pt x="9422" y="60751"/>
                            <a:pt x="4838" y="60815"/>
                            <a:pt x="2050" y="63682"/>
                          </a:cubicBezTo>
                          <a:cubicBezTo>
                            <a:pt x="-738" y="66549"/>
                            <a:pt x="-674" y="71133"/>
                            <a:pt x="2193" y="73921"/>
                          </a:cubicBezTo>
                          <a:lnTo>
                            <a:pt x="16290" y="87732"/>
                          </a:lnTo>
                          <a:cubicBezTo>
                            <a:pt x="17684" y="89035"/>
                            <a:pt x="19526" y="89751"/>
                            <a:pt x="21434" y="89733"/>
                          </a:cubicBezTo>
                          <a:lnTo>
                            <a:pt x="22862" y="89733"/>
                          </a:lnTo>
                          <a:cubicBezTo>
                            <a:pt x="25210" y="89259"/>
                            <a:pt x="27171" y="87654"/>
                            <a:pt x="28101" y="85446"/>
                          </a:cubicBezTo>
                          <a:lnTo>
                            <a:pt x="59724" y="10199"/>
                          </a:lnTo>
                          <a:cubicBezTo>
                            <a:pt x="61304" y="6469"/>
                            <a:pt x="59562" y="2165"/>
                            <a:pt x="55832" y="584"/>
                          </a:cubicBezTo>
                          <a:cubicBezTo>
                            <a:pt x="55828" y="582"/>
                            <a:pt x="55823" y="581"/>
                            <a:pt x="55819" y="579"/>
                          </a:cubicBezTo>
                          <a:close/>
                        </a:path>
                      </a:pathLst>
                    </a:custGeom>
                    <a:solidFill>
                      <a:srgbClr val="BA68C8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ru-RU"/>
                    </a:p>
                  </p:txBody>
                </p:sp>
                <p:sp>
                  <p:nvSpPr>
                    <p:cNvPr id="436" name="Полилиния: фигура 637">
                      <a:extLst>
                        <a:ext uri="{FF2B5EF4-FFF2-40B4-BE49-F238E27FC236}">
                          <a16:creationId xmlns:a16="http://schemas.microsoft.com/office/drawing/2014/main" id="{C47D24B4-1020-4060-8094-C311D3C7AF2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494746" y="1925851"/>
                      <a:ext cx="239553" cy="150925"/>
                    </a:xfrm>
                    <a:custGeom>
                      <a:avLst/>
                      <a:gdLst>
                        <a:gd name="connsiteX0" fmla="*/ 9906 w 239553"/>
                        <a:gd name="connsiteY0" fmla="*/ 128690 h 150925"/>
                        <a:gd name="connsiteX1" fmla="*/ 230029 w 239553"/>
                        <a:gd name="connsiteY1" fmla="*/ 1436 h 150925"/>
                        <a:gd name="connsiteX2" fmla="*/ 239554 w 239553"/>
                        <a:gd name="connsiteY2" fmla="*/ 6294 h 150925"/>
                        <a:gd name="connsiteX3" fmla="*/ 230029 w 239553"/>
                        <a:gd name="connsiteY3" fmla="*/ 22296 h 150925"/>
                        <a:gd name="connsiteX4" fmla="*/ 9525 w 239553"/>
                        <a:gd name="connsiteY4" fmla="*/ 149550 h 150925"/>
                        <a:gd name="connsiteX5" fmla="*/ 0 w 239553"/>
                        <a:gd name="connsiteY5" fmla="*/ 144692 h 150925"/>
                        <a:gd name="connsiteX6" fmla="*/ 9906 w 239553"/>
                        <a:gd name="connsiteY6" fmla="*/ 128690 h 150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239553" h="150925">
                          <a:moveTo>
                            <a:pt x="9906" y="128690"/>
                          </a:moveTo>
                          <a:lnTo>
                            <a:pt x="230029" y="1436"/>
                          </a:lnTo>
                          <a:cubicBezTo>
                            <a:pt x="235267" y="-1707"/>
                            <a:pt x="239554" y="484"/>
                            <a:pt x="239554" y="6294"/>
                          </a:cubicBezTo>
                          <a:cubicBezTo>
                            <a:pt x="239083" y="12833"/>
                            <a:pt x="235552" y="18765"/>
                            <a:pt x="230029" y="22296"/>
                          </a:cubicBezTo>
                          <a:lnTo>
                            <a:pt x="9525" y="149550"/>
                          </a:lnTo>
                          <a:cubicBezTo>
                            <a:pt x="4191" y="152598"/>
                            <a:pt x="0" y="150408"/>
                            <a:pt x="0" y="144692"/>
                          </a:cubicBezTo>
                          <a:cubicBezTo>
                            <a:pt x="510" y="138067"/>
                            <a:pt x="4204" y="132101"/>
                            <a:pt x="9906" y="128690"/>
                          </a:cubicBezTo>
                          <a:close/>
                        </a:path>
                      </a:pathLst>
                    </a:custGeom>
                    <a:solidFill>
                      <a:srgbClr val="E0E0E0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ru-RU"/>
                    </a:p>
                  </p:txBody>
                </p:sp>
                <p:sp>
                  <p:nvSpPr>
                    <p:cNvPr id="437" name="Полилиния: фигура 638">
                      <a:extLst>
                        <a:ext uri="{FF2B5EF4-FFF2-40B4-BE49-F238E27FC236}">
                          <a16:creationId xmlns:a16="http://schemas.microsoft.com/office/drawing/2014/main" id="{EEC696AD-88CF-437E-BBEC-53BD5507789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390066" y="2160246"/>
                      <a:ext cx="67342" cy="111180"/>
                    </a:xfrm>
                    <a:custGeom>
                      <a:avLst/>
                      <a:gdLst>
                        <a:gd name="connsiteX0" fmla="*/ 3715 w 67342"/>
                        <a:gd name="connsiteY0" fmla="*/ 111181 h 111180"/>
                        <a:gd name="connsiteX1" fmla="*/ 1905 w 67342"/>
                        <a:gd name="connsiteY1" fmla="*/ 110609 h 111180"/>
                        <a:gd name="connsiteX2" fmla="*/ 0 w 67342"/>
                        <a:gd name="connsiteY2" fmla="*/ 107466 h 111180"/>
                        <a:gd name="connsiteX3" fmla="*/ 0 w 67342"/>
                        <a:gd name="connsiteY3" fmla="*/ 38219 h 111180"/>
                        <a:gd name="connsiteX4" fmla="*/ 1905 w 67342"/>
                        <a:gd name="connsiteY4" fmla="*/ 35076 h 111180"/>
                        <a:gd name="connsiteX5" fmla="*/ 61817 w 67342"/>
                        <a:gd name="connsiteY5" fmla="*/ 500 h 111180"/>
                        <a:gd name="connsiteX6" fmla="*/ 65437 w 67342"/>
                        <a:gd name="connsiteY6" fmla="*/ 500 h 111180"/>
                        <a:gd name="connsiteX7" fmla="*/ 67342 w 67342"/>
                        <a:gd name="connsiteY7" fmla="*/ 3643 h 111180"/>
                        <a:gd name="connsiteX8" fmla="*/ 67342 w 67342"/>
                        <a:gd name="connsiteY8" fmla="*/ 72890 h 111180"/>
                        <a:gd name="connsiteX9" fmla="*/ 65437 w 67342"/>
                        <a:gd name="connsiteY9" fmla="*/ 76033 h 111180"/>
                        <a:gd name="connsiteX10" fmla="*/ 5525 w 67342"/>
                        <a:gd name="connsiteY10" fmla="*/ 110609 h 111180"/>
                        <a:gd name="connsiteX11" fmla="*/ 3715 w 67342"/>
                        <a:gd name="connsiteY11" fmla="*/ 111181 h 111180"/>
                        <a:gd name="connsiteX12" fmla="*/ 7430 w 67342"/>
                        <a:gd name="connsiteY12" fmla="*/ 40410 h 111180"/>
                        <a:gd name="connsiteX13" fmla="*/ 7430 w 67342"/>
                        <a:gd name="connsiteY13" fmla="*/ 101084 h 111180"/>
                        <a:gd name="connsiteX14" fmla="*/ 59912 w 67342"/>
                        <a:gd name="connsiteY14" fmla="*/ 70699 h 111180"/>
                        <a:gd name="connsiteX15" fmla="*/ 59912 w 67342"/>
                        <a:gd name="connsiteY15" fmla="*/ 10025 h 1111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67342" h="111180">
                          <a:moveTo>
                            <a:pt x="3715" y="111181"/>
                          </a:moveTo>
                          <a:cubicBezTo>
                            <a:pt x="3067" y="111181"/>
                            <a:pt x="2435" y="110982"/>
                            <a:pt x="1905" y="110609"/>
                          </a:cubicBezTo>
                          <a:cubicBezTo>
                            <a:pt x="746" y="109986"/>
                            <a:pt x="16" y="108782"/>
                            <a:pt x="0" y="107466"/>
                          </a:cubicBezTo>
                          <a:lnTo>
                            <a:pt x="0" y="38219"/>
                          </a:lnTo>
                          <a:cubicBezTo>
                            <a:pt x="54" y="36914"/>
                            <a:pt x="773" y="35728"/>
                            <a:pt x="1905" y="35076"/>
                          </a:cubicBezTo>
                          <a:lnTo>
                            <a:pt x="61817" y="500"/>
                          </a:lnTo>
                          <a:cubicBezTo>
                            <a:pt x="62932" y="-167"/>
                            <a:pt x="64323" y="-167"/>
                            <a:pt x="65437" y="500"/>
                          </a:cubicBezTo>
                          <a:cubicBezTo>
                            <a:pt x="66596" y="1124"/>
                            <a:pt x="67326" y="2327"/>
                            <a:pt x="67342" y="3643"/>
                          </a:cubicBezTo>
                          <a:lnTo>
                            <a:pt x="67342" y="72890"/>
                          </a:lnTo>
                          <a:cubicBezTo>
                            <a:pt x="67287" y="74195"/>
                            <a:pt x="66569" y="75381"/>
                            <a:pt x="65437" y="76033"/>
                          </a:cubicBezTo>
                          <a:lnTo>
                            <a:pt x="5525" y="110609"/>
                          </a:lnTo>
                          <a:cubicBezTo>
                            <a:pt x="4995" y="110982"/>
                            <a:pt x="4363" y="111181"/>
                            <a:pt x="3715" y="111181"/>
                          </a:cubicBezTo>
                          <a:close/>
                          <a:moveTo>
                            <a:pt x="7430" y="40410"/>
                          </a:moveTo>
                          <a:lnTo>
                            <a:pt x="7430" y="101084"/>
                          </a:lnTo>
                          <a:lnTo>
                            <a:pt x="59912" y="70699"/>
                          </a:lnTo>
                          <a:lnTo>
                            <a:pt x="59912" y="10025"/>
                          </a:lnTo>
                          <a:close/>
                        </a:path>
                      </a:pathLst>
                    </a:custGeom>
                    <a:solidFill>
                      <a:srgbClr val="E0E0E0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ru-RU"/>
                    </a:p>
                  </p:txBody>
                </p:sp>
                <p:sp>
                  <p:nvSpPr>
                    <p:cNvPr id="438" name="Полилиния: фигура 639">
                      <a:extLst>
                        <a:ext uri="{FF2B5EF4-FFF2-40B4-BE49-F238E27FC236}">
                          <a16:creationId xmlns:a16="http://schemas.microsoft.com/office/drawing/2014/main" id="{E8BE85DB-0BD3-457D-8033-E50F3A4AD53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404780" y="2145975"/>
                      <a:ext cx="60284" cy="89542"/>
                    </a:xfrm>
                    <a:custGeom>
                      <a:avLst/>
                      <a:gdLst>
                        <a:gd name="connsiteX0" fmla="*/ 55961 w 60284"/>
                        <a:gd name="connsiteY0" fmla="*/ 579 h 89542"/>
                        <a:gd name="connsiteX1" fmla="*/ 46467 w 60284"/>
                        <a:gd name="connsiteY1" fmla="*/ 4409 h 89542"/>
                        <a:gd name="connsiteX2" fmla="*/ 46436 w 60284"/>
                        <a:gd name="connsiteY2" fmla="*/ 4484 h 89542"/>
                        <a:gd name="connsiteX3" fmla="*/ 19004 w 60284"/>
                        <a:gd name="connsiteY3" fmla="*/ 69825 h 89542"/>
                        <a:gd name="connsiteX4" fmla="*/ 12432 w 60284"/>
                        <a:gd name="connsiteY4" fmla="*/ 63444 h 89542"/>
                        <a:gd name="connsiteX5" fmla="*/ 2145 w 60284"/>
                        <a:gd name="connsiteY5" fmla="*/ 63444 h 89542"/>
                        <a:gd name="connsiteX6" fmla="*/ 2095 w 60284"/>
                        <a:gd name="connsiteY6" fmla="*/ 73681 h 89542"/>
                        <a:gd name="connsiteX7" fmla="*/ 2145 w 60284"/>
                        <a:gd name="connsiteY7" fmla="*/ 73731 h 89542"/>
                        <a:gd name="connsiteX8" fmla="*/ 16242 w 60284"/>
                        <a:gd name="connsiteY8" fmla="*/ 87447 h 89542"/>
                        <a:gd name="connsiteX9" fmla="*/ 21386 w 60284"/>
                        <a:gd name="connsiteY9" fmla="*/ 89542 h 89542"/>
                        <a:gd name="connsiteX10" fmla="*/ 22814 w 60284"/>
                        <a:gd name="connsiteY10" fmla="*/ 89542 h 89542"/>
                        <a:gd name="connsiteX11" fmla="*/ 28053 w 60284"/>
                        <a:gd name="connsiteY11" fmla="*/ 85256 h 89542"/>
                        <a:gd name="connsiteX12" fmla="*/ 59676 w 60284"/>
                        <a:gd name="connsiteY12" fmla="*/ 10104 h 89542"/>
                        <a:gd name="connsiteX13" fmla="*/ 55961 w 60284"/>
                        <a:gd name="connsiteY13" fmla="*/ 579 h 8954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60284" h="89542">
                          <a:moveTo>
                            <a:pt x="55961" y="579"/>
                          </a:moveTo>
                          <a:cubicBezTo>
                            <a:pt x="52282" y="-985"/>
                            <a:pt x="48031" y="730"/>
                            <a:pt x="46467" y="4409"/>
                          </a:cubicBezTo>
                          <a:cubicBezTo>
                            <a:pt x="46457" y="4434"/>
                            <a:pt x="46447" y="4459"/>
                            <a:pt x="46436" y="4484"/>
                          </a:cubicBezTo>
                          <a:lnTo>
                            <a:pt x="19004" y="69825"/>
                          </a:lnTo>
                          <a:lnTo>
                            <a:pt x="12432" y="63444"/>
                          </a:lnTo>
                          <a:cubicBezTo>
                            <a:pt x="9578" y="60636"/>
                            <a:pt x="4999" y="60636"/>
                            <a:pt x="2145" y="63444"/>
                          </a:cubicBezTo>
                          <a:cubicBezTo>
                            <a:pt x="-696" y="66257"/>
                            <a:pt x="-718" y="70840"/>
                            <a:pt x="2095" y="73681"/>
                          </a:cubicBezTo>
                          <a:cubicBezTo>
                            <a:pt x="2112" y="73698"/>
                            <a:pt x="2129" y="73714"/>
                            <a:pt x="2145" y="73731"/>
                          </a:cubicBezTo>
                          <a:lnTo>
                            <a:pt x="16242" y="87447"/>
                          </a:lnTo>
                          <a:cubicBezTo>
                            <a:pt x="17627" y="88776"/>
                            <a:pt x="19467" y="89525"/>
                            <a:pt x="21386" y="89542"/>
                          </a:cubicBezTo>
                          <a:lnTo>
                            <a:pt x="22814" y="89542"/>
                          </a:lnTo>
                          <a:cubicBezTo>
                            <a:pt x="25162" y="89068"/>
                            <a:pt x="27123" y="87463"/>
                            <a:pt x="28053" y="85256"/>
                          </a:cubicBezTo>
                          <a:lnTo>
                            <a:pt x="59676" y="10104"/>
                          </a:lnTo>
                          <a:cubicBezTo>
                            <a:pt x="61275" y="6447"/>
                            <a:pt x="59613" y="2187"/>
                            <a:pt x="55961" y="579"/>
                          </a:cubicBezTo>
                          <a:close/>
                        </a:path>
                      </a:pathLst>
                    </a:custGeom>
                    <a:solidFill>
                      <a:srgbClr val="BA68C8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ru-RU"/>
                    </a:p>
                  </p:txBody>
                </p:sp>
                <p:sp>
                  <p:nvSpPr>
                    <p:cNvPr id="439" name="Полилиния: фигура 640">
                      <a:extLst>
                        <a:ext uri="{FF2B5EF4-FFF2-40B4-BE49-F238E27FC236}">
                          <a16:creationId xmlns:a16="http://schemas.microsoft.com/office/drawing/2014/main" id="{F9104239-7F8B-4786-B73A-D8AD0A9E9D1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494746" y="2029354"/>
                      <a:ext cx="239553" cy="150864"/>
                    </a:xfrm>
                    <a:custGeom>
                      <a:avLst/>
                      <a:gdLst>
                        <a:gd name="connsiteX0" fmla="*/ 9906 w 239553"/>
                        <a:gd name="connsiteY0" fmla="*/ 128630 h 150864"/>
                        <a:gd name="connsiteX1" fmla="*/ 230029 w 239553"/>
                        <a:gd name="connsiteY1" fmla="*/ 1376 h 150864"/>
                        <a:gd name="connsiteX2" fmla="*/ 239554 w 239553"/>
                        <a:gd name="connsiteY2" fmla="*/ 6233 h 150864"/>
                        <a:gd name="connsiteX3" fmla="*/ 230029 w 239553"/>
                        <a:gd name="connsiteY3" fmla="*/ 22235 h 150864"/>
                        <a:gd name="connsiteX4" fmla="*/ 9525 w 239553"/>
                        <a:gd name="connsiteY4" fmla="*/ 149489 h 150864"/>
                        <a:gd name="connsiteX5" fmla="*/ 0 w 239553"/>
                        <a:gd name="connsiteY5" fmla="*/ 144632 h 150864"/>
                        <a:gd name="connsiteX6" fmla="*/ 9906 w 239553"/>
                        <a:gd name="connsiteY6" fmla="*/ 128630 h 15086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239553" h="150864">
                          <a:moveTo>
                            <a:pt x="9906" y="128630"/>
                          </a:moveTo>
                          <a:lnTo>
                            <a:pt x="230029" y="1376"/>
                          </a:lnTo>
                          <a:cubicBezTo>
                            <a:pt x="235267" y="-1672"/>
                            <a:pt x="239554" y="518"/>
                            <a:pt x="239554" y="6233"/>
                          </a:cubicBezTo>
                          <a:cubicBezTo>
                            <a:pt x="239098" y="12776"/>
                            <a:pt x="235563" y="18715"/>
                            <a:pt x="230029" y="22235"/>
                          </a:cubicBezTo>
                          <a:lnTo>
                            <a:pt x="9525" y="149489"/>
                          </a:lnTo>
                          <a:cubicBezTo>
                            <a:pt x="4191" y="152537"/>
                            <a:pt x="0" y="150347"/>
                            <a:pt x="0" y="144632"/>
                          </a:cubicBezTo>
                          <a:cubicBezTo>
                            <a:pt x="556" y="138022"/>
                            <a:pt x="4238" y="132075"/>
                            <a:pt x="9906" y="128630"/>
                          </a:cubicBezTo>
                          <a:close/>
                        </a:path>
                      </a:pathLst>
                    </a:custGeom>
                    <a:solidFill>
                      <a:srgbClr val="E0E0E0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ru-RU"/>
                    </a:p>
                  </p:txBody>
                </p:sp>
              </p:grpSp>
              <p:sp>
                <p:nvSpPr>
                  <p:cNvPr id="395" name="Полилиния: фигура 641">
                    <a:extLst>
                      <a:ext uri="{FF2B5EF4-FFF2-40B4-BE49-F238E27FC236}">
                        <a16:creationId xmlns:a16="http://schemas.microsoft.com/office/drawing/2014/main" id="{73048EB3-03E8-4B3E-9F5F-FA0DB9421E44}"/>
                      </a:ext>
                    </a:extLst>
                  </p:cNvPr>
                  <p:cNvSpPr/>
                  <p:nvPr/>
                </p:nvSpPr>
                <p:spPr>
                  <a:xfrm>
                    <a:off x="7387399" y="2310479"/>
                    <a:ext cx="35623" cy="418909"/>
                  </a:xfrm>
                  <a:custGeom>
                    <a:avLst/>
                    <a:gdLst>
                      <a:gd name="connsiteX0" fmla="*/ 35624 w 35623"/>
                      <a:gd name="connsiteY0" fmla="*/ 398335 h 418909"/>
                      <a:gd name="connsiteX1" fmla="*/ 0 w 35623"/>
                      <a:gd name="connsiteY1" fmla="*/ 418909 h 418909"/>
                      <a:gd name="connsiteX2" fmla="*/ 0 w 35623"/>
                      <a:gd name="connsiteY2" fmla="*/ 20574 h 418909"/>
                      <a:gd name="connsiteX3" fmla="*/ 35624 w 35623"/>
                      <a:gd name="connsiteY3" fmla="*/ 0 h 418909"/>
                      <a:gd name="connsiteX4" fmla="*/ 35624 w 35623"/>
                      <a:gd name="connsiteY4" fmla="*/ 398335 h 4189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623" h="418909">
                        <a:moveTo>
                          <a:pt x="35624" y="398335"/>
                        </a:moveTo>
                        <a:lnTo>
                          <a:pt x="0" y="418909"/>
                        </a:lnTo>
                        <a:lnTo>
                          <a:pt x="0" y="20574"/>
                        </a:lnTo>
                        <a:lnTo>
                          <a:pt x="35624" y="0"/>
                        </a:lnTo>
                        <a:lnTo>
                          <a:pt x="35624" y="398335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396" name="Полилиния: фигура 642">
                    <a:extLst>
                      <a:ext uri="{FF2B5EF4-FFF2-40B4-BE49-F238E27FC236}">
                        <a16:creationId xmlns:a16="http://schemas.microsoft.com/office/drawing/2014/main" id="{62F487A0-BD1F-4850-A09A-3EF4CEC04807}"/>
                      </a:ext>
                    </a:extLst>
                  </p:cNvPr>
                  <p:cNvSpPr/>
                  <p:nvPr/>
                </p:nvSpPr>
                <p:spPr>
                  <a:xfrm>
                    <a:off x="7450264" y="2274188"/>
                    <a:ext cx="35623" cy="418909"/>
                  </a:xfrm>
                  <a:custGeom>
                    <a:avLst/>
                    <a:gdLst>
                      <a:gd name="connsiteX0" fmla="*/ 35624 w 35623"/>
                      <a:gd name="connsiteY0" fmla="*/ 398336 h 418909"/>
                      <a:gd name="connsiteX1" fmla="*/ 0 w 35623"/>
                      <a:gd name="connsiteY1" fmla="*/ 418910 h 418909"/>
                      <a:gd name="connsiteX2" fmla="*/ 0 w 35623"/>
                      <a:gd name="connsiteY2" fmla="*/ 20574 h 418909"/>
                      <a:gd name="connsiteX3" fmla="*/ 35624 w 35623"/>
                      <a:gd name="connsiteY3" fmla="*/ 0 h 418909"/>
                      <a:gd name="connsiteX4" fmla="*/ 35624 w 35623"/>
                      <a:gd name="connsiteY4" fmla="*/ 398336 h 4189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623" h="418909">
                        <a:moveTo>
                          <a:pt x="35624" y="398336"/>
                        </a:moveTo>
                        <a:lnTo>
                          <a:pt x="0" y="418910"/>
                        </a:lnTo>
                        <a:lnTo>
                          <a:pt x="0" y="20574"/>
                        </a:lnTo>
                        <a:lnTo>
                          <a:pt x="35624" y="0"/>
                        </a:lnTo>
                        <a:lnTo>
                          <a:pt x="35624" y="398336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397" name="Полилиния: фигура 643">
                    <a:extLst>
                      <a:ext uri="{FF2B5EF4-FFF2-40B4-BE49-F238E27FC236}">
                        <a16:creationId xmlns:a16="http://schemas.microsoft.com/office/drawing/2014/main" id="{77E4EECD-D6EA-483C-8673-C7420C39AC62}"/>
                      </a:ext>
                    </a:extLst>
                  </p:cNvPr>
                  <p:cNvSpPr/>
                  <p:nvPr/>
                </p:nvSpPr>
                <p:spPr>
                  <a:xfrm>
                    <a:off x="7513129" y="2237898"/>
                    <a:ext cx="35623" cy="418909"/>
                  </a:xfrm>
                  <a:custGeom>
                    <a:avLst/>
                    <a:gdLst>
                      <a:gd name="connsiteX0" fmla="*/ 35623 w 35623"/>
                      <a:gd name="connsiteY0" fmla="*/ 398336 h 418909"/>
                      <a:gd name="connsiteX1" fmla="*/ 0 w 35623"/>
                      <a:gd name="connsiteY1" fmla="*/ 418909 h 418909"/>
                      <a:gd name="connsiteX2" fmla="*/ 0 w 35623"/>
                      <a:gd name="connsiteY2" fmla="*/ 20574 h 418909"/>
                      <a:gd name="connsiteX3" fmla="*/ 35623 w 35623"/>
                      <a:gd name="connsiteY3" fmla="*/ 0 h 418909"/>
                      <a:gd name="connsiteX4" fmla="*/ 35623 w 35623"/>
                      <a:gd name="connsiteY4" fmla="*/ 398336 h 4189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623" h="418909">
                        <a:moveTo>
                          <a:pt x="35623" y="398336"/>
                        </a:moveTo>
                        <a:lnTo>
                          <a:pt x="0" y="418909"/>
                        </a:lnTo>
                        <a:lnTo>
                          <a:pt x="0" y="20574"/>
                        </a:lnTo>
                        <a:lnTo>
                          <a:pt x="35623" y="0"/>
                        </a:lnTo>
                        <a:lnTo>
                          <a:pt x="35623" y="398336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398" name="Полилиния: фигура 644">
                    <a:extLst>
                      <a:ext uri="{FF2B5EF4-FFF2-40B4-BE49-F238E27FC236}">
                        <a16:creationId xmlns:a16="http://schemas.microsoft.com/office/drawing/2014/main" id="{ADCF24B3-EC72-4D50-A1F7-093921F0253E}"/>
                      </a:ext>
                    </a:extLst>
                  </p:cNvPr>
                  <p:cNvSpPr/>
                  <p:nvPr/>
                </p:nvSpPr>
                <p:spPr>
                  <a:xfrm>
                    <a:off x="7575994" y="2201608"/>
                    <a:ext cx="35623" cy="418909"/>
                  </a:xfrm>
                  <a:custGeom>
                    <a:avLst/>
                    <a:gdLst>
                      <a:gd name="connsiteX0" fmla="*/ 35623 w 35623"/>
                      <a:gd name="connsiteY0" fmla="*/ 398336 h 418909"/>
                      <a:gd name="connsiteX1" fmla="*/ 0 w 35623"/>
                      <a:gd name="connsiteY1" fmla="*/ 418909 h 418909"/>
                      <a:gd name="connsiteX2" fmla="*/ 0 w 35623"/>
                      <a:gd name="connsiteY2" fmla="*/ 20574 h 418909"/>
                      <a:gd name="connsiteX3" fmla="*/ 35623 w 35623"/>
                      <a:gd name="connsiteY3" fmla="*/ 0 h 418909"/>
                      <a:gd name="connsiteX4" fmla="*/ 35623 w 35623"/>
                      <a:gd name="connsiteY4" fmla="*/ 398336 h 4189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623" h="418909">
                        <a:moveTo>
                          <a:pt x="35623" y="398336"/>
                        </a:moveTo>
                        <a:lnTo>
                          <a:pt x="0" y="418909"/>
                        </a:lnTo>
                        <a:lnTo>
                          <a:pt x="0" y="20574"/>
                        </a:lnTo>
                        <a:lnTo>
                          <a:pt x="35623" y="0"/>
                        </a:lnTo>
                        <a:lnTo>
                          <a:pt x="35623" y="398336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399" name="Полилиния: фигура 645">
                    <a:extLst>
                      <a:ext uri="{FF2B5EF4-FFF2-40B4-BE49-F238E27FC236}">
                        <a16:creationId xmlns:a16="http://schemas.microsoft.com/office/drawing/2014/main" id="{C47869F9-148B-49A3-9AF8-890B420610EE}"/>
                      </a:ext>
                    </a:extLst>
                  </p:cNvPr>
                  <p:cNvSpPr/>
                  <p:nvPr/>
                </p:nvSpPr>
                <p:spPr>
                  <a:xfrm>
                    <a:off x="7638859" y="2165318"/>
                    <a:ext cx="35623" cy="418814"/>
                  </a:xfrm>
                  <a:custGeom>
                    <a:avLst/>
                    <a:gdLst>
                      <a:gd name="connsiteX0" fmla="*/ 35623 w 35623"/>
                      <a:gd name="connsiteY0" fmla="*/ 398335 h 418814"/>
                      <a:gd name="connsiteX1" fmla="*/ 0 w 35623"/>
                      <a:gd name="connsiteY1" fmla="*/ 418814 h 418814"/>
                      <a:gd name="connsiteX2" fmla="*/ 0 w 35623"/>
                      <a:gd name="connsiteY2" fmla="*/ 20574 h 418814"/>
                      <a:gd name="connsiteX3" fmla="*/ 35623 w 35623"/>
                      <a:gd name="connsiteY3" fmla="*/ 0 h 418814"/>
                      <a:gd name="connsiteX4" fmla="*/ 35623 w 35623"/>
                      <a:gd name="connsiteY4" fmla="*/ 398335 h 4188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623" h="418814">
                        <a:moveTo>
                          <a:pt x="35623" y="398335"/>
                        </a:moveTo>
                        <a:lnTo>
                          <a:pt x="0" y="418814"/>
                        </a:lnTo>
                        <a:lnTo>
                          <a:pt x="0" y="20574"/>
                        </a:lnTo>
                        <a:lnTo>
                          <a:pt x="35623" y="0"/>
                        </a:lnTo>
                        <a:lnTo>
                          <a:pt x="35623" y="398335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400" name="Полилиния: фигура 646">
                    <a:extLst>
                      <a:ext uri="{FF2B5EF4-FFF2-40B4-BE49-F238E27FC236}">
                        <a16:creationId xmlns:a16="http://schemas.microsoft.com/office/drawing/2014/main" id="{B36187AE-A384-484C-B114-C24F8EF4FB6A}"/>
                      </a:ext>
                    </a:extLst>
                  </p:cNvPr>
                  <p:cNvSpPr/>
                  <p:nvPr/>
                </p:nvSpPr>
                <p:spPr>
                  <a:xfrm>
                    <a:off x="7701724" y="2129027"/>
                    <a:ext cx="35623" cy="418814"/>
                  </a:xfrm>
                  <a:custGeom>
                    <a:avLst/>
                    <a:gdLst>
                      <a:gd name="connsiteX0" fmla="*/ 35624 w 35623"/>
                      <a:gd name="connsiteY0" fmla="*/ 398240 h 418814"/>
                      <a:gd name="connsiteX1" fmla="*/ 0 w 35623"/>
                      <a:gd name="connsiteY1" fmla="*/ 418814 h 418814"/>
                      <a:gd name="connsiteX2" fmla="*/ 0 w 35623"/>
                      <a:gd name="connsiteY2" fmla="*/ 20479 h 418814"/>
                      <a:gd name="connsiteX3" fmla="*/ 35624 w 35623"/>
                      <a:gd name="connsiteY3" fmla="*/ 0 h 418814"/>
                      <a:gd name="connsiteX4" fmla="*/ 35624 w 35623"/>
                      <a:gd name="connsiteY4" fmla="*/ 398240 h 4188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623" h="418814">
                        <a:moveTo>
                          <a:pt x="35624" y="398240"/>
                        </a:moveTo>
                        <a:lnTo>
                          <a:pt x="0" y="418814"/>
                        </a:lnTo>
                        <a:lnTo>
                          <a:pt x="0" y="20479"/>
                        </a:lnTo>
                        <a:lnTo>
                          <a:pt x="35624" y="0"/>
                        </a:lnTo>
                        <a:lnTo>
                          <a:pt x="35624" y="398240"/>
                        </a:lnTo>
                        <a:close/>
                      </a:path>
                    </a:pathLst>
                  </a:custGeom>
                  <a:solidFill>
                    <a:srgbClr val="E0E0E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401" name="Полилиния: фигура 647">
                    <a:extLst>
                      <a:ext uri="{FF2B5EF4-FFF2-40B4-BE49-F238E27FC236}">
                        <a16:creationId xmlns:a16="http://schemas.microsoft.com/office/drawing/2014/main" id="{0FA0F526-5F00-43BF-A41D-2DAE5497414E}"/>
                      </a:ext>
                    </a:extLst>
                  </p:cNvPr>
                  <p:cNvSpPr/>
                  <p:nvPr/>
                </p:nvSpPr>
                <p:spPr>
                  <a:xfrm>
                    <a:off x="7701724" y="2129027"/>
                    <a:ext cx="35623" cy="202310"/>
                  </a:xfrm>
                  <a:custGeom>
                    <a:avLst/>
                    <a:gdLst>
                      <a:gd name="connsiteX0" fmla="*/ 0 w 35623"/>
                      <a:gd name="connsiteY0" fmla="*/ 20479 h 202310"/>
                      <a:gd name="connsiteX1" fmla="*/ 35624 w 35623"/>
                      <a:gd name="connsiteY1" fmla="*/ 0 h 202310"/>
                      <a:gd name="connsiteX2" fmla="*/ 35624 w 35623"/>
                      <a:gd name="connsiteY2" fmla="*/ 181737 h 202310"/>
                      <a:gd name="connsiteX3" fmla="*/ 0 w 35623"/>
                      <a:gd name="connsiteY3" fmla="*/ 202311 h 202310"/>
                      <a:gd name="connsiteX4" fmla="*/ 0 w 35623"/>
                      <a:gd name="connsiteY4" fmla="*/ 20479 h 2023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623" h="202310">
                        <a:moveTo>
                          <a:pt x="0" y="20479"/>
                        </a:moveTo>
                        <a:lnTo>
                          <a:pt x="35624" y="0"/>
                        </a:lnTo>
                        <a:lnTo>
                          <a:pt x="35624" y="181737"/>
                        </a:lnTo>
                        <a:lnTo>
                          <a:pt x="0" y="202311"/>
                        </a:lnTo>
                        <a:lnTo>
                          <a:pt x="0" y="20479"/>
                        </a:lnTo>
                        <a:close/>
                      </a:path>
                    </a:pathLst>
                  </a:custGeom>
                  <a:solidFill>
                    <a:srgbClr val="BA68C8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402" name="Полилиния: фигура 648">
                    <a:extLst>
                      <a:ext uri="{FF2B5EF4-FFF2-40B4-BE49-F238E27FC236}">
                        <a16:creationId xmlns:a16="http://schemas.microsoft.com/office/drawing/2014/main" id="{CB850AB5-167E-4E8F-868E-D66F48D8BED7}"/>
                      </a:ext>
                    </a:extLst>
                  </p:cNvPr>
                  <p:cNvSpPr/>
                  <p:nvPr/>
                </p:nvSpPr>
                <p:spPr>
                  <a:xfrm>
                    <a:off x="7387399" y="2397442"/>
                    <a:ext cx="35623" cy="242982"/>
                  </a:xfrm>
                  <a:custGeom>
                    <a:avLst/>
                    <a:gdLst>
                      <a:gd name="connsiteX0" fmla="*/ 0 w 35623"/>
                      <a:gd name="connsiteY0" fmla="*/ 20574 h 242982"/>
                      <a:gd name="connsiteX1" fmla="*/ 35624 w 35623"/>
                      <a:gd name="connsiteY1" fmla="*/ 0 h 242982"/>
                      <a:gd name="connsiteX2" fmla="*/ 35624 w 35623"/>
                      <a:gd name="connsiteY2" fmla="*/ 222409 h 242982"/>
                      <a:gd name="connsiteX3" fmla="*/ 0 w 35623"/>
                      <a:gd name="connsiteY3" fmla="*/ 242983 h 242982"/>
                      <a:gd name="connsiteX4" fmla="*/ 0 w 35623"/>
                      <a:gd name="connsiteY4" fmla="*/ 20574 h 2429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623" h="242982">
                        <a:moveTo>
                          <a:pt x="0" y="20574"/>
                        </a:moveTo>
                        <a:lnTo>
                          <a:pt x="35624" y="0"/>
                        </a:lnTo>
                        <a:lnTo>
                          <a:pt x="35624" y="222409"/>
                        </a:lnTo>
                        <a:lnTo>
                          <a:pt x="0" y="242983"/>
                        </a:lnTo>
                        <a:lnTo>
                          <a:pt x="0" y="20574"/>
                        </a:lnTo>
                        <a:close/>
                      </a:path>
                    </a:pathLst>
                  </a:custGeom>
                  <a:solidFill>
                    <a:srgbClr val="BA68C8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403" name="Полилиния: фигура 649">
                    <a:extLst>
                      <a:ext uri="{FF2B5EF4-FFF2-40B4-BE49-F238E27FC236}">
                        <a16:creationId xmlns:a16="http://schemas.microsoft.com/office/drawing/2014/main" id="{56F76C0E-AA41-4F99-A03B-53BFFDBCF799}"/>
                      </a:ext>
                    </a:extLst>
                  </p:cNvPr>
                  <p:cNvSpPr/>
                  <p:nvPr/>
                </p:nvSpPr>
                <p:spPr>
                  <a:xfrm>
                    <a:off x="7387399" y="2619851"/>
                    <a:ext cx="35623" cy="109537"/>
                  </a:xfrm>
                  <a:custGeom>
                    <a:avLst/>
                    <a:gdLst>
                      <a:gd name="connsiteX0" fmla="*/ 0 w 35623"/>
                      <a:gd name="connsiteY0" fmla="*/ 20574 h 109537"/>
                      <a:gd name="connsiteX1" fmla="*/ 35624 w 35623"/>
                      <a:gd name="connsiteY1" fmla="*/ 0 h 109537"/>
                      <a:gd name="connsiteX2" fmla="*/ 35624 w 35623"/>
                      <a:gd name="connsiteY2" fmla="*/ 88963 h 109537"/>
                      <a:gd name="connsiteX3" fmla="*/ 0 w 35623"/>
                      <a:gd name="connsiteY3" fmla="*/ 109538 h 109537"/>
                      <a:gd name="connsiteX4" fmla="*/ 0 w 35623"/>
                      <a:gd name="connsiteY4" fmla="*/ 20574 h 1095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623" h="109537">
                        <a:moveTo>
                          <a:pt x="0" y="20574"/>
                        </a:moveTo>
                        <a:lnTo>
                          <a:pt x="35624" y="0"/>
                        </a:lnTo>
                        <a:lnTo>
                          <a:pt x="35624" y="88963"/>
                        </a:lnTo>
                        <a:lnTo>
                          <a:pt x="0" y="109538"/>
                        </a:lnTo>
                        <a:lnTo>
                          <a:pt x="0" y="20574"/>
                        </a:lnTo>
                        <a:close/>
                      </a:path>
                    </a:pathLst>
                  </a:custGeom>
                  <a:solidFill>
                    <a:srgbClr val="000000">
                      <a:alpha val="15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404" name="Полилиния: фигура 650">
                    <a:extLst>
                      <a:ext uri="{FF2B5EF4-FFF2-40B4-BE49-F238E27FC236}">
                        <a16:creationId xmlns:a16="http://schemas.microsoft.com/office/drawing/2014/main" id="{13056BDE-CA60-4329-87BE-7CEA4634EA89}"/>
                      </a:ext>
                    </a:extLst>
                  </p:cNvPr>
                  <p:cNvSpPr/>
                  <p:nvPr/>
                </p:nvSpPr>
                <p:spPr>
                  <a:xfrm>
                    <a:off x="7450264" y="2411729"/>
                    <a:ext cx="35623" cy="100583"/>
                  </a:xfrm>
                  <a:custGeom>
                    <a:avLst/>
                    <a:gdLst>
                      <a:gd name="connsiteX0" fmla="*/ 0 w 35623"/>
                      <a:gd name="connsiteY0" fmla="*/ 20574 h 100583"/>
                      <a:gd name="connsiteX1" fmla="*/ 35624 w 35623"/>
                      <a:gd name="connsiteY1" fmla="*/ 0 h 100583"/>
                      <a:gd name="connsiteX2" fmla="*/ 35624 w 35623"/>
                      <a:gd name="connsiteY2" fmla="*/ 80010 h 100583"/>
                      <a:gd name="connsiteX3" fmla="*/ 0 w 35623"/>
                      <a:gd name="connsiteY3" fmla="*/ 100584 h 100583"/>
                      <a:gd name="connsiteX4" fmla="*/ 0 w 35623"/>
                      <a:gd name="connsiteY4" fmla="*/ 20574 h 1005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623" h="100583">
                        <a:moveTo>
                          <a:pt x="0" y="20574"/>
                        </a:moveTo>
                        <a:lnTo>
                          <a:pt x="35624" y="0"/>
                        </a:lnTo>
                        <a:lnTo>
                          <a:pt x="35624" y="80010"/>
                        </a:lnTo>
                        <a:lnTo>
                          <a:pt x="0" y="100584"/>
                        </a:lnTo>
                        <a:lnTo>
                          <a:pt x="0" y="20574"/>
                        </a:lnTo>
                        <a:close/>
                      </a:path>
                    </a:pathLst>
                  </a:custGeom>
                  <a:solidFill>
                    <a:srgbClr val="BA68C8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405" name="Полилиния: фигура 651">
                    <a:extLst>
                      <a:ext uri="{FF2B5EF4-FFF2-40B4-BE49-F238E27FC236}">
                        <a16:creationId xmlns:a16="http://schemas.microsoft.com/office/drawing/2014/main" id="{9BF39F0C-C46D-48F4-90B7-004FF5345EB4}"/>
                      </a:ext>
                    </a:extLst>
                  </p:cNvPr>
                  <p:cNvSpPr/>
                  <p:nvPr/>
                </p:nvSpPr>
                <p:spPr>
                  <a:xfrm>
                    <a:off x="7450264" y="2491740"/>
                    <a:ext cx="35623" cy="201358"/>
                  </a:xfrm>
                  <a:custGeom>
                    <a:avLst/>
                    <a:gdLst>
                      <a:gd name="connsiteX0" fmla="*/ 0 w 35623"/>
                      <a:gd name="connsiteY0" fmla="*/ 20574 h 201358"/>
                      <a:gd name="connsiteX1" fmla="*/ 35624 w 35623"/>
                      <a:gd name="connsiteY1" fmla="*/ 0 h 201358"/>
                      <a:gd name="connsiteX2" fmla="*/ 35624 w 35623"/>
                      <a:gd name="connsiteY2" fmla="*/ 180784 h 201358"/>
                      <a:gd name="connsiteX3" fmla="*/ 0 w 35623"/>
                      <a:gd name="connsiteY3" fmla="*/ 201359 h 201358"/>
                      <a:gd name="connsiteX4" fmla="*/ 0 w 35623"/>
                      <a:gd name="connsiteY4" fmla="*/ 20574 h 2013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623" h="201358">
                        <a:moveTo>
                          <a:pt x="0" y="20574"/>
                        </a:moveTo>
                        <a:lnTo>
                          <a:pt x="35624" y="0"/>
                        </a:lnTo>
                        <a:lnTo>
                          <a:pt x="35624" y="180784"/>
                        </a:lnTo>
                        <a:lnTo>
                          <a:pt x="0" y="201359"/>
                        </a:lnTo>
                        <a:lnTo>
                          <a:pt x="0" y="20574"/>
                        </a:lnTo>
                        <a:close/>
                      </a:path>
                    </a:pathLst>
                  </a:custGeom>
                  <a:solidFill>
                    <a:srgbClr val="000000">
                      <a:alpha val="15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406" name="Полилиния: фигура 652">
                    <a:extLst>
                      <a:ext uri="{FF2B5EF4-FFF2-40B4-BE49-F238E27FC236}">
                        <a16:creationId xmlns:a16="http://schemas.microsoft.com/office/drawing/2014/main" id="{8B3BB10C-9A86-4018-8AE4-A046D1B389C1}"/>
                      </a:ext>
                    </a:extLst>
                  </p:cNvPr>
                  <p:cNvSpPr/>
                  <p:nvPr/>
                </p:nvSpPr>
                <p:spPr>
                  <a:xfrm>
                    <a:off x="7513129" y="2271236"/>
                    <a:ext cx="35623" cy="90392"/>
                  </a:xfrm>
                  <a:custGeom>
                    <a:avLst/>
                    <a:gdLst>
                      <a:gd name="connsiteX0" fmla="*/ 0 w 35623"/>
                      <a:gd name="connsiteY0" fmla="*/ 20574 h 90392"/>
                      <a:gd name="connsiteX1" fmla="*/ 35623 w 35623"/>
                      <a:gd name="connsiteY1" fmla="*/ 0 h 90392"/>
                      <a:gd name="connsiteX2" fmla="*/ 35623 w 35623"/>
                      <a:gd name="connsiteY2" fmla="*/ 69818 h 90392"/>
                      <a:gd name="connsiteX3" fmla="*/ 0 w 35623"/>
                      <a:gd name="connsiteY3" fmla="*/ 90392 h 90392"/>
                      <a:gd name="connsiteX4" fmla="*/ 0 w 35623"/>
                      <a:gd name="connsiteY4" fmla="*/ 20574 h 903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623" h="90392">
                        <a:moveTo>
                          <a:pt x="0" y="20574"/>
                        </a:moveTo>
                        <a:lnTo>
                          <a:pt x="35623" y="0"/>
                        </a:lnTo>
                        <a:lnTo>
                          <a:pt x="35623" y="69818"/>
                        </a:lnTo>
                        <a:lnTo>
                          <a:pt x="0" y="90392"/>
                        </a:lnTo>
                        <a:lnTo>
                          <a:pt x="0" y="20574"/>
                        </a:lnTo>
                        <a:close/>
                      </a:path>
                    </a:pathLst>
                  </a:custGeom>
                  <a:solidFill>
                    <a:srgbClr val="BA68C8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407" name="Полилиния: фигура 653">
                    <a:extLst>
                      <a:ext uri="{FF2B5EF4-FFF2-40B4-BE49-F238E27FC236}">
                        <a16:creationId xmlns:a16="http://schemas.microsoft.com/office/drawing/2014/main" id="{AD3967D1-C747-4E52-838F-59C572635181}"/>
                      </a:ext>
                    </a:extLst>
                  </p:cNvPr>
                  <p:cNvSpPr/>
                  <p:nvPr/>
                </p:nvSpPr>
                <p:spPr>
                  <a:xfrm>
                    <a:off x="7513129" y="2341054"/>
                    <a:ext cx="35623" cy="315753"/>
                  </a:xfrm>
                  <a:custGeom>
                    <a:avLst/>
                    <a:gdLst>
                      <a:gd name="connsiteX0" fmla="*/ 0 w 35623"/>
                      <a:gd name="connsiteY0" fmla="*/ 20574 h 315753"/>
                      <a:gd name="connsiteX1" fmla="*/ 35623 w 35623"/>
                      <a:gd name="connsiteY1" fmla="*/ 0 h 315753"/>
                      <a:gd name="connsiteX2" fmla="*/ 35623 w 35623"/>
                      <a:gd name="connsiteY2" fmla="*/ 295180 h 315753"/>
                      <a:gd name="connsiteX3" fmla="*/ 0 w 35623"/>
                      <a:gd name="connsiteY3" fmla="*/ 315754 h 315753"/>
                      <a:gd name="connsiteX4" fmla="*/ 0 w 35623"/>
                      <a:gd name="connsiteY4" fmla="*/ 20574 h 3157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623" h="315753">
                        <a:moveTo>
                          <a:pt x="0" y="20574"/>
                        </a:moveTo>
                        <a:lnTo>
                          <a:pt x="35623" y="0"/>
                        </a:lnTo>
                        <a:lnTo>
                          <a:pt x="35623" y="295180"/>
                        </a:lnTo>
                        <a:lnTo>
                          <a:pt x="0" y="315754"/>
                        </a:lnTo>
                        <a:lnTo>
                          <a:pt x="0" y="20574"/>
                        </a:lnTo>
                        <a:close/>
                      </a:path>
                    </a:pathLst>
                  </a:custGeom>
                  <a:solidFill>
                    <a:srgbClr val="000000">
                      <a:alpha val="15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408" name="Полилиния: фигура 654">
                    <a:extLst>
                      <a:ext uri="{FF2B5EF4-FFF2-40B4-BE49-F238E27FC236}">
                        <a16:creationId xmlns:a16="http://schemas.microsoft.com/office/drawing/2014/main" id="{91B77C6C-E684-4F4D-B303-3BD4FD5CD9DC}"/>
                      </a:ext>
                    </a:extLst>
                  </p:cNvPr>
                  <p:cNvSpPr/>
                  <p:nvPr/>
                </p:nvSpPr>
                <p:spPr>
                  <a:xfrm>
                    <a:off x="7575994" y="2288571"/>
                    <a:ext cx="35623" cy="196595"/>
                  </a:xfrm>
                  <a:custGeom>
                    <a:avLst/>
                    <a:gdLst>
                      <a:gd name="connsiteX0" fmla="*/ 0 w 35623"/>
                      <a:gd name="connsiteY0" fmla="*/ 20574 h 196595"/>
                      <a:gd name="connsiteX1" fmla="*/ 35623 w 35623"/>
                      <a:gd name="connsiteY1" fmla="*/ 0 h 196595"/>
                      <a:gd name="connsiteX2" fmla="*/ 35623 w 35623"/>
                      <a:gd name="connsiteY2" fmla="*/ 176022 h 196595"/>
                      <a:gd name="connsiteX3" fmla="*/ 0 w 35623"/>
                      <a:gd name="connsiteY3" fmla="*/ 196596 h 196595"/>
                      <a:gd name="connsiteX4" fmla="*/ 0 w 35623"/>
                      <a:gd name="connsiteY4" fmla="*/ 20574 h 1965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623" h="196595">
                        <a:moveTo>
                          <a:pt x="0" y="20574"/>
                        </a:moveTo>
                        <a:lnTo>
                          <a:pt x="35623" y="0"/>
                        </a:lnTo>
                        <a:lnTo>
                          <a:pt x="35623" y="176022"/>
                        </a:lnTo>
                        <a:lnTo>
                          <a:pt x="0" y="196596"/>
                        </a:lnTo>
                        <a:lnTo>
                          <a:pt x="0" y="20574"/>
                        </a:lnTo>
                        <a:close/>
                      </a:path>
                    </a:pathLst>
                  </a:custGeom>
                  <a:solidFill>
                    <a:srgbClr val="BA68C8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409" name="Полилиния: фигура 655">
                    <a:extLst>
                      <a:ext uri="{FF2B5EF4-FFF2-40B4-BE49-F238E27FC236}">
                        <a16:creationId xmlns:a16="http://schemas.microsoft.com/office/drawing/2014/main" id="{05FDF99F-13A4-4FD2-A601-E2BD8F33AACD}"/>
                      </a:ext>
                    </a:extLst>
                  </p:cNvPr>
                  <p:cNvSpPr/>
                  <p:nvPr/>
                </p:nvSpPr>
                <p:spPr>
                  <a:xfrm>
                    <a:off x="7575994" y="2464593"/>
                    <a:ext cx="35623" cy="155924"/>
                  </a:xfrm>
                  <a:custGeom>
                    <a:avLst/>
                    <a:gdLst>
                      <a:gd name="connsiteX0" fmla="*/ 0 w 35623"/>
                      <a:gd name="connsiteY0" fmla="*/ 20574 h 155924"/>
                      <a:gd name="connsiteX1" fmla="*/ 35623 w 35623"/>
                      <a:gd name="connsiteY1" fmla="*/ 0 h 155924"/>
                      <a:gd name="connsiteX2" fmla="*/ 35623 w 35623"/>
                      <a:gd name="connsiteY2" fmla="*/ 135350 h 155924"/>
                      <a:gd name="connsiteX3" fmla="*/ 0 w 35623"/>
                      <a:gd name="connsiteY3" fmla="*/ 155924 h 155924"/>
                      <a:gd name="connsiteX4" fmla="*/ 0 w 35623"/>
                      <a:gd name="connsiteY4" fmla="*/ 20574 h 1559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623" h="155924">
                        <a:moveTo>
                          <a:pt x="0" y="20574"/>
                        </a:moveTo>
                        <a:lnTo>
                          <a:pt x="35623" y="0"/>
                        </a:lnTo>
                        <a:lnTo>
                          <a:pt x="35623" y="135350"/>
                        </a:lnTo>
                        <a:lnTo>
                          <a:pt x="0" y="155924"/>
                        </a:lnTo>
                        <a:lnTo>
                          <a:pt x="0" y="20574"/>
                        </a:lnTo>
                        <a:close/>
                      </a:path>
                    </a:pathLst>
                  </a:custGeom>
                  <a:solidFill>
                    <a:srgbClr val="000000">
                      <a:alpha val="15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410" name="Полилиния: фигура 656">
                    <a:extLst>
                      <a:ext uri="{FF2B5EF4-FFF2-40B4-BE49-F238E27FC236}">
                        <a16:creationId xmlns:a16="http://schemas.microsoft.com/office/drawing/2014/main" id="{AEAE0ABA-AB73-475D-9EB0-2789C12B5235}"/>
                      </a:ext>
                    </a:extLst>
                  </p:cNvPr>
                  <p:cNvSpPr/>
                  <p:nvPr/>
                </p:nvSpPr>
                <p:spPr>
                  <a:xfrm>
                    <a:off x="7638859" y="2323719"/>
                    <a:ext cx="35623" cy="95059"/>
                  </a:xfrm>
                  <a:custGeom>
                    <a:avLst/>
                    <a:gdLst>
                      <a:gd name="connsiteX0" fmla="*/ 0 w 35623"/>
                      <a:gd name="connsiteY0" fmla="*/ 20574 h 95059"/>
                      <a:gd name="connsiteX1" fmla="*/ 35623 w 35623"/>
                      <a:gd name="connsiteY1" fmla="*/ 0 h 95059"/>
                      <a:gd name="connsiteX2" fmla="*/ 35623 w 35623"/>
                      <a:gd name="connsiteY2" fmla="*/ 74485 h 95059"/>
                      <a:gd name="connsiteX3" fmla="*/ 0 w 35623"/>
                      <a:gd name="connsiteY3" fmla="*/ 95059 h 95059"/>
                      <a:gd name="connsiteX4" fmla="*/ 0 w 35623"/>
                      <a:gd name="connsiteY4" fmla="*/ 20574 h 950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623" h="95059">
                        <a:moveTo>
                          <a:pt x="0" y="20574"/>
                        </a:moveTo>
                        <a:lnTo>
                          <a:pt x="35623" y="0"/>
                        </a:lnTo>
                        <a:lnTo>
                          <a:pt x="35623" y="74485"/>
                        </a:lnTo>
                        <a:lnTo>
                          <a:pt x="0" y="95059"/>
                        </a:lnTo>
                        <a:lnTo>
                          <a:pt x="0" y="20574"/>
                        </a:lnTo>
                        <a:close/>
                      </a:path>
                    </a:pathLst>
                  </a:custGeom>
                  <a:solidFill>
                    <a:srgbClr val="BA68C8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411" name="Полилиния: фигура 657">
                    <a:extLst>
                      <a:ext uri="{FF2B5EF4-FFF2-40B4-BE49-F238E27FC236}">
                        <a16:creationId xmlns:a16="http://schemas.microsoft.com/office/drawing/2014/main" id="{D2B7516E-9F3A-4B12-A022-DE9814DCFAD1}"/>
                      </a:ext>
                    </a:extLst>
                  </p:cNvPr>
                  <p:cNvSpPr/>
                  <p:nvPr/>
                </p:nvSpPr>
                <p:spPr>
                  <a:xfrm>
                    <a:off x="7638859" y="2398204"/>
                    <a:ext cx="35623" cy="185928"/>
                  </a:xfrm>
                  <a:custGeom>
                    <a:avLst/>
                    <a:gdLst>
                      <a:gd name="connsiteX0" fmla="*/ 0 w 35623"/>
                      <a:gd name="connsiteY0" fmla="*/ 20574 h 185928"/>
                      <a:gd name="connsiteX1" fmla="*/ 35623 w 35623"/>
                      <a:gd name="connsiteY1" fmla="*/ 0 h 185928"/>
                      <a:gd name="connsiteX2" fmla="*/ 35623 w 35623"/>
                      <a:gd name="connsiteY2" fmla="*/ 165449 h 185928"/>
                      <a:gd name="connsiteX3" fmla="*/ 0 w 35623"/>
                      <a:gd name="connsiteY3" fmla="*/ 185928 h 185928"/>
                      <a:gd name="connsiteX4" fmla="*/ 0 w 35623"/>
                      <a:gd name="connsiteY4" fmla="*/ 20574 h 1859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623" h="185928">
                        <a:moveTo>
                          <a:pt x="0" y="20574"/>
                        </a:moveTo>
                        <a:lnTo>
                          <a:pt x="35623" y="0"/>
                        </a:lnTo>
                        <a:lnTo>
                          <a:pt x="35623" y="165449"/>
                        </a:lnTo>
                        <a:lnTo>
                          <a:pt x="0" y="185928"/>
                        </a:lnTo>
                        <a:lnTo>
                          <a:pt x="0" y="20574"/>
                        </a:lnTo>
                        <a:close/>
                      </a:path>
                    </a:pathLst>
                  </a:custGeom>
                  <a:solidFill>
                    <a:srgbClr val="000000">
                      <a:alpha val="15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412" name="Полилиния: фигура 658">
                    <a:extLst>
                      <a:ext uri="{FF2B5EF4-FFF2-40B4-BE49-F238E27FC236}">
                        <a16:creationId xmlns:a16="http://schemas.microsoft.com/office/drawing/2014/main" id="{C370C202-F47D-4A82-B047-15700410C886}"/>
                      </a:ext>
                    </a:extLst>
                  </p:cNvPr>
                  <p:cNvSpPr/>
                  <p:nvPr/>
                </p:nvSpPr>
                <p:spPr>
                  <a:xfrm>
                    <a:off x="7701724" y="2310765"/>
                    <a:ext cx="35623" cy="237077"/>
                  </a:xfrm>
                  <a:custGeom>
                    <a:avLst/>
                    <a:gdLst>
                      <a:gd name="connsiteX0" fmla="*/ 0 w 35623"/>
                      <a:gd name="connsiteY0" fmla="*/ 20574 h 237077"/>
                      <a:gd name="connsiteX1" fmla="*/ 35624 w 35623"/>
                      <a:gd name="connsiteY1" fmla="*/ 0 h 237077"/>
                      <a:gd name="connsiteX2" fmla="*/ 35624 w 35623"/>
                      <a:gd name="connsiteY2" fmla="*/ 216503 h 237077"/>
                      <a:gd name="connsiteX3" fmla="*/ 0 w 35623"/>
                      <a:gd name="connsiteY3" fmla="*/ 237077 h 237077"/>
                      <a:gd name="connsiteX4" fmla="*/ 0 w 35623"/>
                      <a:gd name="connsiteY4" fmla="*/ 20574 h 2370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623" h="237077">
                        <a:moveTo>
                          <a:pt x="0" y="20574"/>
                        </a:moveTo>
                        <a:lnTo>
                          <a:pt x="35624" y="0"/>
                        </a:lnTo>
                        <a:lnTo>
                          <a:pt x="35624" y="216503"/>
                        </a:lnTo>
                        <a:lnTo>
                          <a:pt x="0" y="237077"/>
                        </a:lnTo>
                        <a:lnTo>
                          <a:pt x="0" y="20574"/>
                        </a:lnTo>
                        <a:close/>
                      </a:path>
                    </a:pathLst>
                  </a:custGeom>
                  <a:solidFill>
                    <a:srgbClr val="000000">
                      <a:alpha val="15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413" name="Полилиния: фигура 659">
                    <a:extLst>
                      <a:ext uri="{FF2B5EF4-FFF2-40B4-BE49-F238E27FC236}">
                        <a16:creationId xmlns:a16="http://schemas.microsoft.com/office/drawing/2014/main" id="{275BD32F-8889-414D-8498-4AF4C6C50791}"/>
                      </a:ext>
                    </a:extLst>
                  </p:cNvPr>
                  <p:cNvSpPr/>
                  <p:nvPr/>
                </p:nvSpPr>
                <p:spPr>
                  <a:xfrm>
                    <a:off x="7387399" y="2619851"/>
                    <a:ext cx="35623" cy="109537"/>
                  </a:xfrm>
                  <a:custGeom>
                    <a:avLst/>
                    <a:gdLst>
                      <a:gd name="connsiteX0" fmla="*/ 0 w 35623"/>
                      <a:gd name="connsiteY0" fmla="*/ 20574 h 109537"/>
                      <a:gd name="connsiteX1" fmla="*/ 35624 w 35623"/>
                      <a:gd name="connsiteY1" fmla="*/ 0 h 109537"/>
                      <a:gd name="connsiteX2" fmla="*/ 35624 w 35623"/>
                      <a:gd name="connsiteY2" fmla="*/ 88963 h 109537"/>
                      <a:gd name="connsiteX3" fmla="*/ 0 w 35623"/>
                      <a:gd name="connsiteY3" fmla="*/ 109538 h 109537"/>
                      <a:gd name="connsiteX4" fmla="*/ 0 w 35623"/>
                      <a:gd name="connsiteY4" fmla="*/ 20574 h 1095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623" h="109537">
                        <a:moveTo>
                          <a:pt x="0" y="20574"/>
                        </a:moveTo>
                        <a:lnTo>
                          <a:pt x="35624" y="0"/>
                        </a:lnTo>
                        <a:lnTo>
                          <a:pt x="35624" y="88963"/>
                        </a:lnTo>
                        <a:lnTo>
                          <a:pt x="0" y="109538"/>
                        </a:lnTo>
                        <a:lnTo>
                          <a:pt x="0" y="20574"/>
                        </a:lnTo>
                        <a:close/>
                      </a:path>
                    </a:pathLst>
                  </a:custGeom>
                  <a:solidFill>
                    <a:srgbClr val="BA68C8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414" name="Полилиния: фигура 660">
                    <a:extLst>
                      <a:ext uri="{FF2B5EF4-FFF2-40B4-BE49-F238E27FC236}">
                        <a16:creationId xmlns:a16="http://schemas.microsoft.com/office/drawing/2014/main" id="{97B7C410-7D08-4A47-9F42-8FD66194B963}"/>
                      </a:ext>
                    </a:extLst>
                  </p:cNvPr>
                  <p:cNvSpPr/>
                  <p:nvPr/>
                </p:nvSpPr>
                <p:spPr>
                  <a:xfrm>
                    <a:off x="7387399" y="2619851"/>
                    <a:ext cx="35623" cy="109537"/>
                  </a:xfrm>
                  <a:custGeom>
                    <a:avLst/>
                    <a:gdLst>
                      <a:gd name="connsiteX0" fmla="*/ 0 w 35623"/>
                      <a:gd name="connsiteY0" fmla="*/ 20574 h 109537"/>
                      <a:gd name="connsiteX1" fmla="*/ 35624 w 35623"/>
                      <a:gd name="connsiteY1" fmla="*/ 0 h 109537"/>
                      <a:gd name="connsiteX2" fmla="*/ 35624 w 35623"/>
                      <a:gd name="connsiteY2" fmla="*/ 88963 h 109537"/>
                      <a:gd name="connsiteX3" fmla="*/ 0 w 35623"/>
                      <a:gd name="connsiteY3" fmla="*/ 109538 h 109537"/>
                      <a:gd name="connsiteX4" fmla="*/ 0 w 35623"/>
                      <a:gd name="connsiteY4" fmla="*/ 20574 h 1095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623" h="109537">
                        <a:moveTo>
                          <a:pt x="0" y="20574"/>
                        </a:moveTo>
                        <a:lnTo>
                          <a:pt x="35624" y="0"/>
                        </a:lnTo>
                        <a:lnTo>
                          <a:pt x="35624" y="88963"/>
                        </a:lnTo>
                        <a:lnTo>
                          <a:pt x="0" y="109538"/>
                        </a:lnTo>
                        <a:lnTo>
                          <a:pt x="0" y="20574"/>
                        </a:lnTo>
                        <a:close/>
                      </a:path>
                    </a:pathLst>
                  </a:custGeom>
                  <a:solidFill>
                    <a:srgbClr val="000000">
                      <a:alpha val="2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415" name="Полилиния: фигура 661">
                    <a:extLst>
                      <a:ext uri="{FF2B5EF4-FFF2-40B4-BE49-F238E27FC236}">
                        <a16:creationId xmlns:a16="http://schemas.microsoft.com/office/drawing/2014/main" id="{FAF5DB21-EF3F-4991-A18B-AA00A2F26F43}"/>
                      </a:ext>
                    </a:extLst>
                  </p:cNvPr>
                  <p:cNvSpPr/>
                  <p:nvPr/>
                </p:nvSpPr>
                <p:spPr>
                  <a:xfrm>
                    <a:off x="7450264" y="2491740"/>
                    <a:ext cx="35623" cy="201358"/>
                  </a:xfrm>
                  <a:custGeom>
                    <a:avLst/>
                    <a:gdLst>
                      <a:gd name="connsiteX0" fmla="*/ 0 w 35623"/>
                      <a:gd name="connsiteY0" fmla="*/ 20574 h 201358"/>
                      <a:gd name="connsiteX1" fmla="*/ 35624 w 35623"/>
                      <a:gd name="connsiteY1" fmla="*/ 0 h 201358"/>
                      <a:gd name="connsiteX2" fmla="*/ 35624 w 35623"/>
                      <a:gd name="connsiteY2" fmla="*/ 180784 h 201358"/>
                      <a:gd name="connsiteX3" fmla="*/ 0 w 35623"/>
                      <a:gd name="connsiteY3" fmla="*/ 201359 h 201358"/>
                      <a:gd name="connsiteX4" fmla="*/ 0 w 35623"/>
                      <a:gd name="connsiteY4" fmla="*/ 20574 h 2013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623" h="201358">
                        <a:moveTo>
                          <a:pt x="0" y="20574"/>
                        </a:moveTo>
                        <a:lnTo>
                          <a:pt x="35624" y="0"/>
                        </a:lnTo>
                        <a:lnTo>
                          <a:pt x="35624" y="180784"/>
                        </a:lnTo>
                        <a:lnTo>
                          <a:pt x="0" y="201359"/>
                        </a:lnTo>
                        <a:lnTo>
                          <a:pt x="0" y="20574"/>
                        </a:lnTo>
                        <a:close/>
                      </a:path>
                    </a:pathLst>
                  </a:custGeom>
                  <a:solidFill>
                    <a:srgbClr val="BA68C8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416" name="Полилиния: фигура 662">
                    <a:extLst>
                      <a:ext uri="{FF2B5EF4-FFF2-40B4-BE49-F238E27FC236}">
                        <a16:creationId xmlns:a16="http://schemas.microsoft.com/office/drawing/2014/main" id="{8F92A441-E566-455A-9126-4EC23EF858BA}"/>
                      </a:ext>
                    </a:extLst>
                  </p:cNvPr>
                  <p:cNvSpPr/>
                  <p:nvPr/>
                </p:nvSpPr>
                <p:spPr>
                  <a:xfrm>
                    <a:off x="7450264" y="2491740"/>
                    <a:ext cx="35623" cy="201358"/>
                  </a:xfrm>
                  <a:custGeom>
                    <a:avLst/>
                    <a:gdLst>
                      <a:gd name="connsiteX0" fmla="*/ 0 w 35623"/>
                      <a:gd name="connsiteY0" fmla="*/ 20574 h 201358"/>
                      <a:gd name="connsiteX1" fmla="*/ 35624 w 35623"/>
                      <a:gd name="connsiteY1" fmla="*/ 0 h 201358"/>
                      <a:gd name="connsiteX2" fmla="*/ 35624 w 35623"/>
                      <a:gd name="connsiteY2" fmla="*/ 180784 h 201358"/>
                      <a:gd name="connsiteX3" fmla="*/ 0 w 35623"/>
                      <a:gd name="connsiteY3" fmla="*/ 201359 h 201358"/>
                      <a:gd name="connsiteX4" fmla="*/ 0 w 35623"/>
                      <a:gd name="connsiteY4" fmla="*/ 20574 h 2013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623" h="201358">
                        <a:moveTo>
                          <a:pt x="0" y="20574"/>
                        </a:moveTo>
                        <a:lnTo>
                          <a:pt x="35624" y="0"/>
                        </a:lnTo>
                        <a:lnTo>
                          <a:pt x="35624" y="180784"/>
                        </a:lnTo>
                        <a:lnTo>
                          <a:pt x="0" y="201359"/>
                        </a:lnTo>
                        <a:lnTo>
                          <a:pt x="0" y="20574"/>
                        </a:lnTo>
                        <a:close/>
                      </a:path>
                    </a:pathLst>
                  </a:custGeom>
                  <a:solidFill>
                    <a:srgbClr val="000000">
                      <a:alpha val="2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417" name="Полилиния: фигура 663">
                    <a:extLst>
                      <a:ext uri="{FF2B5EF4-FFF2-40B4-BE49-F238E27FC236}">
                        <a16:creationId xmlns:a16="http://schemas.microsoft.com/office/drawing/2014/main" id="{320663D7-F1F8-4AD0-A7C3-9EFC41C90579}"/>
                      </a:ext>
                    </a:extLst>
                  </p:cNvPr>
                  <p:cNvSpPr/>
                  <p:nvPr/>
                </p:nvSpPr>
                <p:spPr>
                  <a:xfrm>
                    <a:off x="7513129" y="2341054"/>
                    <a:ext cx="35623" cy="315753"/>
                  </a:xfrm>
                  <a:custGeom>
                    <a:avLst/>
                    <a:gdLst>
                      <a:gd name="connsiteX0" fmla="*/ 0 w 35623"/>
                      <a:gd name="connsiteY0" fmla="*/ 20574 h 315753"/>
                      <a:gd name="connsiteX1" fmla="*/ 35623 w 35623"/>
                      <a:gd name="connsiteY1" fmla="*/ 0 h 315753"/>
                      <a:gd name="connsiteX2" fmla="*/ 35623 w 35623"/>
                      <a:gd name="connsiteY2" fmla="*/ 295180 h 315753"/>
                      <a:gd name="connsiteX3" fmla="*/ 0 w 35623"/>
                      <a:gd name="connsiteY3" fmla="*/ 315754 h 315753"/>
                      <a:gd name="connsiteX4" fmla="*/ 0 w 35623"/>
                      <a:gd name="connsiteY4" fmla="*/ 20574 h 3157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623" h="315753">
                        <a:moveTo>
                          <a:pt x="0" y="20574"/>
                        </a:moveTo>
                        <a:lnTo>
                          <a:pt x="35623" y="0"/>
                        </a:lnTo>
                        <a:lnTo>
                          <a:pt x="35623" y="295180"/>
                        </a:lnTo>
                        <a:lnTo>
                          <a:pt x="0" y="315754"/>
                        </a:lnTo>
                        <a:lnTo>
                          <a:pt x="0" y="20574"/>
                        </a:lnTo>
                        <a:close/>
                      </a:path>
                    </a:pathLst>
                  </a:custGeom>
                  <a:solidFill>
                    <a:srgbClr val="BA68C8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418" name="Полилиния: фигура 664">
                    <a:extLst>
                      <a:ext uri="{FF2B5EF4-FFF2-40B4-BE49-F238E27FC236}">
                        <a16:creationId xmlns:a16="http://schemas.microsoft.com/office/drawing/2014/main" id="{D0CBDFA0-F46D-4360-96C4-E92D4B4035D9}"/>
                      </a:ext>
                    </a:extLst>
                  </p:cNvPr>
                  <p:cNvSpPr/>
                  <p:nvPr/>
                </p:nvSpPr>
                <p:spPr>
                  <a:xfrm>
                    <a:off x="7513129" y="2341054"/>
                    <a:ext cx="35623" cy="315753"/>
                  </a:xfrm>
                  <a:custGeom>
                    <a:avLst/>
                    <a:gdLst>
                      <a:gd name="connsiteX0" fmla="*/ 0 w 35623"/>
                      <a:gd name="connsiteY0" fmla="*/ 20574 h 315753"/>
                      <a:gd name="connsiteX1" fmla="*/ 35623 w 35623"/>
                      <a:gd name="connsiteY1" fmla="*/ 0 h 315753"/>
                      <a:gd name="connsiteX2" fmla="*/ 35623 w 35623"/>
                      <a:gd name="connsiteY2" fmla="*/ 295180 h 315753"/>
                      <a:gd name="connsiteX3" fmla="*/ 0 w 35623"/>
                      <a:gd name="connsiteY3" fmla="*/ 315754 h 315753"/>
                      <a:gd name="connsiteX4" fmla="*/ 0 w 35623"/>
                      <a:gd name="connsiteY4" fmla="*/ 20574 h 3157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623" h="315753">
                        <a:moveTo>
                          <a:pt x="0" y="20574"/>
                        </a:moveTo>
                        <a:lnTo>
                          <a:pt x="35623" y="0"/>
                        </a:lnTo>
                        <a:lnTo>
                          <a:pt x="35623" y="295180"/>
                        </a:lnTo>
                        <a:lnTo>
                          <a:pt x="0" y="315754"/>
                        </a:lnTo>
                        <a:lnTo>
                          <a:pt x="0" y="20574"/>
                        </a:lnTo>
                        <a:close/>
                      </a:path>
                    </a:pathLst>
                  </a:custGeom>
                  <a:solidFill>
                    <a:srgbClr val="000000">
                      <a:alpha val="2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419" name="Полилиния: фигура 665">
                    <a:extLst>
                      <a:ext uri="{FF2B5EF4-FFF2-40B4-BE49-F238E27FC236}">
                        <a16:creationId xmlns:a16="http://schemas.microsoft.com/office/drawing/2014/main" id="{D68CEEA0-B500-47D8-9B43-DB11E7CA301C}"/>
                      </a:ext>
                    </a:extLst>
                  </p:cNvPr>
                  <p:cNvSpPr/>
                  <p:nvPr/>
                </p:nvSpPr>
                <p:spPr>
                  <a:xfrm>
                    <a:off x="7575994" y="2464593"/>
                    <a:ext cx="35623" cy="155924"/>
                  </a:xfrm>
                  <a:custGeom>
                    <a:avLst/>
                    <a:gdLst>
                      <a:gd name="connsiteX0" fmla="*/ 0 w 35623"/>
                      <a:gd name="connsiteY0" fmla="*/ 20574 h 155924"/>
                      <a:gd name="connsiteX1" fmla="*/ 35623 w 35623"/>
                      <a:gd name="connsiteY1" fmla="*/ 0 h 155924"/>
                      <a:gd name="connsiteX2" fmla="*/ 35623 w 35623"/>
                      <a:gd name="connsiteY2" fmla="*/ 135350 h 155924"/>
                      <a:gd name="connsiteX3" fmla="*/ 0 w 35623"/>
                      <a:gd name="connsiteY3" fmla="*/ 155924 h 155924"/>
                      <a:gd name="connsiteX4" fmla="*/ 0 w 35623"/>
                      <a:gd name="connsiteY4" fmla="*/ 20574 h 1559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623" h="155924">
                        <a:moveTo>
                          <a:pt x="0" y="20574"/>
                        </a:moveTo>
                        <a:lnTo>
                          <a:pt x="35623" y="0"/>
                        </a:lnTo>
                        <a:lnTo>
                          <a:pt x="35623" y="135350"/>
                        </a:lnTo>
                        <a:lnTo>
                          <a:pt x="0" y="155924"/>
                        </a:lnTo>
                        <a:lnTo>
                          <a:pt x="0" y="20574"/>
                        </a:lnTo>
                        <a:close/>
                      </a:path>
                    </a:pathLst>
                  </a:custGeom>
                  <a:solidFill>
                    <a:srgbClr val="BA68C8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420" name="Полилиния: фигура 666">
                    <a:extLst>
                      <a:ext uri="{FF2B5EF4-FFF2-40B4-BE49-F238E27FC236}">
                        <a16:creationId xmlns:a16="http://schemas.microsoft.com/office/drawing/2014/main" id="{54A41868-AA37-4690-8579-3AC8E027B549}"/>
                      </a:ext>
                    </a:extLst>
                  </p:cNvPr>
                  <p:cNvSpPr/>
                  <p:nvPr/>
                </p:nvSpPr>
                <p:spPr>
                  <a:xfrm>
                    <a:off x="7575994" y="2464593"/>
                    <a:ext cx="35623" cy="155924"/>
                  </a:xfrm>
                  <a:custGeom>
                    <a:avLst/>
                    <a:gdLst>
                      <a:gd name="connsiteX0" fmla="*/ 0 w 35623"/>
                      <a:gd name="connsiteY0" fmla="*/ 20574 h 155924"/>
                      <a:gd name="connsiteX1" fmla="*/ 35623 w 35623"/>
                      <a:gd name="connsiteY1" fmla="*/ 0 h 155924"/>
                      <a:gd name="connsiteX2" fmla="*/ 35623 w 35623"/>
                      <a:gd name="connsiteY2" fmla="*/ 135350 h 155924"/>
                      <a:gd name="connsiteX3" fmla="*/ 0 w 35623"/>
                      <a:gd name="connsiteY3" fmla="*/ 155924 h 155924"/>
                      <a:gd name="connsiteX4" fmla="*/ 0 w 35623"/>
                      <a:gd name="connsiteY4" fmla="*/ 20574 h 1559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623" h="155924">
                        <a:moveTo>
                          <a:pt x="0" y="20574"/>
                        </a:moveTo>
                        <a:lnTo>
                          <a:pt x="35623" y="0"/>
                        </a:lnTo>
                        <a:lnTo>
                          <a:pt x="35623" y="135350"/>
                        </a:lnTo>
                        <a:lnTo>
                          <a:pt x="0" y="155924"/>
                        </a:lnTo>
                        <a:lnTo>
                          <a:pt x="0" y="20574"/>
                        </a:lnTo>
                        <a:close/>
                      </a:path>
                    </a:pathLst>
                  </a:custGeom>
                  <a:solidFill>
                    <a:srgbClr val="000000">
                      <a:alpha val="2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421" name="Полилиния: фигура 667">
                    <a:extLst>
                      <a:ext uri="{FF2B5EF4-FFF2-40B4-BE49-F238E27FC236}">
                        <a16:creationId xmlns:a16="http://schemas.microsoft.com/office/drawing/2014/main" id="{3D502A52-BCB9-48CA-939C-3C9665FBD2B9}"/>
                      </a:ext>
                    </a:extLst>
                  </p:cNvPr>
                  <p:cNvSpPr/>
                  <p:nvPr/>
                </p:nvSpPr>
                <p:spPr>
                  <a:xfrm>
                    <a:off x="7638859" y="2398204"/>
                    <a:ext cx="35623" cy="185928"/>
                  </a:xfrm>
                  <a:custGeom>
                    <a:avLst/>
                    <a:gdLst>
                      <a:gd name="connsiteX0" fmla="*/ 0 w 35623"/>
                      <a:gd name="connsiteY0" fmla="*/ 20574 h 185928"/>
                      <a:gd name="connsiteX1" fmla="*/ 35623 w 35623"/>
                      <a:gd name="connsiteY1" fmla="*/ 0 h 185928"/>
                      <a:gd name="connsiteX2" fmla="*/ 35623 w 35623"/>
                      <a:gd name="connsiteY2" fmla="*/ 165449 h 185928"/>
                      <a:gd name="connsiteX3" fmla="*/ 0 w 35623"/>
                      <a:gd name="connsiteY3" fmla="*/ 185928 h 185928"/>
                      <a:gd name="connsiteX4" fmla="*/ 0 w 35623"/>
                      <a:gd name="connsiteY4" fmla="*/ 20574 h 1859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623" h="185928">
                        <a:moveTo>
                          <a:pt x="0" y="20574"/>
                        </a:moveTo>
                        <a:lnTo>
                          <a:pt x="35623" y="0"/>
                        </a:lnTo>
                        <a:lnTo>
                          <a:pt x="35623" y="165449"/>
                        </a:lnTo>
                        <a:lnTo>
                          <a:pt x="0" y="185928"/>
                        </a:lnTo>
                        <a:lnTo>
                          <a:pt x="0" y="20574"/>
                        </a:lnTo>
                        <a:close/>
                      </a:path>
                    </a:pathLst>
                  </a:custGeom>
                  <a:solidFill>
                    <a:srgbClr val="BA68C8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422" name="Полилиния: фигура 668">
                    <a:extLst>
                      <a:ext uri="{FF2B5EF4-FFF2-40B4-BE49-F238E27FC236}">
                        <a16:creationId xmlns:a16="http://schemas.microsoft.com/office/drawing/2014/main" id="{6C4E53F4-F1B3-478D-B141-5A04C65C953C}"/>
                      </a:ext>
                    </a:extLst>
                  </p:cNvPr>
                  <p:cNvSpPr/>
                  <p:nvPr/>
                </p:nvSpPr>
                <p:spPr>
                  <a:xfrm>
                    <a:off x="7638859" y="2398204"/>
                    <a:ext cx="35623" cy="185928"/>
                  </a:xfrm>
                  <a:custGeom>
                    <a:avLst/>
                    <a:gdLst>
                      <a:gd name="connsiteX0" fmla="*/ 0 w 35623"/>
                      <a:gd name="connsiteY0" fmla="*/ 20574 h 185928"/>
                      <a:gd name="connsiteX1" fmla="*/ 35623 w 35623"/>
                      <a:gd name="connsiteY1" fmla="*/ 0 h 185928"/>
                      <a:gd name="connsiteX2" fmla="*/ 35623 w 35623"/>
                      <a:gd name="connsiteY2" fmla="*/ 165449 h 185928"/>
                      <a:gd name="connsiteX3" fmla="*/ 0 w 35623"/>
                      <a:gd name="connsiteY3" fmla="*/ 185928 h 185928"/>
                      <a:gd name="connsiteX4" fmla="*/ 0 w 35623"/>
                      <a:gd name="connsiteY4" fmla="*/ 20574 h 1859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623" h="185928">
                        <a:moveTo>
                          <a:pt x="0" y="20574"/>
                        </a:moveTo>
                        <a:lnTo>
                          <a:pt x="35623" y="0"/>
                        </a:lnTo>
                        <a:lnTo>
                          <a:pt x="35623" y="165449"/>
                        </a:lnTo>
                        <a:lnTo>
                          <a:pt x="0" y="185928"/>
                        </a:lnTo>
                        <a:lnTo>
                          <a:pt x="0" y="20574"/>
                        </a:lnTo>
                        <a:close/>
                      </a:path>
                    </a:pathLst>
                  </a:custGeom>
                  <a:solidFill>
                    <a:srgbClr val="000000">
                      <a:alpha val="2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423" name="Полилиния: фигура 669">
                    <a:extLst>
                      <a:ext uri="{FF2B5EF4-FFF2-40B4-BE49-F238E27FC236}">
                        <a16:creationId xmlns:a16="http://schemas.microsoft.com/office/drawing/2014/main" id="{7725A28E-92B7-4092-ACEB-8A16375F5161}"/>
                      </a:ext>
                    </a:extLst>
                  </p:cNvPr>
                  <p:cNvSpPr/>
                  <p:nvPr/>
                </p:nvSpPr>
                <p:spPr>
                  <a:xfrm>
                    <a:off x="7701724" y="2310765"/>
                    <a:ext cx="35623" cy="237077"/>
                  </a:xfrm>
                  <a:custGeom>
                    <a:avLst/>
                    <a:gdLst>
                      <a:gd name="connsiteX0" fmla="*/ 0 w 35623"/>
                      <a:gd name="connsiteY0" fmla="*/ 20574 h 237077"/>
                      <a:gd name="connsiteX1" fmla="*/ 35624 w 35623"/>
                      <a:gd name="connsiteY1" fmla="*/ 0 h 237077"/>
                      <a:gd name="connsiteX2" fmla="*/ 35624 w 35623"/>
                      <a:gd name="connsiteY2" fmla="*/ 216503 h 237077"/>
                      <a:gd name="connsiteX3" fmla="*/ 0 w 35623"/>
                      <a:gd name="connsiteY3" fmla="*/ 237077 h 237077"/>
                      <a:gd name="connsiteX4" fmla="*/ 0 w 35623"/>
                      <a:gd name="connsiteY4" fmla="*/ 20574 h 2370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623" h="237077">
                        <a:moveTo>
                          <a:pt x="0" y="20574"/>
                        </a:moveTo>
                        <a:lnTo>
                          <a:pt x="35624" y="0"/>
                        </a:lnTo>
                        <a:lnTo>
                          <a:pt x="35624" y="216503"/>
                        </a:lnTo>
                        <a:lnTo>
                          <a:pt x="0" y="237077"/>
                        </a:lnTo>
                        <a:lnTo>
                          <a:pt x="0" y="20574"/>
                        </a:lnTo>
                        <a:close/>
                      </a:path>
                    </a:pathLst>
                  </a:custGeom>
                  <a:solidFill>
                    <a:srgbClr val="BA68C8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424" name="Полилиния: фигура 670">
                    <a:extLst>
                      <a:ext uri="{FF2B5EF4-FFF2-40B4-BE49-F238E27FC236}">
                        <a16:creationId xmlns:a16="http://schemas.microsoft.com/office/drawing/2014/main" id="{8A4D85AD-E1B2-4DA9-9AC7-1D13CE6DF655}"/>
                      </a:ext>
                    </a:extLst>
                  </p:cNvPr>
                  <p:cNvSpPr/>
                  <p:nvPr/>
                </p:nvSpPr>
                <p:spPr>
                  <a:xfrm>
                    <a:off x="7701724" y="2310765"/>
                    <a:ext cx="35623" cy="237077"/>
                  </a:xfrm>
                  <a:custGeom>
                    <a:avLst/>
                    <a:gdLst>
                      <a:gd name="connsiteX0" fmla="*/ 0 w 35623"/>
                      <a:gd name="connsiteY0" fmla="*/ 20574 h 237077"/>
                      <a:gd name="connsiteX1" fmla="*/ 35624 w 35623"/>
                      <a:gd name="connsiteY1" fmla="*/ 0 h 237077"/>
                      <a:gd name="connsiteX2" fmla="*/ 35624 w 35623"/>
                      <a:gd name="connsiteY2" fmla="*/ 216503 h 237077"/>
                      <a:gd name="connsiteX3" fmla="*/ 0 w 35623"/>
                      <a:gd name="connsiteY3" fmla="*/ 237077 h 237077"/>
                      <a:gd name="connsiteX4" fmla="*/ 0 w 35623"/>
                      <a:gd name="connsiteY4" fmla="*/ 20574 h 2370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623" h="237077">
                        <a:moveTo>
                          <a:pt x="0" y="20574"/>
                        </a:moveTo>
                        <a:lnTo>
                          <a:pt x="35624" y="0"/>
                        </a:lnTo>
                        <a:lnTo>
                          <a:pt x="35624" y="216503"/>
                        </a:lnTo>
                        <a:lnTo>
                          <a:pt x="0" y="237077"/>
                        </a:lnTo>
                        <a:lnTo>
                          <a:pt x="0" y="20574"/>
                        </a:lnTo>
                        <a:close/>
                      </a:path>
                    </a:pathLst>
                  </a:custGeom>
                  <a:solidFill>
                    <a:srgbClr val="000000">
                      <a:alpha val="2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425" name="Полилиния: фигура 671">
                    <a:extLst>
                      <a:ext uri="{FF2B5EF4-FFF2-40B4-BE49-F238E27FC236}">
                        <a16:creationId xmlns:a16="http://schemas.microsoft.com/office/drawing/2014/main" id="{4DE89F99-90FF-4308-BBC9-60B0A22B9923}"/>
                      </a:ext>
                    </a:extLst>
                  </p:cNvPr>
                  <p:cNvSpPr/>
                  <p:nvPr/>
                </p:nvSpPr>
                <p:spPr>
                  <a:xfrm>
                    <a:off x="6997018" y="1573944"/>
                    <a:ext cx="763448" cy="446022"/>
                  </a:xfrm>
                  <a:custGeom>
                    <a:avLst/>
                    <a:gdLst>
                      <a:gd name="connsiteX0" fmla="*/ 4714 w 763448"/>
                      <a:gd name="connsiteY0" fmla="*/ 446023 h 446022"/>
                      <a:gd name="connsiteX1" fmla="*/ 0 w 763448"/>
                      <a:gd name="connsiteY1" fmla="*/ 441212 h 446022"/>
                      <a:gd name="connsiteX2" fmla="*/ 2333 w 763448"/>
                      <a:gd name="connsiteY2" fmla="*/ 437164 h 446022"/>
                      <a:gd name="connsiteX3" fmla="*/ 756332 w 763448"/>
                      <a:gd name="connsiteY3" fmla="*/ 634 h 446022"/>
                      <a:gd name="connsiteX4" fmla="*/ 762809 w 763448"/>
                      <a:gd name="connsiteY4" fmla="*/ 2348 h 446022"/>
                      <a:gd name="connsiteX5" fmla="*/ 761094 w 763448"/>
                      <a:gd name="connsiteY5" fmla="*/ 8920 h 446022"/>
                      <a:gd name="connsiteX6" fmla="*/ 7095 w 763448"/>
                      <a:gd name="connsiteY6" fmla="*/ 445356 h 446022"/>
                      <a:gd name="connsiteX7" fmla="*/ 4714 w 763448"/>
                      <a:gd name="connsiteY7" fmla="*/ 446023 h 4460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763448" h="446022">
                        <a:moveTo>
                          <a:pt x="4714" y="446023"/>
                        </a:moveTo>
                        <a:cubicBezTo>
                          <a:pt x="2084" y="445996"/>
                          <a:pt x="-26" y="443842"/>
                          <a:pt x="0" y="441212"/>
                        </a:cubicBezTo>
                        <a:cubicBezTo>
                          <a:pt x="17" y="439548"/>
                          <a:pt x="901" y="438013"/>
                          <a:pt x="2333" y="437164"/>
                        </a:cubicBezTo>
                        <a:lnTo>
                          <a:pt x="756332" y="634"/>
                        </a:lnTo>
                        <a:cubicBezTo>
                          <a:pt x="758596" y="-667"/>
                          <a:pt x="761485" y="98"/>
                          <a:pt x="762809" y="2348"/>
                        </a:cubicBezTo>
                        <a:cubicBezTo>
                          <a:pt x="764118" y="4641"/>
                          <a:pt x="763357" y="7560"/>
                          <a:pt x="761094" y="8920"/>
                        </a:cubicBezTo>
                        <a:lnTo>
                          <a:pt x="7095" y="445356"/>
                        </a:lnTo>
                        <a:cubicBezTo>
                          <a:pt x="6380" y="445797"/>
                          <a:pt x="5555" y="446028"/>
                          <a:pt x="4714" y="446023"/>
                        </a:cubicBezTo>
                        <a:close/>
                      </a:path>
                    </a:pathLst>
                  </a:custGeom>
                  <a:solidFill>
                    <a:srgbClr val="E0E0E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426" name="Полилиния: фигура 672">
                    <a:extLst>
                      <a:ext uri="{FF2B5EF4-FFF2-40B4-BE49-F238E27FC236}">
                        <a16:creationId xmlns:a16="http://schemas.microsoft.com/office/drawing/2014/main" id="{8CAD9105-C860-46B7-9105-8F8A8A1CE06E}"/>
                      </a:ext>
                    </a:extLst>
                  </p:cNvPr>
                  <p:cNvSpPr/>
                  <p:nvPr/>
                </p:nvSpPr>
                <p:spPr>
                  <a:xfrm>
                    <a:off x="6997018" y="1618006"/>
                    <a:ext cx="763442" cy="445966"/>
                  </a:xfrm>
                  <a:custGeom>
                    <a:avLst/>
                    <a:gdLst>
                      <a:gd name="connsiteX0" fmla="*/ 4714 w 763442"/>
                      <a:gd name="connsiteY0" fmla="*/ 445966 h 445966"/>
                      <a:gd name="connsiteX1" fmla="*/ 0 w 763442"/>
                      <a:gd name="connsiteY1" fmla="*/ 441155 h 445966"/>
                      <a:gd name="connsiteX2" fmla="*/ 2333 w 763442"/>
                      <a:gd name="connsiteY2" fmla="*/ 437108 h 445966"/>
                      <a:gd name="connsiteX3" fmla="*/ 756332 w 763442"/>
                      <a:gd name="connsiteY3" fmla="*/ 577 h 445966"/>
                      <a:gd name="connsiteX4" fmla="*/ 762809 w 763442"/>
                      <a:gd name="connsiteY4" fmla="*/ 2387 h 445966"/>
                      <a:gd name="connsiteX5" fmla="*/ 761094 w 763442"/>
                      <a:gd name="connsiteY5" fmla="*/ 8864 h 445966"/>
                      <a:gd name="connsiteX6" fmla="*/ 7000 w 763442"/>
                      <a:gd name="connsiteY6" fmla="*/ 445395 h 445966"/>
                      <a:gd name="connsiteX7" fmla="*/ 4714 w 763442"/>
                      <a:gd name="connsiteY7" fmla="*/ 445966 h 4459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763442" h="445966">
                        <a:moveTo>
                          <a:pt x="4714" y="445966"/>
                        </a:moveTo>
                        <a:cubicBezTo>
                          <a:pt x="2084" y="445939"/>
                          <a:pt x="-26" y="443785"/>
                          <a:pt x="0" y="441155"/>
                        </a:cubicBezTo>
                        <a:cubicBezTo>
                          <a:pt x="17" y="439491"/>
                          <a:pt x="901" y="437957"/>
                          <a:pt x="2333" y="437108"/>
                        </a:cubicBezTo>
                        <a:lnTo>
                          <a:pt x="756332" y="577"/>
                        </a:lnTo>
                        <a:cubicBezTo>
                          <a:pt x="758627" y="-653"/>
                          <a:pt x="761484" y="145"/>
                          <a:pt x="762809" y="2387"/>
                        </a:cubicBezTo>
                        <a:cubicBezTo>
                          <a:pt x="764109" y="4651"/>
                          <a:pt x="763344" y="7540"/>
                          <a:pt x="761094" y="8864"/>
                        </a:cubicBezTo>
                        <a:lnTo>
                          <a:pt x="7000" y="445395"/>
                        </a:lnTo>
                        <a:cubicBezTo>
                          <a:pt x="6289" y="445750"/>
                          <a:pt x="5508" y="445945"/>
                          <a:pt x="4714" y="445966"/>
                        </a:cubicBezTo>
                        <a:close/>
                      </a:path>
                    </a:pathLst>
                  </a:custGeom>
                  <a:solidFill>
                    <a:srgbClr val="E0E0E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427" name="Полилиния: фигура 673">
                    <a:extLst>
                      <a:ext uri="{FF2B5EF4-FFF2-40B4-BE49-F238E27FC236}">
                        <a16:creationId xmlns:a16="http://schemas.microsoft.com/office/drawing/2014/main" id="{9E7056DF-291E-4E99-AA6A-4DD8EDE4B594}"/>
                      </a:ext>
                    </a:extLst>
                  </p:cNvPr>
                  <p:cNvSpPr/>
                  <p:nvPr/>
                </p:nvSpPr>
                <p:spPr>
                  <a:xfrm>
                    <a:off x="6996996" y="1662260"/>
                    <a:ext cx="763078" cy="445812"/>
                  </a:xfrm>
                  <a:custGeom>
                    <a:avLst/>
                    <a:gdLst>
                      <a:gd name="connsiteX0" fmla="*/ 4736 w 763078"/>
                      <a:gd name="connsiteY0" fmla="*/ 445813 h 445812"/>
                      <a:gd name="connsiteX1" fmla="*/ 640 w 763078"/>
                      <a:gd name="connsiteY1" fmla="*/ 443432 h 445812"/>
                      <a:gd name="connsiteX2" fmla="*/ 2355 w 763078"/>
                      <a:gd name="connsiteY2" fmla="*/ 436859 h 445812"/>
                      <a:gd name="connsiteX3" fmla="*/ 756354 w 763078"/>
                      <a:gd name="connsiteY3" fmla="*/ 424 h 445812"/>
                      <a:gd name="connsiteX4" fmla="*/ 762655 w 763078"/>
                      <a:gd name="connsiteY4" fmla="*/ 2802 h 445812"/>
                      <a:gd name="connsiteX5" fmla="*/ 761116 w 763078"/>
                      <a:gd name="connsiteY5" fmla="*/ 8615 h 445812"/>
                      <a:gd name="connsiteX6" fmla="*/ 7022 w 763078"/>
                      <a:gd name="connsiteY6" fmla="*/ 445146 h 445812"/>
                      <a:gd name="connsiteX7" fmla="*/ 4736 w 763078"/>
                      <a:gd name="connsiteY7" fmla="*/ 445813 h 445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763078" h="445812">
                        <a:moveTo>
                          <a:pt x="4736" y="445813"/>
                        </a:moveTo>
                        <a:cubicBezTo>
                          <a:pt x="3045" y="445803"/>
                          <a:pt x="1486" y="444896"/>
                          <a:pt x="640" y="443432"/>
                        </a:cubicBezTo>
                        <a:cubicBezTo>
                          <a:pt x="-669" y="441139"/>
                          <a:pt x="92" y="438220"/>
                          <a:pt x="2355" y="436859"/>
                        </a:cubicBezTo>
                        <a:lnTo>
                          <a:pt x="756354" y="424"/>
                        </a:lnTo>
                        <a:cubicBezTo>
                          <a:pt x="758751" y="-659"/>
                          <a:pt x="761572" y="405"/>
                          <a:pt x="762655" y="2802"/>
                        </a:cubicBezTo>
                        <a:cubicBezTo>
                          <a:pt x="763585" y="4860"/>
                          <a:pt x="762942" y="7287"/>
                          <a:pt x="761116" y="8615"/>
                        </a:cubicBezTo>
                        <a:lnTo>
                          <a:pt x="7022" y="445146"/>
                        </a:lnTo>
                        <a:cubicBezTo>
                          <a:pt x="6316" y="445529"/>
                          <a:pt x="5537" y="445756"/>
                          <a:pt x="4736" y="445813"/>
                        </a:cubicBezTo>
                        <a:close/>
                      </a:path>
                    </a:pathLst>
                  </a:custGeom>
                  <a:solidFill>
                    <a:srgbClr val="E0E0E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428" name="Полилиния: фигура 674">
                    <a:extLst>
                      <a:ext uri="{FF2B5EF4-FFF2-40B4-BE49-F238E27FC236}">
                        <a16:creationId xmlns:a16="http://schemas.microsoft.com/office/drawing/2014/main" id="{54C9E7B3-1978-4F62-B166-A4366154068B}"/>
                      </a:ext>
                    </a:extLst>
                  </p:cNvPr>
                  <p:cNvSpPr/>
                  <p:nvPr/>
                </p:nvSpPr>
                <p:spPr>
                  <a:xfrm>
                    <a:off x="6997018" y="2587591"/>
                    <a:ext cx="763492" cy="446025"/>
                  </a:xfrm>
                  <a:custGeom>
                    <a:avLst/>
                    <a:gdLst>
                      <a:gd name="connsiteX0" fmla="*/ 4714 w 763492"/>
                      <a:gd name="connsiteY0" fmla="*/ 446025 h 446025"/>
                      <a:gd name="connsiteX1" fmla="*/ 0 w 763492"/>
                      <a:gd name="connsiteY1" fmla="*/ 441215 h 446025"/>
                      <a:gd name="connsiteX2" fmla="*/ 2333 w 763492"/>
                      <a:gd name="connsiteY2" fmla="*/ 437167 h 446025"/>
                      <a:gd name="connsiteX3" fmla="*/ 756332 w 763492"/>
                      <a:gd name="connsiteY3" fmla="*/ 636 h 446025"/>
                      <a:gd name="connsiteX4" fmla="*/ 762856 w 763492"/>
                      <a:gd name="connsiteY4" fmla="*/ 2398 h 446025"/>
                      <a:gd name="connsiteX5" fmla="*/ 761094 w 763492"/>
                      <a:gd name="connsiteY5" fmla="*/ 8923 h 446025"/>
                      <a:gd name="connsiteX6" fmla="*/ 7000 w 763492"/>
                      <a:gd name="connsiteY6" fmla="*/ 445454 h 446025"/>
                      <a:gd name="connsiteX7" fmla="*/ 4714 w 763492"/>
                      <a:gd name="connsiteY7" fmla="*/ 446025 h 4460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763492" h="446025">
                        <a:moveTo>
                          <a:pt x="4714" y="446025"/>
                        </a:moveTo>
                        <a:cubicBezTo>
                          <a:pt x="2084" y="445999"/>
                          <a:pt x="-26" y="443845"/>
                          <a:pt x="0" y="441215"/>
                        </a:cubicBezTo>
                        <a:cubicBezTo>
                          <a:pt x="17" y="439551"/>
                          <a:pt x="901" y="438016"/>
                          <a:pt x="2333" y="437167"/>
                        </a:cubicBezTo>
                        <a:lnTo>
                          <a:pt x="756332" y="636"/>
                        </a:lnTo>
                        <a:cubicBezTo>
                          <a:pt x="758620" y="-679"/>
                          <a:pt x="761541" y="110"/>
                          <a:pt x="762856" y="2398"/>
                        </a:cubicBezTo>
                        <a:cubicBezTo>
                          <a:pt x="764171" y="4687"/>
                          <a:pt x="763382" y="7608"/>
                          <a:pt x="761094" y="8923"/>
                        </a:cubicBezTo>
                        <a:lnTo>
                          <a:pt x="7000" y="445454"/>
                        </a:lnTo>
                        <a:cubicBezTo>
                          <a:pt x="6289" y="445809"/>
                          <a:pt x="5508" y="446005"/>
                          <a:pt x="4714" y="446025"/>
                        </a:cubicBezTo>
                        <a:close/>
                      </a:path>
                    </a:pathLst>
                  </a:custGeom>
                  <a:solidFill>
                    <a:srgbClr val="E0E0E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429" name="Полилиния: фигура 675">
                    <a:extLst>
                      <a:ext uri="{FF2B5EF4-FFF2-40B4-BE49-F238E27FC236}">
                        <a16:creationId xmlns:a16="http://schemas.microsoft.com/office/drawing/2014/main" id="{8437419E-5B50-445B-9A4F-7B300C8EA312}"/>
                      </a:ext>
                    </a:extLst>
                  </p:cNvPr>
                  <p:cNvSpPr/>
                  <p:nvPr/>
                </p:nvSpPr>
                <p:spPr>
                  <a:xfrm>
                    <a:off x="6996996" y="2631905"/>
                    <a:ext cx="763078" cy="445812"/>
                  </a:xfrm>
                  <a:custGeom>
                    <a:avLst/>
                    <a:gdLst>
                      <a:gd name="connsiteX0" fmla="*/ 4736 w 763078"/>
                      <a:gd name="connsiteY0" fmla="*/ 445813 h 445812"/>
                      <a:gd name="connsiteX1" fmla="*/ 640 w 763078"/>
                      <a:gd name="connsiteY1" fmla="*/ 443432 h 445812"/>
                      <a:gd name="connsiteX2" fmla="*/ 2355 w 763078"/>
                      <a:gd name="connsiteY2" fmla="*/ 436859 h 445812"/>
                      <a:gd name="connsiteX3" fmla="*/ 756354 w 763078"/>
                      <a:gd name="connsiteY3" fmla="*/ 424 h 445812"/>
                      <a:gd name="connsiteX4" fmla="*/ 762655 w 763078"/>
                      <a:gd name="connsiteY4" fmla="*/ 2802 h 445812"/>
                      <a:gd name="connsiteX5" fmla="*/ 761116 w 763078"/>
                      <a:gd name="connsiteY5" fmla="*/ 8615 h 445812"/>
                      <a:gd name="connsiteX6" fmla="*/ 7022 w 763078"/>
                      <a:gd name="connsiteY6" fmla="*/ 445146 h 445812"/>
                      <a:gd name="connsiteX7" fmla="*/ 4736 w 763078"/>
                      <a:gd name="connsiteY7" fmla="*/ 445813 h 445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763078" h="445812">
                        <a:moveTo>
                          <a:pt x="4736" y="445813"/>
                        </a:moveTo>
                        <a:cubicBezTo>
                          <a:pt x="3045" y="445803"/>
                          <a:pt x="1486" y="444896"/>
                          <a:pt x="640" y="443432"/>
                        </a:cubicBezTo>
                        <a:cubicBezTo>
                          <a:pt x="-669" y="441139"/>
                          <a:pt x="92" y="438220"/>
                          <a:pt x="2355" y="436859"/>
                        </a:cubicBezTo>
                        <a:lnTo>
                          <a:pt x="756354" y="424"/>
                        </a:lnTo>
                        <a:cubicBezTo>
                          <a:pt x="758751" y="-659"/>
                          <a:pt x="761572" y="405"/>
                          <a:pt x="762655" y="2802"/>
                        </a:cubicBezTo>
                        <a:cubicBezTo>
                          <a:pt x="763585" y="4860"/>
                          <a:pt x="762942" y="7287"/>
                          <a:pt x="761116" y="8615"/>
                        </a:cubicBezTo>
                        <a:lnTo>
                          <a:pt x="7022" y="445146"/>
                        </a:lnTo>
                        <a:cubicBezTo>
                          <a:pt x="6316" y="445529"/>
                          <a:pt x="5537" y="445756"/>
                          <a:pt x="4736" y="445813"/>
                        </a:cubicBezTo>
                        <a:close/>
                      </a:path>
                    </a:pathLst>
                  </a:custGeom>
                  <a:solidFill>
                    <a:srgbClr val="E0E0E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430" name="Полилиния: фигура 676">
                    <a:extLst>
                      <a:ext uri="{FF2B5EF4-FFF2-40B4-BE49-F238E27FC236}">
                        <a16:creationId xmlns:a16="http://schemas.microsoft.com/office/drawing/2014/main" id="{32E8A8C5-0265-4319-89F5-4F7A43CC96C4}"/>
                      </a:ext>
                    </a:extLst>
                  </p:cNvPr>
                  <p:cNvSpPr/>
                  <p:nvPr/>
                </p:nvSpPr>
                <p:spPr>
                  <a:xfrm>
                    <a:off x="6997018" y="2675613"/>
                    <a:ext cx="763895" cy="446117"/>
                  </a:xfrm>
                  <a:custGeom>
                    <a:avLst/>
                    <a:gdLst>
                      <a:gd name="connsiteX0" fmla="*/ 4714 w 763895"/>
                      <a:gd name="connsiteY0" fmla="*/ 446110 h 446117"/>
                      <a:gd name="connsiteX1" fmla="*/ 0 w 763895"/>
                      <a:gd name="connsiteY1" fmla="*/ 441299 h 446117"/>
                      <a:gd name="connsiteX2" fmla="*/ 2333 w 763895"/>
                      <a:gd name="connsiteY2" fmla="*/ 437251 h 446117"/>
                      <a:gd name="connsiteX3" fmla="*/ 756332 w 763895"/>
                      <a:gd name="connsiteY3" fmla="*/ 911 h 446117"/>
                      <a:gd name="connsiteX4" fmla="*/ 762985 w 763895"/>
                      <a:gd name="connsiteY4" fmla="*/ 1962 h 446117"/>
                      <a:gd name="connsiteX5" fmla="*/ 761934 w 763895"/>
                      <a:gd name="connsiteY5" fmla="*/ 8614 h 446117"/>
                      <a:gd name="connsiteX6" fmla="*/ 761094 w 763895"/>
                      <a:gd name="connsiteY6" fmla="*/ 9103 h 446117"/>
                      <a:gd name="connsiteX7" fmla="*/ 7000 w 763895"/>
                      <a:gd name="connsiteY7" fmla="*/ 445633 h 446117"/>
                      <a:gd name="connsiteX8" fmla="*/ 4714 w 763895"/>
                      <a:gd name="connsiteY8" fmla="*/ 446110 h 4461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63895" h="446117">
                        <a:moveTo>
                          <a:pt x="4714" y="446110"/>
                        </a:moveTo>
                        <a:cubicBezTo>
                          <a:pt x="2084" y="446083"/>
                          <a:pt x="-26" y="443929"/>
                          <a:pt x="0" y="441299"/>
                        </a:cubicBezTo>
                        <a:cubicBezTo>
                          <a:pt x="17" y="439635"/>
                          <a:pt x="901" y="438101"/>
                          <a:pt x="2333" y="437251"/>
                        </a:cubicBezTo>
                        <a:lnTo>
                          <a:pt x="756332" y="911"/>
                        </a:lnTo>
                        <a:cubicBezTo>
                          <a:pt x="758459" y="-636"/>
                          <a:pt x="761438" y="-165"/>
                          <a:pt x="762985" y="1962"/>
                        </a:cubicBezTo>
                        <a:cubicBezTo>
                          <a:pt x="764532" y="4089"/>
                          <a:pt x="764061" y="7067"/>
                          <a:pt x="761934" y="8614"/>
                        </a:cubicBezTo>
                        <a:cubicBezTo>
                          <a:pt x="761672" y="8805"/>
                          <a:pt x="761390" y="8969"/>
                          <a:pt x="761094" y="9103"/>
                        </a:cubicBezTo>
                        <a:lnTo>
                          <a:pt x="7000" y="445633"/>
                        </a:lnTo>
                        <a:cubicBezTo>
                          <a:pt x="6293" y="445992"/>
                          <a:pt x="5505" y="446156"/>
                          <a:pt x="4714" y="446110"/>
                        </a:cubicBezTo>
                        <a:close/>
                      </a:path>
                    </a:pathLst>
                  </a:custGeom>
                  <a:solidFill>
                    <a:srgbClr val="E0E0E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</p:grpSp>
            <p:sp>
              <p:nvSpPr>
                <p:cNvPr id="339" name="Полилиния: фигура 677">
                  <a:extLst>
                    <a:ext uri="{FF2B5EF4-FFF2-40B4-BE49-F238E27FC236}">
                      <a16:creationId xmlns:a16="http://schemas.microsoft.com/office/drawing/2014/main" id="{77FAC39C-E1C5-4E8A-9605-7026DB93614A}"/>
                    </a:ext>
                  </a:extLst>
                </p:cNvPr>
                <p:cNvSpPr/>
                <p:nvPr/>
              </p:nvSpPr>
              <p:spPr>
                <a:xfrm>
                  <a:off x="7230617" y="2176652"/>
                  <a:ext cx="589883" cy="929354"/>
                </a:xfrm>
                <a:custGeom>
                  <a:avLst/>
                  <a:gdLst>
                    <a:gd name="connsiteX0" fmla="*/ 589883 w 589883"/>
                    <a:gd name="connsiteY0" fmla="*/ 588836 h 929354"/>
                    <a:gd name="connsiteX1" fmla="*/ 589883 w 589883"/>
                    <a:gd name="connsiteY1" fmla="*/ 0 h 929354"/>
                    <a:gd name="connsiteX2" fmla="*/ 191 w 589883"/>
                    <a:gd name="connsiteY2" fmla="*/ 340519 h 929354"/>
                    <a:gd name="connsiteX3" fmla="*/ 0 w 589883"/>
                    <a:gd name="connsiteY3" fmla="*/ 929354 h 929354"/>
                    <a:gd name="connsiteX4" fmla="*/ 589883 w 589883"/>
                    <a:gd name="connsiteY4" fmla="*/ 588836 h 9293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89883" h="929354">
                      <a:moveTo>
                        <a:pt x="589883" y="588836"/>
                      </a:moveTo>
                      <a:lnTo>
                        <a:pt x="589883" y="0"/>
                      </a:lnTo>
                      <a:lnTo>
                        <a:pt x="191" y="340519"/>
                      </a:lnTo>
                      <a:lnTo>
                        <a:pt x="0" y="929354"/>
                      </a:lnTo>
                      <a:lnTo>
                        <a:pt x="589883" y="588836"/>
                      </a:lnTo>
                      <a:close/>
                    </a:path>
                  </a:pathLst>
                </a:custGeom>
                <a:solidFill>
                  <a:srgbClr val="000000">
                    <a:alpha val="1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grpSp>
              <p:nvGrpSpPr>
                <p:cNvPr id="340" name="Рисунок 4">
                  <a:extLst>
                    <a:ext uri="{FF2B5EF4-FFF2-40B4-BE49-F238E27FC236}">
                      <a16:creationId xmlns:a16="http://schemas.microsoft.com/office/drawing/2014/main" id="{D2B01A47-CAA0-451D-A676-823651B7F0FB}"/>
                    </a:ext>
                  </a:extLst>
                </p:cNvPr>
                <p:cNvGrpSpPr/>
                <p:nvPr/>
              </p:nvGrpSpPr>
              <p:grpSpPr>
                <a:xfrm>
                  <a:off x="7311104" y="2064258"/>
                  <a:ext cx="902779" cy="1877663"/>
                  <a:chOff x="7311104" y="2064258"/>
                  <a:chExt cx="902779" cy="1877663"/>
                </a:xfrm>
              </p:grpSpPr>
              <p:grpSp>
                <p:nvGrpSpPr>
                  <p:cNvPr id="341" name="Рисунок 4">
                    <a:extLst>
                      <a:ext uri="{FF2B5EF4-FFF2-40B4-BE49-F238E27FC236}">
                        <a16:creationId xmlns:a16="http://schemas.microsoft.com/office/drawing/2014/main" id="{63D8B38D-FF9A-4B53-87A9-39AB067AD7EB}"/>
                      </a:ext>
                    </a:extLst>
                  </p:cNvPr>
                  <p:cNvGrpSpPr/>
                  <p:nvPr/>
                </p:nvGrpSpPr>
                <p:grpSpPr>
                  <a:xfrm>
                    <a:off x="7311104" y="2064258"/>
                    <a:ext cx="902779" cy="1877663"/>
                    <a:chOff x="7311104" y="2064258"/>
                    <a:chExt cx="902779" cy="1877663"/>
                  </a:xfrm>
                </p:grpSpPr>
                <p:sp>
                  <p:nvSpPr>
                    <p:cNvPr id="387" name="Полилиния: фигура 680">
                      <a:extLst>
                        <a:ext uri="{FF2B5EF4-FFF2-40B4-BE49-F238E27FC236}">
                          <a16:creationId xmlns:a16="http://schemas.microsoft.com/office/drawing/2014/main" id="{6406C18A-9B67-49CF-B3B3-5992B73853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311104" y="2064258"/>
                      <a:ext cx="902779" cy="521208"/>
                    </a:xfrm>
                    <a:custGeom>
                      <a:avLst/>
                      <a:gdLst>
                        <a:gd name="connsiteX0" fmla="*/ 19717 w 902779"/>
                        <a:gd name="connsiteY0" fmla="*/ 521208 h 521208"/>
                        <a:gd name="connsiteX1" fmla="*/ 0 w 902779"/>
                        <a:gd name="connsiteY1" fmla="*/ 509873 h 521208"/>
                        <a:gd name="connsiteX2" fmla="*/ 883063 w 902779"/>
                        <a:gd name="connsiteY2" fmla="*/ 0 h 521208"/>
                        <a:gd name="connsiteX3" fmla="*/ 902780 w 902779"/>
                        <a:gd name="connsiteY3" fmla="*/ 11335 h 521208"/>
                        <a:gd name="connsiteX4" fmla="*/ 19717 w 902779"/>
                        <a:gd name="connsiteY4" fmla="*/ 521208 h 52120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902779" h="521208">
                          <a:moveTo>
                            <a:pt x="19717" y="521208"/>
                          </a:moveTo>
                          <a:lnTo>
                            <a:pt x="0" y="509873"/>
                          </a:lnTo>
                          <a:lnTo>
                            <a:pt x="883063" y="0"/>
                          </a:lnTo>
                          <a:lnTo>
                            <a:pt x="902780" y="11335"/>
                          </a:lnTo>
                          <a:lnTo>
                            <a:pt x="19717" y="521208"/>
                          </a:lnTo>
                          <a:close/>
                        </a:path>
                      </a:pathLst>
                    </a:custGeom>
                    <a:solidFill>
                      <a:srgbClr val="F0F0F0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ru-RU"/>
                    </a:p>
                  </p:txBody>
                </p:sp>
                <p:sp>
                  <p:nvSpPr>
                    <p:cNvPr id="388" name="Полилиния: фигура 681">
                      <a:extLst>
                        <a:ext uri="{FF2B5EF4-FFF2-40B4-BE49-F238E27FC236}">
                          <a16:creationId xmlns:a16="http://schemas.microsoft.com/office/drawing/2014/main" id="{3732122C-E42B-46C1-96CA-6DCC5D8F437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330440" y="2075592"/>
                      <a:ext cx="883443" cy="1866328"/>
                    </a:xfrm>
                    <a:custGeom>
                      <a:avLst/>
                      <a:gdLst>
                        <a:gd name="connsiteX0" fmla="*/ 883444 w 883443"/>
                        <a:gd name="connsiteY0" fmla="*/ 0 h 1866328"/>
                        <a:gd name="connsiteX1" fmla="*/ 883444 w 883443"/>
                        <a:gd name="connsiteY1" fmla="*/ 1356265 h 1866328"/>
                        <a:gd name="connsiteX2" fmla="*/ 0 w 883443"/>
                        <a:gd name="connsiteY2" fmla="*/ 1866329 h 1866328"/>
                        <a:gd name="connsiteX3" fmla="*/ 381 w 883443"/>
                        <a:gd name="connsiteY3" fmla="*/ 509873 h 1866328"/>
                        <a:gd name="connsiteX4" fmla="*/ 883444 w 883443"/>
                        <a:gd name="connsiteY4" fmla="*/ 0 h 186632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883443" h="1866328">
                          <a:moveTo>
                            <a:pt x="883444" y="0"/>
                          </a:moveTo>
                          <a:lnTo>
                            <a:pt x="883444" y="1356265"/>
                          </a:lnTo>
                          <a:lnTo>
                            <a:pt x="0" y="1866329"/>
                          </a:lnTo>
                          <a:lnTo>
                            <a:pt x="381" y="509873"/>
                          </a:lnTo>
                          <a:lnTo>
                            <a:pt x="883444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ru-RU"/>
                    </a:p>
                  </p:txBody>
                </p:sp>
                <p:sp>
                  <p:nvSpPr>
                    <p:cNvPr id="389" name="Полилиния: фигура 682">
                      <a:extLst>
                        <a:ext uri="{FF2B5EF4-FFF2-40B4-BE49-F238E27FC236}">
                          <a16:creationId xmlns:a16="http://schemas.microsoft.com/office/drawing/2014/main" id="{ABFDAFD0-7204-421C-A873-EB7386B0057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330440" y="2075306"/>
                      <a:ext cx="883443" cy="1866328"/>
                    </a:xfrm>
                    <a:custGeom>
                      <a:avLst/>
                      <a:gdLst>
                        <a:gd name="connsiteX0" fmla="*/ 878776 w 883443"/>
                        <a:gd name="connsiteY0" fmla="*/ 8382 h 1866328"/>
                        <a:gd name="connsiteX1" fmla="*/ 878776 w 883443"/>
                        <a:gd name="connsiteY1" fmla="*/ 1353693 h 1866328"/>
                        <a:gd name="connsiteX2" fmla="*/ 4667 w 883443"/>
                        <a:gd name="connsiteY2" fmla="*/ 1858518 h 1866328"/>
                        <a:gd name="connsiteX3" fmla="*/ 4667 w 883443"/>
                        <a:gd name="connsiteY3" fmla="*/ 512921 h 1866328"/>
                        <a:gd name="connsiteX4" fmla="*/ 878396 w 883443"/>
                        <a:gd name="connsiteY4" fmla="*/ 8096 h 1866328"/>
                        <a:gd name="connsiteX5" fmla="*/ 883063 w 883443"/>
                        <a:gd name="connsiteY5" fmla="*/ 0 h 1866328"/>
                        <a:gd name="connsiteX6" fmla="*/ 0 w 883443"/>
                        <a:gd name="connsiteY6" fmla="*/ 509873 h 1866328"/>
                        <a:gd name="connsiteX7" fmla="*/ 0 w 883443"/>
                        <a:gd name="connsiteY7" fmla="*/ 1866329 h 1866328"/>
                        <a:gd name="connsiteX8" fmla="*/ 883444 w 883443"/>
                        <a:gd name="connsiteY8" fmla="*/ 1356265 h 1866328"/>
                        <a:gd name="connsiteX9" fmla="*/ 883444 w 883443"/>
                        <a:gd name="connsiteY9" fmla="*/ 286 h 186632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883443" h="1866328">
                          <a:moveTo>
                            <a:pt x="878776" y="8382"/>
                          </a:moveTo>
                          <a:lnTo>
                            <a:pt x="878776" y="1353693"/>
                          </a:lnTo>
                          <a:lnTo>
                            <a:pt x="4667" y="1858518"/>
                          </a:lnTo>
                          <a:lnTo>
                            <a:pt x="4667" y="512921"/>
                          </a:lnTo>
                          <a:lnTo>
                            <a:pt x="878396" y="8096"/>
                          </a:lnTo>
                          <a:moveTo>
                            <a:pt x="883063" y="0"/>
                          </a:moveTo>
                          <a:lnTo>
                            <a:pt x="0" y="509873"/>
                          </a:lnTo>
                          <a:lnTo>
                            <a:pt x="0" y="1866329"/>
                          </a:lnTo>
                          <a:lnTo>
                            <a:pt x="883444" y="1356265"/>
                          </a:lnTo>
                          <a:lnTo>
                            <a:pt x="883444" y="286"/>
                          </a:lnTo>
                          <a:close/>
                        </a:path>
                      </a:pathLst>
                    </a:custGeom>
                    <a:solidFill>
                      <a:srgbClr val="EBEBEB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ru-RU"/>
                    </a:p>
                  </p:txBody>
                </p:sp>
                <p:sp>
                  <p:nvSpPr>
                    <p:cNvPr id="390" name="Полилиния: фигура 683">
                      <a:extLst>
                        <a:ext uri="{FF2B5EF4-FFF2-40B4-BE49-F238E27FC236}">
                          <a16:creationId xmlns:a16="http://schemas.microsoft.com/office/drawing/2014/main" id="{B87BDC60-2BB2-448B-8324-BB5D174D2A2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311104" y="2574131"/>
                      <a:ext cx="19716" cy="1367790"/>
                    </a:xfrm>
                    <a:custGeom>
                      <a:avLst/>
                      <a:gdLst>
                        <a:gd name="connsiteX0" fmla="*/ 19717 w 19716"/>
                        <a:gd name="connsiteY0" fmla="*/ 11335 h 1367790"/>
                        <a:gd name="connsiteX1" fmla="*/ 19336 w 19716"/>
                        <a:gd name="connsiteY1" fmla="*/ 1367790 h 1367790"/>
                        <a:gd name="connsiteX2" fmla="*/ 190 w 19716"/>
                        <a:gd name="connsiteY2" fmla="*/ 1356741 h 1367790"/>
                        <a:gd name="connsiteX3" fmla="*/ 0 w 19716"/>
                        <a:gd name="connsiteY3" fmla="*/ 0 h 1367790"/>
                        <a:gd name="connsiteX4" fmla="*/ 19336 w 19716"/>
                        <a:gd name="connsiteY4" fmla="*/ 11049 h 1367790"/>
                        <a:gd name="connsiteX5" fmla="*/ 19717 w 19716"/>
                        <a:gd name="connsiteY5" fmla="*/ 11335 h 136779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9716" h="1367790">
                          <a:moveTo>
                            <a:pt x="19717" y="11335"/>
                          </a:moveTo>
                          <a:lnTo>
                            <a:pt x="19336" y="1367790"/>
                          </a:lnTo>
                          <a:lnTo>
                            <a:pt x="190" y="1356741"/>
                          </a:lnTo>
                          <a:lnTo>
                            <a:pt x="0" y="0"/>
                          </a:lnTo>
                          <a:lnTo>
                            <a:pt x="19336" y="11049"/>
                          </a:lnTo>
                          <a:lnTo>
                            <a:pt x="19717" y="11335"/>
                          </a:lnTo>
                          <a:close/>
                        </a:path>
                      </a:pathLst>
                    </a:custGeom>
                    <a:solidFill>
                      <a:srgbClr val="E0E0E0"/>
                    </a:solidFill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endParaRPr lang="ru-RU"/>
                    </a:p>
                  </p:txBody>
                </p:sp>
              </p:grpSp>
              <p:sp>
                <p:nvSpPr>
                  <p:cNvPr id="342" name="Полилиния: фигура 684">
                    <a:extLst>
                      <a:ext uri="{FF2B5EF4-FFF2-40B4-BE49-F238E27FC236}">
                        <a16:creationId xmlns:a16="http://schemas.microsoft.com/office/drawing/2014/main" id="{2C34D86A-2CDE-4B82-B806-FEE009290CB3}"/>
                      </a:ext>
                    </a:extLst>
                  </p:cNvPr>
                  <p:cNvSpPr/>
                  <p:nvPr/>
                </p:nvSpPr>
                <p:spPr>
                  <a:xfrm>
                    <a:off x="7411974" y="3519427"/>
                    <a:ext cx="48482" cy="36790"/>
                  </a:xfrm>
                  <a:custGeom>
                    <a:avLst/>
                    <a:gdLst>
                      <a:gd name="connsiteX0" fmla="*/ 44005 w 48482"/>
                      <a:gd name="connsiteY0" fmla="*/ 536 h 36790"/>
                      <a:gd name="connsiteX1" fmla="*/ 4477 w 48482"/>
                      <a:gd name="connsiteY1" fmla="*/ 23301 h 36790"/>
                      <a:gd name="connsiteX2" fmla="*/ 0 w 48482"/>
                      <a:gd name="connsiteY2" fmla="*/ 31969 h 36790"/>
                      <a:gd name="connsiteX3" fmla="*/ 0 w 48482"/>
                      <a:gd name="connsiteY3" fmla="*/ 32826 h 36790"/>
                      <a:gd name="connsiteX4" fmla="*/ 4477 w 48482"/>
                      <a:gd name="connsiteY4" fmla="*/ 36255 h 36790"/>
                      <a:gd name="connsiteX5" fmla="*/ 44005 w 48482"/>
                      <a:gd name="connsiteY5" fmla="*/ 13490 h 36790"/>
                      <a:gd name="connsiteX6" fmla="*/ 48482 w 48482"/>
                      <a:gd name="connsiteY6" fmla="*/ 4822 h 36790"/>
                      <a:gd name="connsiteX7" fmla="*/ 48482 w 48482"/>
                      <a:gd name="connsiteY7" fmla="*/ 3965 h 36790"/>
                      <a:gd name="connsiteX8" fmla="*/ 44005 w 48482"/>
                      <a:gd name="connsiteY8" fmla="*/ 536 h 367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482" h="36790">
                        <a:moveTo>
                          <a:pt x="44005" y="536"/>
                        </a:moveTo>
                        <a:lnTo>
                          <a:pt x="4477" y="23301"/>
                        </a:lnTo>
                        <a:cubicBezTo>
                          <a:pt x="1721" y="25339"/>
                          <a:pt x="67" y="28541"/>
                          <a:pt x="0" y="31969"/>
                        </a:cubicBezTo>
                        <a:lnTo>
                          <a:pt x="0" y="32826"/>
                        </a:lnTo>
                        <a:cubicBezTo>
                          <a:pt x="0" y="36160"/>
                          <a:pt x="2000" y="37684"/>
                          <a:pt x="4477" y="36255"/>
                        </a:cubicBezTo>
                        <a:lnTo>
                          <a:pt x="44005" y="13490"/>
                        </a:lnTo>
                        <a:cubicBezTo>
                          <a:pt x="46785" y="11472"/>
                          <a:pt x="48445" y="8257"/>
                          <a:pt x="48482" y="4822"/>
                        </a:cubicBezTo>
                        <a:lnTo>
                          <a:pt x="48482" y="3965"/>
                        </a:lnTo>
                        <a:cubicBezTo>
                          <a:pt x="48482" y="631"/>
                          <a:pt x="46101" y="-893"/>
                          <a:pt x="44005" y="536"/>
                        </a:cubicBezTo>
                        <a:close/>
                      </a:path>
                    </a:pathLst>
                  </a:custGeom>
                  <a:solidFill>
                    <a:srgbClr val="455A6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343" name="Полилиния: фигура 685">
                    <a:extLst>
                      <a:ext uri="{FF2B5EF4-FFF2-40B4-BE49-F238E27FC236}">
                        <a16:creationId xmlns:a16="http://schemas.microsoft.com/office/drawing/2014/main" id="{D278B501-038E-43CC-9143-1D0946719815}"/>
                      </a:ext>
                    </a:extLst>
                  </p:cNvPr>
                  <p:cNvSpPr/>
                  <p:nvPr/>
                </p:nvSpPr>
                <p:spPr>
                  <a:xfrm>
                    <a:off x="7497794" y="3469897"/>
                    <a:ext cx="48482" cy="36790"/>
                  </a:xfrm>
                  <a:custGeom>
                    <a:avLst/>
                    <a:gdLst>
                      <a:gd name="connsiteX0" fmla="*/ 44005 w 48482"/>
                      <a:gd name="connsiteY0" fmla="*/ 536 h 36790"/>
                      <a:gd name="connsiteX1" fmla="*/ 4477 w 48482"/>
                      <a:gd name="connsiteY1" fmla="*/ 23301 h 36790"/>
                      <a:gd name="connsiteX2" fmla="*/ 0 w 48482"/>
                      <a:gd name="connsiteY2" fmla="*/ 31968 h 36790"/>
                      <a:gd name="connsiteX3" fmla="*/ 0 w 48482"/>
                      <a:gd name="connsiteY3" fmla="*/ 32826 h 36790"/>
                      <a:gd name="connsiteX4" fmla="*/ 4477 w 48482"/>
                      <a:gd name="connsiteY4" fmla="*/ 36255 h 36790"/>
                      <a:gd name="connsiteX5" fmla="*/ 44005 w 48482"/>
                      <a:gd name="connsiteY5" fmla="*/ 13490 h 36790"/>
                      <a:gd name="connsiteX6" fmla="*/ 48482 w 48482"/>
                      <a:gd name="connsiteY6" fmla="*/ 4822 h 36790"/>
                      <a:gd name="connsiteX7" fmla="*/ 48482 w 48482"/>
                      <a:gd name="connsiteY7" fmla="*/ 3965 h 36790"/>
                      <a:gd name="connsiteX8" fmla="*/ 44005 w 48482"/>
                      <a:gd name="connsiteY8" fmla="*/ 536 h 367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482" h="36790">
                        <a:moveTo>
                          <a:pt x="44005" y="536"/>
                        </a:moveTo>
                        <a:lnTo>
                          <a:pt x="4477" y="23301"/>
                        </a:lnTo>
                        <a:cubicBezTo>
                          <a:pt x="1698" y="25319"/>
                          <a:pt x="37" y="28534"/>
                          <a:pt x="0" y="31968"/>
                        </a:cubicBezTo>
                        <a:lnTo>
                          <a:pt x="0" y="32826"/>
                        </a:lnTo>
                        <a:cubicBezTo>
                          <a:pt x="0" y="36159"/>
                          <a:pt x="2000" y="37683"/>
                          <a:pt x="4477" y="36255"/>
                        </a:cubicBezTo>
                        <a:lnTo>
                          <a:pt x="44005" y="13490"/>
                        </a:lnTo>
                        <a:cubicBezTo>
                          <a:pt x="46761" y="11452"/>
                          <a:pt x="48415" y="8249"/>
                          <a:pt x="48482" y="4822"/>
                        </a:cubicBezTo>
                        <a:lnTo>
                          <a:pt x="48482" y="3965"/>
                        </a:lnTo>
                        <a:cubicBezTo>
                          <a:pt x="48482" y="631"/>
                          <a:pt x="46482" y="-893"/>
                          <a:pt x="44005" y="536"/>
                        </a:cubicBezTo>
                        <a:close/>
                      </a:path>
                    </a:pathLst>
                  </a:custGeom>
                  <a:solidFill>
                    <a:srgbClr val="455A6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344" name="Полилиния: фигура 686">
                    <a:extLst>
                      <a:ext uri="{FF2B5EF4-FFF2-40B4-BE49-F238E27FC236}">
                        <a16:creationId xmlns:a16="http://schemas.microsoft.com/office/drawing/2014/main" id="{242C399A-E6E4-43DB-9D7A-F2FEC383EE1F}"/>
                      </a:ext>
                    </a:extLst>
                  </p:cNvPr>
                  <p:cNvSpPr/>
                  <p:nvPr/>
                </p:nvSpPr>
                <p:spPr>
                  <a:xfrm>
                    <a:off x="7583519" y="3420367"/>
                    <a:ext cx="48577" cy="36790"/>
                  </a:xfrm>
                  <a:custGeom>
                    <a:avLst/>
                    <a:gdLst>
                      <a:gd name="connsiteX0" fmla="*/ 44101 w 48577"/>
                      <a:gd name="connsiteY0" fmla="*/ 536 h 36790"/>
                      <a:gd name="connsiteX1" fmla="*/ 4572 w 48577"/>
                      <a:gd name="connsiteY1" fmla="*/ 23301 h 36790"/>
                      <a:gd name="connsiteX2" fmla="*/ 0 w 48577"/>
                      <a:gd name="connsiteY2" fmla="*/ 31968 h 36790"/>
                      <a:gd name="connsiteX3" fmla="*/ 0 w 48577"/>
                      <a:gd name="connsiteY3" fmla="*/ 32826 h 36790"/>
                      <a:gd name="connsiteX4" fmla="*/ 4572 w 48577"/>
                      <a:gd name="connsiteY4" fmla="*/ 36255 h 36790"/>
                      <a:gd name="connsiteX5" fmla="*/ 44101 w 48577"/>
                      <a:gd name="connsiteY5" fmla="*/ 13395 h 36790"/>
                      <a:gd name="connsiteX6" fmla="*/ 48578 w 48577"/>
                      <a:gd name="connsiteY6" fmla="*/ 4822 h 36790"/>
                      <a:gd name="connsiteX7" fmla="*/ 48578 w 48577"/>
                      <a:gd name="connsiteY7" fmla="*/ 3965 h 36790"/>
                      <a:gd name="connsiteX8" fmla="*/ 44101 w 48577"/>
                      <a:gd name="connsiteY8" fmla="*/ 536 h 367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577" h="36790">
                        <a:moveTo>
                          <a:pt x="44101" y="536"/>
                        </a:moveTo>
                        <a:lnTo>
                          <a:pt x="4572" y="23301"/>
                        </a:lnTo>
                        <a:cubicBezTo>
                          <a:pt x="1768" y="25309"/>
                          <a:pt x="75" y="28521"/>
                          <a:pt x="0" y="31968"/>
                        </a:cubicBezTo>
                        <a:lnTo>
                          <a:pt x="0" y="32826"/>
                        </a:lnTo>
                        <a:cubicBezTo>
                          <a:pt x="0" y="36159"/>
                          <a:pt x="2096" y="37683"/>
                          <a:pt x="4572" y="36255"/>
                        </a:cubicBezTo>
                        <a:lnTo>
                          <a:pt x="44101" y="13395"/>
                        </a:lnTo>
                        <a:cubicBezTo>
                          <a:pt x="46877" y="11417"/>
                          <a:pt x="48541" y="8231"/>
                          <a:pt x="48578" y="4822"/>
                        </a:cubicBezTo>
                        <a:lnTo>
                          <a:pt x="48578" y="3965"/>
                        </a:lnTo>
                        <a:cubicBezTo>
                          <a:pt x="48578" y="631"/>
                          <a:pt x="46577" y="-893"/>
                          <a:pt x="44101" y="536"/>
                        </a:cubicBezTo>
                        <a:close/>
                      </a:path>
                    </a:pathLst>
                  </a:custGeom>
                  <a:solidFill>
                    <a:srgbClr val="455A6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345" name="Полилиния: фигура 687">
                    <a:extLst>
                      <a:ext uri="{FF2B5EF4-FFF2-40B4-BE49-F238E27FC236}">
                        <a16:creationId xmlns:a16="http://schemas.microsoft.com/office/drawing/2014/main" id="{64D20E9A-56F9-48A6-85B1-95531E26B792}"/>
                      </a:ext>
                    </a:extLst>
                  </p:cNvPr>
                  <p:cNvSpPr/>
                  <p:nvPr/>
                </p:nvSpPr>
                <p:spPr>
                  <a:xfrm>
                    <a:off x="7669339" y="3371093"/>
                    <a:ext cx="48577" cy="37011"/>
                  </a:xfrm>
                  <a:custGeom>
                    <a:avLst/>
                    <a:gdLst>
                      <a:gd name="connsiteX0" fmla="*/ 44005 w 48577"/>
                      <a:gd name="connsiteY0" fmla="*/ 757 h 37011"/>
                      <a:gd name="connsiteX1" fmla="*/ 4477 w 48577"/>
                      <a:gd name="connsiteY1" fmla="*/ 23522 h 37011"/>
                      <a:gd name="connsiteX2" fmla="*/ 0 w 48577"/>
                      <a:gd name="connsiteY2" fmla="*/ 32189 h 37011"/>
                      <a:gd name="connsiteX3" fmla="*/ 0 w 48577"/>
                      <a:gd name="connsiteY3" fmla="*/ 33047 h 37011"/>
                      <a:gd name="connsiteX4" fmla="*/ 4477 w 48577"/>
                      <a:gd name="connsiteY4" fmla="*/ 36476 h 37011"/>
                      <a:gd name="connsiteX5" fmla="*/ 44005 w 48577"/>
                      <a:gd name="connsiteY5" fmla="*/ 13616 h 37011"/>
                      <a:gd name="connsiteX6" fmla="*/ 48578 w 48577"/>
                      <a:gd name="connsiteY6" fmla="*/ 5043 h 37011"/>
                      <a:gd name="connsiteX7" fmla="*/ 48578 w 48577"/>
                      <a:gd name="connsiteY7" fmla="*/ 4091 h 37011"/>
                      <a:gd name="connsiteX8" fmla="*/ 44005 w 48577"/>
                      <a:gd name="connsiteY8" fmla="*/ 757 h 370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577" h="37011">
                        <a:moveTo>
                          <a:pt x="44005" y="757"/>
                        </a:moveTo>
                        <a:lnTo>
                          <a:pt x="4477" y="23522"/>
                        </a:lnTo>
                        <a:cubicBezTo>
                          <a:pt x="1698" y="25540"/>
                          <a:pt x="37" y="28755"/>
                          <a:pt x="0" y="32189"/>
                        </a:cubicBezTo>
                        <a:lnTo>
                          <a:pt x="0" y="33047"/>
                        </a:lnTo>
                        <a:cubicBezTo>
                          <a:pt x="0" y="36380"/>
                          <a:pt x="2000" y="37904"/>
                          <a:pt x="4477" y="36476"/>
                        </a:cubicBezTo>
                        <a:lnTo>
                          <a:pt x="44005" y="13616"/>
                        </a:lnTo>
                        <a:cubicBezTo>
                          <a:pt x="46806" y="11648"/>
                          <a:pt x="48503" y="8465"/>
                          <a:pt x="48578" y="5043"/>
                        </a:cubicBezTo>
                        <a:lnTo>
                          <a:pt x="48578" y="4091"/>
                        </a:lnTo>
                        <a:cubicBezTo>
                          <a:pt x="48578" y="757"/>
                          <a:pt x="46482" y="-1148"/>
                          <a:pt x="44005" y="757"/>
                        </a:cubicBezTo>
                        <a:close/>
                      </a:path>
                    </a:pathLst>
                  </a:custGeom>
                  <a:solidFill>
                    <a:srgbClr val="455A6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346" name="Полилиния: фигура 688">
                    <a:extLst>
                      <a:ext uri="{FF2B5EF4-FFF2-40B4-BE49-F238E27FC236}">
                        <a16:creationId xmlns:a16="http://schemas.microsoft.com/office/drawing/2014/main" id="{A0B51268-4F5B-4853-AEB4-0A96330BC895}"/>
                      </a:ext>
                    </a:extLst>
                  </p:cNvPr>
                  <p:cNvSpPr/>
                  <p:nvPr/>
                </p:nvSpPr>
                <p:spPr>
                  <a:xfrm>
                    <a:off x="7755159" y="3321251"/>
                    <a:ext cx="48482" cy="36847"/>
                  </a:xfrm>
                  <a:custGeom>
                    <a:avLst/>
                    <a:gdLst>
                      <a:gd name="connsiteX0" fmla="*/ 44005 w 48482"/>
                      <a:gd name="connsiteY0" fmla="*/ 593 h 36847"/>
                      <a:gd name="connsiteX1" fmla="*/ 4477 w 48482"/>
                      <a:gd name="connsiteY1" fmla="*/ 23357 h 36847"/>
                      <a:gd name="connsiteX2" fmla="*/ 0 w 48482"/>
                      <a:gd name="connsiteY2" fmla="*/ 31930 h 36847"/>
                      <a:gd name="connsiteX3" fmla="*/ 0 w 48482"/>
                      <a:gd name="connsiteY3" fmla="*/ 32882 h 36847"/>
                      <a:gd name="connsiteX4" fmla="*/ 4477 w 48482"/>
                      <a:gd name="connsiteY4" fmla="*/ 36311 h 36847"/>
                      <a:gd name="connsiteX5" fmla="*/ 44005 w 48482"/>
                      <a:gd name="connsiteY5" fmla="*/ 13451 h 36847"/>
                      <a:gd name="connsiteX6" fmla="*/ 48482 w 48482"/>
                      <a:gd name="connsiteY6" fmla="*/ 4879 h 36847"/>
                      <a:gd name="connsiteX7" fmla="*/ 48482 w 48482"/>
                      <a:gd name="connsiteY7" fmla="*/ 3926 h 36847"/>
                      <a:gd name="connsiteX8" fmla="*/ 44005 w 48482"/>
                      <a:gd name="connsiteY8" fmla="*/ 593 h 368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482" h="36847">
                        <a:moveTo>
                          <a:pt x="44005" y="593"/>
                        </a:moveTo>
                        <a:lnTo>
                          <a:pt x="4477" y="23357"/>
                        </a:lnTo>
                        <a:cubicBezTo>
                          <a:pt x="1724" y="25356"/>
                          <a:pt x="67" y="28529"/>
                          <a:pt x="0" y="31930"/>
                        </a:cubicBezTo>
                        <a:lnTo>
                          <a:pt x="0" y="32882"/>
                        </a:lnTo>
                        <a:cubicBezTo>
                          <a:pt x="0" y="36216"/>
                          <a:pt x="2000" y="37740"/>
                          <a:pt x="4477" y="36311"/>
                        </a:cubicBezTo>
                        <a:lnTo>
                          <a:pt x="44005" y="13451"/>
                        </a:lnTo>
                        <a:cubicBezTo>
                          <a:pt x="46782" y="11473"/>
                          <a:pt x="48445" y="8287"/>
                          <a:pt x="48482" y="4879"/>
                        </a:cubicBezTo>
                        <a:lnTo>
                          <a:pt x="48482" y="3926"/>
                        </a:lnTo>
                        <a:cubicBezTo>
                          <a:pt x="48482" y="593"/>
                          <a:pt x="46482" y="-932"/>
                          <a:pt x="44005" y="593"/>
                        </a:cubicBezTo>
                        <a:close/>
                      </a:path>
                    </a:pathLst>
                  </a:custGeom>
                  <a:solidFill>
                    <a:srgbClr val="455A6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347" name="Полилиния: фигура 689">
                    <a:extLst>
                      <a:ext uri="{FF2B5EF4-FFF2-40B4-BE49-F238E27FC236}">
                        <a16:creationId xmlns:a16="http://schemas.microsoft.com/office/drawing/2014/main" id="{16BCD7A0-4FAD-408D-9E0B-31AB5E543735}"/>
                      </a:ext>
                    </a:extLst>
                  </p:cNvPr>
                  <p:cNvSpPr/>
                  <p:nvPr/>
                </p:nvSpPr>
                <p:spPr>
                  <a:xfrm>
                    <a:off x="7840884" y="3271682"/>
                    <a:ext cx="48577" cy="36885"/>
                  </a:xfrm>
                  <a:custGeom>
                    <a:avLst/>
                    <a:gdLst>
                      <a:gd name="connsiteX0" fmla="*/ 44101 w 48577"/>
                      <a:gd name="connsiteY0" fmla="*/ 536 h 36885"/>
                      <a:gd name="connsiteX1" fmla="*/ 4572 w 48577"/>
                      <a:gd name="connsiteY1" fmla="*/ 23396 h 36885"/>
                      <a:gd name="connsiteX2" fmla="*/ 0 w 48577"/>
                      <a:gd name="connsiteY2" fmla="*/ 31968 h 36885"/>
                      <a:gd name="connsiteX3" fmla="*/ 0 w 48577"/>
                      <a:gd name="connsiteY3" fmla="*/ 32921 h 36885"/>
                      <a:gd name="connsiteX4" fmla="*/ 4572 w 48577"/>
                      <a:gd name="connsiteY4" fmla="*/ 36350 h 36885"/>
                      <a:gd name="connsiteX5" fmla="*/ 44101 w 48577"/>
                      <a:gd name="connsiteY5" fmla="*/ 13490 h 36885"/>
                      <a:gd name="connsiteX6" fmla="*/ 48578 w 48577"/>
                      <a:gd name="connsiteY6" fmla="*/ 4917 h 36885"/>
                      <a:gd name="connsiteX7" fmla="*/ 48578 w 48577"/>
                      <a:gd name="connsiteY7" fmla="*/ 3965 h 36885"/>
                      <a:gd name="connsiteX8" fmla="*/ 44101 w 48577"/>
                      <a:gd name="connsiteY8" fmla="*/ 536 h 368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577" h="36885">
                        <a:moveTo>
                          <a:pt x="44101" y="536"/>
                        </a:moveTo>
                        <a:lnTo>
                          <a:pt x="4572" y="23396"/>
                        </a:lnTo>
                        <a:cubicBezTo>
                          <a:pt x="1795" y="25384"/>
                          <a:pt x="104" y="28554"/>
                          <a:pt x="0" y="31968"/>
                        </a:cubicBezTo>
                        <a:lnTo>
                          <a:pt x="0" y="32921"/>
                        </a:lnTo>
                        <a:cubicBezTo>
                          <a:pt x="0" y="36255"/>
                          <a:pt x="2096" y="37779"/>
                          <a:pt x="4572" y="36350"/>
                        </a:cubicBezTo>
                        <a:lnTo>
                          <a:pt x="44101" y="13490"/>
                        </a:lnTo>
                        <a:cubicBezTo>
                          <a:pt x="46877" y="11512"/>
                          <a:pt x="48541" y="8326"/>
                          <a:pt x="48578" y="4917"/>
                        </a:cubicBezTo>
                        <a:lnTo>
                          <a:pt x="48578" y="3965"/>
                        </a:lnTo>
                        <a:cubicBezTo>
                          <a:pt x="48578" y="631"/>
                          <a:pt x="46577" y="-893"/>
                          <a:pt x="44101" y="536"/>
                        </a:cubicBezTo>
                        <a:close/>
                      </a:path>
                    </a:pathLst>
                  </a:custGeom>
                  <a:solidFill>
                    <a:srgbClr val="455A6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348" name="Полилиния: фигура 690">
                    <a:extLst>
                      <a:ext uri="{FF2B5EF4-FFF2-40B4-BE49-F238E27FC236}">
                        <a16:creationId xmlns:a16="http://schemas.microsoft.com/office/drawing/2014/main" id="{26520C7E-5B64-43ED-87CE-037965CBCD34}"/>
                      </a:ext>
                    </a:extLst>
                  </p:cNvPr>
                  <p:cNvSpPr/>
                  <p:nvPr/>
                </p:nvSpPr>
                <p:spPr>
                  <a:xfrm>
                    <a:off x="7926704" y="3222152"/>
                    <a:ext cx="48577" cy="36885"/>
                  </a:xfrm>
                  <a:custGeom>
                    <a:avLst/>
                    <a:gdLst>
                      <a:gd name="connsiteX0" fmla="*/ 44006 w 48577"/>
                      <a:gd name="connsiteY0" fmla="*/ 536 h 36885"/>
                      <a:gd name="connsiteX1" fmla="*/ 4572 w 48577"/>
                      <a:gd name="connsiteY1" fmla="*/ 23396 h 36885"/>
                      <a:gd name="connsiteX2" fmla="*/ 0 w 48577"/>
                      <a:gd name="connsiteY2" fmla="*/ 31968 h 36885"/>
                      <a:gd name="connsiteX3" fmla="*/ 0 w 48577"/>
                      <a:gd name="connsiteY3" fmla="*/ 32921 h 36885"/>
                      <a:gd name="connsiteX4" fmla="*/ 4572 w 48577"/>
                      <a:gd name="connsiteY4" fmla="*/ 36350 h 36885"/>
                      <a:gd name="connsiteX5" fmla="*/ 44006 w 48577"/>
                      <a:gd name="connsiteY5" fmla="*/ 13490 h 36885"/>
                      <a:gd name="connsiteX6" fmla="*/ 48578 w 48577"/>
                      <a:gd name="connsiteY6" fmla="*/ 4917 h 36885"/>
                      <a:gd name="connsiteX7" fmla="*/ 48578 w 48577"/>
                      <a:gd name="connsiteY7" fmla="*/ 3965 h 36885"/>
                      <a:gd name="connsiteX8" fmla="*/ 44006 w 48577"/>
                      <a:gd name="connsiteY8" fmla="*/ 536 h 368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577" h="36885">
                        <a:moveTo>
                          <a:pt x="44006" y="536"/>
                        </a:moveTo>
                        <a:lnTo>
                          <a:pt x="4572" y="23396"/>
                        </a:lnTo>
                        <a:cubicBezTo>
                          <a:pt x="1735" y="25331"/>
                          <a:pt x="27" y="28534"/>
                          <a:pt x="0" y="31968"/>
                        </a:cubicBezTo>
                        <a:lnTo>
                          <a:pt x="0" y="32921"/>
                        </a:lnTo>
                        <a:cubicBezTo>
                          <a:pt x="0" y="36255"/>
                          <a:pt x="2000" y="37779"/>
                          <a:pt x="4572" y="36350"/>
                        </a:cubicBezTo>
                        <a:lnTo>
                          <a:pt x="44006" y="13490"/>
                        </a:lnTo>
                        <a:cubicBezTo>
                          <a:pt x="46818" y="11532"/>
                          <a:pt x="48519" y="8343"/>
                          <a:pt x="48578" y="4917"/>
                        </a:cubicBezTo>
                        <a:lnTo>
                          <a:pt x="48578" y="3965"/>
                        </a:lnTo>
                        <a:cubicBezTo>
                          <a:pt x="48578" y="631"/>
                          <a:pt x="46577" y="-893"/>
                          <a:pt x="44006" y="536"/>
                        </a:cubicBezTo>
                        <a:close/>
                      </a:path>
                    </a:pathLst>
                  </a:custGeom>
                  <a:solidFill>
                    <a:srgbClr val="455A6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349" name="Полилиния: фигура 691">
                    <a:extLst>
                      <a:ext uri="{FF2B5EF4-FFF2-40B4-BE49-F238E27FC236}">
                        <a16:creationId xmlns:a16="http://schemas.microsoft.com/office/drawing/2014/main" id="{80150590-B1E8-4A4B-9D36-19526BE8667A}"/>
                      </a:ext>
                    </a:extLst>
                  </p:cNvPr>
                  <p:cNvSpPr/>
                  <p:nvPr/>
                </p:nvSpPr>
                <p:spPr>
                  <a:xfrm>
                    <a:off x="8012525" y="3172662"/>
                    <a:ext cx="48482" cy="36792"/>
                  </a:xfrm>
                  <a:custGeom>
                    <a:avLst/>
                    <a:gdLst>
                      <a:gd name="connsiteX0" fmla="*/ 44005 w 48482"/>
                      <a:gd name="connsiteY0" fmla="*/ 496 h 36792"/>
                      <a:gd name="connsiteX1" fmla="*/ 4477 w 48482"/>
                      <a:gd name="connsiteY1" fmla="*/ 23356 h 36792"/>
                      <a:gd name="connsiteX2" fmla="*/ 0 w 48482"/>
                      <a:gd name="connsiteY2" fmla="*/ 31928 h 36792"/>
                      <a:gd name="connsiteX3" fmla="*/ 0 w 48482"/>
                      <a:gd name="connsiteY3" fmla="*/ 32881 h 36792"/>
                      <a:gd name="connsiteX4" fmla="*/ 4477 w 48482"/>
                      <a:gd name="connsiteY4" fmla="*/ 36214 h 36792"/>
                      <a:gd name="connsiteX5" fmla="*/ 44005 w 48482"/>
                      <a:gd name="connsiteY5" fmla="*/ 13450 h 36792"/>
                      <a:gd name="connsiteX6" fmla="*/ 48482 w 48482"/>
                      <a:gd name="connsiteY6" fmla="*/ 4782 h 36792"/>
                      <a:gd name="connsiteX7" fmla="*/ 48482 w 48482"/>
                      <a:gd name="connsiteY7" fmla="*/ 3925 h 36792"/>
                      <a:gd name="connsiteX8" fmla="*/ 44005 w 48482"/>
                      <a:gd name="connsiteY8" fmla="*/ 496 h 367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482" h="36792">
                        <a:moveTo>
                          <a:pt x="44005" y="496"/>
                        </a:moveTo>
                        <a:lnTo>
                          <a:pt x="4477" y="23356"/>
                        </a:lnTo>
                        <a:cubicBezTo>
                          <a:pt x="1700" y="25334"/>
                          <a:pt x="37" y="28519"/>
                          <a:pt x="0" y="31928"/>
                        </a:cubicBezTo>
                        <a:lnTo>
                          <a:pt x="0" y="32881"/>
                        </a:lnTo>
                        <a:cubicBezTo>
                          <a:pt x="0" y="36119"/>
                          <a:pt x="2000" y="37738"/>
                          <a:pt x="4477" y="36214"/>
                        </a:cubicBezTo>
                        <a:lnTo>
                          <a:pt x="44005" y="13450"/>
                        </a:lnTo>
                        <a:cubicBezTo>
                          <a:pt x="46785" y="11431"/>
                          <a:pt x="48445" y="8217"/>
                          <a:pt x="48482" y="4782"/>
                        </a:cubicBezTo>
                        <a:lnTo>
                          <a:pt x="48482" y="3925"/>
                        </a:lnTo>
                        <a:cubicBezTo>
                          <a:pt x="48482" y="591"/>
                          <a:pt x="46482" y="-838"/>
                          <a:pt x="44005" y="496"/>
                        </a:cubicBezTo>
                        <a:close/>
                      </a:path>
                    </a:pathLst>
                  </a:custGeom>
                  <a:solidFill>
                    <a:srgbClr val="455A6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350" name="Полилиния: фигура 692">
                    <a:extLst>
                      <a:ext uri="{FF2B5EF4-FFF2-40B4-BE49-F238E27FC236}">
                        <a16:creationId xmlns:a16="http://schemas.microsoft.com/office/drawing/2014/main" id="{7F1E691B-71E4-4B6C-8A77-763AC309274D}"/>
                      </a:ext>
                    </a:extLst>
                  </p:cNvPr>
                  <p:cNvSpPr/>
                  <p:nvPr/>
                </p:nvSpPr>
                <p:spPr>
                  <a:xfrm>
                    <a:off x="8098345" y="3123155"/>
                    <a:ext cx="48482" cy="36729"/>
                  </a:xfrm>
                  <a:custGeom>
                    <a:avLst/>
                    <a:gdLst>
                      <a:gd name="connsiteX0" fmla="*/ 44005 w 48482"/>
                      <a:gd name="connsiteY0" fmla="*/ 473 h 36729"/>
                      <a:gd name="connsiteX1" fmla="*/ 4477 w 48482"/>
                      <a:gd name="connsiteY1" fmla="*/ 23333 h 36729"/>
                      <a:gd name="connsiteX2" fmla="*/ 0 w 48482"/>
                      <a:gd name="connsiteY2" fmla="*/ 31905 h 36729"/>
                      <a:gd name="connsiteX3" fmla="*/ 0 w 48482"/>
                      <a:gd name="connsiteY3" fmla="*/ 32858 h 36729"/>
                      <a:gd name="connsiteX4" fmla="*/ 4477 w 48482"/>
                      <a:gd name="connsiteY4" fmla="*/ 36192 h 36729"/>
                      <a:gd name="connsiteX5" fmla="*/ 44005 w 48482"/>
                      <a:gd name="connsiteY5" fmla="*/ 13427 h 36729"/>
                      <a:gd name="connsiteX6" fmla="*/ 48482 w 48482"/>
                      <a:gd name="connsiteY6" fmla="*/ 4759 h 36729"/>
                      <a:gd name="connsiteX7" fmla="*/ 48482 w 48482"/>
                      <a:gd name="connsiteY7" fmla="*/ 3902 h 36729"/>
                      <a:gd name="connsiteX8" fmla="*/ 44005 w 48482"/>
                      <a:gd name="connsiteY8" fmla="*/ 473 h 367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482" h="36729">
                        <a:moveTo>
                          <a:pt x="44005" y="473"/>
                        </a:moveTo>
                        <a:lnTo>
                          <a:pt x="4477" y="23333"/>
                        </a:lnTo>
                        <a:cubicBezTo>
                          <a:pt x="1700" y="25311"/>
                          <a:pt x="37" y="28497"/>
                          <a:pt x="0" y="31905"/>
                        </a:cubicBezTo>
                        <a:lnTo>
                          <a:pt x="0" y="32858"/>
                        </a:lnTo>
                        <a:cubicBezTo>
                          <a:pt x="0" y="36096"/>
                          <a:pt x="2000" y="37620"/>
                          <a:pt x="4477" y="36192"/>
                        </a:cubicBezTo>
                        <a:lnTo>
                          <a:pt x="44005" y="13427"/>
                        </a:lnTo>
                        <a:cubicBezTo>
                          <a:pt x="46785" y="11409"/>
                          <a:pt x="48445" y="8194"/>
                          <a:pt x="48482" y="4759"/>
                        </a:cubicBezTo>
                        <a:lnTo>
                          <a:pt x="48482" y="3902"/>
                        </a:lnTo>
                        <a:cubicBezTo>
                          <a:pt x="48482" y="1045"/>
                          <a:pt x="46482" y="-956"/>
                          <a:pt x="44005" y="473"/>
                        </a:cubicBezTo>
                        <a:close/>
                      </a:path>
                    </a:pathLst>
                  </a:custGeom>
                  <a:solidFill>
                    <a:srgbClr val="455A6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351" name="Полилиния: фигура 693">
                    <a:extLst>
                      <a:ext uri="{FF2B5EF4-FFF2-40B4-BE49-F238E27FC236}">
                        <a16:creationId xmlns:a16="http://schemas.microsoft.com/office/drawing/2014/main" id="{B7D19850-7B40-45B0-B826-1EBF7CC2E1C2}"/>
                      </a:ext>
                    </a:extLst>
                  </p:cNvPr>
                  <p:cNvSpPr/>
                  <p:nvPr/>
                </p:nvSpPr>
                <p:spPr>
                  <a:xfrm>
                    <a:off x="7410450" y="3375183"/>
                    <a:ext cx="48672" cy="107918"/>
                  </a:xfrm>
                  <a:custGeom>
                    <a:avLst/>
                    <a:gdLst>
                      <a:gd name="connsiteX0" fmla="*/ 0 w 48672"/>
                      <a:gd name="connsiteY0" fmla="*/ 28099 h 107918"/>
                      <a:gd name="connsiteX1" fmla="*/ 48673 w 48672"/>
                      <a:gd name="connsiteY1" fmla="*/ 0 h 107918"/>
                      <a:gd name="connsiteX2" fmla="*/ 48673 w 48672"/>
                      <a:gd name="connsiteY2" fmla="*/ 79915 h 107918"/>
                      <a:gd name="connsiteX3" fmla="*/ 0 w 48672"/>
                      <a:gd name="connsiteY3" fmla="*/ 107918 h 107918"/>
                      <a:gd name="connsiteX4" fmla="*/ 0 w 48672"/>
                      <a:gd name="connsiteY4" fmla="*/ 28099 h 1079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8672" h="107918">
                        <a:moveTo>
                          <a:pt x="0" y="28099"/>
                        </a:moveTo>
                        <a:lnTo>
                          <a:pt x="48673" y="0"/>
                        </a:lnTo>
                        <a:lnTo>
                          <a:pt x="48673" y="79915"/>
                        </a:lnTo>
                        <a:lnTo>
                          <a:pt x="0" y="107918"/>
                        </a:lnTo>
                        <a:lnTo>
                          <a:pt x="0" y="28099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352" name="Полилиния: фигура 694">
                    <a:extLst>
                      <a:ext uri="{FF2B5EF4-FFF2-40B4-BE49-F238E27FC236}">
                        <a16:creationId xmlns:a16="http://schemas.microsoft.com/office/drawing/2014/main" id="{6BE65672-59F7-492F-8AB8-D7559C97A2AA}"/>
                      </a:ext>
                    </a:extLst>
                  </p:cNvPr>
                  <p:cNvSpPr/>
                  <p:nvPr/>
                </p:nvSpPr>
                <p:spPr>
                  <a:xfrm>
                    <a:off x="7496270" y="3243357"/>
                    <a:ext cx="48577" cy="190214"/>
                  </a:xfrm>
                  <a:custGeom>
                    <a:avLst/>
                    <a:gdLst>
                      <a:gd name="connsiteX0" fmla="*/ 0 w 48577"/>
                      <a:gd name="connsiteY0" fmla="*/ 28004 h 190214"/>
                      <a:gd name="connsiteX1" fmla="*/ 48577 w 48577"/>
                      <a:gd name="connsiteY1" fmla="*/ 0 h 190214"/>
                      <a:gd name="connsiteX2" fmla="*/ 48577 w 48577"/>
                      <a:gd name="connsiteY2" fmla="*/ 162211 h 190214"/>
                      <a:gd name="connsiteX3" fmla="*/ 0 w 48577"/>
                      <a:gd name="connsiteY3" fmla="*/ 190214 h 190214"/>
                      <a:gd name="connsiteX4" fmla="*/ 0 w 48577"/>
                      <a:gd name="connsiteY4" fmla="*/ 28004 h 1902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8577" h="190214">
                        <a:moveTo>
                          <a:pt x="0" y="28004"/>
                        </a:moveTo>
                        <a:lnTo>
                          <a:pt x="48577" y="0"/>
                        </a:lnTo>
                        <a:lnTo>
                          <a:pt x="48577" y="162211"/>
                        </a:lnTo>
                        <a:lnTo>
                          <a:pt x="0" y="190214"/>
                        </a:lnTo>
                        <a:lnTo>
                          <a:pt x="0" y="28004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353" name="Полилиния: фигура 695">
                    <a:extLst>
                      <a:ext uri="{FF2B5EF4-FFF2-40B4-BE49-F238E27FC236}">
                        <a16:creationId xmlns:a16="http://schemas.microsoft.com/office/drawing/2014/main" id="{CF45C886-5184-42D6-BE2B-7E7B891FA0B6}"/>
                      </a:ext>
                    </a:extLst>
                  </p:cNvPr>
                  <p:cNvSpPr/>
                  <p:nvPr/>
                </p:nvSpPr>
                <p:spPr>
                  <a:xfrm>
                    <a:off x="7496270" y="3243357"/>
                    <a:ext cx="48577" cy="190214"/>
                  </a:xfrm>
                  <a:custGeom>
                    <a:avLst/>
                    <a:gdLst>
                      <a:gd name="connsiteX0" fmla="*/ 0 w 48577"/>
                      <a:gd name="connsiteY0" fmla="*/ 28004 h 190214"/>
                      <a:gd name="connsiteX1" fmla="*/ 48577 w 48577"/>
                      <a:gd name="connsiteY1" fmla="*/ 0 h 190214"/>
                      <a:gd name="connsiteX2" fmla="*/ 48577 w 48577"/>
                      <a:gd name="connsiteY2" fmla="*/ 162211 h 190214"/>
                      <a:gd name="connsiteX3" fmla="*/ 0 w 48577"/>
                      <a:gd name="connsiteY3" fmla="*/ 190214 h 190214"/>
                      <a:gd name="connsiteX4" fmla="*/ 0 w 48577"/>
                      <a:gd name="connsiteY4" fmla="*/ 28004 h 1902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8577" h="190214">
                        <a:moveTo>
                          <a:pt x="0" y="28004"/>
                        </a:moveTo>
                        <a:lnTo>
                          <a:pt x="48577" y="0"/>
                        </a:lnTo>
                        <a:lnTo>
                          <a:pt x="48577" y="162211"/>
                        </a:lnTo>
                        <a:lnTo>
                          <a:pt x="0" y="190214"/>
                        </a:lnTo>
                        <a:lnTo>
                          <a:pt x="0" y="28004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8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354" name="Полилиния: фигура 696">
                    <a:extLst>
                      <a:ext uri="{FF2B5EF4-FFF2-40B4-BE49-F238E27FC236}">
                        <a16:creationId xmlns:a16="http://schemas.microsoft.com/office/drawing/2014/main" id="{C4172952-CBA7-41AC-A720-15E0B73B433B}"/>
                      </a:ext>
                    </a:extLst>
                  </p:cNvPr>
                  <p:cNvSpPr/>
                  <p:nvPr/>
                </p:nvSpPr>
                <p:spPr>
                  <a:xfrm>
                    <a:off x="7581995" y="3091148"/>
                    <a:ext cx="48672" cy="292893"/>
                  </a:xfrm>
                  <a:custGeom>
                    <a:avLst/>
                    <a:gdLst>
                      <a:gd name="connsiteX0" fmla="*/ 0 w 48672"/>
                      <a:gd name="connsiteY0" fmla="*/ 28099 h 292893"/>
                      <a:gd name="connsiteX1" fmla="*/ 48673 w 48672"/>
                      <a:gd name="connsiteY1" fmla="*/ 0 h 292893"/>
                      <a:gd name="connsiteX2" fmla="*/ 48673 w 48672"/>
                      <a:gd name="connsiteY2" fmla="*/ 264890 h 292893"/>
                      <a:gd name="connsiteX3" fmla="*/ 0 w 48672"/>
                      <a:gd name="connsiteY3" fmla="*/ 292894 h 292893"/>
                      <a:gd name="connsiteX4" fmla="*/ 0 w 48672"/>
                      <a:gd name="connsiteY4" fmla="*/ 28099 h 2928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8672" h="292893">
                        <a:moveTo>
                          <a:pt x="0" y="28099"/>
                        </a:moveTo>
                        <a:lnTo>
                          <a:pt x="48673" y="0"/>
                        </a:lnTo>
                        <a:lnTo>
                          <a:pt x="48673" y="264890"/>
                        </a:lnTo>
                        <a:lnTo>
                          <a:pt x="0" y="292894"/>
                        </a:lnTo>
                        <a:lnTo>
                          <a:pt x="0" y="28099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355" name="Полилиния: фигура 697">
                    <a:extLst>
                      <a:ext uri="{FF2B5EF4-FFF2-40B4-BE49-F238E27FC236}">
                        <a16:creationId xmlns:a16="http://schemas.microsoft.com/office/drawing/2014/main" id="{A0AD72E2-8E9B-4C27-B85D-2D4E889038E7}"/>
                      </a:ext>
                    </a:extLst>
                  </p:cNvPr>
                  <p:cNvSpPr/>
                  <p:nvPr/>
                </p:nvSpPr>
                <p:spPr>
                  <a:xfrm>
                    <a:off x="7581995" y="3091148"/>
                    <a:ext cx="48672" cy="292893"/>
                  </a:xfrm>
                  <a:custGeom>
                    <a:avLst/>
                    <a:gdLst>
                      <a:gd name="connsiteX0" fmla="*/ 0 w 48672"/>
                      <a:gd name="connsiteY0" fmla="*/ 28099 h 292893"/>
                      <a:gd name="connsiteX1" fmla="*/ 48673 w 48672"/>
                      <a:gd name="connsiteY1" fmla="*/ 0 h 292893"/>
                      <a:gd name="connsiteX2" fmla="*/ 48673 w 48672"/>
                      <a:gd name="connsiteY2" fmla="*/ 264890 h 292893"/>
                      <a:gd name="connsiteX3" fmla="*/ 0 w 48672"/>
                      <a:gd name="connsiteY3" fmla="*/ 292894 h 292893"/>
                      <a:gd name="connsiteX4" fmla="*/ 0 w 48672"/>
                      <a:gd name="connsiteY4" fmla="*/ 28099 h 2928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8672" h="292893">
                        <a:moveTo>
                          <a:pt x="0" y="28099"/>
                        </a:moveTo>
                        <a:lnTo>
                          <a:pt x="48673" y="0"/>
                        </a:lnTo>
                        <a:lnTo>
                          <a:pt x="48673" y="264890"/>
                        </a:lnTo>
                        <a:lnTo>
                          <a:pt x="0" y="292894"/>
                        </a:lnTo>
                        <a:lnTo>
                          <a:pt x="0" y="28099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3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356" name="Полилиния: фигура 698">
                    <a:extLst>
                      <a:ext uri="{FF2B5EF4-FFF2-40B4-BE49-F238E27FC236}">
                        <a16:creationId xmlns:a16="http://schemas.microsoft.com/office/drawing/2014/main" id="{F72D5398-67C9-44DE-BA4E-4ADDAD9801F0}"/>
                      </a:ext>
                    </a:extLst>
                  </p:cNvPr>
                  <p:cNvSpPr/>
                  <p:nvPr/>
                </p:nvSpPr>
                <p:spPr>
                  <a:xfrm>
                    <a:off x="7667815" y="3185064"/>
                    <a:ext cx="48577" cy="149542"/>
                  </a:xfrm>
                  <a:custGeom>
                    <a:avLst/>
                    <a:gdLst>
                      <a:gd name="connsiteX0" fmla="*/ 0 w 48577"/>
                      <a:gd name="connsiteY0" fmla="*/ 28004 h 149542"/>
                      <a:gd name="connsiteX1" fmla="*/ 48578 w 48577"/>
                      <a:gd name="connsiteY1" fmla="*/ 0 h 149542"/>
                      <a:gd name="connsiteX2" fmla="*/ 48578 w 48577"/>
                      <a:gd name="connsiteY2" fmla="*/ 121444 h 149542"/>
                      <a:gd name="connsiteX3" fmla="*/ 0 w 48577"/>
                      <a:gd name="connsiteY3" fmla="*/ 149542 h 149542"/>
                      <a:gd name="connsiteX4" fmla="*/ 0 w 48577"/>
                      <a:gd name="connsiteY4" fmla="*/ 28004 h 1495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8577" h="149542">
                        <a:moveTo>
                          <a:pt x="0" y="28004"/>
                        </a:moveTo>
                        <a:lnTo>
                          <a:pt x="48578" y="0"/>
                        </a:lnTo>
                        <a:lnTo>
                          <a:pt x="48578" y="121444"/>
                        </a:lnTo>
                        <a:lnTo>
                          <a:pt x="0" y="149542"/>
                        </a:lnTo>
                        <a:lnTo>
                          <a:pt x="0" y="28004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357" name="Полилиния: фигура 699">
                    <a:extLst>
                      <a:ext uri="{FF2B5EF4-FFF2-40B4-BE49-F238E27FC236}">
                        <a16:creationId xmlns:a16="http://schemas.microsoft.com/office/drawing/2014/main" id="{01D023AF-AA89-43BE-85E2-A2DD6266317C}"/>
                      </a:ext>
                    </a:extLst>
                  </p:cNvPr>
                  <p:cNvSpPr/>
                  <p:nvPr/>
                </p:nvSpPr>
                <p:spPr>
                  <a:xfrm>
                    <a:off x="7667815" y="3185064"/>
                    <a:ext cx="48577" cy="149542"/>
                  </a:xfrm>
                  <a:custGeom>
                    <a:avLst/>
                    <a:gdLst>
                      <a:gd name="connsiteX0" fmla="*/ 0 w 48577"/>
                      <a:gd name="connsiteY0" fmla="*/ 28004 h 149542"/>
                      <a:gd name="connsiteX1" fmla="*/ 48578 w 48577"/>
                      <a:gd name="connsiteY1" fmla="*/ 0 h 149542"/>
                      <a:gd name="connsiteX2" fmla="*/ 48578 w 48577"/>
                      <a:gd name="connsiteY2" fmla="*/ 121444 h 149542"/>
                      <a:gd name="connsiteX3" fmla="*/ 0 w 48577"/>
                      <a:gd name="connsiteY3" fmla="*/ 149542 h 149542"/>
                      <a:gd name="connsiteX4" fmla="*/ 0 w 48577"/>
                      <a:gd name="connsiteY4" fmla="*/ 28004 h 1495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8577" h="149542">
                        <a:moveTo>
                          <a:pt x="0" y="28004"/>
                        </a:moveTo>
                        <a:lnTo>
                          <a:pt x="48578" y="0"/>
                        </a:lnTo>
                        <a:lnTo>
                          <a:pt x="48578" y="121444"/>
                        </a:lnTo>
                        <a:lnTo>
                          <a:pt x="0" y="149542"/>
                        </a:lnTo>
                        <a:lnTo>
                          <a:pt x="0" y="28004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6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358" name="Полилиния: фигура 700">
                    <a:extLst>
                      <a:ext uri="{FF2B5EF4-FFF2-40B4-BE49-F238E27FC236}">
                        <a16:creationId xmlns:a16="http://schemas.microsoft.com/office/drawing/2014/main" id="{8F628A92-DCB9-4A42-8DBE-5D8E66505DBB}"/>
                      </a:ext>
                    </a:extLst>
                  </p:cNvPr>
                  <p:cNvSpPr/>
                  <p:nvPr/>
                </p:nvSpPr>
                <p:spPr>
                  <a:xfrm>
                    <a:off x="7753540" y="3108579"/>
                    <a:ext cx="48577" cy="176498"/>
                  </a:xfrm>
                  <a:custGeom>
                    <a:avLst/>
                    <a:gdLst>
                      <a:gd name="connsiteX0" fmla="*/ 0 w 48577"/>
                      <a:gd name="connsiteY0" fmla="*/ 28004 h 176498"/>
                      <a:gd name="connsiteX1" fmla="*/ 48578 w 48577"/>
                      <a:gd name="connsiteY1" fmla="*/ 0 h 176498"/>
                      <a:gd name="connsiteX2" fmla="*/ 48578 w 48577"/>
                      <a:gd name="connsiteY2" fmla="*/ 148400 h 176498"/>
                      <a:gd name="connsiteX3" fmla="*/ 0 w 48577"/>
                      <a:gd name="connsiteY3" fmla="*/ 176498 h 176498"/>
                      <a:gd name="connsiteX4" fmla="*/ 0 w 48577"/>
                      <a:gd name="connsiteY4" fmla="*/ 28004 h 1764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8577" h="176498">
                        <a:moveTo>
                          <a:pt x="0" y="28004"/>
                        </a:moveTo>
                        <a:lnTo>
                          <a:pt x="48578" y="0"/>
                        </a:lnTo>
                        <a:lnTo>
                          <a:pt x="48578" y="148400"/>
                        </a:lnTo>
                        <a:lnTo>
                          <a:pt x="0" y="176498"/>
                        </a:lnTo>
                        <a:lnTo>
                          <a:pt x="0" y="28004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359" name="Полилиния: фигура 701">
                    <a:extLst>
                      <a:ext uri="{FF2B5EF4-FFF2-40B4-BE49-F238E27FC236}">
                        <a16:creationId xmlns:a16="http://schemas.microsoft.com/office/drawing/2014/main" id="{80B17413-09F0-4054-AA86-D9893503C214}"/>
                      </a:ext>
                    </a:extLst>
                  </p:cNvPr>
                  <p:cNvSpPr/>
                  <p:nvPr/>
                </p:nvSpPr>
                <p:spPr>
                  <a:xfrm>
                    <a:off x="7753540" y="3108579"/>
                    <a:ext cx="48577" cy="176498"/>
                  </a:xfrm>
                  <a:custGeom>
                    <a:avLst/>
                    <a:gdLst>
                      <a:gd name="connsiteX0" fmla="*/ 0 w 48577"/>
                      <a:gd name="connsiteY0" fmla="*/ 28004 h 176498"/>
                      <a:gd name="connsiteX1" fmla="*/ 48578 w 48577"/>
                      <a:gd name="connsiteY1" fmla="*/ 0 h 176498"/>
                      <a:gd name="connsiteX2" fmla="*/ 48578 w 48577"/>
                      <a:gd name="connsiteY2" fmla="*/ 148400 h 176498"/>
                      <a:gd name="connsiteX3" fmla="*/ 0 w 48577"/>
                      <a:gd name="connsiteY3" fmla="*/ 176498 h 176498"/>
                      <a:gd name="connsiteX4" fmla="*/ 0 w 48577"/>
                      <a:gd name="connsiteY4" fmla="*/ 28004 h 1764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8577" h="176498">
                        <a:moveTo>
                          <a:pt x="0" y="28004"/>
                        </a:moveTo>
                        <a:lnTo>
                          <a:pt x="48578" y="0"/>
                        </a:lnTo>
                        <a:lnTo>
                          <a:pt x="48578" y="148400"/>
                        </a:lnTo>
                        <a:lnTo>
                          <a:pt x="0" y="176498"/>
                        </a:lnTo>
                        <a:lnTo>
                          <a:pt x="0" y="28004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8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360" name="Полилиния: фигура 702">
                    <a:extLst>
                      <a:ext uri="{FF2B5EF4-FFF2-40B4-BE49-F238E27FC236}">
                        <a16:creationId xmlns:a16="http://schemas.microsoft.com/office/drawing/2014/main" id="{4DCED843-71FC-403C-B035-9176EA36FD0A}"/>
                      </a:ext>
                    </a:extLst>
                  </p:cNvPr>
                  <p:cNvSpPr/>
                  <p:nvPr/>
                </p:nvSpPr>
                <p:spPr>
                  <a:xfrm>
                    <a:off x="7839360" y="3013138"/>
                    <a:ext cx="48577" cy="222408"/>
                  </a:xfrm>
                  <a:custGeom>
                    <a:avLst/>
                    <a:gdLst>
                      <a:gd name="connsiteX0" fmla="*/ 0 w 48577"/>
                      <a:gd name="connsiteY0" fmla="*/ 28099 h 222408"/>
                      <a:gd name="connsiteX1" fmla="*/ 48578 w 48577"/>
                      <a:gd name="connsiteY1" fmla="*/ 0 h 222408"/>
                      <a:gd name="connsiteX2" fmla="*/ 48578 w 48577"/>
                      <a:gd name="connsiteY2" fmla="*/ 194310 h 222408"/>
                      <a:gd name="connsiteX3" fmla="*/ 0 w 48577"/>
                      <a:gd name="connsiteY3" fmla="*/ 222409 h 222408"/>
                      <a:gd name="connsiteX4" fmla="*/ 0 w 48577"/>
                      <a:gd name="connsiteY4" fmla="*/ 28099 h 2224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8577" h="222408">
                        <a:moveTo>
                          <a:pt x="0" y="28099"/>
                        </a:moveTo>
                        <a:lnTo>
                          <a:pt x="48578" y="0"/>
                        </a:lnTo>
                        <a:lnTo>
                          <a:pt x="48578" y="194310"/>
                        </a:lnTo>
                        <a:lnTo>
                          <a:pt x="0" y="222409"/>
                        </a:lnTo>
                        <a:lnTo>
                          <a:pt x="0" y="28099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361" name="Полилиния: фигура 703">
                    <a:extLst>
                      <a:ext uri="{FF2B5EF4-FFF2-40B4-BE49-F238E27FC236}">
                        <a16:creationId xmlns:a16="http://schemas.microsoft.com/office/drawing/2014/main" id="{9B04C88F-67D1-458D-B356-BA0008F84213}"/>
                      </a:ext>
                    </a:extLst>
                  </p:cNvPr>
                  <p:cNvSpPr/>
                  <p:nvPr/>
                </p:nvSpPr>
                <p:spPr>
                  <a:xfrm>
                    <a:off x="7925085" y="3068097"/>
                    <a:ext cx="48577" cy="117919"/>
                  </a:xfrm>
                  <a:custGeom>
                    <a:avLst/>
                    <a:gdLst>
                      <a:gd name="connsiteX0" fmla="*/ 0 w 48577"/>
                      <a:gd name="connsiteY0" fmla="*/ 28099 h 117919"/>
                      <a:gd name="connsiteX1" fmla="*/ 48578 w 48577"/>
                      <a:gd name="connsiteY1" fmla="*/ 0 h 117919"/>
                      <a:gd name="connsiteX2" fmla="*/ 48578 w 48577"/>
                      <a:gd name="connsiteY2" fmla="*/ 89916 h 117919"/>
                      <a:gd name="connsiteX3" fmla="*/ 0 w 48577"/>
                      <a:gd name="connsiteY3" fmla="*/ 117920 h 117919"/>
                      <a:gd name="connsiteX4" fmla="*/ 0 w 48577"/>
                      <a:gd name="connsiteY4" fmla="*/ 28099 h 1179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8577" h="117919">
                        <a:moveTo>
                          <a:pt x="0" y="28099"/>
                        </a:moveTo>
                        <a:lnTo>
                          <a:pt x="48578" y="0"/>
                        </a:lnTo>
                        <a:lnTo>
                          <a:pt x="48578" y="89916"/>
                        </a:lnTo>
                        <a:lnTo>
                          <a:pt x="0" y="117920"/>
                        </a:lnTo>
                        <a:lnTo>
                          <a:pt x="0" y="28099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362" name="Полилиния: фигура 704">
                    <a:extLst>
                      <a:ext uri="{FF2B5EF4-FFF2-40B4-BE49-F238E27FC236}">
                        <a16:creationId xmlns:a16="http://schemas.microsoft.com/office/drawing/2014/main" id="{110D007B-8B12-429C-BD06-DCF318C2F46A}"/>
                      </a:ext>
                    </a:extLst>
                  </p:cNvPr>
                  <p:cNvSpPr/>
                  <p:nvPr/>
                </p:nvSpPr>
                <p:spPr>
                  <a:xfrm>
                    <a:off x="7925085" y="3068097"/>
                    <a:ext cx="48577" cy="117919"/>
                  </a:xfrm>
                  <a:custGeom>
                    <a:avLst/>
                    <a:gdLst>
                      <a:gd name="connsiteX0" fmla="*/ 0 w 48577"/>
                      <a:gd name="connsiteY0" fmla="*/ 28099 h 117919"/>
                      <a:gd name="connsiteX1" fmla="*/ 48578 w 48577"/>
                      <a:gd name="connsiteY1" fmla="*/ 0 h 117919"/>
                      <a:gd name="connsiteX2" fmla="*/ 48578 w 48577"/>
                      <a:gd name="connsiteY2" fmla="*/ 89916 h 117919"/>
                      <a:gd name="connsiteX3" fmla="*/ 0 w 48577"/>
                      <a:gd name="connsiteY3" fmla="*/ 117920 h 117919"/>
                      <a:gd name="connsiteX4" fmla="*/ 0 w 48577"/>
                      <a:gd name="connsiteY4" fmla="*/ 28099 h 1179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8577" h="117919">
                        <a:moveTo>
                          <a:pt x="0" y="28099"/>
                        </a:moveTo>
                        <a:lnTo>
                          <a:pt x="48578" y="0"/>
                        </a:lnTo>
                        <a:lnTo>
                          <a:pt x="48578" y="89916"/>
                        </a:lnTo>
                        <a:lnTo>
                          <a:pt x="0" y="117920"/>
                        </a:lnTo>
                        <a:lnTo>
                          <a:pt x="0" y="28099"/>
                        </a:lnTo>
                        <a:close/>
                      </a:path>
                    </a:pathLst>
                  </a:custGeom>
                  <a:solidFill>
                    <a:schemeClr val="bg1">
                      <a:alpha val="30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363" name="Полилиния: фигура 705">
                    <a:extLst>
                      <a:ext uri="{FF2B5EF4-FFF2-40B4-BE49-F238E27FC236}">
                        <a16:creationId xmlns:a16="http://schemas.microsoft.com/office/drawing/2014/main" id="{594F5037-89B8-4ACF-B1C1-B975C583EF56}"/>
                      </a:ext>
                    </a:extLst>
                  </p:cNvPr>
                  <p:cNvSpPr/>
                  <p:nvPr/>
                </p:nvSpPr>
                <p:spPr>
                  <a:xfrm>
                    <a:off x="8010810" y="2989992"/>
                    <a:ext cx="48672" cy="146494"/>
                  </a:xfrm>
                  <a:custGeom>
                    <a:avLst/>
                    <a:gdLst>
                      <a:gd name="connsiteX0" fmla="*/ 0 w 48672"/>
                      <a:gd name="connsiteY0" fmla="*/ 28004 h 146494"/>
                      <a:gd name="connsiteX1" fmla="*/ 48673 w 48672"/>
                      <a:gd name="connsiteY1" fmla="*/ 0 h 146494"/>
                      <a:gd name="connsiteX2" fmla="*/ 48673 w 48672"/>
                      <a:gd name="connsiteY2" fmla="*/ 118491 h 146494"/>
                      <a:gd name="connsiteX3" fmla="*/ 0 w 48672"/>
                      <a:gd name="connsiteY3" fmla="*/ 146494 h 146494"/>
                      <a:gd name="connsiteX4" fmla="*/ 0 w 48672"/>
                      <a:gd name="connsiteY4" fmla="*/ 28004 h 1464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8672" h="146494">
                        <a:moveTo>
                          <a:pt x="0" y="28004"/>
                        </a:moveTo>
                        <a:lnTo>
                          <a:pt x="48673" y="0"/>
                        </a:lnTo>
                        <a:lnTo>
                          <a:pt x="48673" y="118491"/>
                        </a:lnTo>
                        <a:lnTo>
                          <a:pt x="0" y="146494"/>
                        </a:lnTo>
                        <a:lnTo>
                          <a:pt x="0" y="28004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364" name="Полилиния: фигура 706">
                    <a:extLst>
                      <a:ext uri="{FF2B5EF4-FFF2-40B4-BE49-F238E27FC236}">
                        <a16:creationId xmlns:a16="http://schemas.microsoft.com/office/drawing/2014/main" id="{C252333C-FB21-4B2E-8039-827BD0E9805D}"/>
                      </a:ext>
                    </a:extLst>
                  </p:cNvPr>
                  <p:cNvSpPr/>
                  <p:nvPr/>
                </p:nvSpPr>
                <p:spPr>
                  <a:xfrm>
                    <a:off x="8010810" y="2989992"/>
                    <a:ext cx="48672" cy="146494"/>
                  </a:xfrm>
                  <a:custGeom>
                    <a:avLst/>
                    <a:gdLst>
                      <a:gd name="connsiteX0" fmla="*/ 0 w 48672"/>
                      <a:gd name="connsiteY0" fmla="*/ 28004 h 146494"/>
                      <a:gd name="connsiteX1" fmla="*/ 48673 w 48672"/>
                      <a:gd name="connsiteY1" fmla="*/ 0 h 146494"/>
                      <a:gd name="connsiteX2" fmla="*/ 48673 w 48672"/>
                      <a:gd name="connsiteY2" fmla="*/ 118491 h 146494"/>
                      <a:gd name="connsiteX3" fmla="*/ 0 w 48672"/>
                      <a:gd name="connsiteY3" fmla="*/ 146494 h 146494"/>
                      <a:gd name="connsiteX4" fmla="*/ 0 w 48672"/>
                      <a:gd name="connsiteY4" fmla="*/ 28004 h 1464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8672" h="146494">
                        <a:moveTo>
                          <a:pt x="0" y="28004"/>
                        </a:moveTo>
                        <a:lnTo>
                          <a:pt x="48673" y="0"/>
                        </a:lnTo>
                        <a:lnTo>
                          <a:pt x="48673" y="118491"/>
                        </a:lnTo>
                        <a:lnTo>
                          <a:pt x="0" y="146494"/>
                        </a:lnTo>
                        <a:lnTo>
                          <a:pt x="0" y="28004"/>
                        </a:lnTo>
                        <a:close/>
                      </a:path>
                    </a:pathLst>
                  </a:custGeom>
                  <a:solidFill>
                    <a:srgbClr val="FFFFFF">
                      <a:alpha val="8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365" name="Полилиния: фигура 707">
                    <a:extLst>
                      <a:ext uri="{FF2B5EF4-FFF2-40B4-BE49-F238E27FC236}">
                        <a16:creationId xmlns:a16="http://schemas.microsoft.com/office/drawing/2014/main" id="{DC0B729D-AE05-4AE9-87A9-565C724FD081}"/>
                      </a:ext>
                    </a:extLst>
                  </p:cNvPr>
                  <p:cNvSpPr/>
                  <p:nvPr/>
                </p:nvSpPr>
                <p:spPr>
                  <a:xfrm>
                    <a:off x="8096631" y="2921412"/>
                    <a:ext cx="48577" cy="165544"/>
                  </a:xfrm>
                  <a:custGeom>
                    <a:avLst/>
                    <a:gdLst>
                      <a:gd name="connsiteX0" fmla="*/ 0 w 48577"/>
                      <a:gd name="connsiteY0" fmla="*/ 28099 h 165544"/>
                      <a:gd name="connsiteX1" fmla="*/ 48578 w 48577"/>
                      <a:gd name="connsiteY1" fmla="*/ 0 h 165544"/>
                      <a:gd name="connsiteX2" fmla="*/ 48578 w 48577"/>
                      <a:gd name="connsiteY2" fmla="*/ 137541 h 165544"/>
                      <a:gd name="connsiteX3" fmla="*/ 0 w 48577"/>
                      <a:gd name="connsiteY3" fmla="*/ 165544 h 165544"/>
                      <a:gd name="connsiteX4" fmla="*/ 0 w 48577"/>
                      <a:gd name="connsiteY4" fmla="*/ 28099 h 1655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8577" h="165544">
                        <a:moveTo>
                          <a:pt x="0" y="28099"/>
                        </a:moveTo>
                        <a:lnTo>
                          <a:pt x="48578" y="0"/>
                        </a:lnTo>
                        <a:lnTo>
                          <a:pt x="48578" y="137541"/>
                        </a:lnTo>
                        <a:lnTo>
                          <a:pt x="0" y="165544"/>
                        </a:lnTo>
                        <a:lnTo>
                          <a:pt x="0" y="28099"/>
                        </a:ln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366" name="Полилиния: фигура 708">
                    <a:extLst>
                      <a:ext uri="{FF2B5EF4-FFF2-40B4-BE49-F238E27FC236}">
                        <a16:creationId xmlns:a16="http://schemas.microsoft.com/office/drawing/2014/main" id="{27AA357E-715B-4062-B0E1-A61C19057CF1}"/>
                      </a:ext>
                    </a:extLst>
                  </p:cNvPr>
                  <p:cNvSpPr/>
                  <p:nvPr/>
                </p:nvSpPr>
                <p:spPr>
                  <a:xfrm>
                    <a:off x="7407973" y="2817018"/>
                    <a:ext cx="742188" cy="504634"/>
                  </a:xfrm>
                  <a:custGeom>
                    <a:avLst/>
                    <a:gdLst>
                      <a:gd name="connsiteX0" fmla="*/ 736378 w 742188"/>
                      <a:gd name="connsiteY0" fmla="*/ 0 h 504634"/>
                      <a:gd name="connsiteX1" fmla="*/ 567214 w 742188"/>
                      <a:gd name="connsiteY1" fmla="*/ 140779 h 504634"/>
                      <a:gd name="connsiteX2" fmla="*/ 528352 w 742188"/>
                      <a:gd name="connsiteY2" fmla="*/ 129254 h 504634"/>
                      <a:gd name="connsiteX3" fmla="*/ 455676 w 742188"/>
                      <a:gd name="connsiteY3" fmla="*/ 134112 h 504634"/>
                      <a:gd name="connsiteX4" fmla="*/ 396526 w 742188"/>
                      <a:gd name="connsiteY4" fmla="*/ 194120 h 504634"/>
                      <a:gd name="connsiteX5" fmla="*/ 324231 w 742188"/>
                      <a:gd name="connsiteY5" fmla="*/ 249841 h 504634"/>
                      <a:gd name="connsiteX6" fmla="*/ 279273 w 742188"/>
                      <a:gd name="connsiteY6" fmla="*/ 221266 h 504634"/>
                      <a:gd name="connsiteX7" fmla="*/ 198311 w 742188"/>
                      <a:gd name="connsiteY7" fmla="*/ 202978 h 504634"/>
                      <a:gd name="connsiteX8" fmla="*/ 0 w 742188"/>
                      <a:gd name="connsiteY8" fmla="*/ 499586 h 504634"/>
                      <a:gd name="connsiteX9" fmla="*/ 5048 w 742188"/>
                      <a:gd name="connsiteY9" fmla="*/ 504634 h 504634"/>
                      <a:gd name="connsiteX10" fmla="*/ 198311 w 742188"/>
                      <a:gd name="connsiteY10" fmla="*/ 214027 h 504634"/>
                      <a:gd name="connsiteX11" fmla="*/ 274511 w 742188"/>
                      <a:gd name="connsiteY11" fmla="*/ 231838 h 504634"/>
                      <a:gd name="connsiteX12" fmla="*/ 322136 w 742188"/>
                      <a:gd name="connsiteY12" fmla="*/ 261842 h 504634"/>
                      <a:gd name="connsiteX13" fmla="*/ 400336 w 742188"/>
                      <a:gd name="connsiteY13" fmla="*/ 202692 h 504634"/>
                      <a:gd name="connsiteX14" fmla="*/ 456438 w 742188"/>
                      <a:gd name="connsiteY14" fmla="*/ 145542 h 504634"/>
                      <a:gd name="connsiteX15" fmla="*/ 525209 w 742188"/>
                      <a:gd name="connsiteY15" fmla="*/ 141161 h 504634"/>
                      <a:gd name="connsiteX16" fmla="*/ 564928 w 742188"/>
                      <a:gd name="connsiteY16" fmla="*/ 152876 h 504634"/>
                      <a:gd name="connsiteX17" fmla="*/ 742188 w 742188"/>
                      <a:gd name="connsiteY17" fmla="*/ 5239 h 5046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742188" h="504634">
                        <a:moveTo>
                          <a:pt x="736378" y="0"/>
                        </a:moveTo>
                        <a:cubicBezTo>
                          <a:pt x="682657" y="113729"/>
                          <a:pt x="611696" y="146875"/>
                          <a:pt x="567214" y="140779"/>
                        </a:cubicBezTo>
                        <a:cubicBezTo>
                          <a:pt x="553799" y="138711"/>
                          <a:pt x="540726" y="134834"/>
                          <a:pt x="528352" y="129254"/>
                        </a:cubicBezTo>
                        <a:cubicBezTo>
                          <a:pt x="507302" y="120682"/>
                          <a:pt x="490252" y="113919"/>
                          <a:pt x="455676" y="134112"/>
                        </a:cubicBezTo>
                        <a:cubicBezTo>
                          <a:pt x="433197" y="147066"/>
                          <a:pt x="414623" y="170974"/>
                          <a:pt x="396526" y="194120"/>
                        </a:cubicBezTo>
                        <a:cubicBezTo>
                          <a:pt x="373190" y="224123"/>
                          <a:pt x="351187" y="252413"/>
                          <a:pt x="324231" y="249841"/>
                        </a:cubicBezTo>
                        <a:cubicBezTo>
                          <a:pt x="305181" y="248031"/>
                          <a:pt x="292132" y="234315"/>
                          <a:pt x="279273" y="221266"/>
                        </a:cubicBezTo>
                        <a:cubicBezTo>
                          <a:pt x="259461" y="200787"/>
                          <a:pt x="239078" y="179546"/>
                          <a:pt x="198311" y="202978"/>
                        </a:cubicBezTo>
                        <a:cubicBezTo>
                          <a:pt x="130397" y="242221"/>
                          <a:pt x="52578" y="391096"/>
                          <a:pt x="0" y="499586"/>
                        </a:cubicBezTo>
                        <a:lnTo>
                          <a:pt x="5048" y="504634"/>
                        </a:lnTo>
                        <a:cubicBezTo>
                          <a:pt x="56674" y="397955"/>
                          <a:pt x="132969" y="251746"/>
                          <a:pt x="198311" y="214027"/>
                        </a:cubicBezTo>
                        <a:cubicBezTo>
                          <a:pt x="235934" y="192310"/>
                          <a:pt x="254508" y="211550"/>
                          <a:pt x="274511" y="231838"/>
                        </a:cubicBezTo>
                        <a:cubicBezTo>
                          <a:pt x="287846" y="245650"/>
                          <a:pt x="301562" y="259937"/>
                          <a:pt x="322136" y="261842"/>
                        </a:cubicBezTo>
                        <a:cubicBezTo>
                          <a:pt x="351949" y="264700"/>
                          <a:pt x="375476" y="234601"/>
                          <a:pt x="400336" y="202692"/>
                        </a:cubicBezTo>
                        <a:cubicBezTo>
                          <a:pt x="417671" y="180404"/>
                          <a:pt x="435483" y="157448"/>
                          <a:pt x="456438" y="145542"/>
                        </a:cubicBezTo>
                        <a:cubicBezTo>
                          <a:pt x="489299" y="126492"/>
                          <a:pt x="504063" y="132683"/>
                          <a:pt x="525209" y="141161"/>
                        </a:cubicBezTo>
                        <a:cubicBezTo>
                          <a:pt x="537863" y="146828"/>
                          <a:pt x="551223" y="150769"/>
                          <a:pt x="564928" y="152876"/>
                        </a:cubicBezTo>
                        <a:cubicBezTo>
                          <a:pt x="611505" y="159258"/>
                          <a:pt x="685800" y="124301"/>
                          <a:pt x="742188" y="5239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367" name="Полилиния: фигура 709">
                    <a:extLst>
                      <a:ext uri="{FF2B5EF4-FFF2-40B4-BE49-F238E27FC236}">
                        <a16:creationId xmlns:a16="http://schemas.microsoft.com/office/drawing/2014/main" id="{85DD15EB-7A01-43DA-8BAD-ED9F5DDF7856}"/>
                      </a:ext>
                    </a:extLst>
                  </p:cNvPr>
                  <p:cNvSpPr/>
                  <p:nvPr/>
                </p:nvSpPr>
                <p:spPr>
                  <a:xfrm>
                    <a:off x="7407973" y="2817018"/>
                    <a:ext cx="742188" cy="504634"/>
                  </a:xfrm>
                  <a:custGeom>
                    <a:avLst/>
                    <a:gdLst>
                      <a:gd name="connsiteX0" fmla="*/ 736378 w 742188"/>
                      <a:gd name="connsiteY0" fmla="*/ 0 h 504634"/>
                      <a:gd name="connsiteX1" fmla="*/ 567214 w 742188"/>
                      <a:gd name="connsiteY1" fmla="*/ 140779 h 504634"/>
                      <a:gd name="connsiteX2" fmla="*/ 528352 w 742188"/>
                      <a:gd name="connsiteY2" fmla="*/ 129254 h 504634"/>
                      <a:gd name="connsiteX3" fmla="*/ 455676 w 742188"/>
                      <a:gd name="connsiteY3" fmla="*/ 134112 h 504634"/>
                      <a:gd name="connsiteX4" fmla="*/ 396526 w 742188"/>
                      <a:gd name="connsiteY4" fmla="*/ 194120 h 504634"/>
                      <a:gd name="connsiteX5" fmla="*/ 324231 w 742188"/>
                      <a:gd name="connsiteY5" fmla="*/ 249841 h 504634"/>
                      <a:gd name="connsiteX6" fmla="*/ 279273 w 742188"/>
                      <a:gd name="connsiteY6" fmla="*/ 221266 h 504634"/>
                      <a:gd name="connsiteX7" fmla="*/ 198311 w 742188"/>
                      <a:gd name="connsiteY7" fmla="*/ 202978 h 504634"/>
                      <a:gd name="connsiteX8" fmla="*/ 0 w 742188"/>
                      <a:gd name="connsiteY8" fmla="*/ 499586 h 504634"/>
                      <a:gd name="connsiteX9" fmla="*/ 5048 w 742188"/>
                      <a:gd name="connsiteY9" fmla="*/ 504634 h 504634"/>
                      <a:gd name="connsiteX10" fmla="*/ 198311 w 742188"/>
                      <a:gd name="connsiteY10" fmla="*/ 214027 h 504634"/>
                      <a:gd name="connsiteX11" fmla="*/ 274511 w 742188"/>
                      <a:gd name="connsiteY11" fmla="*/ 231838 h 504634"/>
                      <a:gd name="connsiteX12" fmla="*/ 322136 w 742188"/>
                      <a:gd name="connsiteY12" fmla="*/ 261842 h 504634"/>
                      <a:gd name="connsiteX13" fmla="*/ 400336 w 742188"/>
                      <a:gd name="connsiteY13" fmla="*/ 202692 h 504634"/>
                      <a:gd name="connsiteX14" fmla="*/ 456438 w 742188"/>
                      <a:gd name="connsiteY14" fmla="*/ 145542 h 504634"/>
                      <a:gd name="connsiteX15" fmla="*/ 525209 w 742188"/>
                      <a:gd name="connsiteY15" fmla="*/ 141161 h 504634"/>
                      <a:gd name="connsiteX16" fmla="*/ 564928 w 742188"/>
                      <a:gd name="connsiteY16" fmla="*/ 152876 h 504634"/>
                      <a:gd name="connsiteX17" fmla="*/ 742188 w 742188"/>
                      <a:gd name="connsiteY17" fmla="*/ 5239 h 5046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742188" h="504634">
                        <a:moveTo>
                          <a:pt x="736378" y="0"/>
                        </a:moveTo>
                        <a:cubicBezTo>
                          <a:pt x="682657" y="113729"/>
                          <a:pt x="611696" y="146875"/>
                          <a:pt x="567214" y="140779"/>
                        </a:cubicBezTo>
                        <a:cubicBezTo>
                          <a:pt x="553799" y="138711"/>
                          <a:pt x="540726" y="134834"/>
                          <a:pt x="528352" y="129254"/>
                        </a:cubicBezTo>
                        <a:cubicBezTo>
                          <a:pt x="507302" y="120682"/>
                          <a:pt x="490252" y="113919"/>
                          <a:pt x="455676" y="134112"/>
                        </a:cubicBezTo>
                        <a:cubicBezTo>
                          <a:pt x="433197" y="147066"/>
                          <a:pt x="414623" y="170974"/>
                          <a:pt x="396526" y="194120"/>
                        </a:cubicBezTo>
                        <a:cubicBezTo>
                          <a:pt x="373190" y="224123"/>
                          <a:pt x="351187" y="252413"/>
                          <a:pt x="324231" y="249841"/>
                        </a:cubicBezTo>
                        <a:cubicBezTo>
                          <a:pt x="305181" y="248031"/>
                          <a:pt x="292132" y="234315"/>
                          <a:pt x="279273" y="221266"/>
                        </a:cubicBezTo>
                        <a:cubicBezTo>
                          <a:pt x="259461" y="200787"/>
                          <a:pt x="239078" y="179546"/>
                          <a:pt x="198311" y="202978"/>
                        </a:cubicBezTo>
                        <a:cubicBezTo>
                          <a:pt x="130397" y="242221"/>
                          <a:pt x="52578" y="391096"/>
                          <a:pt x="0" y="499586"/>
                        </a:cubicBezTo>
                        <a:lnTo>
                          <a:pt x="5048" y="504634"/>
                        </a:lnTo>
                        <a:cubicBezTo>
                          <a:pt x="56674" y="397955"/>
                          <a:pt x="132969" y="251746"/>
                          <a:pt x="198311" y="214027"/>
                        </a:cubicBezTo>
                        <a:cubicBezTo>
                          <a:pt x="235934" y="192310"/>
                          <a:pt x="254508" y="211550"/>
                          <a:pt x="274511" y="231838"/>
                        </a:cubicBezTo>
                        <a:cubicBezTo>
                          <a:pt x="287846" y="245650"/>
                          <a:pt x="301562" y="259937"/>
                          <a:pt x="322136" y="261842"/>
                        </a:cubicBezTo>
                        <a:cubicBezTo>
                          <a:pt x="351949" y="264700"/>
                          <a:pt x="375476" y="234601"/>
                          <a:pt x="400336" y="202692"/>
                        </a:cubicBezTo>
                        <a:cubicBezTo>
                          <a:pt x="417671" y="180404"/>
                          <a:pt x="435483" y="157448"/>
                          <a:pt x="456438" y="145542"/>
                        </a:cubicBezTo>
                        <a:cubicBezTo>
                          <a:pt x="489299" y="126492"/>
                          <a:pt x="504063" y="132683"/>
                          <a:pt x="525209" y="141161"/>
                        </a:cubicBezTo>
                        <a:cubicBezTo>
                          <a:pt x="537863" y="146828"/>
                          <a:pt x="551223" y="150769"/>
                          <a:pt x="564928" y="152876"/>
                        </a:cubicBezTo>
                        <a:cubicBezTo>
                          <a:pt x="611505" y="159258"/>
                          <a:pt x="685800" y="124301"/>
                          <a:pt x="742188" y="5239"/>
                        </a:cubicBezTo>
                        <a:close/>
                      </a:path>
                    </a:pathLst>
                  </a:custGeom>
                  <a:solidFill>
                    <a:srgbClr val="FFFFFF">
                      <a:alpha val="3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368" name="Полилиния: фигура 710">
                    <a:extLst>
                      <a:ext uri="{FF2B5EF4-FFF2-40B4-BE49-F238E27FC236}">
                        <a16:creationId xmlns:a16="http://schemas.microsoft.com/office/drawing/2014/main" id="{DAF8C5E1-1F43-4970-B59B-BF93A7010468}"/>
                      </a:ext>
                    </a:extLst>
                  </p:cNvPr>
                  <p:cNvSpPr/>
                  <p:nvPr/>
                </p:nvSpPr>
                <p:spPr>
                  <a:xfrm>
                    <a:off x="7388019" y="3214875"/>
                    <a:ext cx="763544" cy="446060"/>
                  </a:xfrm>
                  <a:custGeom>
                    <a:avLst/>
                    <a:gdLst>
                      <a:gd name="connsiteX0" fmla="*/ 4714 w 763544"/>
                      <a:gd name="connsiteY0" fmla="*/ 446058 h 446060"/>
                      <a:gd name="connsiteX1" fmla="*/ 0 w 763544"/>
                      <a:gd name="connsiteY1" fmla="*/ 441248 h 446060"/>
                      <a:gd name="connsiteX2" fmla="*/ 2333 w 763544"/>
                      <a:gd name="connsiteY2" fmla="*/ 437200 h 446060"/>
                      <a:gd name="connsiteX3" fmla="*/ 756427 w 763544"/>
                      <a:gd name="connsiteY3" fmla="*/ 669 h 446060"/>
                      <a:gd name="connsiteX4" fmla="*/ 762832 w 763544"/>
                      <a:gd name="connsiteY4" fmla="*/ 2261 h 446060"/>
                      <a:gd name="connsiteX5" fmla="*/ 762904 w 763544"/>
                      <a:gd name="connsiteY5" fmla="*/ 2384 h 446060"/>
                      <a:gd name="connsiteX6" fmla="*/ 761189 w 763544"/>
                      <a:gd name="connsiteY6" fmla="*/ 8956 h 446060"/>
                      <a:gd name="connsiteX7" fmla="*/ 7095 w 763544"/>
                      <a:gd name="connsiteY7" fmla="*/ 445391 h 446060"/>
                      <a:gd name="connsiteX8" fmla="*/ 4714 w 763544"/>
                      <a:gd name="connsiteY8" fmla="*/ 446058 h 4460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63544" h="446060">
                        <a:moveTo>
                          <a:pt x="4714" y="446058"/>
                        </a:moveTo>
                        <a:cubicBezTo>
                          <a:pt x="2084" y="446032"/>
                          <a:pt x="-26" y="443878"/>
                          <a:pt x="0" y="441248"/>
                        </a:cubicBezTo>
                        <a:cubicBezTo>
                          <a:pt x="17" y="439584"/>
                          <a:pt x="901" y="438049"/>
                          <a:pt x="2333" y="437200"/>
                        </a:cubicBezTo>
                        <a:lnTo>
                          <a:pt x="756427" y="669"/>
                        </a:lnTo>
                        <a:cubicBezTo>
                          <a:pt x="758635" y="-660"/>
                          <a:pt x="761503" y="53"/>
                          <a:pt x="762832" y="2261"/>
                        </a:cubicBezTo>
                        <a:cubicBezTo>
                          <a:pt x="762857" y="2302"/>
                          <a:pt x="762881" y="2342"/>
                          <a:pt x="762904" y="2384"/>
                        </a:cubicBezTo>
                        <a:cubicBezTo>
                          <a:pt x="764213" y="4676"/>
                          <a:pt x="763452" y="7595"/>
                          <a:pt x="761189" y="8956"/>
                        </a:cubicBezTo>
                        <a:lnTo>
                          <a:pt x="7095" y="445391"/>
                        </a:lnTo>
                        <a:cubicBezTo>
                          <a:pt x="6389" y="445854"/>
                          <a:pt x="5557" y="446087"/>
                          <a:pt x="4714" y="446058"/>
                        </a:cubicBezTo>
                        <a:close/>
                      </a:path>
                    </a:pathLst>
                  </a:custGeom>
                  <a:solidFill>
                    <a:srgbClr val="E0E0E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369" name="Полилиния: фигура 711">
                    <a:extLst>
                      <a:ext uri="{FF2B5EF4-FFF2-40B4-BE49-F238E27FC236}">
                        <a16:creationId xmlns:a16="http://schemas.microsoft.com/office/drawing/2014/main" id="{3678D9AD-6BB1-40E3-AE6C-58ECB2E0D369}"/>
                      </a:ext>
                    </a:extLst>
                  </p:cNvPr>
                  <p:cNvSpPr/>
                  <p:nvPr/>
                </p:nvSpPr>
                <p:spPr>
                  <a:xfrm>
                    <a:off x="7388019" y="3259225"/>
                    <a:ext cx="763572" cy="446000"/>
                  </a:xfrm>
                  <a:custGeom>
                    <a:avLst/>
                    <a:gdLst>
                      <a:gd name="connsiteX0" fmla="*/ 4714 w 763572"/>
                      <a:gd name="connsiteY0" fmla="*/ 445999 h 446000"/>
                      <a:gd name="connsiteX1" fmla="*/ 0 w 763572"/>
                      <a:gd name="connsiteY1" fmla="*/ 441188 h 446000"/>
                      <a:gd name="connsiteX2" fmla="*/ 2333 w 763572"/>
                      <a:gd name="connsiteY2" fmla="*/ 437141 h 446000"/>
                      <a:gd name="connsiteX3" fmla="*/ 756427 w 763572"/>
                      <a:gd name="connsiteY3" fmla="*/ 610 h 446000"/>
                      <a:gd name="connsiteX4" fmla="*/ 762904 w 763572"/>
                      <a:gd name="connsiteY4" fmla="*/ 2420 h 446000"/>
                      <a:gd name="connsiteX5" fmla="*/ 761312 w 763572"/>
                      <a:gd name="connsiteY5" fmla="*/ 8826 h 446000"/>
                      <a:gd name="connsiteX6" fmla="*/ 761189 w 763572"/>
                      <a:gd name="connsiteY6" fmla="*/ 8897 h 446000"/>
                      <a:gd name="connsiteX7" fmla="*/ 7095 w 763572"/>
                      <a:gd name="connsiteY7" fmla="*/ 445428 h 446000"/>
                      <a:gd name="connsiteX8" fmla="*/ 4714 w 763572"/>
                      <a:gd name="connsiteY8" fmla="*/ 445999 h 446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63572" h="446000">
                        <a:moveTo>
                          <a:pt x="4714" y="445999"/>
                        </a:moveTo>
                        <a:cubicBezTo>
                          <a:pt x="2084" y="445972"/>
                          <a:pt x="-26" y="443819"/>
                          <a:pt x="0" y="441188"/>
                        </a:cubicBezTo>
                        <a:cubicBezTo>
                          <a:pt x="17" y="439525"/>
                          <a:pt x="901" y="437990"/>
                          <a:pt x="2333" y="437141"/>
                        </a:cubicBezTo>
                        <a:lnTo>
                          <a:pt x="756427" y="610"/>
                        </a:lnTo>
                        <a:cubicBezTo>
                          <a:pt x="758716" y="-674"/>
                          <a:pt x="761612" y="135"/>
                          <a:pt x="762904" y="2420"/>
                        </a:cubicBezTo>
                        <a:cubicBezTo>
                          <a:pt x="764233" y="4628"/>
                          <a:pt x="763520" y="7496"/>
                          <a:pt x="761312" y="8826"/>
                        </a:cubicBezTo>
                        <a:cubicBezTo>
                          <a:pt x="761272" y="8850"/>
                          <a:pt x="761231" y="8874"/>
                          <a:pt x="761189" y="8897"/>
                        </a:cubicBezTo>
                        <a:lnTo>
                          <a:pt x="7095" y="445428"/>
                        </a:lnTo>
                        <a:cubicBezTo>
                          <a:pt x="6363" y="445818"/>
                          <a:pt x="5544" y="446015"/>
                          <a:pt x="4714" y="445999"/>
                        </a:cubicBezTo>
                        <a:close/>
                      </a:path>
                    </a:pathLst>
                  </a:custGeom>
                  <a:solidFill>
                    <a:srgbClr val="E0E0E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370" name="Полилиния: фигура 712">
                    <a:extLst>
                      <a:ext uri="{FF2B5EF4-FFF2-40B4-BE49-F238E27FC236}">
                        <a16:creationId xmlns:a16="http://schemas.microsoft.com/office/drawing/2014/main" id="{AC25DFB1-C024-497D-8E92-8044336D6B0B}"/>
                      </a:ext>
                    </a:extLst>
                  </p:cNvPr>
                  <p:cNvSpPr/>
                  <p:nvPr/>
                </p:nvSpPr>
                <p:spPr>
                  <a:xfrm>
                    <a:off x="7387997" y="3302739"/>
                    <a:ext cx="764012" cy="446302"/>
                  </a:xfrm>
                  <a:custGeom>
                    <a:avLst/>
                    <a:gdLst>
                      <a:gd name="connsiteX0" fmla="*/ 4736 w 764012"/>
                      <a:gd name="connsiteY0" fmla="*/ 446300 h 446302"/>
                      <a:gd name="connsiteX1" fmla="*/ 640 w 764012"/>
                      <a:gd name="connsiteY1" fmla="*/ 443919 h 446302"/>
                      <a:gd name="connsiteX2" fmla="*/ 2355 w 764012"/>
                      <a:gd name="connsiteY2" fmla="*/ 437347 h 446302"/>
                      <a:gd name="connsiteX3" fmla="*/ 756449 w 764012"/>
                      <a:gd name="connsiteY3" fmla="*/ 911 h 446302"/>
                      <a:gd name="connsiteX4" fmla="*/ 763102 w 764012"/>
                      <a:gd name="connsiteY4" fmla="*/ 1962 h 446302"/>
                      <a:gd name="connsiteX5" fmla="*/ 762051 w 764012"/>
                      <a:gd name="connsiteY5" fmla="*/ 8614 h 446302"/>
                      <a:gd name="connsiteX6" fmla="*/ 761211 w 764012"/>
                      <a:gd name="connsiteY6" fmla="*/ 9103 h 446302"/>
                      <a:gd name="connsiteX7" fmla="*/ 7117 w 764012"/>
                      <a:gd name="connsiteY7" fmla="*/ 445633 h 446302"/>
                      <a:gd name="connsiteX8" fmla="*/ 4736 w 764012"/>
                      <a:gd name="connsiteY8" fmla="*/ 446300 h 4463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64012" h="446302">
                        <a:moveTo>
                          <a:pt x="4736" y="446300"/>
                        </a:moveTo>
                        <a:cubicBezTo>
                          <a:pt x="3045" y="446290"/>
                          <a:pt x="1486" y="445384"/>
                          <a:pt x="640" y="443919"/>
                        </a:cubicBezTo>
                        <a:cubicBezTo>
                          <a:pt x="-669" y="441626"/>
                          <a:pt x="92" y="438707"/>
                          <a:pt x="2355" y="437347"/>
                        </a:cubicBezTo>
                        <a:lnTo>
                          <a:pt x="756449" y="911"/>
                        </a:lnTo>
                        <a:cubicBezTo>
                          <a:pt x="758576" y="-636"/>
                          <a:pt x="761555" y="-165"/>
                          <a:pt x="763102" y="1962"/>
                        </a:cubicBezTo>
                        <a:cubicBezTo>
                          <a:pt x="764649" y="4089"/>
                          <a:pt x="764178" y="7067"/>
                          <a:pt x="762051" y="8614"/>
                        </a:cubicBezTo>
                        <a:cubicBezTo>
                          <a:pt x="761789" y="8805"/>
                          <a:pt x="761507" y="8969"/>
                          <a:pt x="761211" y="9103"/>
                        </a:cubicBezTo>
                        <a:lnTo>
                          <a:pt x="7117" y="445633"/>
                        </a:lnTo>
                        <a:cubicBezTo>
                          <a:pt x="6411" y="446096"/>
                          <a:pt x="5580" y="446328"/>
                          <a:pt x="4736" y="446300"/>
                        </a:cubicBezTo>
                        <a:close/>
                      </a:path>
                    </a:pathLst>
                  </a:custGeom>
                  <a:solidFill>
                    <a:srgbClr val="E0E0E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371" name="Полилиния: фигура 713">
                    <a:extLst>
                      <a:ext uri="{FF2B5EF4-FFF2-40B4-BE49-F238E27FC236}">
                        <a16:creationId xmlns:a16="http://schemas.microsoft.com/office/drawing/2014/main" id="{00E1DBC2-A31D-48D6-8F65-9D065304B550}"/>
                      </a:ext>
                    </a:extLst>
                  </p:cNvPr>
                  <p:cNvSpPr/>
                  <p:nvPr/>
                </p:nvSpPr>
                <p:spPr>
                  <a:xfrm>
                    <a:off x="7386686" y="2444834"/>
                    <a:ext cx="395962" cy="232643"/>
                  </a:xfrm>
                  <a:custGeom>
                    <a:avLst/>
                    <a:gdLst>
                      <a:gd name="connsiteX0" fmla="*/ 4714 w 395962"/>
                      <a:gd name="connsiteY0" fmla="*/ 232643 h 232643"/>
                      <a:gd name="connsiteX1" fmla="*/ 0 w 395962"/>
                      <a:gd name="connsiteY1" fmla="*/ 227832 h 232643"/>
                      <a:gd name="connsiteX2" fmla="*/ 2333 w 395962"/>
                      <a:gd name="connsiteY2" fmla="*/ 223785 h 232643"/>
                      <a:gd name="connsiteX3" fmla="*/ 389238 w 395962"/>
                      <a:gd name="connsiteY3" fmla="*/ 424 h 232643"/>
                      <a:gd name="connsiteX4" fmla="*/ 395539 w 395962"/>
                      <a:gd name="connsiteY4" fmla="*/ 2802 h 232643"/>
                      <a:gd name="connsiteX5" fmla="*/ 394001 w 395962"/>
                      <a:gd name="connsiteY5" fmla="*/ 8615 h 232643"/>
                      <a:gd name="connsiteX6" fmla="*/ 7476 w 395962"/>
                      <a:gd name="connsiteY6" fmla="*/ 231691 h 232643"/>
                      <a:gd name="connsiteX7" fmla="*/ 4714 w 395962"/>
                      <a:gd name="connsiteY7" fmla="*/ 232643 h 2326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95962" h="232643">
                        <a:moveTo>
                          <a:pt x="4714" y="232643"/>
                        </a:moveTo>
                        <a:cubicBezTo>
                          <a:pt x="2084" y="232616"/>
                          <a:pt x="-26" y="230463"/>
                          <a:pt x="0" y="227832"/>
                        </a:cubicBezTo>
                        <a:cubicBezTo>
                          <a:pt x="17" y="226168"/>
                          <a:pt x="901" y="224634"/>
                          <a:pt x="2333" y="223785"/>
                        </a:cubicBezTo>
                        <a:lnTo>
                          <a:pt x="389238" y="424"/>
                        </a:lnTo>
                        <a:cubicBezTo>
                          <a:pt x="391635" y="-659"/>
                          <a:pt x="394456" y="405"/>
                          <a:pt x="395539" y="2802"/>
                        </a:cubicBezTo>
                        <a:cubicBezTo>
                          <a:pt x="396469" y="4860"/>
                          <a:pt x="395827" y="7287"/>
                          <a:pt x="394001" y="8615"/>
                        </a:cubicBezTo>
                        <a:lnTo>
                          <a:pt x="7476" y="231691"/>
                        </a:lnTo>
                        <a:cubicBezTo>
                          <a:pt x="6695" y="232322"/>
                          <a:pt x="5718" y="232659"/>
                          <a:pt x="4714" y="232643"/>
                        </a:cubicBezTo>
                        <a:close/>
                      </a:path>
                    </a:pathLst>
                  </a:custGeom>
                  <a:solidFill>
                    <a:srgbClr val="455A6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372" name="Полилиния: фигура 714">
                    <a:extLst>
                      <a:ext uri="{FF2B5EF4-FFF2-40B4-BE49-F238E27FC236}">
                        <a16:creationId xmlns:a16="http://schemas.microsoft.com/office/drawing/2014/main" id="{8DF24988-063A-4478-A943-0EBEFA65F109}"/>
                      </a:ext>
                    </a:extLst>
                  </p:cNvPr>
                  <p:cNvSpPr/>
                  <p:nvPr/>
                </p:nvSpPr>
                <p:spPr>
                  <a:xfrm>
                    <a:off x="7386686" y="2377532"/>
                    <a:ext cx="589808" cy="344616"/>
                  </a:xfrm>
                  <a:custGeom>
                    <a:avLst/>
                    <a:gdLst>
                      <a:gd name="connsiteX0" fmla="*/ 4714 w 589808"/>
                      <a:gd name="connsiteY0" fmla="*/ 344617 h 344616"/>
                      <a:gd name="connsiteX1" fmla="*/ 0 w 589808"/>
                      <a:gd name="connsiteY1" fmla="*/ 339806 h 344616"/>
                      <a:gd name="connsiteX2" fmla="*/ 2333 w 589808"/>
                      <a:gd name="connsiteY2" fmla="*/ 335759 h 344616"/>
                      <a:gd name="connsiteX3" fmla="*/ 582691 w 589808"/>
                      <a:gd name="connsiteY3" fmla="*/ 669 h 344616"/>
                      <a:gd name="connsiteX4" fmla="*/ 589097 w 589808"/>
                      <a:gd name="connsiteY4" fmla="*/ 2261 h 344616"/>
                      <a:gd name="connsiteX5" fmla="*/ 589168 w 589808"/>
                      <a:gd name="connsiteY5" fmla="*/ 2384 h 344616"/>
                      <a:gd name="connsiteX6" fmla="*/ 587453 w 589808"/>
                      <a:gd name="connsiteY6" fmla="*/ 8956 h 344616"/>
                      <a:gd name="connsiteX7" fmla="*/ 7095 w 589808"/>
                      <a:gd name="connsiteY7" fmla="*/ 344046 h 344616"/>
                      <a:gd name="connsiteX8" fmla="*/ 4714 w 589808"/>
                      <a:gd name="connsiteY8" fmla="*/ 344617 h 3446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589808" h="344616">
                        <a:moveTo>
                          <a:pt x="4714" y="344617"/>
                        </a:moveTo>
                        <a:cubicBezTo>
                          <a:pt x="2084" y="344590"/>
                          <a:pt x="-26" y="342436"/>
                          <a:pt x="0" y="339806"/>
                        </a:cubicBezTo>
                        <a:cubicBezTo>
                          <a:pt x="17" y="338142"/>
                          <a:pt x="901" y="336608"/>
                          <a:pt x="2333" y="335759"/>
                        </a:cubicBezTo>
                        <a:lnTo>
                          <a:pt x="582691" y="669"/>
                        </a:lnTo>
                        <a:cubicBezTo>
                          <a:pt x="584899" y="-660"/>
                          <a:pt x="587767" y="53"/>
                          <a:pt x="589097" y="2261"/>
                        </a:cubicBezTo>
                        <a:cubicBezTo>
                          <a:pt x="589121" y="2302"/>
                          <a:pt x="589145" y="2342"/>
                          <a:pt x="589168" y="2384"/>
                        </a:cubicBezTo>
                        <a:cubicBezTo>
                          <a:pt x="590477" y="4676"/>
                          <a:pt x="589716" y="7595"/>
                          <a:pt x="587453" y="8956"/>
                        </a:cubicBezTo>
                        <a:lnTo>
                          <a:pt x="7095" y="344046"/>
                        </a:lnTo>
                        <a:cubicBezTo>
                          <a:pt x="6355" y="344415"/>
                          <a:pt x="5541" y="344610"/>
                          <a:pt x="4714" y="344617"/>
                        </a:cubicBezTo>
                        <a:close/>
                      </a:path>
                    </a:pathLst>
                  </a:custGeom>
                  <a:solidFill>
                    <a:srgbClr val="455A64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373" name="Полилиния: фигура 715">
                    <a:extLst>
                      <a:ext uri="{FF2B5EF4-FFF2-40B4-BE49-F238E27FC236}">
                        <a16:creationId xmlns:a16="http://schemas.microsoft.com/office/drawing/2014/main" id="{AC99DD28-6523-4FE7-B67C-893A33A699D6}"/>
                      </a:ext>
                    </a:extLst>
                  </p:cNvPr>
                  <p:cNvSpPr/>
                  <p:nvPr/>
                </p:nvSpPr>
                <p:spPr>
                  <a:xfrm>
                    <a:off x="7386686" y="2600926"/>
                    <a:ext cx="357727" cy="210567"/>
                  </a:xfrm>
                  <a:custGeom>
                    <a:avLst/>
                    <a:gdLst>
                      <a:gd name="connsiteX0" fmla="*/ 4714 w 357727"/>
                      <a:gd name="connsiteY0" fmla="*/ 210567 h 210567"/>
                      <a:gd name="connsiteX1" fmla="*/ 0 w 357727"/>
                      <a:gd name="connsiteY1" fmla="*/ 205756 h 210567"/>
                      <a:gd name="connsiteX2" fmla="*/ 2333 w 357727"/>
                      <a:gd name="connsiteY2" fmla="*/ 201709 h 210567"/>
                      <a:gd name="connsiteX3" fmla="*/ 350567 w 357727"/>
                      <a:gd name="connsiteY3" fmla="*/ 636 h 210567"/>
                      <a:gd name="connsiteX4" fmla="*/ 357091 w 357727"/>
                      <a:gd name="connsiteY4" fmla="*/ 2398 h 210567"/>
                      <a:gd name="connsiteX5" fmla="*/ 355329 w 357727"/>
                      <a:gd name="connsiteY5" fmla="*/ 8923 h 210567"/>
                      <a:gd name="connsiteX6" fmla="*/ 7095 w 357727"/>
                      <a:gd name="connsiteY6" fmla="*/ 209996 h 210567"/>
                      <a:gd name="connsiteX7" fmla="*/ 4714 w 357727"/>
                      <a:gd name="connsiteY7" fmla="*/ 210567 h 2105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57727" h="210567">
                        <a:moveTo>
                          <a:pt x="4714" y="210567"/>
                        </a:moveTo>
                        <a:cubicBezTo>
                          <a:pt x="2084" y="210540"/>
                          <a:pt x="-26" y="208387"/>
                          <a:pt x="0" y="205756"/>
                        </a:cubicBezTo>
                        <a:cubicBezTo>
                          <a:pt x="17" y="204092"/>
                          <a:pt x="901" y="202558"/>
                          <a:pt x="2333" y="201709"/>
                        </a:cubicBezTo>
                        <a:lnTo>
                          <a:pt x="350567" y="636"/>
                        </a:lnTo>
                        <a:cubicBezTo>
                          <a:pt x="352855" y="-679"/>
                          <a:pt x="355776" y="110"/>
                          <a:pt x="357091" y="2398"/>
                        </a:cubicBezTo>
                        <a:cubicBezTo>
                          <a:pt x="358406" y="4687"/>
                          <a:pt x="357617" y="7608"/>
                          <a:pt x="355329" y="8923"/>
                        </a:cubicBezTo>
                        <a:lnTo>
                          <a:pt x="7095" y="209996"/>
                        </a:lnTo>
                        <a:cubicBezTo>
                          <a:pt x="6355" y="210365"/>
                          <a:pt x="5541" y="210561"/>
                          <a:pt x="4714" y="210567"/>
                        </a:cubicBezTo>
                        <a:close/>
                      </a:path>
                    </a:pathLst>
                  </a:custGeom>
                  <a:solidFill>
                    <a:srgbClr val="E0E0E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374" name="Полилиния: фигура 716">
                    <a:extLst>
                      <a:ext uri="{FF2B5EF4-FFF2-40B4-BE49-F238E27FC236}">
                        <a16:creationId xmlns:a16="http://schemas.microsoft.com/office/drawing/2014/main" id="{7E2CE5F0-E2BA-4215-9CA4-6998E11F0509}"/>
                      </a:ext>
                    </a:extLst>
                  </p:cNvPr>
                  <p:cNvSpPr/>
                  <p:nvPr/>
                </p:nvSpPr>
                <p:spPr>
                  <a:xfrm>
                    <a:off x="7386686" y="2645658"/>
                    <a:ext cx="357712" cy="210517"/>
                  </a:xfrm>
                  <a:custGeom>
                    <a:avLst/>
                    <a:gdLst>
                      <a:gd name="connsiteX0" fmla="*/ 4714 w 357712"/>
                      <a:gd name="connsiteY0" fmla="*/ 210508 h 210517"/>
                      <a:gd name="connsiteX1" fmla="*/ 0 w 357712"/>
                      <a:gd name="connsiteY1" fmla="*/ 205697 h 210517"/>
                      <a:gd name="connsiteX2" fmla="*/ 2333 w 357712"/>
                      <a:gd name="connsiteY2" fmla="*/ 201650 h 210517"/>
                      <a:gd name="connsiteX3" fmla="*/ 350567 w 357712"/>
                      <a:gd name="connsiteY3" fmla="*/ 577 h 210517"/>
                      <a:gd name="connsiteX4" fmla="*/ 357044 w 357712"/>
                      <a:gd name="connsiteY4" fmla="*/ 2387 h 210517"/>
                      <a:gd name="connsiteX5" fmla="*/ 355452 w 357712"/>
                      <a:gd name="connsiteY5" fmla="*/ 8793 h 210517"/>
                      <a:gd name="connsiteX6" fmla="*/ 355329 w 357712"/>
                      <a:gd name="connsiteY6" fmla="*/ 8864 h 210517"/>
                      <a:gd name="connsiteX7" fmla="*/ 7476 w 357712"/>
                      <a:gd name="connsiteY7" fmla="*/ 209937 h 210517"/>
                      <a:gd name="connsiteX8" fmla="*/ 4714 w 357712"/>
                      <a:gd name="connsiteY8" fmla="*/ 210508 h 21051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57712" h="210517">
                        <a:moveTo>
                          <a:pt x="4714" y="210508"/>
                        </a:moveTo>
                        <a:cubicBezTo>
                          <a:pt x="2084" y="210481"/>
                          <a:pt x="-26" y="208327"/>
                          <a:pt x="0" y="205697"/>
                        </a:cubicBezTo>
                        <a:cubicBezTo>
                          <a:pt x="17" y="204033"/>
                          <a:pt x="901" y="202499"/>
                          <a:pt x="2333" y="201650"/>
                        </a:cubicBezTo>
                        <a:lnTo>
                          <a:pt x="350567" y="577"/>
                        </a:lnTo>
                        <a:cubicBezTo>
                          <a:pt x="352862" y="-653"/>
                          <a:pt x="355719" y="145"/>
                          <a:pt x="357044" y="2387"/>
                        </a:cubicBezTo>
                        <a:cubicBezTo>
                          <a:pt x="358373" y="4595"/>
                          <a:pt x="357660" y="7463"/>
                          <a:pt x="355452" y="8793"/>
                        </a:cubicBezTo>
                        <a:cubicBezTo>
                          <a:pt x="355411" y="8817"/>
                          <a:pt x="355370" y="8841"/>
                          <a:pt x="355329" y="8864"/>
                        </a:cubicBezTo>
                        <a:lnTo>
                          <a:pt x="7476" y="209937"/>
                        </a:lnTo>
                        <a:cubicBezTo>
                          <a:pt x="6622" y="210367"/>
                          <a:pt x="5669" y="210564"/>
                          <a:pt x="4714" y="210508"/>
                        </a:cubicBezTo>
                        <a:close/>
                      </a:path>
                    </a:pathLst>
                  </a:custGeom>
                  <a:solidFill>
                    <a:srgbClr val="E0E0E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375" name="Полилиния: фигура 717">
                    <a:extLst>
                      <a:ext uri="{FF2B5EF4-FFF2-40B4-BE49-F238E27FC236}">
                        <a16:creationId xmlns:a16="http://schemas.microsoft.com/office/drawing/2014/main" id="{F1C7E378-05AB-4B4F-8C94-DA8DE8CBF5C4}"/>
                      </a:ext>
                    </a:extLst>
                  </p:cNvPr>
                  <p:cNvSpPr/>
                  <p:nvPr/>
                </p:nvSpPr>
                <p:spPr>
                  <a:xfrm>
                    <a:off x="7386686" y="2690330"/>
                    <a:ext cx="357712" cy="210508"/>
                  </a:xfrm>
                  <a:custGeom>
                    <a:avLst/>
                    <a:gdLst>
                      <a:gd name="connsiteX0" fmla="*/ 4714 w 357712"/>
                      <a:gd name="connsiteY0" fmla="*/ 210508 h 210508"/>
                      <a:gd name="connsiteX1" fmla="*/ 0 w 357712"/>
                      <a:gd name="connsiteY1" fmla="*/ 205697 h 210508"/>
                      <a:gd name="connsiteX2" fmla="*/ 2333 w 357712"/>
                      <a:gd name="connsiteY2" fmla="*/ 201650 h 210508"/>
                      <a:gd name="connsiteX3" fmla="*/ 350567 w 357712"/>
                      <a:gd name="connsiteY3" fmla="*/ 577 h 210508"/>
                      <a:gd name="connsiteX4" fmla="*/ 357044 w 357712"/>
                      <a:gd name="connsiteY4" fmla="*/ 2387 h 210508"/>
                      <a:gd name="connsiteX5" fmla="*/ 355452 w 357712"/>
                      <a:gd name="connsiteY5" fmla="*/ 8793 h 210508"/>
                      <a:gd name="connsiteX6" fmla="*/ 355329 w 357712"/>
                      <a:gd name="connsiteY6" fmla="*/ 8864 h 210508"/>
                      <a:gd name="connsiteX7" fmla="*/ 7095 w 357712"/>
                      <a:gd name="connsiteY7" fmla="*/ 209937 h 210508"/>
                      <a:gd name="connsiteX8" fmla="*/ 4714 w 357712"/>
                      <a:gd name="connsiteY8" fmla="*/ 210508 h 2105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57712" h="210508">
                        <a:moveTo>
                          <a:pt x="4714" y="210508"/>
                        </a:moveTo>
                        <a:cubicBezTo>
                          <a:pt x="2084" y="210481"/>
                          <a:pt x="-26" y="208328"/>
                          <a:pt x="0" y="205697"/>
                        </a:cubicBezTo>
                        <a:cubicBezTo>
                          <a:pt x="17" y="204033"/>
                          <a:pt x="901" y="202499"/>
                          <a:pt x="2333" y="201650"/>
                        </a:cubicBezTo>
                        <a:lnTo>
                          <a:pt x="350567" y="577"/>
                        </a:lnTo>
                        <a:cubicBezTo>
                          <a:pt x="352862" y="-653"/>
                          <a:pt x="355719" y="145"/>
                          <a:pt x="357044" y="2387"/>
                        </a:cubicBezTo>
                        <a:cubicBezTo>
                          <a:pt x="358373" y="4595"/>
                          <a:pt x="357660" y="7463"/>
                          <a:pt x="355452" y="8793"/>
                        </a:cubicBezTo>
                        <a:cubicBezTo>
                          <a:pt x="355411" y="8817"/>
                          <a:pt x="355370" y="8841"/>
                          <a:pt x="355329" y="8864"/>
                        </a:cubicBezTo>
                        <a:lnTo>
                          <a:pt x="7095" y="209937"/>
                        </a:lnTo>
                        <a:cubicBezTo>
                          <a:pt x="6355" y="210306"/>
                          <a:pt x="5541" y="210501"/>
                          <a:pt x="4714" y="210508"/>
                        </a:cubicBezTo>
                        <a:close/>
                      </a:path>
                    </a:pathLst>
                  </a:custGeom>
                  <a:solidFill>
                    <a:srgbClr val="E0E0E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376" name="Полилиния: фигура 718">
                    <a:extLst>
                      <a:ext uri="{FF2B5EF4-FFF2-40B4-BE49-F238E27FC236}">
                        <a16:creationId xmlns:a16="http://schemas.microsoft.com/office/drawing/2014/main" id="{54444F86-365F-46C9-9D4A-B221B1EB3093}"/>
                      </a:ext>
                    </a:extLst>
                  </p:cNvPr>
                  <p:cNvSpPr/>
                  <p:nvPr/>
                </p:nvSpPr>
                <p:spPr>
                  <a:xfrm>
                    <a:off x="7386686" y="2735002"/>
                    <a:ext cx="357712" cy="210508"/>
                  </a:xfrm>
                  <a:custGeom>
                    <a:avLst/>
                    <a:gdLst>
                      <a:gd name="connsiteX0" fmla="*/ 4714 w 357712"/>
                      <a:gd name="connsiteY0" fmla="*/ 210508 h 210508"/>
                      <a:gd name="connsiteX1" fmla="*/ 0 w 357712"/>
                      <a:gd name="connsiteY1" fmla="*/ 205697 h 210508"/>
                      <a:gd name="connsiteX2" fmla="*/ 2333 w 357712"/>
                      <a:gd name="connsiteY2" fmla="*/ 201650 h 210508"/>
                      <a:gd name="connsiteX3" fmla="*/ 350567 w 357712"/>
                      <a:gd name="connsiteY3" fmla="*/ 577 h 210508"/>
                      <a:gd name="connsiteX4" fmla="*/ 357044 w 357712"/>
                      <a:gd name="connsiteY4" fmla="*/ 2387 h 210508"/>
                      <a:gd name="connsiteX5" fmla="*/ 355452 w 357712"/>
                      <a:gd name="connsiteY5" fmla="*/ 8793 h 210508"/>
                      <a:gd name="connsiteX6" fmla="*/ 355329 w 357712"/>
                      <a:gd name="connsiteY6" fmla="*/ 8864 h 210508"/>
                      <a:gd name="connsiteX7" fmla="*/ 7095 w 357712"/>
                      <a:gd name="connsiteY7" fmla="*/ 209937 h 210508"/>
                      <a:gd name="connsiteX8" fmla="*/ 4714 w 357712"/>
                      <a:gd name="connsiteY8" fmla="*/ 210508 h 2105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57712" h="210508">
                        <a:moveTo>
                          <a:pt x="4714" y="210508"/>
                        </a:moveTo>
                        <a:cubicBezTo>
                          <a:pt x="2084" y="210481"/>
                          <a:pt x="-26" y="208328"/>
                          <a:pt x="0" y="205697"/>
                        </a:cubicBezTo>
                        <a:cubicBezTo>
                          <a:pt x="17" y="204033"/>
                          <a:pt x="901" y="202499"/>
                          <a:pt x="2333" y="201650"/>
                        </a:cubicBezTo>
                        <a:lnTo>
                          <a:pt x="350567" y="577"/>
                        </a:lnTo>
                        <a:cubicBezTo>
                          <a:pt x="352862" y="-653"/>
                          <a:pt x="355719" y="145"/>
                          <a:pt x="357044" y="2387"/>
                        </a:cubicBezTo>
                        <a:cubicBezTo>
                          <a:pt x="358373" y="4595"/>
                          <a:pt x="357660" y="7463"/>
                          <a:pt x="355452" y="8793"/>
                        </a:cubicBezTo>
                        <a:cubicBezTo>
                          <a:pt x="355411" y="8817"/>
                          <a:pt x="355370" y="8841"/>
                          <a:pt x="355329" y="8864"/>
                        </a:cubicBezTo>
                        <a:lnTo>
                          <a:pt x="7095" y="209937"/>
                        </a:lnTo>
                        <a:cubicBezTo>
                          <a:pt x="6355" y="210306"/>
                          <a:pt x="5541" y="210501"/>
                          <a:pt x="4714" y="210508"/>
                        </a:cubicBezTo>
                        <a:close/>
                      </a:path>
                    </a:pathLst>
                  </a:custGeom>
                  <a:solidFill>
                    <a:srgbClr val="E0E0E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377" name="Полилиния: фигура 719">
                    <a:extLst>
                      <a:ext uri="{FF2B5EF4-FFF2-40B4-BE49-F238E27FC236}">
                        <a16:creationId xmlns:a16="http://schemas.microsoft.com/office/drawing/2014/main" id="{382D2BA4-074B-4283-AC90-B814904DFC2F}"/>
                      </a:ext>
                    </a:extLst>
                  </p:cNvPr>
                  <p:cNvSpPr/>
                  <p:nvPr/>
                </p:nvSpPr>
                <p:spPr>
                  <a:xfrm>
                    <a:off x="7386686" y="2779675"/>
                    <a:ext cx="357712" cy="210508"/>
                  </a:xfrm>
                  <a:custGeom>
                    <a:avLst/>
                    <a:gdLst>
                      <a:gd name="connsiteX0" fmla="*/ 4714 w 357712"/>
                      <a:gd name="connsiteY0" fmla="*/ 210508 h 210508"/>
                      <a:gd name="connsiteX1" fmla="*/ 0 w 357712"/>
                      <a:gd name="connsiteY1" fmla="*/ 205697 h 210508"/>
                      <a:gd name="connsiteX2" fmla="*/ 2333 w 357712"/>
                      <a:gd name="connsiteY2" fmla="*/ 201650 h 210508"/>
                      <a:gd name="connsiteX3" fmla="*/ 350567 w 357712"/>
                      <a:gd name="connsiteY3" fmla="*/ 577 h 210508"/>
                      <a:gd name="connsiteX4" fmla="*/ 357044 w 357712"/>
                      <a:gd name="connsiteY4" fmla="*/ 2387 h 210508"/>
                      <a:gd name="connsiteX5" fmla="*/ 355452 w 357712"/>
                      <a:gd name="connsiteY5" fmla="*/ 8793 h 210508"/>
                      <a:gd name="connsiteX6" fmla="*/ 355329 w 357712"/>
                      <a:gd name="connsiteY6" fmla="*/ 8864 h 210508"/>
                      <a:gd name="connsiteX7" fmla="*/ 7095 w 357712"/>
                      <a:gd name="connsiteY7" fmla="*/ 209937 h 210508"/>
                      <a:gd name="connsiteX8" fmla="*/ 4714 w 357712"/>
                      <a:gd name="connsiteY8" fmla="*/ 210508 h 2105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57712" h="210508">
                        <a:moveTo>
                          <a:pt x="4714" y="210508"/>
                        </a:moveTo>
                        <a:cubicBezTo>
                          <a:pt x="2084" y="210481"/>
                          <a:pt x="-26" y="208327"/>
                          <a:pt x="0" y="205697"/>
                        </a:cubicBezTo>
                        <a:cubicBezTo>
                          <a:pt x="17" y="204033"/>
                          <a:pt x="901" y="202499"/>
                          <a:pt x="2333" y="201650"/>
                        </a:cubicBezTo>
                        <a:lnTo>
                          <a:pt x="350567" y="577"/>
                        </a:lnTo>
                        <a:cubicBezTo>
                          <a:pt x="352862" y="-653"/>
                          <a:pt x="355719" y="145"/>
                          <a:pt x="357044" y="2387"/>
                        </a:cubicBezTo>
                        <a:cubicBezTo>
                          <a:pt x="358373" y="4595"/>
                          <a:pt x="357660" y="7463"/>
                          <a:pt x="355452" y="8793"/>
                        </a:cubicBezTo>
                        <a:cubicBezTo>
                          <a:pt x="355411" y="8817"/>
                          <a:pt x="355370" y="8841"/>
                          <a:pt x="355329" y="8864"/>
                        </a:cubicBezTo>
                        <a:lnTo>
                          <a:pt x="7095" y="209937"/>
                        </a:lnTo>
                        <a:cubicBezTo>
                          <a:pt x="6355" y="210306"/>
                          <a:pt x="5541" y="210501"/>
                          <a:pt x="4714" y="210508"/>
                        </a:cubicBezTo>
                        <a:close/>
                      </a:path>
                    </a:pathLst>
                  </a:custGeom>
                  <a:solidFill>
                    <a:srgbClr val="E0E0E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378" name="Полилиния: фигура 720">
                    <a:extLst>
                      <a:ext uri="{FF2B5EF4-FFF2-40B4-BE49-F238E27FC236}">
                        <a16:creationId xmlns:a16="http://schemas.microsoft.com/office/drawing/2014/main" id="{8099F677-96CA-4D3C-A9E7-8529A1793C54}"/>
                      </a:ext>
                    </a:extLst>
                  </p:cNvPr>
                  <p:cNvSpPr/>
                  <p:nvPr/>
                </p:nvSpPr>
                <p:spPr>
                  <a:xfrm>
                    <a:off x="7386686" y="2824347"/>
                    <a:ext cx="357712" cy="210508"/>
                  </a:xfrm>
                  <a:custGeom>
                    <a:avLst/>
                    <a:gdLst>
                      <a:gd name="connsiteX0" fmla="*/ 4714 w 357712"/>
                      <a:gd name="connsiteY0" fmla="*/ 210508 h 210508"/>
                      <a:gd name="connsiteX1" fmla="*/ 0 w 357712"/>
                      <a:gd name="connsiteY1" fmla="*/ 205697 h 210508"/>
                      <a:gd name="connsiteX2" fmla="*/ 2333 w 357712"/>
                      <a:gd name="connsiteY2" fmla="*/ 201650 h 210508"/>
                      <a:gd name="connsiteX3" fmla="*/ 350567 w 357712"/>
                      <a:gd name="connsiteY3" fmla="*/ 577 h 210508"/>
                      <a:gd name="connsiteX4" fmla="*/ 357044 w 357712"/>
                      <a:gd name="connsiteY4" fmla="*/ 2387 h 210508"/>
                      <a:gd name="connsiteX5" fmla="*/ 355452 w 357712"/>
                      <a:gd name="connsiteY5" fmla="*/ 8793 h 210508"/>
                      <a:gd name="connsiteX6" fmla="*/ 355329 w 357712"/>
                      <a:gd name="connsiteY6" fmla="*/ 8864 h 210508"/>
                      <a:gd name="connsiteX7" fmla="*/ 7095 w 357712"/>
                      <a:gd name="connsiteY7" fmla="*/ 209937 h 210508"/>
                      <a:gd name="connsiteX8" fmla="*/ 4714 w 357712"/>
                      <a:gd name="connsiteY8" fmla="*/ 210508 h 2105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57712" h="210508">
                        <a:moveTo>
                          <a:pt x="4714" y="210508"/>
                        </a:moveTo>
                        <a:cubicBezTo>
                          <a:pt x="2084" y="210481"/>
                          <a:pt x="-26" y="208327"/>
                          <a:pt x="0" y="205697"/>
                        </a:cubicBezTo>
                        <a:cubicBezTo>
                          <a:pt x="17" y="204033"/>
                          <a:pt x="901" y="202499"/>
                          <a:pt x="2333" y="201650"/>
                        </a:cubicBezTo>
                        <a:lnTo>
                          <a:pt x="350567" y="577"/>
                        </a:lnTo>
                        <a:cubicBezTo>
                          <a:pt x="352862" y="-653"/>
                          <a:pt x="355719" y="145"/>
                          <a:pt x="357044" y="2387"/>
                        </a:cubicBezTo>
                        <a:cubicBezTo>
                          <a:pt x="358373" y="4595"/>
                          <a:pt x="357660" y="7463"/>
                          <a:pt x="355452" y="8793"/>
                        </a:cubicBezTo>
                        <a:cubicBezTo>
                          <a:pt x="355411" y="8817"/>
                          <a:pt x="355370" y="8841"/>
                          <a:pt x="355329" y="8864"/>
                        </a:cubicBezTo>
                        <a:lnTo>
                          <a:pt x="7095" y="209937"/>
                        </a:lnTo>
                        <a:cubicBezTo>
                          <a:pt x="6355" y="210306"/>
                          <a:pt x="5541" y="210501"/>
                          <a:pt x="4714" y="210508"/>
                        </a:cubicBezTo>
                        <a:close/>
                      </a:path>
                    </a:pathLst>
                  </a:custGeom>
                  <a:solidFill>
                    <a:srgbClr val="E0E0E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379" name="Полилиния: фигура 721">
                    <a:extLst>
                      <a:ext uri="{FF2B5EF4-FFF2-40B4-BE49-F238E27FC236}">
                        <a16:creationId xmlns:a16="http://schemas.microsoft.com/office/drawing/2014/main" id="{2EFECBF9-4FA8-4A44-8F22-5FAC798D84EA}"/>
                      </a:ext>
                    </a:extLst>
                  </p:cNvPr>
                  <p:cNvSpPr/>
                  <p:nvPr/>
                </p:nvSpPr>
                <p:spPr>
                  <a:xfrm>
                    <a:off x="7386686" y="2869019"/>
                    <a:ext cx="357712" cy="210508"/>
                  </a:xfrm>
                  <a:custGeom>
                    <a:avLst/>
                    <a:gdLst>
                      <a:gd name="connsiteX0" fmla="*/ 4714 w 357712"/>
                      <a:gd name="connsiteY0" fmla="*/ 210508 h 210508"/>
                      <a:gd name="connsiteX1" fmla="*/ 0 w 357712"/>
                      <a:gd name="connsiteY1" fmla="*/ 205697 h 210508"/>
                      <a:gd name="connsiteX2" fmla="*/ 2333 w 357712"/>
                      <a:gd name="connsiteY2" fmla="*/ 201650 h 210508"/>
                      <a:gd name="connsiteX3" fmla="*/ 350567 w 357712"/>
                      <a:gd name="connsiteY3" fmla="*/ 577 h 210508"/>
                      <a:gd name="connsiteX4" fmla="*/ 357044 w 357712"/>
                      <a:gd name="connsiteY4" fmla="*/ 2387 h 210508"/>
                      <a:gd name="connsiteX5" fmla="*/ 355452 w 357712"/>
                      <a:gd name="connsiteY5" fmla="*/ 8793 h 210508"/>
                      <a:gd name="connsiteX6" fmla="*/ 355329 w 357712"/>
                      <a:gd name="connsiteY6" fmla="*/ 8864 h 210508"/>
                      <a:gd name="connsiteX7" fmla="*/ 7095 w 357712"/>
                      <a:gd name="connsiteY7" fmla="*/ 209937 h 210508"/>
                      <a:gd name="connsiteX8" fmla="*/ 4714 w 357712"/>
                      <a:gd name="connsiteY8" fmla="*/ 210508 h 2105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57712" h="210508">
                        <a:moveTo>
                          <a:pt x="4714" y="210508"/>
                        </a:moveTo>
                        <a:cubicBezTo>
                          <a:pt x="2084" y="210481"/>
                          <a:pt x="-26" y="208327"/>
                          <a:pt x="0" y="205697"/>
                        </a:cubicBezTo>
                        <a:cubicBezTo>
                          <a:pt x="17" y="204033"/>
                          <a:pt x="901" y="202499"/>
                          <a:pt x="2333" y="201650"/>
                        </a:cubicBezTo>
                        <a:lnTo>
                          <a:pt x="350567" y="577"/>
                        </a:lnTo>
                        <a:cubicBezTo>
                          <a:pt x="352862" y="-653"/>
                          <a:pt x="355719" y="145"/>
                          <a:pt x="357044" y="2387"/>
                        </a:cubicBezTo>
                        <a:cubicBezTo>
                          <a:pt x="358373" y="4595"/>
                          <a:pt x="357660" y="7463"/>
                          <a:pt x="355452" y="8793"/>
                        </a:cubicBezTo>
                        <a:cubicBezTo>
                          <a:pt x="355411" y="8817"/>
                          <a:pt x="355370" y="8841"/>
                          <a:pt x="355329" y="8864"/>
                        </a:cubicBezTo>
                        <a:lnTo>
                          <a:pt x="7095" y="209937"/>
                        </a:lnTo>
                        <a:cubicBezTo>
                          <a:pt x="6355" y="210306"/>
                          <a:pt x="5541" y="210501"/>
                          <a:pt x="4714" y="210508"/>
                        </a:cubicBezTo>
                        <a:close/>
                      </a:path>
                    </a:pathLst>
                  </a:custGeom>
                  <a:solidFill>
                    <a:srgbClr val="E0E0E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380" name="Полилиния: фигура 722">
                    <a:extLst>
                      <a:ext uri="{FF2B5EF4-FFF2-40B4-BE49-F238E27FC236}">
                        <a16:creationId xmlns:a16="http://schemas.microsoft.com/office/drawing/2014/main" id="{AC70A59B-C4BC-450A-AE2C-D970C09CE55F}"/>
                      </a:ext>
                    </a:extLst>
                  </p:cNvPr>
                  <p:cNvSpPr/>
                  <p:nvPr/>
                </p:nvSpPr>
                <p:spPr>
                  <a:xfrm>
                    <a:off x="7790523" y="2367861"/>
                    <a:ext cx="358152" cy="210843"/>
                  </a:xfrm>
                  <a:custGeom>
                    <a:avLst/>
                    <a:gdLst>
                      <a:gd name="connsiteX0" fmla="*/ 4736 w 358152"/>
                      <a:gd name="connsiteY0" fmla="*/ 210842 h 210843"/>
                      <a:gd name="connsiteX1" fmla="*/ 640 w 358152"/>
                      <a:gd name="connsiteY1" fmla="*/ 208461 h 210843"/>
                      <a:gd name="connsiteX2" fmla="*/ 2355 w 358152"/>
                      <a:gd name="connsiteY2" fmla="*/ 201889 h 210843"/>
                      <a:gd name="connsiteX3" fmla="*/ 350589 w 358152"/>
                      <a:gd name="connsiteY3" fmla="*/ 911 h 210843"/>
                      <a:gd name="connsiteX4" fmla="*/ 357242 w 358152"/>
                      <a:gd name="connsiteY4" fmla="*/ 1962 h 210843"/>
                      <a:gd name="connsiteX5" fmla="*/ 356191 w 358152"/>
                      <a:gd name="connsiteY5" fmla="*/ 8614 h 210843"/>
                      <a:gd name="connsiteX6" fmla="*/ 355351 w 358152"/>
                      <a:gd name="connsiteY6" fmla="*/ 9103 h 210843"/>
                      <a:gd name="connsiteX7" fmla="*/ 7117 w 358152"/>
                      <a:gd name="connsiteY7" fmla="*/ 210175 h 210843"/>
                      <a:gd name="connsiteX8" fmla="*/ 4736 w 358152"/>
                      <a:gd name="connsiteY8" fmla="*/ 210842 h 2108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58152" h="210843">
                        <a:moveTo>
                          <a:pt x="4736" y="210842"/>
                        </a:moveTo>
                        <a:cubicBezTo>
                          <a:pt x="3045" y="210832"/>
                          <a:pt x="1486" y="209926"/>
                          <a:pt x="640" y="208461"/>
                        </a:cubicBezTo>
                        <a:cubicBezTo>
                          <a:pt x="-669" y="206168"/>
                          <a:pt x="92" y="203249"/>
                          <a:pt x="2355" y="201889"/>
                        </a:cubicBezTo>
                        <a:lnTo>
                          <a:pt x="350589" y="911"/>
                        </a:lnTo>
                        <a:cubicBezTo>
                          <a:pt x="352716" y="-636"/>
                          <a:pt x="355695" y="-165"/>
                          <a:pt x="357242" y="1962"/>
                        </a:cubicBezTo>
                        <a:cubicBezTo>
                          <a:pt x="358789" y="4089"/>
                          <a:pt x="358318" y="7067"/>
                          <a:pt x="356191" y="8614"/>
                        </a:cubicBezTo>
                        <a:cubicBezTo>
                          <a:pt x="355929" y="8805"/>
                          <a:pt x="355647" y="8969"/>
                          <a:pt x="355351" y="9103"/>
                        </a:cubicBezTo>
                        <a:lnTo>
                          <a:pt x="7117" y="210175"/>
                        </a:lnTo>
                        <a:cubicBezTo>
                          <a:pt x="6406" y="210627"/>
                          <a:pt x="5578" y="210859"/>
                          <a:pt x="4736" y="210842"/>
                        </a:cubicBezTo>
                        <a:close/>
                      </a:path>
                    </a:pathLst>
                  </a:custGeom>
                  <a:solidFill>
                    <a:srgbClr val="E0E0E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381" name="Полилиния: фигура 723">
                    <a:extLst>
                      <a:ext uri="{FF2B5EF4-FFF2-40B4-BE49-F238E27FC236}">
                        <a16:creationId xmlns:a16="http://schemas.microsoft.com/office/drawing/2014/main" id="{26BF6539-FE34-453A-B85B-A34696C01504}"/>
                      </a:ext>
                    </a:extLst>
                  </p:cNvPr>
                  <p:cNvSpPr/>
                  <p:nvPr/>
                </p:nvSpPr>
                <p:spPr>
                  <a:xfrm>
                    <a:off x="7790523" y="2412533"/>
                    <a:ext cx="358152" cy="210843"/>
                  </a:xfrm>
                  <a:custGeom>
                    <a:avLst/>
                    <a:gdLst>
                      <a:gd name="connsiteX0" fmla="*/ 4736 w 358152"/>
                      <a:gd name="connsiteY0" fmla="*/ 210842 h 210843"/>
                      <a:gd name="connsiteX1" fmla="*/ 640 w 358152"/>
                      <a:gd name="connsiteY1" fmla="*/ 208461 h 210843"/>
                      <a:gd name="connsiteX2" fmla="*/ 2355 w 358152"/>
                      <a:gd name="connsiteY2" fmla="*/ 201889 h 210843"/>
                      <a:gd name="connsiteX3" fmla="*/ 350589 w 358152"/>
                      <a:gd name="connsiteY3" fmla="*/ 911 h 210843"/>
                      <a:gd name="connsiteX4" fmla="*/ 357242 w 358152"/>
                      <a:gd name="connsiteY4" fmla="*/ 1962 h 210843"/>
                      <a:gd name="connsiteX5" fmla="*/ 356191 w 358152"/>
                      <a:gd name="connsiteY5" fmla="*/ 8614 h 210843"/>
                      <a:gd name="connsiteX6" fmla="*/ 355351 w 358152"/>
                      <a:gd name="connsiteY6" fmla="*/ 9103 h 210843"/>
                      <a:gd name="connsiteX7" fmla="*/ 7117 w 358152"/>
                      <a:gd name="connsiteY7" fmla="*/ 210175 h 210843"/>
                      <a:gd name="connsiteX8" fmla="*/ 4736 w 358152"/>
                      <a:gd name="connsiteY8" fmla="*/ 210842 h 2108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58152" h="210843">
                        <a:moveTo>
                          <a:pt x="4736" y="210842"/>
                        </a:moveTo>
                        <a:cubicBezTo>
                          <a:pt x="3045" y="210832"/>
                          <a:pt x="1486" y="209926"/>
                          <a:pt x="640" y="208461"/>
                        </a:cubicBezTo>
                        <a:cubicBezTo>
                          <a:pt x="-669" y="206168"/>
                          <a:pt x="92" y="203249"/>
                          <a:pt x="2355" y="201889"/>
                        </a:cubicBezTo>
                        <a:lnTo>
                          <a:pt x="350589" y="911"/>
                        </a:lnTo>
                        <a:cubicBezTo>
                          <a:pt x="352716" y="-636"/>
                          <a:pt x="355695" y="-165"/>
                          <a:pt x="357242" y="1962"/>
                        </a:cubicBezTo>
                        <a:cubicBezTo>
                          <a:pt x="358789" y="4089"/>
                          <a:pt x="358318" y="7067"/>
                          <a:pt x="356191" y="8614"/>
                        </a:cubicBezTo>
                        <a:cubicBezTo>
                          <a:pt x="355929" y="8805"/>
                          <a:pt x="355647" y="8969"/>
                          <a:pt x="355351" y="9103"/>
                        </a:cubicBezTo>
                        <a:lnTo>
                          <a:pt x="7117" y="210175"/>
                        </a:lnTo>
                        <a:cubicBezTo>
                          <a:pt x="6406" y="210627"/>
                          <a:pt x="5578" y="210859"/>
                          <a:pt x="4736" y="210842"/>
                        </a:cubicBezTo>
                        <a:close/>
                      </a:path>
                    </a:pathLst>
                  </a:custGeom>
                  <a:solidFill>
                    <a:srgbClr val="E0E0E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382" name="Полилиния: фигура 724">
                    <a:extLst>
                      <a:ext uri="{FF2B5EF4-FFF2-40B4-BE49-F238E27FC236}">
                        <a16:creationId xmlns:a16="http://schemas.microsoft.com/office/drawing/2014/main" id="{F8838E1E-85AB-4D0D-BBD0-57E18DE235ED}"/>
                      </a:ext>
                    </a:extLst>
                  </p:cNvPr>
                  <p:cNvSpPr/>
                  <p:nvPr/>
                </p:nvSpPr>
                <p:spPr>
                  <a:xfrm>
                    <a:off x="7790523" y="2457205"/>
                    <a:ext cx="358152" cy="210842"/>
                  </a:xfrm>
                  <a:custGeom>
                    <a:avLst/>
                    <a:gdLst>
                      <a:gd name="connsiteX0" fmla="*/ 4736 w 358152"/>
                      <a:gd name="connsiteY0" fmla="*/ 210842 h 210842"/>
                      <a:gd name="connsiteX1" fmla="*/ 640 w 358152"/>
                      <a:gd name="connsiteY1" fmla="*/ 208461 h 210842"/>
                      <a:gd name="connsiteX2" fmla="*/ 2355 w 358152"/>
                      <a:gd name="connsiteY2" fmla="*/ 201889 h 210842"/>
                      <a:gd name="connsiteX3" fmla="*/ 350589 w 358152"/>
                      <a:gd name="connsiteY3" fmla="*/ 911 h 210842"/>
                      <a:gd name="connsiteX4" fmla="*/ 357242 w 358152"/>
                      <a:gd name="connsiteY4" fmla="*/ 1962 h 210842"/>
                      <a:gd name="connsiteX5" fmla="*/ 356191 w 358152"/>
                      <a:gd name="connsiteY5" fmla="*/ 8614 h 210842"/>
                      <a:gd name="connsiteX6" fmla="*/ 355351 w 358152"/>
                      <a:gd name="connsiteY6" fmla="*/ 9103 h 210842"/>
                      <a:gd name="connsiteX7" fmla="*/ 7117 w 358152"/>
                      <a:gd name="connsiteY7" fmla="*/ 209794 h 210842"/>
                      <a:gd name="connsiteX8" fmla="*/ 4736 w 358152"/>
                      <a:gd name="connsiteY8" fmla="*/ 210842 h 2108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58152" h="210842">
                        <a:moveTo>
                          <a:pt x="4736" y="210842"/>
                        </a:moveTo>
                        <a:cubicBezTo>
                          <a:pt x="3045" y="210832"/>
                          <a:pt x="1486" y="209926"/>
                          <a:pt x="640" y="208461"/>
                        </a:cubicBezTo>
                        <a:cubicBezTo>
                          <a:pt x="-669" y="206168"/>
                          <a:pt x="92" y="203249"/>
                          <a:pt x="2355" y="201889"/>
                        </a:cubicBezTo>
                        <a:lnTo>
                          <a:pt x="350589" y="911"/>
                        </a:lnTo>
                        <a:cubicBezTo>
                          <a:pt x="352716" y="-636"/>
                          <a:pt x="355695" y="-165"/>
                          <a:pt x="357242" y="1962"/>
                        </a:cubicBezTo>
                        <a:cubicBezTo>
                          <a:pt x="358789" y="4089"/>
                          <a:pt x="358318" y="7067"/>
                          <a:pt x="356191" y="8614"/>
                        </a:cubicBezTo>
                        <a:cubicBezTo>
                          <a:pt x="355929" y="8805"/>
                          <a:pt x="355647" y="8969"/>
                          <a:pt x="355351" y="9103"/>
                        </a:cubicBezTo>
                        <a:lnTo>
                          <a:pt x="7117" y="209794"/>
                        </a:lnTo>
                        <a:cubicBezTo>
                          <a:pt x="6451" y="210382"/>
                          <a:pt x="5619" y="210748"/>
                          <a:pt x="4736" y="210842"/>
                        </a:cubicBezTo>
                        <a:close/>
                      </a:path>
                    </a:pathLst>
                  </a:custGeom>
                  <a:solidFill>
                    <a:srgbClr val="E0E0E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383" name="Полилиния: фигура 725">
                    <a:extLst>
                      <a:ext uri="{FF2B5EF4-FFF2-40B4-BE49-F238E27FC236}">
                        <a16:creationId xmlns:a16="http://schemas.microsoft.com/office/drawing/2014/main" id="{66B0F233-C440-40DA-8F78-F1FDEB8F0AA3}"/>
                      </a:ext>
                    </a:extLst>
                  </p:cNvPr>
                  <p:cNvSpPr/>
                  <p:nvPr/>
                </p:nvSpPr>
                <p:spPr>
                  <a:xfrm>
                    <a:off x="7790546" y="2501877"/>
                    <a:ext cx="358130" cy="210843"/>
                  </a:xfrm>
                  <a:custGeom>
                    <a:avLst/>
                    <a:gdLst>
                      <a:gd name="connsiteX0" fmla="*/ 4714 w 358130"/>
                      <a:gd name="connsiteY0" fmla="*/ 210842 h 210843"/>
                      <a:gd name="connsiteX1" fmla="*/ 0 w 358130"/>
                      <a:gd name="connsiteY1" fmla="*/ 206031 h 210843"/>
                      <a:gd name="connsiteX2" fmla="*/ 2333 w 358130"/>
                      <a:gd name="connsiteY2" fmla="*/ 201984 h 210843"/>
                      <a:gd name="connsiteX3" fmla="*/ 350567 w 358130"/>
                      <a:gd name="connsiteY3" fmla="*/ 911 h 210843"/>
                      <a:gd name="connsiteX4" fmla="*/ 357219 w 358130"/>
                      <a:gd name="connsiteY4" fmla="*/ 1962 h 210843"/>
                      <a:gd name="connsiteX5" fmla="*/ 356169 w 358130"/>
                      <a:gd name="connsiteY5" fmla="*/ 8614 h 210843"/>
                      <a:gd name="connsiteX6" fmla="*/ 355329 w 358130"/>
                      <a:gd name="connsiteY6" fmla="*/ 9103 h 210843"/>
                      <a:gd name="connsiteX7" fmla="*/ 7095 w 358130"/>
                      <a:gd name="connsiteY7" fmla="*/ 210175 h 210843"/>
                      <a:gd name="connsiteX8" fmla="*/ 4714 w 358130"/>
                      <a:gd name="connsiteY8" fmla="*/ 210842 h 2108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58130" h="210843">
                        <a:moveTo>
                          <a:pt x="4714" y="210842"/>
                        </a:moveTo>
                        <a:cubicBezTo>
                          <a:pt x="2084" y="210815"/>
                          <a:pt x="-26" y="208662"/>
                          <a:pt x="0" y="206031"/>
                        </a:cubicBezTo>
                        <a:cubicBezTo>
                          <a:pt x="17" y="204367"/>
                          <a:pt x="901" y="202833"/>
                          <a:pt x="2333" y="201984"/>
                        </a:cubicBezTo>
                        <a:lnTo>
                          <a:pt x="350567" y="911"/>
                        </a:lnTo>
                        <a:cubicBezTo>
                          <a:pt x="352694" y="-636"/>
                          <a:pt x="355672" y="-165"/>
                          <a:pt x="357219" y="1962"/>
                        </a:cubicBezTo>
                        <a:cubicBezTo>
                          <a:pt x="358766" y="4089"/>
                          <a:pt x="358296" y="7067"/>
                          <a:pt x="356169" y="8614"/>
                        </a:cubicBezTo>
                        <a:cubicBezTo>
                          <a:pt x="355906" y="8805"/>
                          <a:pt x="355625" y="8969"/>
                          <a:pt x="355329" y="9103"/>
                        </a:cubicBezTo>
                        <a:lnTo>
                          <a:pt x="7095" y="210175"/>
                        </a:lnTo>
                        <a:cubicBezTo>
                          <a:pt x="6384" y="210627"/>
                          <a:pt x="5556" y="210859"/>
                          <a:pt x="4714" y="210842"/>
                        </a:cubicBezTo>
                        <a:close/>
                      </a:path>
                    </a:pathLst>
                  </a:custGeom>
                  <a:solidFill>
                    <a:srgbClr val="E0E0E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384" name="Полилиния: фигура 726">
                    <a:extLst>
                      <a:ext uri="{FF2B5EF4-FFF2-40B4-BE49-F238E27FC236}">
                        <a16:creationId xmlns:a16="http://schemas.microsoft.com/office/drawing/2014/main" id="{62D7F5AA-125A-4968-B32B-B520ED731BDF}"/>
                      </a:ext>
                    </a:extLst>
                  </p:cNvPr>
                  <p:cNvSpPr/>
                  <p:nvPr/>
                </p:nvSpPr>
                <p:spPr>
                  <a:xfrm>
                    <a:off x="7790546" y="2546820"/>
                    <a:ext cx="357723" cy="210572"/>
                  </a:xfrm>
                  <a:custGeom>
                    <a:avLst/>
                    <a:gdLst>
                      <a:gd name="connsiteX0" fmla="*/ 4714 w 357723"/>
                      <a:gd name="connsiteY0" fmla="*/ 210571 h 210572"/>
                      <a:gd name="connsiteX1" fmla="*/ 0 w 357723"/>
                      <a:gd name="connsiteY1" fmla="*/ 205761 h 210572"/>
                      <a:gd name="connsiteX2" fmla="*/ 2333 w 357723"/>
                      <a:gd name="connsiteY2" fmla="*/ 201713 h 210572"/>
                      <a:gd name="connsiteX3" fmla="*/ 350567 w 357723"/>
                      <a:gd name="connsiteY3" fmla="*/ 640 h 210572"/>
                      <a:gd name="connsiteX4" fmla="*/ 357139 w 357723"/>
                      <a:gd name="connsiteY4" fmla="*/ 2355 h 210572"/>
                      <a:gd name="connsiteX5" fmla="*/ 355329 w 357723"/>
                      <a:gd name="connsiteY5" fmla="*/ 8927 h 210572"/>
                      <a:gd name="connsiteX6" fmla="*/ 7095 w 357723"/>
                      <a:gd name="connsiteY6" fmla="*/ 209905 h 210572"/>
                      <a:gd name="connsiteX7" fmla="*/ 4714 w 357723"/>
                      <a:gd name="connsiteY7" fmla="*/ 210571 h 2105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57723" h="210572">
                        <a:moveTo>
                          <a:pt x="4714" y="210571"/>
                        </a:moveTo>
                        <a:cubicBezTo>
                          <a:pt x="2084" y="210545"/>
                          <a:pt x="-26" y="208391"/>
                          <a:pt x="0" y="205761"/>
                        </a:cubicBezTo>
                        <a:cubicBezTo>
                          <a:pt x="17" y="204097"/>
                          <a:pt x="901" y="202562"/>
                          <a:pt x="2333" y="201713"/>
                        </a:cubicBezTo>
                        <a:lnTo>
                          <a:pt x="350567" y="640"/>
                        </a:lnTo>
                        <a:cubicBezTo>
                          <a:pt x="352859" y="-669"/>
                          <a:pt x="355778" y="92"/>
                          <a:pt x="357139" y="2355"/>
                        </a:cubicBezTo>
                        <a:cubicBezTo>
                          <a:pt x="358379" y="4678"/>
                          <a:pt x="357584" y="7566"/>
                          <a:pt x="355329" y="8927"/>
                        </a:cubicBezTo>
                        <a:lnTo>
                          <a:pt x="7095" y="209905"/>
                        </a:lnTo>
                        <a:cubicBezTo>
                          <a:pt x="6384" y="210356"/>
                          <a:pt x="5556" y="210588"/>
                          <a:pt x="4714" y="210571"/>
                        </a:cubicBezTo>
                        <a:close/>
                      </a:path>
                    </a:pathLst>
                  </a:custGeom>
                  <a:solidFill>
                    <a:srgbClr val="E0E0E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385" name="Полилиния: фигура 727">
                    <a:extLst>
                      <a:ext uri="{FF2B5EF4-FFF2-40B4-BE49-F238E27FC236}">
                        <a16:creationId xmlns:a16="http://schemas.microsoft.com/office/drawing/2014/main" id="{AEDCE28B-C816-46A3-A354-10CA5CAA2E26}"/>
                      </a:ext>
                    </a:extLst>
                  </p:cNvPr>
                  <p:cNvSpPr/>
                  <p:nvPr/>
                </p:nvSpPr>
                <p:spPr>
                  <a:xfrm>
                    <a:off x="7790546" y="2591222"/>
                    <a:ext cx="358130" cy="210843"/>
                  </a:xfrm>
                  <a:custGeom>
                    <a:avLst/>
                    <a:gdLst>
                      <a:gd name="connsiteX0" fmla="*/ 4714 w 358130"/>
                      <a:gd name="connsiteY0" fmla="*/ 210842 h 210843"/>
                      <a:gd name="connsiteX1" fmla="*/ 0 w 358130"/>
                      <a:gd name="connsiteY1" fmla="*/ 206031 h 210843"/>
                      <a:gd name="connsiteX2" fmla="*/ 2333 w 358130"/>
                      <a:gd name="connsiteY2" fmla="*/ 201984 h 210843"/>
                      <a:gd name="connsiteX3" fmla="*/ 350567 w 358130"/>
                      <a:gd name="connsiteY3" fmla="*/ 911 h 210843"/>
                      <a:gd name="connsiteX4" fmla="*/ 357219 w 358130"/>
                      <a:gd name="connsiteY4" fmla="*/ 1962 h 210843"/>
                      <a:gd name="connsiteX5" fmla="*/ 356169 w 358130"/>
                      <a:gd name="connsiteY5" fmla="*/ 8614 h 210843"/>
                      <a:gd name="connsiteX6" fmla="*/ 355329 w 358130"/>
                      <a:gd name="connsiteY6" fmla="*/ 9103 h 210843"/>
                      <a:gd name="connsiteX7" fmla="*/ 7095 w 358130"/>
                      <a:gd name="connsiteY7" fmla="*/ 210175 h 210843"/>
                      <a:gd name="connsiteX8" fmla="*/ 4714 w 358130"/>
                      <a:gd name="connsiteY8" fmla="*/ 210842 h 2108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58130" h="210843">
                        <a:moveTo>
                          <a:pt x="4714" y="210842"/>
                        </a:moveTo>
                        <a:cubicBezTo>
                          <a:pt x="2084" y="210815"/>
                          <a:pt x="-26" y="208661"/>
                          <a:pt x="0" y="206031"/>
                        </a:cubicBezTo>
                        <a:cubicBezTo>
                          <a:pt x="17" y="204367"/>
                          <a:pt x="901" y="202833"/>
                          <a:pt x="2333" y="201984"/>
                        </a:cubicBezTo>
                        <a:lnTo>
                          <a:pt x="350567" y="911"/>
                        </a:lnTo>
                        <a:cubicBezTo>
                          <a:pt x="352694" y="-636"/>
                          <a:pt x="355672" y="-165"/>
                          <a:pt x="357219" y="1962"/>
                        </a:cubicBezTo>
                        <a:cubicBezTo>
                          <a:pt x="358766" y="4089"/>
                          <a:pt x="358296" y="7067"/>
                          <a:pt x="356169" y="8614"/>
                        </a:cubicBezTo>
                        <a:cubicBezTo>
                          <a:pt x="355906" y="8805"/>
                          <a:pt x="355625" y="8969"/>
                          <a:pt x="355329" y="9103"/>
                        </a:cubicBezTo>
                        <a:lnTo>
                          <a:pt x="7095" y="210175"/>
                        </a:lnTo>
                        <a:cubicBezTo>
                          <a:pt x="6384" y="210627"/>
                          <a:pt x="5556" y="210859"/>
                          <a:pt x="4714" y="210842"/>
                        </a:cubicBezTo>
                        <a:close/>
                      </a:path>
                    </a:pathLst>
                  </a:custGeom>
                  <a:solidFill>
                    <a:srgbClr val="E0E0E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  <p:sp>
                <p:nvSpPr>
                  <p:cNvPr id="386" name="Полилиния: фигура 728">
                    <a:extLst>
                      <a:ext uri="{FF2B5EF4-FFF2-40B4-BE49-F238E27FC236}">
                        <a16:creationId xmlns:a16="http://schemas.microsoft.com/office/drawing/2014/main" id="{FFBB29AF-B1A5-402D-B321-86E54630502B}"/>
                      </a:ext>
                    </a:extLst>
                  </p:cNvPr>
                  <p:cNvSpPr/>
                  <p:nvPr/>
                </p:nvSpPr>
                <p:spPr>
                  <a:xfrm>
                    <a:off x="7790546" y="2636165"/>
                    <a:ext cx="357723" cy="210572"/>
                  </a:xfrm>
                  <a:custGeom>
                    <a:avLst/>
                    <a:gdLst>
                      <a:gd name="connsiteX0" fmla="*/ 4714 w 357723"/>
                      <a:gd name="connsiteY0" fmla="*/ 210571 h 210572"/>
                      <a:gd name="connsiteX1" fmla="*/ 0 w 357723"/>
                      <a:gd name="connsiteY1" fmla="*/ 205760 h 210572"/>
                      <a:gd name="connsiteX2" fmla="*/ 2333 w 357723"/>
                      <a:gd name="connsiteY2" fmla="*/ 201713 h 210572"/>
                      <a:gd name="connsiteX3" fmla="*/ 350567 w 357723"/>
                      <a:gd name="connsiteY3" fmla="*/ 640 h 210572"/>
                      <a:gd name="connsiteX4" fmla="*/ 357139 w 357723"/>
                      <a:gd name="connsiteY4" fmla="*/ 2355 h 210572"/>
                      <a:gd name="connsiteX5" fmla="*/ 355329 w 357723"/>
                      <a:gd name="connsiteY5" fmla="*/ 8927 h 210572"/>
                      <a:gd name="connsiteX6" fmla="*/ 7095 w 357723"/>
                      <a:gd name="connsiteY6" fmla="*/ 209905 h 210572"/>
                      <a:gd name="connsiteX7" fmla="*/ 4714 w 357723"/>
                      <a:gd name="connsiteY7" fmla="*/ 210571 h 2105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57723" h="210572">
                        <a:moveTo>
                          <a:pt x="4714" y="210571"/>
                        </a:moveTo>
                        <a:cubicBezTo>
                          <a:pt x="2084" y="210544"/>
                          <a:pt x="-26" y="208391"/>
                          <a:pt x="0" y="205760"/>
                        </a:cubicBezTo>
                        <a:cubicBezTo>
                          <a:pt x="17" y="204096"/>
                          <a:pt x="901" y="202562"/>
                          <a:pt x="2333" y="201713"/>
                        </a:cubicBezTo>
                        <a:lnTo>
                          <a:pt x="350567" y="640"/>
                        </a:lnTo>
                        <a:cubicBezTo>
                          <a:pt x="352859" y="-669"/>
                          <a:pt x="355778" y="92"/>
                          <a:pt x="357139" y="2355"/>
                        </a:cubicBezTo>
                        <a:cubicBezTo>
                          <a:pt x="358379" y="4678"/>
                          <a:pt x="357584" y="7566"/>
                          <a:pt x="355329" y="8927"/>
                        </a:cubicBezTo>
                        <a:lnTo>
                          <a:pt x="7095" y="209905"/>
                        </a:lnTo>
                        <a:cubicBezTo>
                          <a:pt x="6384" y="210356"/>
                          <a:pt x="5556" y="210588"/>
                          <a:pt x="4714" y="210571"/>
                        </a:cubicBezTo>
                        <a:close/>
                      </a:path>
                    </a:pathLst>
                  </a:custGeom>
                  <a:solidFill>
                    <a:srgbClr val="E0E0E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endParaRPr lang="ru-RU"/>
                  </a:p>
                </p:txBody>
              </p:sp>
            </p:grpSp>
          </p:grpSp>
          <p:grpSp>
            <p:nvGrpSpPr>
              <p:cNvPr id="311" name="Ноут">
                <a:extLst>
                  <a:ext uri="{FF2B5EF4-FFF2-40B4-BE49-F238E27FC236}">
                    <a16:creationId xmlns:a16="http://schemas.microsoft.com/office/drawing/2014/main" id="{FA8F265F-29B1-44E0-B28C-ECC840858B85}"/>
                  </a:ext>
                </a:extLst>
              </p:cNvPr>
              <p:cNvGrpSpPr/>
              <p:nvPr/>
            </p:nvGrpSpPr>
            <p:grpSpPr>
              <a:xfrm>
                <a:off x="7381875" y="2497846"/>
                <a:ext cx="3018543" cy="3095739"/>
                <a:chOff x="7381875" y="2497846"/>
                <a:chExt cx="3018543" cy="3095739"/>
              </a:xfrm>
            </p:grpSpPr>
            <p:sp>
              <p:nvSpPr>
                <p:cNvPr id="312" name="Полилиния: фигура 8">
                  <a:extLst>
                    <a:ext uri="{FF2B5EF4-FFF2-40B4-BE49-F238E27FC236}">
                      <a16:creationId xmlns:a16="http://schemas.microsoft.com/office/drawing/2014/main" id="{031FC89D-5C46-4152-A63E-9B48B4F16B5B}"/>
                    </a:ext>
                  </a:extLst>
                </p:cNvPr>
                <p:cNvSpPr/>
                <p:nvPr/>
              </p:nvSpPr>
              <p:spPr>
                <a:xfrm>
                  <a:off x="7381875" y="3850584"/>
                  <a:ext cx="3018543" cy="1743001"/>
                </a:xfrm>
                <a:custGeom>
                  <a:avLst/>
                  <a:gdLst>
                    <a:gd name="connsiteX0" fmla="*/ 19717 w 3018543"/>
                    <a:gd name="connsiteY0" fmla="*/ 1072682 h 1743001"/>
                    <a:gd name="connsiteX1" fmla="*/ 1160431 w 3018543"/>
                    <a:gd name="connsiteY1" fmla="*/ 1731621 h 1743001"/>
                    <a:gd name="connsiteX2" fmla="*/ 1255681 w 3018543"/>
                    <a:gd name="connsiteY2" fmla="*/ 1731621 h 1743001"/>
                    <a:gd name="connsiteX3" fmla="*/ 2998756 w 3018543"/>
                    <a:gd name="connsiteY3" fmla="*/ 725400 h 1743001"/>
                    <a:gd name="connsiteX4" fmla="*/ 2998756 w 3018543"/>
                    <a:gd name="connsiteY4" fmla="*/ 670250 h 1743001"/>
                    <a:gd name="connsiteX5" fmla="*/ 1858042 w 3018543"/>
                    <a:gd name="connsiteY5" fmla="*/ 11311 h 1743001"/>
                    <a:gd name="connsiteX6" fmla="*/ 1762792 w 3018543"/>
                    <a:gd name="connsiteY6" fmla="*/ 11311 h 1743001"/>
                    <a:gd name="connsiteX7" fmla="*/ 19717 w 3018543"/>
                    <a:gd name="connsiteY7" fmla="*/ 1017627 h 1743001"/>
                    <a:gd name="connsiteX8" fmla="*/ 19717 w 3018543"/>
                    <a:gd name="connsiteY8" fmla="*/ 1072682 h 1743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018543" h="1743001">
                      <a:moveTo>
                        <a:pt x="19717" y="1072682"/>
                      </a:moveTo>
                      <a:lnTo>
                        <a:pt x="1160431" y="1731621"/>
                      </a:lnTo>
                      <a:cubicBezTo>
                        <a:pt x="1190368" y="1746794"/>
                        <a:pt x="1225744" y="1746794"/>
                        <a:pt x="1255681" y="1731621"/>
                      </a:cubicBezTo>
                      <a:lnTo>
                        <a:pt x="2998756" y="725400"/>
                      </a:lnTo>
                      <a:cubicBezTo>
                        <a:pt x="3025140" y="710160"/>
                        <a:pt x="3025140" y="685491"/>
                        <a:pt x="2998756" y="670250"/>
                      </a:cubicBezTo>
                      <a:lnTo>
                        <a:pt x="1858042" y="11311"/>
                      </a:lnTo>
                      <a:cubicBezTo>
                        <a:pt x="1828083" y="-3770"/>
                        <a:pt x="1792751" y="-3770"/>
                        <a:pt x="1762792" y="11311"/>
                      </a:cubicBezTo>
                      <a:lnTo>
                        <a:pt x="19717" y="1017627"/>
                      </a:lnTo>
                      <a:cubicBezTo>
                        <a:pt x="-6572" y="1032772"/>
                        <a:pt x="-6572" y="1057442"/>
                        <a:pt x="19717" y="1072682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313" name="Полилиния: фигура 496">
                  <a:extLst>
                    <a:ext uri="{FF2B5EF4-FFF2-40B4-BE49-F238E27FC236}">
                      <a16:creationId xmlns:a16="http://schemas.microsoft.com/office/drawing/2014/main" id="{E879B30C-EBA7-4321-A45F-DA2CD9370B76}"/>
                    </a:ext>
                  </a:extLst>
                </p:cNvPr>
                <p:cNvSpPr/>
                <p:nvPr/>
              </p:nvSpPr>
              <p:spPr>
                <a:xfrm>
                  <a:off x="7542085" y="3873878"/>
                  <a:ext cx="2758440" cy="1627503"/>
                </a:xfrm>
                <a:custGeom>
                  <a:avLst/>
                  <a:gdLst>
                    <a:gd name="connsiteX0" fmla="*/ 0 w 2758440"/>
                    <a:gd name="connsiteY0" fmla="*/ 989094 h 1627503"/>
                    <a:gd name="connsiteX1" fmla="*/ 43720 w 2758440"/>
                    <a:gd name="connsiteY1" fmla="*/ 1046244 h 1627503"/>
                    <a:gd name="connsiteX2" fmla="*/ 1032415 w 2758440"/>
                    <a:gd name="connsiteY2" fmla="*/ 1617077 h 1627503"/>
                    <a:gd name="connsiteX3" fmla="*/ 1119759 w 2758440"/>
                    <a:gd name="connsiteY3" fmla="*/ 1617077 h 1627503"/>
                    <a:gd name="connsiteX4" fmla="*/ 2714720 w 2758440"/>
                    <a:gd name="connsiteY4" fmla="*/ 696200 h 1627503"/>
                    <a:gd name="connsiteX5" fmla="*/ 2758440 w 2758440"/>
                    <a:gd name="connsiteY5" fmla="*/ 638193 h 1627503"/>
                    <a:gd name="connsiteX6" fmla="*/ 2714720 w 2758440"/>
                    <a:gd name="connsiteY6" fmla="*/ 581996 h 1627503"/>
                    <a:gd name="connsiteX7" fmla="*/ 1725739 w 2758440"/>
                    <a:gd name="connsiteY7" fmla="*/ 10496 h 1627503"/>
                    <a:gd name="connsiteX8" fmla="*/ 1638395 w 2758440"/>
                    <a:gd name="connsiteY8" fmla="*/ 10496 h 1627503"/>
                    <a:gd name="connsiteX9" fmla="*/ 43720 w 2758440"/>
                    <a:gd name="connsiteY9" fmla="*/ 931373 h 1627503"/>
                    <a:gd name="connsiteX10" fmla="*/ 0 w 2758440"/>
                    <a:gd name="connsiteY10" fmla="*/ 989094 h 16275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758440" h="1627503">
                      <a:moveTo>
                        <a:pt x="0" y="989094"/>
                      </a:moveTo>
                      <a:cubicBezTo>
                        <a:pt x="0" y="1015288"/>
                        <a:pt x="19621" y="1031957"/>
                        <a:pt x="43720" y="1046244"/>
                      </a:cubicBezTo>
                      <a:lnTo>
                        <a:pt x="1032415" y="1617077"/>
                      </a:lnTo>
                      <a:cubicBezTo>
                        <a:pt x="1059870" y="1630979"/>
                        <a:pt x="1092304" y="1630979"/>
                        <a:pt x="1119759" y="1617077"/>
                      </a:cubicBezTo>
                      <a:lnTo>
                        <a:pt x="2714720" y="696200"/>
                      </a:lnTo>
                      <a:cubicBezTo>
                        <a:pt x="2738914" y="682199"/>
                        <a:pt x="2758440" y="664292"/>
                        <a:pt x="2758440" y="638193"/>
                      </a:cubicBezTo>
                      <a:cubicBezTo>
                        <a:pt x="2758440" y="612095"/>
                        <a:pt x="2738914" y="595902"/>
                        <a:pt x="2714720" y="581996"/>
                      </a:cubicBezTo>
                      <a:lnTo>
                        <a:pt x="1725739" y="10496"/>
                      </a:lnTo>
                      <a:cubicBezTo>
                        <a:pt x="1698306" y="-3499"/>
                        <a:pt x="1665828" y="-3499"/>
                        <a:pt x="1638395" y="10496"/>
                      </a:cubicBezTo>
                      <a:lnTo>
                        <a:pt x="43720" y="931373"/>
                      </a:lnTo>
                      <a:cubicBezTo>
                        <a:pt x="19526" y="945279"/>
                        <a:pt x="0" y="962615"/>
                        <a:pt x="0" y="989094"/>
                      </a:cubicBezTo>
                      <a:close/>
                    </a:path>
                  </a:pathLst>
                </a:custGeom>
                <a:solidFill>
                  <a:srgbClr val="37474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314" name="Полилиния: фигура 497">
                  <a:extLst>
                    <a:ext uri="{FF2B5EF4-FFF2-40B4-BE49-F238E27FC236}">
                      <a16:creationId xmlns:a16="http://schemas.microsoft.com/office/drawing/2014/main" id="{EE816AE8-C525-40E4-A129-7BCB788A3C2E}"/>
                    </a:ext>
                  </a:extLst>
                </p:cNvPr>
                <p:cNvSpPr/>
                <p:nvPr/>
              </p:nvSpPr>
              <p:spPr>
                <a:xfrm>
                  <a:off x="7567660" y="3873878"/>
                  <a:ext cx="2707290" cy="1563019"/>
                </a:xfrm>
                <a:custGeom>
                  <a:avLst/>
                  <a:gdLst>
                    <a:gd name="connsiteX0" fmla="*/ 18145 w 2707290"/>
                    <a:gd name="connsiteY0" fmla="*/ 981760 h 1563019"/>
                    <a:gd name="connsiteX1" fmla="*/ 1006840 w 2707290"/>
                    <a:gd name="connsiteY1" fmla="*/ 1552593 h 1563019"/>
                    <a:gd name="connsiteX2" fmla="*/ 1094185 w 2707290"/>
                    <a:gd name="connsiteY2" fmla="*/ 1552593 h 1563019"/>
                    <a:gd name="connsiteX3" fmla="*/ 2689146 w 2707290"/>
                    <a:gd name="connsiteY3" fmla="*/ 631716 h 1563019"/>
                    <a:gd name="connsiteX4" fmla="*/ 2689146 w 2707290"/>
                    <a:gd name="connsiteY4" fmla="*/ 581329 h 1563019"/>
                    <a:gd name="connsiteX5" fmla="*/ 1700165 w 2707290"/>
                    <a:gd name="connsiteY5" fmla="*/ 10496 h 1563019"/>
                    <a:gd name="connsiteX6" fmla="*/ 1612821 w 2707290"/>
                    <a:gd name="connsiteY6" fmla="*/ 10496 h 1563019"/>
                    <a:gd name="connsiteX7" fmla="*/ 18145 w 2707290"/>
                    <a:gd name="connsiteY7" fmla="*/ 931373 h 1563019"/>
                    <a:gd name="connsiteX8" fmla="*/ 18145 w 2707290"/>
                    <a:gd name="connsiteY8" fmla="*/ 981760 h 15630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707290" h="1563019">
                      <a:moveTo>
                        <a:pt x="18145" y="981760"/>
                      </a:moveTo>
                      <a:lnTo>
                        <a:pt x="1006840" y="1552593"/>
                      </a:lnTo>
                      <a:cubicBezTo>
                        <a:pt x="1034296" y="1566495"/>
                        <a:pt x="1066729" y="1566495"/>
                        <a:pt x="1094185" y="1552593"/>
                      </a:cubicBezTo>
                      <a:lnTo>
                        <a:pt x="2689146" y="631716"/>
                      </a:lnTo>
                      <a:cubicBezTo>
                        <a:pt x="2713339" y="617809"/>
                        <a:pt x="2713339" y="595235"/>
                        <a:pt x="2689146" y="581329"/>
                      </a:cubicBezTo>
                      <a:lnTo>
                        <a:pt x="1700165" y="10496"/>
                      </a:lnTo>
                      <a:cubicBezTo>
                        <a:pt x="1672732" y="-3499"/>
                        <a:pt x="1640254" y="-3499"/>
                        <a:pt x="1612821" y="10496"/>
                      </a:cubicBezTo>
                      <a:lnTo>
                        <a:pt x="18145" y="931373"/>
                      </a:lnTo>
                      <a:cubicBezTo>
                        <a:pt x="-6048" y="945279"/>
                        <a:pt x="-6048" y="967853"/>
                        <a:pt x="18145" y="981760"/>
                      </a:cubicBezTo>
                      <a:close/>
                    </a:path>
                  </a:pathLst>
                </a:custGeom>
                <a:solidFill>
                  <a:srgbClr val="455A6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315" name="Полилиния: фигура 498">
                  <a:extLst>
                    <a:ext uri="{FF2B5EF4-FFF2-40B4-BE49-F238E27FC236}">
                      <a16:creationId xmlns:a16="http://schemas.microsoft.com/office/drawing/2014/main" id="{7FC95AA7-DCBC-4EDB-9C05-9214F7D742C1}"/>
                    </a:ext>
                  </a:extLst>
                </p:cNvPr>
                <p:cNvSpPr/>
                <p:nvPr/>
              </p:nvSpPr>
              <p:spPr>
                <a:xfrm>
                  <a:off x="7542085" y="4807347"/>
                  <a:ext cx="1076134" cy="693820"/>
                </a:xfrm>
                <a:custGeom>
                  <a:avLst/>
                  <a:gdLst>
                    <a:gd name="connsiteX0" fmla="*/ 1076135 w 1076134"/>
                    <a:gd name="connsiteY0" fmla="*/ 629698 h 693820"/>
                    <a:gd name="connsiteX1" fmla="*/ 1076135 w 1076134"/>
                    <a:gd name="connsiteY1" fmla="*/ 693801 h 693820"/>
                    <a:gd name="connsiteX2" fmla="*/ 1032415 w 1076134"/>
                    <a:gd name="connsiteY2" fmla="*/ 683419 h 693820"/>
                    <a:gd name="connsiteX3" fmla="*/ 43720 w 1076134"/>
                    <a:gd name="connsiteY3" fmla="*/ 112586 h 693820"/>
                    <a:gd name="connsiteX4" fmla="*/ 0 w 1076134"/>
                    <a:gd name="connsiteY4" fmla="*/ 55436 h 693820"/>
                    <a:gd name="connsiteX5" fmla="*/ 40291 w 1076134"/>
                    <a:gd name="connsiteY5" fmla="*/ 0 h 693820"/>
                    <a:gd name="connsiteX6" fmla="*/ 43720 w 1076134"/>
                    <a:gd name="connsiteY6" fmla="*/ 48482 h 693820"/>
                    <a:gd name="connsiteX7" fmla="*/ 1032415 w 1076134"/>
                    <a:gd name="connsiteY7" fmla="*/ 619315 h 693820"/>
                    <a:gd name="connsiteX8" fmla="*/ 1076135 w 1076134"/>
                    <a:gd name="connsiteY8" fmla="*/ 629698 h 693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76134" h="693820">
                      <a:moveTo>
                        <a:pt x="1076135" y="629698"/>
                      </a:moveTo>
                      <a:lnTo>
                        <a:pt x="1076135" y="693801"/>
                      </a:lnTo>
                      <a:cubicBezTo>
                        <a:pt x="1060915" y="694121"/>
                        <a:pt x="1045866" y="690548"/>
                        <a:pt x="1032415" y="683419"/>
                      </a:cubicBezTo>
                      <a:lnTo>
                        <a:pt x="43720" y="112586"/>
                      </a:lnTo>
                      <a:cubicBezTo>
                        <a:pt x="19621" y="98679"/>
                        <a:pt x="0" y="81915"/>
                        <a:pt x="0" y="55436"/>
                      </a:cubicBezTo>
                      <a:cubicBezTo>
                        <a:pt x="0" y="30956"/>
                        <a:pt x="17621" y="13906"/>
                        <a:pt x="40291" y="0"/>
                      </a:cubicBezTo>
                      <a:cubicBezTo>
                        <a:pt x="21241" y="13240"/>
                        <a:pt x="21241" y="35528"/>
                        <a:pt x="43720" y="48482"/>
                      </a:cubicBezTo>
                      <a:lnTo>
                        <a:pt x="1032415" y="619315"/>
                      </a:lnTo>
                      <a:cubicBezTo>
                        <a:pt x="1045850" y="626484"/>
                        <a:pt x="1060910" y="630061"/>
                        <a:pt x="1076135" y="629698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316" name="Полилиния: фигура 499">
                  <a:extLst>
                    <a:ext uri="{FF2B5EF4-FFF2-40B4-BE49-F238E27FC236}">
                      <a16:creationId xmlns:a16="http://schemas.microsoft.com/office/drawing/2014/main" id="{6692BF71-57E6-481C-8CB9-32B17014BFCF}"/>
                    </a:ext>
                  </a:extLst>
                </p:cNvPr>
                <p:cNvSpPr/>
                <p:nvPr/>
              </p:nvSpPr>
              <p:spPr>
                <a:xfrm>
                  <a:off x="7411211" y="2497914"/>
                  <a:ext cx="1809751" cy="2320664"/>
                </a:xfrm>
                <a:custGeom>
                  <a:avLst/>
                  <a:gdLst>
                    <a:gd name="connsiteX0" fmla="*/ 111919 w 1809751"/>
                    <a:gd name="connsiteY0" fmla="*/ 2314005 h 2320664"/>
                    <a:gd name="connsiteX1" fmla="*/ 85726 w 1809751"/>
                    <a:gd name="connsiteY1" fmla="*/ 2263236 h 2320664"/>
                    <a:gd name="connsiteX2" fmla="*/ 1 w 1809751"/>
                    <a:gd name="connsiteY2" fmla="*/ 1009270 h 2320664"/>
                    <a:gd name="connsiteX3" fmla="*/ 40387 w 1809751"/>
                    <a:gd name="connsiteY3" fmla="*/ 935547 h 2320664"/>
                    <a:gd name="connsiteX4" fmla="*/ 1635443 w 1809751"/>
                    <a:gd name="connsiteY4" fmla="*/ 14670 h 2320664"/>
                    <a:gd name="connsiteX5" fmla="*/ 1699451 w 1809751"/>
                    <a:gd name="connsiteY5" fmla="*/ 8383 h 2320664"/>
                    <a:gd name="connsiteX6" fmla="*/ 1724026 w 1809751"/>
                    <a:gd name="connsiteY6" fmla="*/ 58866 h 2320664"/>
                    <a:gd name="connsiteX7" fmla="*/ 1809751 w 1809751"/>
                    <a:gd name="connsiteY7" fmla="*/ 1312737 h 2320664"/>
                    <a:gd name="connsiteX8" fmla="*/ 1769365 w 1809751"/>
                    <a:gd name="connsiteY8" fmla="*/ 1386555 h 2320664"/>
                    <a:gd name="connsiteX9" fmla="*/ 174403 w 1809751"/>
                    <a:gd name="connsiteY9" fmla="*/ 2307909 h 2320664"/>
                    <a:gd name="connsiteX10" fmla="*/ 111919 w 1809751"/>
                    <a:gd name="connsiteY10" fmla="*/ 2314005 h 2320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809751" h="2320664">
                      <a:moveTo>
                        <a:pt x="111919" y="2314005"/>
                      </a:moveTo>
                      <a:cubicBezTo>
                        <a:pt x="92869" y="2305242"/>
                        <a:pt x="87535" y="2290002"/>
                        <a:pt x="85726" y="2263236"/>
                      </a:cubicBezTo>
                      <a:lnTo>
                        <a:pt x="1" y="1009270"/>
                      </a:lnTo>
                      <a:cubicBezTo>
                        <a:pt x="-115" y="979385"/>
                        <a:pt x="15139" y="951538"/>
                        <a:pt x="40387" y="935547"/>
                      </a:cubicBezTo>
                      <a:lnTo>
                        <a:pt x="1635443" y="14670"/>
                      </a:lnTo>
                      <a:cubicBezTo>
                        <a:pt x="1659541" y="763"/>
                        <a:pt x="1677163" y="-6857"/>
                        <a:pt x="1699451" y="8383"/>
                      </a:cubicBezTo>
                      <a:cubicBezTo>
                        <a:pt x="1721740" y="23623"/>
                        <a:pt x="1722216" y="32005"/>
                        <a:pt x="1724026" y="58866"/>
                      </a:cubicBezTo>
                      <a:lnTo>
                        <a:pt x="1809751" y="1312737"/>
                      </a:lnTo>
                      <a:cubicBezTo>
                        <a:pt x="1809899" y="1342656"/>
                        <a:pt x="1794641" y="1370546"/>
                        <a:pt x="1769365" y="1386555"/>
                      </a:cubicBezTo>
                      <a:lnTo>
                        <a:pt x="174403" y="2307909"/>
                      </a:lnTo>
                      <a:cubicBezTo>
                        <a:pt x="150305" y="2321339"/>
                        <a:pt x="136589" y="2325435"/>
                        <a:pt x="111919" y="2314005"/>
                      </a:cubicBezTo>
                      <a:close/>
                    </a:path>
                  </a:pathLst>
                </a:custGeom>
                <a:solidFill>
                  <a:srgbClr val="37474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317" name="Полилиния: фигура 500">
                  <a:extLst>
                    <a:ext uri="{FF2B5EF4-FFF2-40B4-BE49-F238E27FC236}">
                      <a16:creationId xmlns:a16="http://schemas.microsoft.com/office/drawing/2014/main" id="{368E1A0A-47EC-4469-9120-72D49E90ACBE}"/>
                    </a:ext>
                  </a:extLst>
                </p:cNvPr>
                <p:cNvSpPr/>
                <p:nvPr/>
              </p:nvSpPr>
              <p:spPr>
                <a:xfrm>
                  <a:off x="7421784" y="2497846"/>
                  <a:ext cx="1713547" cy="988573"/>
                </a:xfrm>
                <a:custGeom>
                  <a:avLst/>
                  <a:gdLst>
                    <a:gd name="connsiteX0" fmla="*/ 1713548 w 1713547"/>
                    <a:gd name="connsiteY0" fmla="*/ 58838 h 988573"/>
                    <a:gd name="connsiteX1" fmla="*/ 1666494 w 1713547"/>
                    <a:gd name="connsiteY1" fmla="*/ 35597 h 988573"/>
                    <a:gd name="connsiteX2" fmla="*/ 71438 w 1713547"/>
                    <a:gd name="connsiteY2" fmla="*/ 956474 h 988573"/>
                    <a:gd name="connsiteX3" fmla="*/ 41624 w 1713547"/>
                    <a:gd name="connsiteY3" fmla="*/ 988573 h 988573"/>
                    <a:gd name="connsiteX4" fmla="*/ 0 w 1713547"/>
                    <a:gd name="connsiteY4" fmla="*/ 967618 h 988573"/>
                    <a:gd name="connsiteX5" fmla="*/ 0 w 1713547"/>
                    <a:gd name="connsiteY5" fmla="*/ 967618 h 988573"/>
                    <a:gd name="connsiteX6" fmla="*/ 29908 w 1713547"/>
                    <a:gd name="connsiteY6" fmla="*/ 935519 h 988573"/>
                    <a:gd name="connsiteX7" fmla="*/ 1624870 w 1713547"/>
                    <a:gd name="connsiteY7" fmla="*/ 14738 h 988573"/>
                    <a:gd name="connsiteX8" fmla="*/ 1688973 w 1713547"/>
                    <a:gd name="connsiteY8" fmla="*/ 8451 h 988573"/>
                    <a:gd name="connsiteX9" fmla="*/ 1713548 w 1713547"/>
                    <a:gd name="connsiteY9" fmla="*/ 58838 h 9885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713547" h="988573">
                      <a:moveTo>
                        <a:pt x="1713548" y="58838"/>
                      </a:moveTo>
                      <a:cubicBezTo>
                        <a:pt x="1711643" y="32168"/>
                        <a:pt x="1690592" y="21691"/>
                        <a:pt x="1666494" y="35597"/>
                      </a:cubicBezTo>
                      <a:lnTo>
                        <a:pt x="71438" y="956474"/>
                      </a:lnTo>
                      <a:cubicBezTo>
                        <a:pt x="58785" y="964287"/>
                        <a:pt x="48483" y="975379"/>
                        <a:pt x="41624" y="988573"/>
                      </a:cubicBezTo>
                      <a:lnTo>
                        <a:pt x="0" y="967618"/>
                      </a:lnTo>
                      <a:lnTo>
                        <a:pt x="0" y="967618"/>
                      </a:lnTo>
                      <a:cubicBezTo>
                        <a:pt x="6976" y="954477"/>
                        <a:pt x="17292" y="943406"/>
                        <a:pt x="29908" y="935519"/>
                      </a:cubicBezTo>
                      <a:lnTo>
                        <a:pt x="1624870" y="14738"/>
                      </a:lnTo>
                      <a:cubicBezTo>
                        <a:pt x="1649063" y="736"/>
                        <a:pt x="1666780" y="-6884"/>
                        <a:pt x="1688973" y="8451"/>
                      </a:cubicBezTo>
                      <a:cubicBezTo>
                        <a:pt x="1711166" y="23786"/>
                        <a:pt x="1711643" y="32168"/>
                        <a:pt x="1713548" y="58838"/>
                      </a:cubicBezTo>
                      <a:close/>
                    </a:path>
                  </a:pathLst>
                </a:custGeom>
                <a:solidFill>
                  <a:srgbClr val="455A6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318" name="Полилиния: фигура 501">
                  <a:extLst>
                    <a:ext uri="{FF2B5EF4-FFF2-40B4-BE49-F238E27FC236}">
                      <a16:creationId xmlns:a16="http://schemas.microsoft.com/office/drawing/2014/main" id="{BEA665BB-7E58-4749-BC15-811DE9BFA996}"/>
                    </a:ext>
                  </a:extLst>
                </p:cNvPr>
                <p:cNvSpPr/>
                <p:nvPr/>
              </p:nvSpPr>
              <p:spPr>
                <a:xfrm>
                  <a:off x="7411154" y="3465560"/>
                  <a:ext cx="171221" cy="1352681"/>
                </a:xfrm>
                <a:custGeom>
                  <a:avLst/>
                  <a:gdLst>
                    <a:gd name="connsiteX0" fmla="*/ 171222 w 171221"/>
                    <a:gd name="connsiteY0" fmla="*/ 1341596 h 1352681"/>
                    <a:gd name="connsiteX1" fmla="*/ 111976 w 171221"/>
                    <a:gd name="connsiteY1" fmla="*/ 1346359 h 1352681"/>
                    <a:gd name="connsiteX2" fmla="*/ 85783 w 171221"/>
                    <a:gd name="connsiteY2" fmla="*/ 1295590 h 1352681"/>
                    <a:gd name="connsiteX3" fmla="*/ 58 w 171221"/>
                    <a:gd name="connsiteY3" fmla="*/ 41624 h 1352681"/>
                    <a:gd name="connsiteX4" fmla="*/ 10535 w 171221"/>
                    <a:gd name="connsiteY4" fmla="*/ 0 h 1352681"/>
                    <a:gd name="connsiteX5" fmla="*/ 52159 w 171221"/>
                    <a:gd name="connsiteY5" fmla="*/ 20764 h 1352681"/>
                    <a:gd name="connsiteX6" fmla="*/ 52159 w 171221"/>
                    <a:gd name="connsiteY6" fmla="*/ 20764 h 1352681"/>
                    <a:gd name="connsiteX7" fmla="*/ 41682 w 171221"/>
                    <a:gd name="connsiteY7" fmla="*/ 62389 h 1352681"/>
                    <a:gd name="connsiteX8" fmla="*/ 127407 w 171221"/>
                    <a:gd name="connsiteY8" fmla="*/ 1316355 h 1352681"/>
                    <a:gd name="connsiteX9" fmla="*/ 171222 w 171221"/>
                    <a:gd name="connsiteY9" fmla="*/ 1341596 h 13526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71221" h="1352681">
                      <a:moveTo>
                        <a:pt x="171222" y="1341596"/>
                      </a:moveTo>
                      <a:cubicBezTo>
                        <a:pt x="149219" y="1354550"/>
                        <a:pt x="135313" y="1356170"/>
                        <a:pt x="111976" y="1346359"/>
                      </a:cubicBezTo>
                      <a:cubicBezTo>
                        <a:pt x="94165" y="1338834"/>
                        <a:pt x="87688" y="1322356"/>
                        <a:pt x="85783" y="1295590"/>
                      </a:cubicBezTo>
                      <a:lnTo>
                        <a:pt x="58" y="41624"/>
                      </a:lnTo>
                      <a:cubicBezTo>
                        <a:pt x="-510" y="27032"/>
                        <a:pt x="3126" y="12584"/>
                        <a:pt x="10535" y="0"/>
                      </a:cubicBezTo>
                      <a:lnTo>
                        <a:pt x="52159" y="20764"/>
                      </a:lnTo>
                      <a:lnTo>
                        <a:pt x="52159" y="20764"/>
                      </a:lnTo>
                      <a:cubicBezTo>
                        <a:pt x="44824" y="33379"/>
                        <a:pt x="41193" y="47805"/>
                        <a:pt x="41682" y="62389"/>
                      </a:cubicBezTo>
                      <a:lnTo>
                        <a:pt x="127407" y="1316355"/>
                      </a:lnTo>
                      <a:cubicBezTo>
                        <a:pt x="129121" y="1341310"/>
                        <a:pt x="150648" y="1353788"/>
                        <a:pt x="171222" y="1341596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319" name="Полилиния: фигура 502">
                  <a:extLst>
                    <a:ext uri="{FF2B5EF4-FFF2-40B4-BE49-F238E27FC236}">
                      <a16:creationId xmlns:a16="http://schemas.microsoft.com/office/drawing/2014/main" id="{D297DEB7-9F8C-471E-9954-EE7EBDB5B178}"/>
                    </a:ext>
                  </a:extLst>
                </p:cNvPr>
                <p:cNvSpPr/>
                <p:nvPr/>
              </p:nvSpPr>
              <p:spPr>
                <a:xfrm>
                  <a:off x="7496745" y="2612691"/>
                  <a:ext cx="1667733" cy="2121312"/>
                </a:xfrm>
                <a:custGeom>
                  <a:avLst/>
                  <a:gdLst>
                    <a:gd name="connsiteX0" fmla="*/ 24195 w 1667733"/>
                    <a:gd name="connsiteY0" fmla="*/ 889540 h 2121312"/>
                    <a:gd name="connsiteX1" fmla="*/ 1559148 w 1667733"/>
                    <a:gd name="connsiteY1" fmla="*/ 3715 h 2121312"/>
                    <a:gd name="connsiteX2" fmla="*/ 1587723 w 1667733"/>
                    <a:gd name="connsiteY2" fmla="*/ 17716 h 2121312"/>
                    <a:gd name="connsiteX3" fmla="*/ 1667733 w 1667733"/>
                    <a:gd name="connsiteY3" fmla="*/ 1187482 h 2121312"/>
                    <a:gd name="connsiteX4" fmla="*/ 1643540 w 1667733"/>
                    <a:gd name="connsiteY4" fmla="*/ 1231773 h 2121312"/>
                    <a:gd name="connsiteX5" fmla="*/ 108586 w 1667733"/>
                    <a:gd name="connsiteY5" fmla="*/ 2117598 h 2121312"/>
                    <a:gd name="connsiteX6" fmla="*/ 80011 w 1667733"/>
                    <a:gd name="connsiteY6" fmla="*/ 2103596 h 2121312"/>
                    <a:gd name="connsiteX7" fmla="*/ 1 w 1667733"/>
                    <a:gd name="connsiteY7" fmla="*/ 933831 h 2121312"/>
                    <a:gd name="connsiteX8" fmla="*/ 24195 w 1667733"/>
                    <a:gd name="connsiteY8" fmla="*/ 889540 h 2121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667733" h="2121312">
                      <a:moveTo>
                        <a:pt x="24195" y="889540"/>
                      </a:moveTo>
                      <a:lnTo>
                        <a:pt x="1559148" y="3715"/>
                      </a:lnTo>
                      <a:cubicBezTo>
                        <a:pt x="1573626" y="-4668"/>
                        <a:pt x="1586295" y="1619"/>
                        <a:pt x="1587723" y="17716"/>
                      </a:cubicBezTo>
                      <a:lnTo>
                        <a:pt x="1667733" y="1187482"/>
                      </a:lnTo>
                      <a:cubicBezTo>
                        <a:pt x="1667763" y="1205409"/>
                        <a:pt x="1658640" y="1222110"/>
                        <a:pt x="1643540" y="1231773"/>
                      </a:cubicBezTo>
                      <a:lnTo>
                        <a:pt x="108586" y="2117598"/>
                      </a:lnTo>
                      <a:cubicBezTo>
                        <a:pt x="94108" y="2125980"/>
                        <a:pt x="81440" y="2119693"/>
                        <a:pt x="80011" y="2103596"/>
                      </a:cubicBezTo>
                      <a:lnTo>
                        <a:pt x="1" y="933831"/>
                      </a:lnTo>
                      <a:cubicBezTo>
                        <a:pt x="-118" y="915881"/>
                        <a:pt x="9027" y="899139"/>
                        <a:pt x="24195" y="88954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320" name="Полилиния: фигура 503">
                  <a:extLst>
                    <a:ext uri="{FF2B5EF4-FFF2-40B4-BE49-F238E27FC236}">
                      <a16:creationId xmlns:a16="http://schemas.microsoft.com/office/drawing/2014/main" id="{99FEF749-B4EE-4718-8313-4F201B3FEEEA}"/>
                    </a:ext>
                  </a:extLst>
                </p:cNvPr>
                <p:cNvSpPr/>
                <p:nvPr/>
              </p:nvSpPr>
              <p:spPr>
                <a:xfrm>
                  <a:off x="7496745" y="2626407"/>
                  <a:ext cx="1620298" cy="2070449"/>
                </a:xfrm>
                <a:custGeom>
                  <a:avLst/>
                  <a:gdLst>
                    <a:gd name="connsiteX0" fmla="*/ 24195 w 1620298"/>
                    <a:gd name="connsiteY0" fmla="*/ 875824 h 2070449"/>
                    <a:gd name="connsiteX1" fmla="*/ 1 w 1620298"/>
                    <a:gd name="connsiteY1" fmla="*/ 920115 h 2070449"/>
                    <a:gd name="connsiteX2" fmla="*/ 78678 w 1620298"/>
                    <a:gd name="connsiteY2" fmla="*/ 2070449 h 2070449"/>
                    <a:gd name="connsiteX3" fmla="*/ 1596010 w 1620298"/>
                    <a:gd name="connsiteY3" fmla="*/ 1194625 h 2070449"/>
                    <a:gd name="connsiteX4" fmla="*/ 1620299 w 1620298"/>
                    <a:gd name="connsiteY4" fmla="*/ 1150334 h 2070449"/>
                    <a:gd name="connsiteX5" fmla="*/ 1541622 w 1620298"/>
                    <a:gd name="connsiteY5" fmla="*/ 0 h 2070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20298" h="2070449">
                      <a:moveTo>
                        <a:pt x="24195" y="875824"/>
                      </a:moveTo>
                      <a:cubicBezTo>
                        <a:pt x="9027" y="885423"/>
                        <a:pt x="-118" y="902166"/>
                        <a:pt x="1" y="920115"/>
                      </a:cubicBezTo>
                      <a:lnTo>
                        <a:pt x="78678" y="2070449"/>
                      </a:lnTo>
                      <a:lnTo>
                        <a:pt x="1596010" y="1194625"/>
                      </a:lnTo>
                      <a:cubicBezTo>
                        <a:pt x="1611160" y="1184998"/>
                        <a:pt x="1620325" y="1168284"/>
                        <a:pt x="1620299" y="1150334"/>
                      </a:cubicBezTo>
                      <a:lnTo>
                        <a:pt x="1541622" y="0"/>
                      </a:lnTo>
                      <a:close/>
                    </a:path>
                  </a:pathLst>
                </a:custGeom>
                <a:solidFill>
                  <a:srgbClr val="BA68C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321" name="Полилиния: фигура 504">
                  <a:extLst>
                    <a:ext uri="{FF2B5EF4-FFF2-40B4-BE49-F238E27FC236}">
                      <a16:creationId xmlns:a16="http://schemas.microsoft.com/office/drawing/2014/main" id="{AAEFE99B-D1B6-4F9D-8A0E-26206928DFDB}"/>
                    </a:ext>
                  </a:extLst>
                </p:cNvPr>
                <p:cNvSpPr/>
                <p:nvPr/>
              </p:nvSpPr>
              <p:spPr>
                <a:xfrm>
                  <a:off x="7496745" y="2626407"/>
                  <a:ext cx="1620298" cy="2070449"/>
                </a:xfrm>
                <a:custGeom>
                  <a:avLst/>
                  <a:gdLst>
                    <a:gd name="connsiteX0" fmla="*/ 24195 w 1620298"/>
                    <a:gd name="connsiteY0" fmla="*/ 875824 h 2070449"/>
                    <a:gd name="connsiteX1" fmla="*/ 1 w 1620298"/>
                    <a:gd name="connsiteY1" fmla="*/ 920115 h 2070449"/>
                    <a:gd name="connsiteX2" fmla="*/ 78678 w 1620298"/>
                    <a:gd name="connsiteY2" fmla="*/ 2070449 h 2070449"/>
                    <a:gd name="connsiteX3" fmla="*/ 1596010 w 1620298"/>
                    <a:gd name="connsiteY3" fmla="*/ 1194625 h 2070449"/>
                    <a:gd name="connsiteX4" fmla="*/ 1620299 w 1620298"/>
                    <a:gd name="connsiteY4" fmla="*/ 1150334 h 2070449"/>
                    <a:gd name="connsiteX5" fmla="*/ 1541622 w 1620298"/>
                    <a:gd name="connsiteY5" fmla="*/ 0 h 20704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20298" h="2070449">
                      <a:moveTo>
                        <a:pt x="24195" y="875824"/>
                      </a:moveTo>
                      <a:cubicBezTo>
                        <a:pt x="9027" y="885423"/>
                        <a:pt x="-118" y="902166"/>
                        <a:pt x="1" y="920115"/>
                      </a:cubicBezTo>
                      <a:lnTo>
                        <a:pt x="78678" y="2070449"/>
                      </a:lnTo>
                      <a:lnTo>
                        <a:pt x="1596010" y="1194625"/>
                      </a:lnTo>
                      <a:cubicBezTo>
                        <a:pt x="1611160" y="1184998"/>
                        <a:pt x="1620325" y="1168284"/>
                        <a:pt x="1620299" y="1150334"/>
                      </a:cubicBezTo>
                      <a:lnTo>
                        <a:pt x="1541622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 dirty="0"/>
                </a:p>
              </p:txBody>
            </p:sp>
            <p:sp>
              <p:nvSpPr>
                <p:cNvPr id="322" name="Полилиния: фигура 505">
                  <a:extLst>
                    <a:ext uri="{FF2B5EF4-FFF2-40B4-BE49-F238E27FC236}">
                      <a16:creationId xmlns:a16="http://schemas.microsoft.com/office/drawing/2014/main" id="{484375C0-07A9-461B-A6B4-BC110F090297}"/>
                    </a:ext>
                  </a:extLst>
                </p:cNvPr>
                <p:cNvSpPr/>
                <p:nvPr/>
              </p:nvSpPr>
              <p:spPr>
                <a:xfrm>
                  <a:off x="7712142" y="3961459"/>
                  <a:ext cx="1577363" cy="909678"/>
                </a:xfrm>
                <a:custGeom>
                  <a:avLst/>
                  <a:gdLst>
                    <a:gd name="connsiteX0" fmla="*/ 8536 w 1577363"/>
                    <a:gd name="connsiteY0" fmla="*/ 851126 h 909678"/>
                    <a:gd name="connsiteX1" fmla="*/ 1474339 w 1577363"/>
                    <a:gd name="connsiteY1" fmla="*/ 4925 h 909678"/>
                    <a:gd name="connsiteX2" fmla="*/ 1515487 w 1577363"/>
                    <a:gd name="connsiteY2" fmla="*/ 4925 h 909678"/>
                    <a:gd name="connsiteX3" fmla="*/ 1568827 w 1577363"/>
                    <a:gd name="connsiteY3" fmla="*/ 34834 h 909678"/>
                    <a:gd name="connsiteX4" fmla="*/ 1576693 w 1577363"/>
                    <a:gd name="connsiteY4" fmla="*/ 50780 h 909678"/>
                    <a:gd name="connsiteX5" fmla="*/ 1568827 w 1577363"/>
                    <a:gd name="connsiteY5" fmla="*/ 58646 h 909678"/>
                    <a:gd name="connsiteX6" fmla="*/ 102929 w 1577363"/>
                    <a:gd name="connsiteY6" fmla="*/ 904752 h 909678"/>
                    <a:gd name="connsiteX7" fmla="*/ 61686 w 1577363"/>
                    <a:gd name="connsiteY7" fmla="*/ 904752 h 909678"/>
                    <a:gd name="connsiteX8" fmla="*/ 8536 w 1577363"/>
                    <a:gd name="connsiteY8" fmla="*/ 874939 h 909678"/>
                    <a:gd name="connsiteX9" fmla="*/ 670 w 1577363"/>
                    <a:gd name="connsiteY9" fmla="*/ 858993 h 909678"/>
                    <a:gd name="connsiteX10" fmla="*/ 8536 w 1577363"/>
                    <a:gd name="connsiteY10" fmla="*/ 851126 h 9096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577363" h="909678">
                      <a:moveTo>
                        <a:pt x="8536" y="851126"/>
                      </a:moveTo>
                      <a:lnTo>
                        <a:pt x="1474339" y="4925"/>
                      </a:lnTo>
                      <a:cubicBezTo>
                        <a:pt x="1487269" y="-1642"/>
                        <a:pt x="1502557" y="-1642"/>
                        <a:pt x="1515487" y="4925"/>
                      </a:cubicBezTo>
                      <a:lnTo>
                        <a:pt x="1568827" y="34834"/>
                      </a:lnTo>
                      <a:cubicBezTo>
                        <a:pt x="1575402" y="37065"/>
                        <a:pt x="1578924" y="44205"/>
                        <a:pt x="1576693" y="50780"/>
                      </a:cubicBezTo>
                      <a:cubicBezTo>
                        <a:pt x="1575437" y="54483"/>
                        <a:pt x="1572529" y="57390"/>
                        <a:pt x="1568827" y="58646"/>
                      </a:cubicBezTo>
                      <a:lnTo>
                        <a:pt x="102929" y="904752"/>
                      </a:lnTo>
                      <a:cubicBezTo>
                        <a:pt x="89966" y="911321"/>
                        <a:pt x="74649" y="911321"/>
                        <a:pt x="61686" y="904752"/>
                      </a:cubicBezTo>
                      <a:lnTo>
                        <a:pt x="8536" y="874939"/>
                      </a:lnTo>
                      <a:cubicBezTo>
                        <a:pt x="1961" y="872708"/>
                        <a:pt x="-1561" y="865568"/>
                        <a:pt x="670" y="858993"/>
                      </a:cubicBezTo>
                      <a:cubicBezTo>
                        <a:pt x="1927" y="855290"/>
                        <a:pt x="4834" y="852383"/>
                        <a:pt x="8536" y="851126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323" name="Полилиния: фигура 506">
                  <a:extLst>
                    <a:ext uri="{FF2B5EF4-FFF2-40B4-BE49-F238E27FC236}">
                      <a16:creationId xmlns:a16="http://schemas.microsoft.com/office/drawing/2014/main" id="{6ED8FA8E-8594-4067-A253-048B8AF34319}"/>
                    </a:ext>
                  </a:extLst>
                </p:cNvPr>
                <p:cNvSpPr/>
                <p:nvPr/>
              </p:nvSpPr>
              <p:spPr>
                <a:xfrm>
                  <a:off x="7854848" y="4045727"/>
                  <a:ext cx="1900839" cy="1096300"/>
                </a:xfrm>
                <a:custGeom>
                  <a:avLst/>
                  <a:gdLst>
                    <a:gd name="connsiteX0" fmla="*/ 9754 w 1900839"/>
                    <a:gd name="connsiteY0" fmla="*/ 851822 h 1096300"/>
                    <a:gd name="connsiteX1" fmla="*/ 1475556 w 1900839"/>
                    <a:gd name="connsiteY1" fmla="*/ 5525 h 1096300"/>
                    <a:gd name="connsiteX2" fmla="*/ 1513180 w 1900839"/>
                    <a:gd name="connsiteY2" fmla="*/ 3525 h 1096300"/>
                    <a:gd name="connsiteX3" fmla="*/ 1894656 w 1900839"/>
                    <a:gd name="connsiteY3" fmla="*/ 223743 h 1096300"/>
                    <a:gd name="connsiteX4" fmla="*/ 1891132 w 1900839"/>
                    <a:gd name="connsiteY4" fmla="*/ 245460 h 1096300"/>
                    <a:gd name="connsiteX5" fmla="*/ 427044 w 1900839"/>
                    <a:gd name="connsiteY5" fmla="*/ 1090614 h 1096300"/>
                    <a:gd name="connsiteX6" fmla="*/ 388944 w 1900839"/>
                    <a:gd name="connsiteY6" fmla="*/ 1092709 h 1096300"/>
                    <a:gd name="connsiteX7" fmla="*/ 5753 w 1900839"/>
                    <a:gd name="connsiteY7" fmla="*/ 873634 h 1096300"/>
                    <a:gd name="connsiteX8" fmla="*/ 9754 w 1900839"/>
                    <a:gd name="connsiteY8" fmla="*/ 851822 h 1096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900839" h="1096300">
                      <a:moveTo>
                        <a:pt x="9754" y="851822"/>
                      </a:moveTo>
                      <a:lnTo>
                        <a:pt x="1475556" y="5525"/>
                      </a:lnTo>
                      <a:cubicBezTo>
                        <a:pt x="1487074" y="-1059"/>
                        <a:pt x="1501029" y="-1801"/>
                        <a:pt x="1513180" y="3525"/>
                      </a:cubicBezTo>
                      <a:lnTo>
                        <a:pt x="1894656" y="223743"/>
                      </a:lnTo>
                      <a:cubicBezTo>
                        <a:pt x="1904181" y="229173"/>
                        <a:pt x="1902467" y="238983"/>
                        <a:pt x="1891132" y="245460"/>
                      </a:cubicBezTo>
                      <a:lnTo>
                        <a:pt x="427044" y="1090614"/>
                      </a:lnTo>
                      <a:cubicBezTo>
                        <a:pt x="415413" y="1097373"/>
                        <a:pt x="401247" y="1098152"/>
                        <a:pt x="388944" y="1092709"/>
                      </a:cubicBezTo>
                      <a:lnTo>
                        <a:pt x="5753" y="873634"/>
                      </a:lnTo>
                      <a:cubicBezTo>
                        <a:pt x="-3200" y="868109"/>
                        <a:pt x="-1581" y="858394"/>
                        <a:pt x="9754" y="851822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324" name="Полилиния: фигура 507">
                  <a:extLst>
                    <a:ext uri="{FF2B5EF4-FFF2-40B4-BE49-F238E27FC236}">
                      <a16:creationId xmlns:a16="http://schemas.microsoft.com/office/drawing/2014/main" id="{063DDDA4-3288-4184-9A2E-C1159AF5FE74}"/>
                    </a:ext>
                  </a:extLst>
                </p:cNvPr>
                <p:cNvSpPr/>
                <p:nvPr/>
              </p:nvSpPr>
              <p:spPr>
                <a:xfrm>
                  <a:off x="7892152" y="4077871"/>
                  <a:ext cx="1827754" cy="1046340"/>
                </a:xfrm>
                <a:custGeom>
                  <a:avLst/>
                  <a:gdLst>
                    <a:gd name="connsiteX0" fmla="*/ 1242323 w 1827754"/>
                    <a:gd name="connsiteY0" fmla="*/ 328854 h 1046340"/>
                    <a:gd name="connsiteX1" fmla="*/ 1288233 w 1827754"/>
                    <a:gd name="connsiteY1" fmla="*/ 302375 h 1046340"/>
                    <a:gd name="connsiteX2" fmla="*/ 1288233 w 1827754"/>
                    <a:gd name="connsiteY2" fmla="*/ 298470 h 1046340"/>
                    <a:gd name="connsiteX3" fmla="*/ 1244323 w 1827754"/>
                    <a:gd name="connsiteY3" fmla="*/ 273133 h 1046340"/>
                    <a:gd name="connsiteX4" fmla="*/ 1237655 w 1827754"/>
                    <a:gd name="connsiteY4" fmla="*/ 273133 h 1046340"/>
                    <a:gd name="connsiteX5" fmla="*/ 1191841 w 1827754"/>
                    <a:gd name="connsiteY5" fmla="*/ 299613 h 1046340"/>
                    <a:gd name="connsiteX6" fmla="*/ 1191841 w 1827754"/>
                    <a:gd name="connsiteY6" fmla="*/ 303423 h 1046340"/>
                    <a:gd name="connsiteX7" fmla="*/ 1235655 w 1827754"/>
                    <a:gd name="connsiteY7" fmla="*/ 328759 h 1046340"/>
                    <a:gd name="connsiteX8" fmla="*/ 1242323 w 1827754"/>
                    <a:gd name="connsiteY8" fmla="*/ 328854 h 1046340"/>
                    <a:gd name="connsiteX9" fmla="*/ 1175648 w 1827754"/>
                    <a:gd name="connsiteY9" fmla="*/ 237129 h 1046340"/>
                    <a:gd name="connsiteX10" fmla="*/ 1129737 w 1827754"/>
                    <a:gd name="connsiteY10" fmla="*/ 263703 h 1046340"/>
                    <a:gd name="connsiteX11" fmla="*/ 1129737 w 1827754"/>
                    <a:gd name="connsiteY11" fmla="*/ 267513 h 1046340"/>
                    <a:gd name="connsiteX12" fmla="*/ 1173648 w 1827754"/>
                    <a:gd name="connsiteY12" fmla="*/ 292850 h 1046340"/>
                    <a:gd name="connsiteX13" fmla="*/ 1180315 w 1827754"/>
                    <a:gd name="connsiteY13" fmla="*/ 292850 h 1046340"/>
                    <a:gd name="connsiteX14" fmla="*/ 1226226 w 1827754"/>
                    <a:gd name="connsiteY14" fmla="*/ 266370 h 1046340"/>
                    <a:gd name="connsiteX15" fmla="*/ 1226226 w 1827754"/>
                    <a:gd name="connsiteY15" fmla="*/ 262465 h 1046340"/>
                    <a:gd name="connsiteX16" fmla="*/ 1182316 w 1827754"/>
                    <a:gd name="connsiteY16" fmla="*/ 237129 h 1046340"/>
                    <a:gd name="connsiteX17" fmla="*/ 1175648 w 1827754"/>
                    <a:gd name="connsiteY17" fmla="*/ 237129 h 1046340"/>
                    <a:gd name="connsiteX18" fmla="*/ 1027344 w 1827754"/>
                    <a:gd name="connsiteY18" fmla="*/ 322854 h 1046340"/>
                    <a:gd name="connsiteX19" fmla="*/ 949715 w 1827754"/>
                    <a:gd name="connsiteY19" fmla="*/ 367716 h 1046340"/>
                    <a:gd name="connsiteX20" fmla="*/ 949715 w 1827754"/>
                    <a:gd name="connsiteY20" fmla="*/ 371526 h 1046340"/>
                    <a:gd name="connsiteX21" fmla="*/ 993625 w 1827754"/>
                    <a:gd name="connsiteY21" fmla="*/ 396863 h 1046340"/>
                    <a:gd name="connsiteX22" fmla="*/ 1000293 w 1827754"/>
                    <a:gd name="connsiteY22" fmla="*/ 396863 h 1046340"/>
                    <a:gd name="connsiteX23" fmla="*/ 1077921 w 1827754"/>
                    <a:gd name="connsiteY23" fmla="*/ 352000 h 1046340"/>
                    <a:gd name="connsiteX24" fmla="*/ 1077921 w 1827754"/>
                    <a:gd name="connsiteY24" fmla="*/ 348190 h 1046340"/>
                    <a:gd name="connsiteX25" fmla="*/ 1034011 w 1827754"/>
                    <a:gd name="connsiteY25" fmla="*/ 322854 h 1046340"/>
                    <a:gd name="connsiteX26" fmla="*/ 1027248 w 1827754"/>
                    <a:gd name="connsiteY26" fmla="*/ 322758 h 1046340"/>
                    <a:gd name="connsiteX27" fmla="*/ 1108592 w 1827754"/>
                    <a:gd name="connsiteY27" fmla="*/ 275991 h 1046340"/>
                    <a:gd name="connsiteX28" fmla="*/ 1062682 w 1827754"/>
                    <a:gd name="connsiteY28" fmla="*/ 302470 h 1046340"/>
                    <a:gd name="connsiteX29" fmla="*/ 1062682 w 1827754"/>
                    <a:gd name="connsiteY29" fmla="*/ 306375 h 1046340"/>
                    <a:gd name="connsiteX30" fmla="*/ 1106592 w 1827754"/>
                    <a:gd name="connsiteY30" fmla="*/ 331712 h 1046340"/>
                    <a:gd name="connsiteX31" fmla="*/ 1113259 w 1827754"/>
                    <a:gd name="connsiteY31" fmla="*/ 331712 h 1046340"/>
                    <a:gd name="connsiteX32" fmla="*/ 1159170 w 1827754"/>
                    <a:gd name="connsiteY32" fmla="*/ 305232 h 1046340"/>
                    <a:gd name="connsiteX33" fmla="*/ 1159170 w 1827754"/>
                    <a:gd name="connsiteY33" fmla="*/ 301422 h 1046340"/>
                    <a:gd name="connsiteX34" fmla="*/ 1115259 w 1827754"/>
                    <a:gd name="connsiteY34" fmla="*/ 276086 h 1046340"/>
                    <a:gd name="connsiteX35" fmla="*/ 1108973 w 1827754"/>
                    <a:gd name="connsiteY35" fmla="*/ 275895 h 1046340"/>
                    <a:gd name="connsiteX36" fmla="*/ 928569 w 1827754"/>
                    <a:gd name="connsiteY36" fmla="*/ 379908 h 1046340"/>
                    <a:gd name="connsiteX37" fmla="*/ 882659 w 1827754"/>
                    <a:gd name="connsiteY37" fmla="*/ 406388 h 1046340"/>
                    <a:gd name="connsiteX38" fmla="*/ 882659 w 1827754"/>
                    <a:gd name="connsiteY38" fmla="*/ 410293 h 1046340"/>
                    <a:gd name="connsiteX39" fmla="*/ 926569 w 1827754"/>
                    <a:gd name="connsiteY39" fmla="*/ 435630 h 1046340"/>
                    <a:gd name="connsiteX40" fmla="*/ 933237 w 1827754"/>
                    <a:gd name="connsiteY40" fmla="*/ 435630 h 1046340"/>
                    <a:gd name="connsiteX41" fmla="*/ 979052 w 1827754"/>
                    <a:gd name="connsiteY41" fmla="*/ 409055 h 1046340"/>
                    <a:gd name="connsiteX42" fmla="*/ 979528 w 1827754"/>
                    <a:gd name="connsiteY42" fmla="*/ 405245 h 1046340"/>
                    <a:gd name="connsiteX43" fmla="*/ 935618 w 1827754"/>
                    <a:gd name="connsiteY43" fmla="*/ 379908 h 1046340"/>
                    <a:gd name="connsiteX44" fmla="*/ 928474 w 1827754"/>
                    <a:gd name="connsiteY44" fmla="*/ 379813 h 1046340"/>
                    <a:gd name="connsiteX45" fmla="*/ 861323 w 1827754"/>
                    <a:gd name="connsiteY45" fmla="*/ 418580 h 1046340"/>
                    <a:gd name="connsiteX46" fmla="*/ 815508 w 1827754"/>
                    <a:gd name="connsiteY46" fmla="*/ 445059 h 1046340"/>
                    <a:gd name="connsiteX47" fmla="*/ 815031 w 1827754"/>
                    <a:gd name="connsiteY47" fmla="*/ 448869 h 1046340"/>
                    <a:gd name="connsiteX48" fmla="*/ 858942 w 1827754"/>
                    <a:gd name="connsiteY48" fmla="*/ 474301 h 1046340"/>
                    <a:gd name="connsiteX49" fmla="*/ 865609 w 1827754"/>
                    <a:gd name="connsiteY49" fmla="*/ 474301 h 1046340"/>
                    <a:gd name="connsiteX50" fmla="*/ 911519 w 1827754"/>
                    <a:gd name="connsiteY50" fmla="*/ 447822 h 1046340"/>
                    <a:gd name="connsiteX51" fmla="*/ 911519 w 1827754"/>
                    <a:gd name="connsiteY51" fmla="*/ 444012 h 1046340"/>
                    <a:gd name="connsiteX52" fmla="*/ 867609 w 1827754"/>
                    <a:gd name="connsiteY52" fmla="*/ 418580 h 1046340"/>
                    <a:gd name="connsiteX53" fmla="*/ 861323 w 1827754"/>
                    <a:gd name="connsiteY53" fmla="*/ 418580 h 1046340"/>
                    <a:gd name="connsiteX54" fmla="*/ 1033440 w 1827754"/>
                    <a:gd name="connsiteY54" fmla="*/ 522021 h 1046340"/>
                    <a:gd name="connsiteX55" fmla="*/ 1079350 w 1827754"/>
                    <a:gd name="connsiteY55" fmla="*/ 495542 h 1046340"/>
                    <a:gd name="connsiteX56" fmla="*/ 1079350 w 1827754"/>
                    <a:gd name="connsiteY56" fmla="*/ 491637 h 1046340"/>
                    <a:gd name="connsiteX57" fmla="*/ 1035440 w 1827754"/>
                    <a:gd name="connsiteY57" fmla="*/ 466300 h 1046340"/>
                    <a:gd name="connsiteX58" fmla="*/ 1028772 w 1827754"/>
                    <a:gd name="connsiteY58" fmla="*/ 466300 h 1046340"/>
                    <a:gd name="connsiteX59" fmla="*/ 982862 w 1827754"/>
                    <a:gd name="connsiteY59" fmla="*/ 492875 h 1046340"/>
                    <a:gd name="connsiteX60" fmla="*/ 982862 w 1827754"/>
                    <a:gd name="connsiteY60" fmla="*/ 496685 h 1046340"/>
                    <a:gd name="connsiteX61" fmla="*/ 1026772 w 1827754"/>
                    <a:gd name="connsiteY61" fmla="*/ 522021 h 1046340"/>
                    <a:gd name="connsiteX62" fmla="*/ 1033440 w 1827754"/>
                    <a:gd name="connsiteY62" fmla="*/ 522021 h 1046340"/>
                    <a:gd name="connsiteX63" fmla="*/ 966765 w 1827754"/>
                    <a:gd name="connsiteY63" fmla="*/ 560693 h 1046340"/>
                    <a:gd name="connsiteX64" fmla="*/ 1012675 w 1827754"/>
                    <a:gd name="connsiteY64" fmla="*/ 534213 h 1046340"/>
                    <a:gd name="connsiteX65" fmla="*/ 1012675 w 1827754"/>
                    <a:gd name="connsiteY65" fmla="*/ 530403 h 1046340"/>
                    <a:gd name="connsiteX66" fmla="*/ 968765 w 1827754"/>
                    <a:gd name="connsiteY66" fmla="*/ 505067 h 1046340"/>
                    <a:gd name="connsiteX67" fmla="*/ 962097 w 1827754"/>
                    <a:gd name="connsiteY67" fmla="*/ 505067 h 1046340"/>
                    <a:gd name="connsiteX68" fmla="*/ 916187 w 1827754"/>
                    <a:gd name="connsiteY68" fmla="*/ 531546 h 1046340"/>
                    <a:gd name="connsiteX69" fmla="*/ 916187 w 1827754"/>
                    <a:gd name="connsiteY69" fmla="*/ 535452 h 1046340"/>
                    <a:gd name="connsiteX70" fmla="*/ 960097 w 1827754"/>
                    <a:gd name="connsiteY70" fmla="*/ 560788 h 1046340"/>
                    <a:gd name="connsiteX71" fmla="*/ 966098 w 1827754"/>
                    <a:gd name="connsiteY71" fmla="*/ 560693 h 1046340"/>
                    <a:gd name="connsiteX72" fmla="*/ 900090 w 1827754"/>
                    <a:gd name="connsiteY72" fmla="*/ 599460 h 1046340"/>
                    <a:gd name="connsiteX73" fmla="*/ 946000 w 1827754"/>
                    <a:gd name="connsiteY73" fmla="*/ 572980 h 1046340"/>
                    <a:gd name="connsiteX74" fmla="*/ 946000 w 1827754"/>
                    <a:gd name="connsiteY74" fmla="*/ 569075 h 1046340"/>
                    <a:gd name="connsiteX75" fmla="*/ 902090 w 1827754"/>
                    <a:gd name="connsiteY75" fmla="*/ 543738 h 1046340"/>
                    <a:gd name="connsiteX76" fmla="*/ 895422 w 1827754"/>
                    <a:gd name="connsiteY76" fmla="*/ 543738 h 1046340"/>
                    <a:gd name="connsiteX77" fmla="*/ 849512 w 1827754"/>
                    <a:gd name="connsiteY77" fmla="*/ 570218 h 1046340"/>
                    <a:gd name="connsiteX78" fmla="*/ 849512 w 1827754"/>
                    <a:gd name="connsiteY78" fmla="*/ 574028 h 1046340"/>
                    <a:gd name="connsiteX79" fmla="*/ 893422 w 1827754"/>
                    <a:gd name="connsiteY79" fmla="*/ 599364 h 1046340"/>
                    <a:gd name="connsiteX80" fmla="*/ 899423 w 1827754"/>
                    <a:gd name="connsiteY80" fmla="*/ 599460 h 1046340"/>
                    <a:gd name="connsiteX81" fmla="*/ 833415 w 1827754"/>
                    <a:gd name="connsiteY81" fmla="*/ 638131 h 1046340"/>
                    <a:gd name="connsiteX82" fmla="*/ 879230 w 1827754"/>
                    <a:gd name="connsiteY82" fmla="*/ 611652 h 1046340"/>
                    <a:gd name="connsiteX83" fmla="*/ 879706 w 1827754"/>
                    <a:gd name="connsiteY83" fmla="*/ 607842 h 1046340"/>
                    <a:gd name="connsiteX84" fmla="*/ 835796 w 1827754"/>
                    <a:gd name="connsiteY84" fmla="*/ 582505 h 1046340"/>
                    <a:gd name="connsiteX85" fmla="*/ 829128 w 1827754"/>
                    <a:gd name="connsiteY85" fmla="*/ 582505 h 1046340"/>
                    <a:gd name="connsiteX86" fmla="*/ 783218 w 1827754"/>
                    <a:gd name="connsiteY86" fmla="*/ 608985 h 1046340"/>
                    <a:gd name="connsiteX87" fmla="*/ 783218 w 1827754"/>
                    <a:gd name="connsiteY87" fmla="*/ 612890 h 1046340"/>
                    <a:gd name="connsiteX88" fmla="*/ 827128 w 1827754"/>
                    <a:gd name="connsiteY88" fmla="*/ 638226 h 1046340"/>
                    <a:gd name="connsiteX89" fmla="*/ 832748 w 1827754"/>
                    <a:gd name="connsiteY89" fmla="*/ 638131 h 1046340"/>
                    <a:gd name="connsiteX90" fmla="*/ 1176315 w 1827754"/>
                    <a:gd name="connsiteY90" fmla="*/ 367526 h 1046340"/>
                    <a:gd name="connsiteX91" fmla="*/ 1222225 w 1827754"/>
                    <a:gd name="connsiteY91" fmla="*/ 341046 h 1046340"/>
                    <a:gd name="connsiteX92" fmla="*/ 1222225 w 1827754"/>
                    <a:gd name="connsiteY92" fmla="*/ 337236 h 1046340"/>
                    <a:gd name="connsiteX93" fmla="*/ 1178315 w 1827754"/>
                    <a:gd name="connsiteY93" fmla="*/ 311900 h 1046340"/>
                    <a:gd name="connsiteX94" fmla="*/ 1171647 w 1827754"/>
                    <a:gd name="connsiteY94" fmla="*/ 311900 h 1046340"/>
                    <a:gd name="connsiteX95" fmla="*/ 1125832 w 1827754"/>
                    <a:gd name="connsiteY95" fmla="*/ 338379 h 1046340"/>
                    <a:gd name="connsiteX96" fmla="*/ 1125356 w 1827754"/>
                    <a:gd name="connsiteY96" fmla="*/ 342285 h 1046340"/>
                    <a:gd name="connsiteX97" fmla="*/ 1169266 w 1827754"/>
                    <a:gd name="connsiteY97" fmla="*/ 367621 h 1046340"/>
                    <a:gd name="connsiteX98" fmla="*/ 1175648 w 1827754"/>
                    <a:gd name="connsiteY98" fmla="*/ 367526 h 1046340"/>
                    <a:gd name="connsiteX99" fmla="*/ 1101353 w 1827754"/>
                    <a:gd name="connsiteY99" fmla="*/ 483255 h 1046340"/>
                    <a:gd name="connsiteX100" fmla="*/ 1203747 w 1827754"/>
                    <a:gd name="connsiteY100" fmla="*/ 424199 h 1046340"/>
                    <a:gd name="connsiteX101" fmla="*/ 1203747 w 1827754"/>
                    <a:gd name="connsiteY101" fmla="*/ 420294 h 1046340"/>
                    <a:gd name="connsiteX102" fmla="*/ 1097162 w 1827754"/>
                    <a:gd name="connsiteY102" fmla="*/ 358763 h 1046340"/>
                    <a:gd name="connsiteX103" fmla="*/ 1090494 w 1827754"/>
                    <a:gd name="connsiteY103" fmla="*/ 358763 h 1046340"/>
                    <a:gd name="connsiteX104" fmla="*/ 1037535 w 1827754"/>
                    <a:gd name="connsiteY104" fmla="*/ 389338 h 1046340"/>
                    <a:gd name="connsiteX105" fmla="*/ 1037535 w 1827754"/>
                    <a:gd name="connsiteY105" fmla="*/ 393243 h 1046340"/>
                    <a:gd name="connsiteX106" fmla="*/ 1093924 w 1827754"/>
                    <a:gd name="connsiteY106" fmla="*/ 425819 h 1046340"/>
                    <a:gd name="connsiteX107" fmla="*/ 1093924 w 1827754"/>
                    <a:gd name="connsiteY107" fmla="*/ 429629 h 1046340"/>
                    <a:gd name="connsiteX108" fmla="*/ 1051632 w 1827754"/>
                    <a:gd name="connsiteY108" fmla="*/ 454108 h 1046340"/>
                    <a:gd name="connsiteX109" fmla="*/ 1051156 w 1827754"/>
                    <a:gd name="connsiteY109" fmla="*/ 457918 h 1046340"/>
                    <a:gd name="connsiteX110" fmla="*/ 1095066 w 1827754"/>
                    <a:gd name="connsiteY110" fmla="*/ 483350 h 1046340"/>
                    <a:gd name="connsiteX111" fmla="*/ 1100496 w 1827754"/>
                    <a:gd name="connsiteY111" fmla="*/ 483255 h 1046340"/>
                    <a:gd name="connsiteX112" fmla="*/ 794648 w 1827754"/>
                    <a:gd name="connsiteY112" fmla="*/ 457251 h 1046340"/>
                    <a:gd name="connsiteX113" fmla="*/ 748737 w 1827754"/>
                    <a:gd name="connsiteY113" fmla="*/ 483826 h 1046340"/>
                    <a:gd name="connsiteX114" fmla="*/ 748737 w 1827754"/>
                    <a:gd name="connsiteY114" fmla="*/ 487636 h 1046340"/>
                    <a:gd name="connsiteX115" fmla="*/ 792648 w 1827754"/>
                    <a:gd name="connsiteY115" fmla="*/ 512973 h 1046340"/>
                    <a:gd name="connsiteX116" fmla="*/ 799315 w 1827754"/>
                    <a:gd name="connsiteY116" fmla="*/ 512973 h 1046340"/>
                    <a:gd name="connsiteX117" fmla="*/ 845226 w 1827754"/>
                    <a:gd name="connsiteY117" fmla="*/ 486493 h 1046340"/>
                    <a:gd name="connsiteX118" fmla="*/ 845226 w 1827754"/>
                    <a:gd name="connsiteY118" fmla="*/ 482588 h 1046340"/>
                    <a:gd name="connsiteX119" fmla="*/ 801315 w 1827754"/>
                    <a:gd name="connsiteY119" fmla="*/ 457251 h 1046340"/>
                    <a:gd name="connsiteX120" fmla="*/ 794648 w 1827754"/>
                    <a:gd name="connsiteY120" fmla="*/ 457251 h 1046340"/>
                    <a:gd name="connsiteX121" fmla="*/ 727973 w 1827754"/>
                    <a:gd name="connsiteY121" fmla="*/ 496018 h 1046340"/>
                    <a:gd name="connsiteX122" fmla="*/ 682062 w 1827754"/>
                    <a:gd name="connsiteY122" fmla="*/ 522498 h 1046340"/>
                    <a:gd name="connsiteX123" fmla="*/ 682062 w 1827754"/>
                    <a:gd name="connsiteY123" fmla="*/ 526403 h 1046340"/>
                    <a:gd name="connsiteX124" fmla="*/ 725973 w 1827754"/>
                    <a:gd name="connsiteY124" fmla="*/ 551739 h 1046340"/>
                    <a:gd name="connsiteX125" fmla="*/ 732640 w 1827754"/>
                    <a:gd name="connsiteY125" fmla="*/ 551739 h 1046340"/>
                    <a:gd name="connsiteX126" fmla="*/ 778551 w 1827754"/>
                    <a:gd name="connsiteY126" fmla="*/ 525260 h 1046340"/>
                    <a:gd name="connsiteX127" fmla="*/ 778551 w 1827754"/>
                    <a:gd name="connsiteY127" fmla="*/ 521450 h 1046340"/>
                    <a:gd name="connsiteX128" fmla="*/ 734640 w 1827754"/>
                    <a:gd name="connsiteY128" fmla="*/ 496113 h 1046340"/>
                    <a:gd name="connsiteX129" fmla="*/ 727211 w 1827754"/>
                    <a:gd name="connsiteY129" fmla="*/ 496018 h 1046340"/>
                    <a:gd name="connsiteX130" fmla="*/ 356498 w 1827754"/>
                    <a:gd name="connsiteY130" fmla="*/ 909498 h 1046340"/>
                    <a:gd name="connsiteX131" fmla="*/ 363165 w 1827754"/>
                    <a:gd name="connsiteY131" fmla="*/ 909498 h 1046340"/>
                    <a:gd name="connsiteX132" fmla="*/ 409076 w 1827754"/>
                    <a:gd name="connsiteY132" fmla="*/ 883019 h 1046340"/>
                    <a:gd name="connsiteX133" fmla="*/ 409076 w 1827754"/>
                    <a:gd name="connsiteY133" fmla="*/ 879209 h 1046340"/>
                    <a:gd name="connsiteX134" fmla="*/ 365166 w 1827754"/>
                    <a:gd name="connsiteY134" fmla="*/ 853872 h 1046340"/>
                    <a:gd name="connsiteX135" fmla="*/ 358498 w 1827754"/>
                    <a:gd name="connsiteY135" fmla="*/ 853872 h 1046340"/>
                    <a:gd name="connsiteX136" fmla="*/ 312588 w 1827754"/>
                    <a:gd name="connsiteY136" fmla="*/ 880352 h 1046340"/>
                    <a:gd name="connsiteX137" fmla="*/ 312588 w 1827754"/>
                    <a:gd name="connsiteY137" fmla="*/ 884257 h 1046340"/>
                    <a:gd name="connsiteX138" fmla="*/ 191144 w 1827754"/>
                    <a:gd name="connsiteY138" fmla="*/ 805771 h 1046340"/>
                    <a:gd name="connsiteX139" fmla="*/ 144757 w 1827754"/>
                    <a:gd name="connsiteY139" fmla="*/ 832727 h 1046340"/>
                    <a:gd name="connsiteX140" fmla="*/ 144757 w 1827754"/>
                    <a:gd name="connsiteY140" fmla="*/ 836537 h 1046340"/>
                    <a:gd name="connsiteX141" fmla="*/ 188667 w 1827754"/>
                    <a:gd name="connsiteY141" fmla="*/ 861873 h 1046340"/>
                    <a:gd name="connsiteX142" fmla="*/ 195335 w 1827754"/>
                    <a:gd name="connsiteY142" fmla="*/ 861873 h 1046340"/>
                    <a:gd name="connsiteX143" fmla="*/ 241150 w 1827754"/>
                    <a:gd name="connsiteY143" fmla="*/ 835394 h 1046340"/>
                    <a:gd name="connsiteX144" fmla="*/ 241626 w 1827754"/>
                    <a:gd name="connsiteY144" fmla="*/ 831489 h 1046340"/>
                    <a:gd name="connsiteX145" fmla="*/ 197716 w 1827754"/>
                    <a:gd name="connsiteY145" fmla="*/ 806152 h 1046340"/>
                    <a:gd name="connsiteX146" fmla="*/ 190668 w 1827754"/>
                    <a:gd name="connsiteY146" fmla="*/ 805771 h 1046340"/>
                    <a:gd name="connsiteX147" fmla="*/ 276202 w 1827754"/>
                    <a:gd name="connsiteY147" fmla="*/ 883495 h 1046340"/>
                    <a:gd name="connsiteX148" fmla="*/ 282870 w 1827754"/>
                    <a:gd name="connsiteY148" fmla="*/ 883495 h 1046340"/>
                    <a:gd name="connsiteX149" fmla="*/ 328685 w 1827754"/>
                    <a:gd name="connsiteY149" fmla="*/ 857016 h 1046340"/>
                    <a:gd name="connsiteX150" fmla="*/ 328685 w 1827754"/>
                    <a:gd name="connsiteY150" fmla="*/ 853206 h 1046340"/>
                    <a:gd name="connsiteX151" fmla="*/ 284870 w 1827754"/>
                    <a:gd name="connsiteY151" fmla="*/ 827774 h 1046340"/>
                    <a:gd name="connsiteX152" fmla="*/ 278202 w 1827754"/>
                    <a:gd name="connsiteY152" fmla="*/ 827774 h 1046340"/>
                    <a:gd name="connsiteX153" fmla="*/ 232673 w 1827754"/>
                    <a:gd name="connsiteY153" fmla="*/ 854253 h 1046340"/>
                    <a:gd name="connsiteX154" fmla="*/ 232673 w 1827754"/>
                    <a:gd name="connsiteY154" fmla="*/ 858063 h 1046340"/>
                    <a:gd name="connsiteX155" fmla="*/ 461178 w 1827754"/>
                    <a:gd name="connsiteY155" fmla="*/ 925120 h 1046340"/>
                    <a:gd name="connsiteX156" fmla="*/ 507088 w 1827754"/>
                    <a:gd name="connsiteY156" fmla="*/ 898545 h 1046340"/>
                    <a:gd name="connsiteX157" fmla="*/ 507088 w 1827754"/>
                    <a:gd name="connsiteY157" fmla="*/ 894735 h 1046340"/>
                    <a:gd name="connsiteX158" fmla="*/ 463178 w 1827754"/>
                    <a:gd name="connsiteY158" fmla="*/ 869398 h 1046340"/>
                    <a:gd name="connsiteX159" fmla="*/ 456510 w 1827754"/>
                    <a:gd name="connsiteY159" fmla="*/ 869398 h 1046340"/>
                    <a:gd name="connsiteX160" fmla="*/ 410695 w 1827754"/>
                    <a:gd name="connsiteY160" fmla="*/ 895878 h 1046340"/>
                    <a:gd name="connsiteX161" fmla="*/ 410695 w 1827754"/>
                    <a:gd name="connsiteY161" fmla="*/ 899783 h 1046340"/>
                    <a:gd name="connsiteX162" fmla="*/ 454510 w 1827754"/>
                    <a:gd name="connsiteY162" fmla="*/ 925120 h 1046340"/>
                    <a:gd name="connsiteX163" fmla="*/ 460701 w 1827754"/>
                    <a:gd name="connsiteY163" fmla="*/ 925120 h 1046340"/>
                    <a:gd name="connsiteX164" fmla="*/ 387454 w 1827754"/>
                    <a:gd name="connsiteY164" fmla="*/ 963981 h 1046340"/>
                    <a:gd name="connsiteX165" fmla="*/ 394122 w 1827754"/>
                    <a:gd name="connsiteY165" fmla="*/ 963981 h 1046340"/>
                    <a:gd name="connsiteX166" fmla="*/ 440032 w 1827754"/>
                    <a:gd name="connsiteY166" fmla="*/ 937502 h 1046340"/>
                    <a:gd name="connsiteX167" fmla="*/ 440032 w 1827754"/>
                    <a:gd name="connsiteY167" fmla="*/ 933692 h 1046340"/>
                    <a:gd name="connsiteX168" fmla="*/ 396122 w 1827754"/>
                    <a:gd name="connsiteY168" fmla="*/ 908260 h 1046340"/>
                    <a:gd name="connsiteX169" fmla="*/ 389454 w 1827754"/>
                    <a:gd name="connsiteY169" fmla="*/ 908260 h 1046340"/>
                    <a:gd name="connsiteX170" fmla="*/ 343544 w 1827754"/>
                    <a:gd name="connsiteY170" fmla="*/ 934740 h 1046340"/>
                    <a:gd name="connsiteX171" fmla="*/ 343544 w 1827754"/>
                    <a:gd name="connsiteY171" fmla="*/ 938550 h 1046340"/>
                    <a:gd name="connsiteX172" fmla="*/ 258200 w 1827754"/>
                    <a:gd name="connsiteY172" fmla="*/ 767100 h 1046340"/>
                    <a:gd name="connsiteX173" fmla="*/ 212289 w 1827754"/>
                    <a:gd name="connsiteY173" fmla="*/ 793579 h 1046340"/>
                    <a:gd name="connsiteX174" fmla="*/ 212289 w 1827754"/>
                    <a:gd name="connsiteY174" fmla="*/ 797389 h 1046340"/>
                    <a:gd name="connsiteX175" fmla="*/ 256200 w 1827754"/>
                    <a:gd name="connsiteY175" fmla="*/ 822821 h 1046340"/>
                    <a:gd name="connsiteX176" fmla="*/ 262867 w 1827754"/>
                    <a:gd name="connsiteY176" fmla="*/ 822821 h 1046340"/>
                    <a:gd name="connsiteX177" fmla="*/ 308778 w 1827754"/>
                    <a:gd name="connsiteY177" fmla="*/ 796341 h 1046340"/>
                    <a:gd name="connsiteX178" fmla="*/ 308778 w 1827754"/>
                    <a:gd name="connsiteY178" fmla="*/ 792531 h 1046340"/>
                    <a:gd name="connsiteX179" fmla="*/ 264867 w 1827754"/>
                    <a:gd name="connsiteY179" fmla="*/ 767100 h 1046340"/>
                    <a:gd name="connsiteX180" fmla="*/ 257724 w 1827754"/>
                    <a:gd name="connsiteY180" fmla="*/ 767100 h 1046340"/>
                    <a:gd name="connsiteX181" fmla="*/ 593575 w 1827754"/>
                    <a:gd name="connsiteY181" fmla="*/ 573456 h 1046340"/>
                    <a:gd name="connsiteX182" fmla="*/ 546998 w 1827754"/>
                    <a:gd name="connsiteY182" fmla="*/ 599936 h 1046340"/>
                    <a:gd name="connsiteX183" fmla="*/ 546998 w 1827754"/>
                    <a:gd name="connsiteY183" fmla="*/ 603841 h 1046340"/>
                    <a:gd name="connsiteX184" fmla="*/ 590908 w 1827754"/>
                    <a:gd name="connsiteY184" fmla="*/ 629178 h 1046340"/>
                    <a:gd name="connsiteX185" fmla="*/ 597576 w 1827754"/>
                    <a:gd name="connsiteY185" fmla="*/ 629178 h 1046340"/>
                    <a:gd name="connsiteX186" fmla="*/ 643486 w 1827754"/>
                    <a:gd name="connsiteY186" fmla="*/ 602698 h 1046340"/>
                    <a:gd name="connsiteX187" fmla="*/ 643486 w 1827754"/>
                    <a:gd name="connsiteY187" fmla="*/ 598888 h 1046340"/>
                    <a:gd name="connsiteX188" fmla="*/ 599576 w 1827754"/>
                    <a:gd name="connsiteY188" fmla="*/ 573552 h 1046340"/>
                    <a:gd name="connsiteX189" fmla="*/ 593099 w 1827754"/>
                    <a:gd name="connsiteY189" fmla="*/ 573456 h 1046340"/>
                    <a:gd name="connsiteX190" fmla="*/ 324780 w 1827754"/>
                    <a:gd name="connsiteY190" fmla="*/ 727952 h 1046340"/>
                    <a:gd name="connsiteX191" fmla="*/ 278869 w 1827754"/>
                    <a:gd name="connsiteY191" fmla="*/ 754431 h 1046340"/>
                    <a:gd name="connsiteX192" fmla="*/ 278869 w 1827754"/>
                    <a:gd name="connsiteY192" fmla="*/ 758337 h 1046340"/>
                    <a:gd name="connsiteX193" fmla="*/ 322779 w 1827754"/>
                    <a:gd name="connsiteY193" fmla="*/ 783673 h 1046340"/>
                    <a:gd name="connsiteX194" fmla="*/ 329447 w 1827754"/>
                    <a:gd name="connsiteY194" fmla="*/ 783673 h 1046340"/>
                    <a:gd name="connsiteX195" fmla="*/ 375357 w 1827754"/>
                    <a:gd name="connsiteY195" fmla="*/ 757098 h 1046340"/>
                    <a:gd name="connsiteX196" fmla="*/ 375357 w 1827754"/>
                    <a:gd name="connsiteY196" fmla="*/ 753288 h 1046340"/>
                    <a:gd name="connsiteX197" fmla="*/ 331447 w 1827754"/>
                    <a:gd name="connsiteY197" fmla="*/ 727952 h 1046340"/>
                    <a:gd name="connsiteX198" fmla="*/ 324780 w 1827754"/>
                    <a:gd name="connsiteY198" fmla="*/ 727952 h 1046340"/>
                    <a:gd name="connsiteX199" fmla="*/ 660155 w 1827754"/>
                    <a:gd name="connsiteY199" fmla="*/ 534309 h 1046340"/>
                    <a:gd name="connsiteX200" fmla="*/ 614244 w 1827754"/>
                    <a:gd name="connsiteY200" fmla="*/ 560883 h 1046340"/>
                    <a:gd name="connsiteX201" fmla="*/ 614244 w 1827754"/>
                    <a:gd name="connsiteY201" fmla="*/ 564693 h 1046340"/>
                    <a:gd name="connsiteX202" fmla="*/ 658155 w 1827754"/>
                    <a:gd name="connsiteY202" fmla="*/ 590030 h 1046340"/>
                    <a:gd name="connsiteX203" fmla="*/ 664822 w 1827754"/>
                    <a:gd name="connsiteY203" fmla="*/ 590030 h 1046340"/>
                    <a:gd name="connsiteX204" fmla="*/ 710733 w 1827754"/>
                    <a:gd name="connsiteY204" fmla="*/ 563550 h 1046340"/>
                    <a:gd name="connsiteX205" fmla="*/ 710733 w 1827754"/>
                    <a:gd name="connsiteY205" fmla="*/ 559645 h 1046340"/>
                    <a:gd name="connsiteX206" fmla="*/ 666822 w 1827754"/>
                    <a:gd name="connsiteY206" fmla="*/ 534309 h 1046340"/>
                    <a:gd name="connsiteX207" fmla="*/ 660155 w 1827754"/>
                    <a:gd name="connsiteY207" fmla="*/ 534690 h 1046340"/>
                    <a:gd name="connsiteX208" fmla="*/ 526043 w 1827754"/>
                    <a:gd name="connsiteY208" fmla="*/ 611842 h 1046340"/>
                    <a:gd name="connsiteX209" fmla="*/ 480323 w 1827754"/>
                    <a:gd name="connsiteY209" fmla="*/ 638703 h 1046340"/>
                    <a:gd name="connsiteX210" fmla="*/ 480323 w 1827754"/>
                    <a:gd name="connsiteY210" fmla="*/ 642513 h 1046340"/>
                    <a:gd name="connsiteX211" fmla="*/ 524233 w 1827754"/>
                    <a:gd name="connsiteY211" fmla="*/ 667849 h 1046340"/>
                    <a:gd name="connsiteX212" fmla="*/ 530901 w 1827754"/>
                    <a:gd name="connsiteY212" fmla="*/ 667849 h 1046340"/>
                    <a:gd name="connsiteX213" fmla="*/ 576716 w 1827754"/>
                    <a:gd name="connsiteY213" fmla="*/ 641370 h 1046340"/>
                    <a:gd name="connsiteX214" fmla="*/ 576716 w 1827754"/>
                    <a:gd name="connsiteY214" fmla="*/ 637464 h 1046340"/>
                    <a:gd name="connsiteX215" fmla="*/ 532806 w 1827754"/>
                    <a:gd name="connsiteY215" fmla="*/ 612128 h 1046340"/>
                    <a:gd name="connsiteX216" fmla="*/ 526043 w 1827754"/>
                    <a:gd name="connsiteY216" fmla="*/ 612223 h 1046340"/>
                    <a:gd name="connsiteX217" fmla="*/ 458892 w 1827754"/>
                    <a:gd name="connsiteY217" fmla="*/ 650514 h 1046340"/>
                    <a:gd name="connsiteX218" fmla="*/ 413076 w 1827754"/>
                    <a:gd name="connsiteY218" fmla="*/ 676993 h 1046340"/>
                    <a:gd name="connsiteX219" fmla="*/ 412600 w 1827754"/>
                    <a:gd name="connsiteY219" fmla="*/ 680898 h 1046340"/>
                    <a:gd name="connsiteX220" fmla="*/ 456510 w 1827754"/>
                    <a:gd name="connsiteY220" fmla="*/ 706235 h 1046340"/>
                    <a:gd name="connsiteX221" fmla="*/ 463178 w 1827754"/>
                    <a:gd name="connsiteY221" fmla="*/ 706235 h 1046340"/>
                    <a:gd name="connsiteX222" fmla="*/ 508898 w 1827754"/>
                    <a:gd name="connsiteY222" fmla="*/ 680327 h 1046340"/>
                    <a:gd name="connsiteX223" fmla="*/ 508898 w 1827754"/>
                    <a:gd name="connsiteY223" fmla="*/ 676517 h 1046340"/>
                    <a:gd name="connsiteX224" fmla="*/ 464988 w 1827754"/>
                    <a:gd name="connsiteY224" fmla="*/ 651180 h 1046340"/>
                    <a:gd name="connsiteX225" fmla="*/ 458892 w 1827754"/>
                    <a:gd name="connsiteY225" fmla="*/ 650895 h 1046340"/>
                    <a:gd name="connsiteX226" fmla="*/ 392217 w 1827754"/>
                    <a:gd name="connsiteY226" fmla="*/ 689280 h 1046340"/>
                    <a:gd name="connsiteX227" fmla="*/ 346306 w 1827754"/>
                    <a:gd name="connsiteY227" fmla="*/ 715760 h 1046340"/>
                    <a:gd name="connsiteX228" fmla="*/ 346306 w 1827754"/>
                    <a:gd name="connsiteY228" fmla="*/ 719570 h 1046340"/>
                    <a:gd name="connsiteX229" fmla="*/ 390216 w 1827754"/>
                    <a:gd name="connsiteY229" fmla="*/ 744906 h 1046340"/>
                    <a:gd name="connsiteX230" fmla="*/ 396884 w 1827754"/>
                    <a:gd name="connsiteY230" fmla="*/ 744906 h 1046340"/>
                    <a:gd name="connsiteX231" fmla="*/ 442223 w 1827754"/>
                    <a:gd name="connsiteY231" fmla="*/ 718427 h 1046340"/>
                    <a:gd name="connsiteX232" fmla="*/ 442223 w 1827754"/>
                    <a:gd name="connsiteY232" fmla="*/ 714522 h 1046340"/>
                    <a:gd name="connsiteX233" fmla="*/ 398503 w 1827754"/>
                    <a:gd name="connsiteY233" fmla="*/ 689852 h 1046340"/>
                    <a:gd name="connsiteX234" fmla="*/ 391836 w 1827754"/>
                    <a:gd name="connsiteY234" fmla="*/ 689852 h 1046340"/>
                    <a:gd name="connsiteX235" fmla="*/ 698445 w 1827754"/>
                    <a:gd name="connsiteY235" fmla="*/ 715284 h 1046340"/>
                    <a:gd name="connsiteX236" fmla="*/ 744356 w 1827754"/>
                    <a:gd name="connsiteY236" fmla="*/ 688709 h 1046340"/>
                    <a:gd name="connsiteX237" fmla="*/ 744356 w 1827754"/>
                    <a:gd name="connsiteY237" fmla="*/ 684899 h 1046340"/>
                    <a:gd name="connsiteX238" fmla="*/ 700446 w 1827754"/>
                    <a:gd name="connsiteY238" fmla="*/ 659562 h 1046340"/>
                    <a:gd name="connsiteX239" fmla="*/ 693778 w 1827754"/>
                    <a:gd name="connsiteY239" fmla="*/ 659562 h 1046340"/>
                    <a:gd name="connsiteX240" fmla="*/ 647868 w 1827754"/>
                    <a:gd name="connsiteY240" fmla="*/ 686042 h 1046340"/>
                    <a:gd name="connsiteX241" fmla="*/ 647868 w 1827754"/>
                    <a:gd name="connsiteY241" fmla="*/ 689947 h 1046340"/>
                    <a:gd name="connsiteX242" fmla="*/ 691778 w 1827754"/>
                    <a:gd name="connsiteY242" fmla="*/ 715284 h 1046340"/>
                    <a:gd name="connsiteX243" fmla="*/ 698064 w 1827754"/>
                    <a:gd name="connsiteY243" fmla="*/ 715665 h 1046340"/>
                    <a:gd name="connsiteX244" fmla="*/ 1324238 w 1827754"/>
                    <a:gd name="connsiteY244" fmla="*/ 151213 h 1046340"/>
                    <a:gd name="connsiteX245" fmla="*/ 1278327 w 1827754"/>
                    <a:gd name="connsiteY245" fmla="*/ 177693 h 1046340"/>
                    <a:gd name="connsiteX246" fmla="*/ 1278327 w 1827754"/>
                    <a:gd name="connsiteY246" fmla="*/ 181503 h 1046340"/>
                    <a:gd name="connsiteX247" fmla="*/ 1322238 w 1827754"/>
                    <a:gd name="connsiteY247" fmla="*/ 206839 h 1046340"/>
                    <a:gd name="connsiteX248" fmla="*/ 1328905 w 1827754"/>
                    <a:gd name="connsiteY248" fmla="*/ 206839 h 1046340"/>
                    <a:gd name="connsiteX249" fmla="*/ 1374720 w 1827754"/>
                    <a:gd name="connsiteY249" fmla="*/ 180360 h 1046340"/>
                    <a:gd name="connsiteX250" fmla="*/ 1375197 w 1827754"/>
                    <a:gd name="connsiteY250" fmla="*/ 176454 h 1046340"/>
                    <a:gd name="connsiteX251" fmla="*/ 1331286 w 1827754"/>
                    <a:gd name="connsiteY251" fmla="*/ 151118 h 1046340"/>
                    <a:gd name="connsiteX252" fmla="*/ 1323857 w 1827754"/>
                    <a:gd name="connsiteY252" fmla="*/ 151594 h 1046340"/>
                    <a:gd name="connsiteX253" fmla="*/ 1242323 w 1827754"/>
                    <a:gd name="connsiteY253" fmla="*/ 198457 h 1046340"/>
                    <a:gd name="connsiteX254" fmla="*/ 1196412 w 1827754"/>
                    <a:gd name="connsiteY254" fmla="*/ 224937 h 1046340"/>
                    <a:gd name="connsiteX255" fmla="*/ 1196412 w 1827754"/>
                    <a:gd name="connsiteY255" fmla="*/ 228747 h 1046340"/>
                    <a:gd name="connsiteX256" fmla="*/ 1240323 w 1827754"/>
                    <a:gd name="connsiteY256" fmla="*/ 254178 h 1046340"/>
                    <a:gd name="connsiteX257" fmla="*/ 1246990 w 1827754"/>
                    <a:gd name="connsiteY257" fmla="*/ 254178 h 1046340"/>
                    <a:gd name="connsiteX258" fmla="*/ 1292901 w 1827754"/>
                    <a:gd name="connsiteY258" fmla="*/ 227699 h 1046340"/>
                    <a:gd name="connsiteX259" fmla="*/ 1292901 w 1827754"/>
                    <a:gd name="connsiteY259" fmla="*/ 223889 h 1046340"/>
                    <a:gd name="connsiteX260" fmla="*/ 1248991 w 1827754"/>
                    <a:gd name="connsiteY260" fmla="*/ 198457 h 1046340"/>
                    <a:gd name="connsiteX261" fmla="*/ 1242323 w 1827754"/>
                    <a:gd name="connsiteY261" fmla="*/ 198457 h 1046340"/>
                    <a:gd name="connsiteX262" fmla="*/ 1390627 w 1827754"/>
                    <a:gd name="connsiteY262" fmla="*/ 112732 h 1046340"/>
                    <a:gd name="connsiteX263" fmla="*/ 1344717 w 1827754"/>
                    <a:gd name="connsiteY263" fmla="*/ 139212 h 1046340"/>
                    <a:gd name="connsiteX264" fmla="*/ 1344717 w 1827754"/>
                    <a:gd name="connsiteY264" fmla="*/ 143117 h 1046340"/>
                    <a:gd name="connsiteX265" fmla="*/ 1388627 w 1827754"/>
                    <a:gd name="connsiteY265" fmla="*/ 168453 h 1046340"/>
                    <a:gd name="connsiteX266" fmla="*/ 1395294 w 1827754"/>
                    <a:gd name="connsiteY266" fmla="*/ 168453 h 1046340"/>
                    <a:gd name="connsiteX267" fmla="*/ 1441205 w 1827754"/>
                    <a:gd name="connsiteY267" fmla="*/ 141974 h 1046340"/>
                    <a:gd name="connsiteX268" fmla="*/ 1441205 w 1827754"/>
                    <a:gd name="connsiteY268" fmla="*/ 138164 h 1046340"/>
                    <a:gd name="connsiteX269" fmla="*/ 1397295 w 1827754"/>
                    <a:gd name="connsiteY269" fmla="*/ 112827 h 1046340"/>
                    <a:gd name="connsiteX270" fmla="*/ 1390913 w 1827754"/>
                    <a:gd name="connsiteY270" fmla="*/ 112827 h 1046340"/>
                    <a:gd name="connsiteX271" fmla="*/ 1019914 w 1827754"/>
                    <a:gd name="connsiteY271" fmla="*/ 457156 h 1046340"/>
                    <a:gd name="connsiteX272" fmla="*/ 1065729 w 1827754"/>
                    <a:gd name="connsiteY272" fmla="*/ 430677 h 1046340"/>
                    <a:gd name="connsiteX273" fmla="*/ 1065729 w 1827754"/>
                    <a:gd name="connsiteY273" fmla="*/ 426771 h 1046340"/>
                    <a:gd name="connsiteX274" fmla="*/ 1021914 w 1827754"/>
                    <a:gd name="connsiteY274" fmla="*/ 401435 h 1046340"/>
                    <a:gd name="connsiteX275" fmla="*/ 1015247 w 1827754"/>
                    <a:gd name="connsiteY275" fmla="*/ 401435 h 1046340"/>
                    <a:gd name="connsiteX276" fmla="*/ 969336 w 1827754"/>
                    <a:gd name="connsiteY276" fmla="*/ 427914 h 1046340"/>
                    <a:gd name="connsiteX277" fmla="*/ 969336 w 1827754"/>
                    <a:gd name="connsiteY277" fmla="*/ 431724 h 1046340"/>
                    <a:gd name="connsiteX278" fmla="*/ 1013723 w 1827754"/>
                    <a:gd name="connsiteY278" fmla="*/ 457442 h 1046340"/>
                    <a:gd name="connsiteX279" fmla="*/ 1020200 w 1827754"/>
                    <a:gd name="connsiteY279" fmla="*/ 457252 h 1046340"/>
                    <a:gd name="connsiteX280" fmla="*/ 1464351 w 1827754"/>
                    <a:gd name="connsiteY280" fmla="*/ 73775 h 1046340"/>
                    <a:gd name="connsiteX281" fmla="*/ 1457683 w 1827754"/>
                    <a:gd name="connsiteY281" fmla="*/ 73775 h 1046340"/>
                    <a:gd name="connsiteX282" fmla="*/ 1411773 w 1827754"/>
                    <a:gd name="connsiteY282" fmla="*/ 100254 h 1046340"/>
                    <a:gd name="connsiteX283" fmla="*/ 1411773 w 1827754"/>
                    <a:gd name="connsiteY283" fmla="*/ 104064 h 1046340"/>
                    <a:gd name="connsiteX284" fmla="*/ 1455683 w 1827754"/>
                    <a:gd name="connsiteY284" fmla="*/ 129401 h 1046340"/>
                    <a:gd name="connsiteX285" fmla="*/ 1462350 w 1827754"/>
                    <a:gd name="connsiteY285" fmla="*/ 129401 h 1046340"/>
                    <a:gd name="connsiteX286" fmla="*/ 1508261 w 1827754"/>
                    <a:gd name="connsiteY286" fmla="*/ 102921 h 1046340"/>
                    <a:gd name="connsiteX287" fmla="*/ 1508261 w 1827754"/>
                    <a:gd name="connsiteY287" fmla="*/ 99016 h 1046340"/>
                    <a:gd name="connsiteX288" fmla="*/ 765120 w 1827754"/>
                    <a:gd name="connsiteY288" fmla="*/ 676898 h 1046340"/>
                    <a:gd name="connsiteX289" fmla="*/ 811031 w 1827754"/>
                    <a:gd name="connsiteY289" fmla="*/ 650418 h 1046340"/>
                    <a:gd name="connsiteX290" fmla="*/ 811031 w 1827754"/>
                    <a:gd name="connsiteY290" fmla="*/ 646513 h 1046340"/>
                    <a:gd name="connsiteX291" fmla="*/ 767120 w 1827754"/>
                    <a:gd name="connsiteY291" fmla="*/ 621177 h 1046340"/>
                    <a:gd name="connsiteX292" fmla="*/ 760453 w 1827754"/>
                    <a:gd name="connsiteY292" fmla="*/ 621177 h 1046340"/>
                    <a:gd name="connsiteX293" fmla="*/ 714638 w 1827754"/>
                    <a:gd name="connsiteY293" fmla="*/ 647656 h 1046340"/>
                    <a:gd name="connsiteX294" fmla="*/ 714638 w 1827754"/>
                    <a:gd name="connsiteY294" fmla="*/ 651466 h 1046340"/>
                    <a:gd name="connsiteX295" fmla="*/ 758453 w 1827754"/>
                    <a:gd name="connsiteY295" fmla="*/ 676803 h 1046340"/>
                    <a:gd name="connsiteX296" fmla="*/ 765121 w 1827754"/>
                    <a:gd name="connsiteY296" fmla="*/ 676898 h 1046340"/>
                    <a:gd name="connsiteX297" fmla="*/ 1587699 w 1827754"/>
                    <a:gd name="connsiteY297" fmla="*/ 201981 h 1046340"/>
                    <a:gd name="connsiteX298" fmla="*/ 1633610 w 1827754"/>
                    <a:gd name="connsiteY298" fmla="*/ 175502 h 1046340"/>
                    <a:gd name="connsiteX299" fmla="*/ 1633610 w 1827754"/>
                    <a:gd name="connsiteY299" fmla="*/ 171692 h 1046340"/>
                    <a:gd name="connsiteX300" fmla="*/ 1589700 w 1827754"/>
                    <a:gd name="connsiteY300" fmla="*/ 146355 h 1046340"/>
                    <a:gd name="connsiteX301" fmla="*/ 1583032 w 1827754"/>
                    <a:gd name="connsiteY301" fmla="*/ 146355 h 1046340"/>
                    <a:gd name="connsiteX302" fmla="*/ 1537598 w 1827754"/>
                    <a:gd name="connsiteY302" fmla="*/ 173025 h 1046340"/>
                    <a:gd name="connsiteX303" fmla="*/ 1537598 w 1827754"/>
                    <a:gd name="connsiteY303" fmla="*/ 176931 h 1046340"/>
                    <a:gd name="connsiteX304" fmla="*/ 1581508 w 1827754"/>
                    <a:gd name="connsiteY304" fmla="*/ 202267 h 1046340"/>
                    <a:gd name="connsiteX305" fmla="*/ 1587699 w 1827754"/>
                    <a:gd name="connsiteY305" fmla="*/ 201981 h 1046340"/>
                    <a:gd name="connsiteX306" fmla="*/ 1457874 w 1827754"/>
                    <a:gd name="connsiteY306" fmla="*/ 204553 h 1046340"/>
                    <a:gd name="connsiteX307" fmla="*/ 1503784 w 1827754"/>
                    <a:gd name="connsiteY307" fmla="*/ 177978 h 1046340"/>
                    <a:gd name="connsiteX308" fmla="*/ 1503784 w 1827754"/>
                    <a:gd name="connsiteY308" fmla="*/ 174168 h 1046340"/>
                    <a:gd name="connsiteX309" fmla="*/ 1459874 w 1827754"/>
                    <a:gd name="connsiteY309" fmla="*/ 148832 h 1046340"/>
                    <a:gd name="connsiteX310" fmla="*/ 1453206 w 1827754"/>
                    <a:gd name="connsiteY310" fmla="*/ 148832 h 1046340"/>
                    <a:gd name="connsiteX311" fmla="*/ 1407677 w 1827754"/>
                    <a:gd name="connsiteY311" fmla="*/ 175502 h 1046340"/>
                    <a:gd name="connsiteX312" fmla="*/ 1407677 w 1827754"/>
                    <a:gd name="connsiteY312" fmla="*/ 179407 h 1046340"/>
                    <a:gd name="connsiteX313" fmla="*/ 1451587 w 1827754"/>
                    <a:gd name="connsiteY313" fmla="*/ 204744 h 1046340"/>
                    <a:gd name="connsiteX314" fmla="*/ 1457874 w 1827754"/>
                    <a:gd name="connsiteY314" fmla="*/ 204553 h 1046340"/>
                    <a:gd name="connsiteX315" fmla="*/ 1527311 w 1827754"/>
                    <a:gd name="connsiteY315" fmla="*/ 110065 h 1046340"/>
                    <a:gd name="connsiteX316" fmla="*/ 1520643 w 1827754"/>
                    <a:gd name="connsiteY316" fmla="*/ 110065 h 1046340"/>
                    <a:gd name="connsiteX317" fmla="*/ 1474828 w 1827754"/>
                    <a:gd name="connsiteY317" fmla="*/ 136545 h 1046340"/>
                    <a:gd name="connsiteX318" fmla="*/ 1474828 w 1827754"/>
                    <a:gd name="connsiteY318" fmla="*/ 140355 h 1046340"/>
                    <a:gd name="connsiteX319" fmla="*/ 1518548 w 1827754"/>
                    <a:gd name="connsiteY319" fmla="*/ 165977 h 1046340"/>
                    <a:gd name="connsiteX320" fmla="*/ 1525216 w 1827754"/>
                    <a:gd name="connsiteY320" fmla="*/ 165977 h 1046340"/>
                    <a:gd name="connsiteX321" fmla="*/ 1571126 w 1827754"/>
                    <a:gd name="connsiteY321" fmla="*/ 139497 h 1046340"/>
                    <a:gd name="connsiteX322" fmla="*/ 1571126 w 1827754"/>
                    <a:gd name="connsiteY322" fmla="*/ 135687 h 1046340"/>
                    <a:gd name="connsiteX323" fmla="*/ 1541503 w 1827754"/>
                    <a:gd name="connsiteY323" fmla="*/ 101969 h 1046340"/>
                    <a:gd name="connsiteX324" fmla="*/ 1648088 w 1827754"/>
                    <a:gd name="connsiteY324" fmla="*/ 163500 h 1046340"/>
                    <a:gd name="connsiteX325" fmla="*/ 1654756 w 1827754"/>
                    <a:gd name="connsiteY325" fmla="*/ 163500 h 1046340"/>
                    <a:gd name="connsiteX326" fmla="*/ 1700666 w 1827754"/>
                    <a:gd name="connsiteY326" fmla="*/ 137021 h 1046340"/>
                    <a:gd name="connsiteX327" fmla="*/ 1700666 w 1827754"/>
                    <a:gd name="connsiteY327" fmla="*/ 133116 h 1046340"/>
                    <a:gd name="connsiteX328" fmla="*/ 1594748 w 1827754"/>
                    <a:gd name="connsiteY328" fmla="*/ 71394 h 1046340"/>
                    <a:gd name="connsiteX329" fmla="*/ 1588080 w 1827754"/>
                    <a:gd name="connsiteY329" fmla="*/ 71394 h 1046340"/>
                    <a:gd name="connsiteX330" fmla="*/ 1542170 w 1827754"/>
                    <a:gd name="connsiteY330" fmla="*/ 97873 h 1046340"/>
                    <a:gd name="connsiteX331" fmla="*/ 1541503 w 1827754"/>
                    <a:gd name="connsiteY331" fmla="*/ 101969 h 1046340"/>
                    <a:gd name="connsiteX332" fmla="*/ 1386532 w 1827754"/>
                    <a:gd name="connsiteY332" fmla="*/ 187694 h 1046340"/>
                    <a:gd name="connsiteX333" fmla="*/ 1340621 w 1827754"/>
                    <a:gd name="connsiteY333" fmla="*/ 214173 h 1046340"/>
                    <a:gd name="connsiteX334" fmla="*/ 1340621 w 1827754"/>
                    <a:gd name="connsiteY334" fmla="*/ 217983 h 1046340"/>
                    <a:gd name="connsiteX335" fmla="*/ 1384531 w 1827754"/>
                    <a:gd name="connsiteY335" fmla="*/ 243415 h 1046340"/>
                    <a:gd name="connsiteX336" fmla="*/ 1391199 w 1827754"/>
                    <a:gd name="connsiteY336" fmla="*/ 243415 h 1046340"/>
                    <a:gd name="connsiteX337" fmla="*/ 1437109 w 1827754"/>
                    <a:gd name="connsiteY337" fmla="*/ 216936 h 1046340"/>
                    <a:gd name="connsiteX338" fmla="*/ 1437109 w 1827754"/>
                    <a:gd name="connsiteY338" fmla="*/ 213126 h 1046340"/>
                    <a:gd name="connsiteX339" fmla="*/ 1393199 w 1827754"/>
                    <a:gd name="connsiteY339" fmla="*/ 187694 h 1046340"/>
                    <a:gd name="connsiteX340" fmla="*/ 1386531 w 1827754"/>
                    <a:gd name="connsiteY340" fmla="*/ 187789 h 1046340"/>
                    <a:gd name="connsiteX341" fmla="*/ 881706 w 1827754"/>
                    <a:gd name="connsiteY341" fmla="*/ 479159 h 1046340"/>
                    <a:gd name="connsiteX342" fmla="*/ 835796 w 1827754"/>
                    <a:gd name="connsiteY342" fmla="*/ 505638 h 1046340"/>
                    <a:gd name="connsiteX343" fmla="*/ 835796 w 1827754"/>
                    <a:gd name="connsiteY343" fmla="*/ 509448 h 1046340"/>
                    <a:gd name="connsiteX344" fmla="*/ 879706 w 1827754"/>
                    <a:gd name="connsiteY344" fmla="*/ 534785 h 1046340"/>
                    <a:gd name="connsiteX345" fmla="*/ 886374 w 1827754"/>
                    <a:gd name="connsiteY345" fmla="*/ 534785 h 1046340"/>
                    <a:gd name="connsiteX346" fmla="*/ 932284 w 1827754"/>
                    <a:gd name="connsiteY346" fmla="*/ 508305 h 1046340"/>
                    <a:gd name="connsiteX347" fmla="*/ 932284 w 1827754"/>
                    <a:gd name="connsiteY347" fmla="*/ 504495 h 1046340"/>
                    <a:gd name="connsiteX348" fmla="*/ 888374 w 1827754"/>
                    <a:gd name="connsiteY348" fmla="*/ 479064 h 1046340"/>
                    <a:gd name="connsiteX349" fmla="*/ 881706 w 1827754"/>
                    <a:gd name="connsiteY349" fmla="*/ 479254 h 1046340"/>
                    <a:gd name="connsiteX350" fmla="*/ 1513976 w 1827754"/>
                    <a:gd name="connsiteY350" fmla="*/ 241034 h 1046340"/>
                    <a:gd name="connsiteX351" fmla="*/ 1520643 w 1827754"/>
                    <a:gd name="connsiteY351" fmla="*/ 241034 h 1046340"/>
                    <a:gd name="connsiteX352" fmla="*/ 1566554 w 1827754"/>
                    <a:gd name="connsiteY352" fmla="*/ 214554 h 1046340"/>
                    <a:gd name="connsiteX353" fmla="*/ 1566554 w 1827754"/>
                    <a:gd name="connsiteY353" fmla="*/ 210649 h 1046340"/>
                    <a:gd name="connsiteX354" fmla="*/ 1523025 w 1827754"/>
                    <a:gd name="connsiteY354" fmla="*/ 185027 h 1046340"/>
                    <a:gd name="connsiteX355" fmla="*/ 1516357 w 1827754"/>
                    <a:gd name="connsiteY355" fmla="*/ 185027 h 1046340"/>
                    <a:gd name="connsiteX356" fmla="*/ 1470923 w 1827754"/>
                    <a:gd name="connsiteY356" fmla="*/ 211792 h 1046340"/>
                    <a:gd name="connsiteX357" fmla="*/ 1470923 w 1827754"/>
                    <a:gd name="connsiteY357" fmla="*/ 215602 h 1046340"/>
                    <a:gd name="connsiteX358" fmla="*/ 948762 w 1827754"/>
                    <a:gd name="connsiteY358" fmla="*/ 440582 h 1046340"/>
                    <a:gd name="connsiteX359" fmla="*/ 902947 w 1827754"/>
                    <a:gd name="connsiteY359" fmla="*/ 467062 h 1046340"/>
                    <a:gd name="connsiteX360" fmla="*/ 902471 w 1827754"/>
                    <a:gd name="connsiteY360" fmla="*/ 470967 h 1046340"/>
                    <a:gd name="connsiteX361" fmla="*/ 946381 w 1827754"/>
                    <a:gd name="connsiteY361" fmla="*/ 496304 h 1046340"/>
                    <a:gd name="connsiteX362" fmla="*/ 953049 w 1827754"/>
                    <a:gd name="connsiteY362" fmla="*/ 496304 h 1046340"/>
                    <a:gd name="connsiteX363" fmla="*/ 998959 w 1827754"/>
                    <a:gd name="connsiteY363" fmla="*/ 469729 h 1046340"/>
                    <a:gd name="connsiteX364" fmla="*/ 998959 w 1827754"/>
                    <a:gd name="connsiteY364" fmla="*/ 465919 h 1046340"/>
                    <a:gd name="connsiteX365" fmla="*/ 955049 w 1827754"/>
                    <a:gd name="connsiteY365" fmla="*/ 440582 h 1046340"/>
                    <a:gd name="connsiteX366" fmla="*/ 948762 w 1827754"/>
                    <a:gd name="connsiteY366" fmla="*/ 440487 h 1046340"/>
                    <a:gd name="connsiteX367" fmla="*/ 423173 w 1827754"/>
                    <a:gd name="connsiteY367" fmla="*/ 870827 h 1046340"/>
                    <a:gd name="connsiteX368" fmla="*/ 429840 w 1827754"/>
                    <a:gd name="connsiteY368" fmla="*/ 870827 h 1046340"/>
                    <a:gd name="connsiteX369" fmla="*/ 475656 w 1827754"/>
                    <a:gd name="connsiteY369" fmla="*/ 844347 h 1046340"/>
                    <a:gd name="connsiteX370" fmla="*/ 475656 w 1827754"/>
                    <a:gd name="connsiteY370" fmla="*/ 840442 h 1046340"/>
                    <a:gd name="connsiteX371" fmla="*/ 431745 w 1827754"/>
                    <a:gd name="connsiteY371" fmla="*/ 815106 h 1046340"/>
                    <a:gd name="connsiteX372" fmla="*/ 425173 w 1827754"/>
                    <a:gd name="connsiteY372" fmla="*/ 815106 h 1046340"/>
                    <a:gd name="connsiteX373" fmla="*/ 379263 w 1827754"/>
                    <a:gd name="connsiteY373" fmla="*/ 841680 h 1046340"/>
                    <a:gd name="connsiteX374" fmla="*/ 379263 w 1827754"/>
                    <a:gd name="connsiteY374" fmla="*/ 845490 h 1046340"/>
                    <a:gd name="connsiteX375" fmla="*/ 345163 w 1827754"/>
                    <a:gd name="connsiteY375" fmla="*/ 789103 h 1046340"/>
                    <a:gd name="connsiteX376" fmla="*/ 299348 w 1827754"/>
                    <a:gd name="connsiteY376" fmla="*/ 815487 h 1046340"/>
                    <a:gd name="connsiteX377" fmla="*/ 299348 w 1827754"/>
                    <a:gd name="connsiteY377" fmla="*/ 819392 h 1046340"/>
                    <a:gd name="connsiteX378" fmla="*/ 343258 w 1827754"/>
                    <a:gd name="connsiteY378" fmla="*/ 844728 h 1046340"/>
                    <a:gd name="connsiteX379" fmla="*/ 349926 w 1827754"/>
                    <a:gd name="connsiteY379" fmla="*/ 844728 h 1046340"/>
                    <a:gd name="connsiteX380" fmla="*/ 395836 w 1827754"/>
                    <a:gd name="connsiteY380" fmla="*/ 818154 h 1046340"/>
                    <a:gd name="connsiteX381" fmla="*/ 395836 w 1827754"/>
                    <a:gd name="connsiteY381" fmla="*/ 814344 h 1046340"/>
                    <a:gd name="connsiteX382" fmla="*/ 351926 w 1827754"/>
                    <a:gd name="connsiteY382" fmla="*/ 789007 h 1046340"/>
                    <a:gd name="connsiteX383" fmla="*/ 345163 w 1827754"/>
                    <a:gd name="connsiteY383" fmla="*/ 789007 h 1046340"/>
                    <a:gd name="connsiteX384" fmla="*/ 496896 w 1827754"/>
                    <a:gd name="connsiteY384" fmla="*/ 831870 h 1046340"/>
                    <a:gd name="connsiteX385" fmla="*/ 542712 w 1827754"/>
                    <a:gd name="connsiteY385" fmla="*/ 805390 h 1046340"/>
                    <a:gd name="connsiteX386" fmla="*/ 542712 w 1827754"/>
                    <a:gd name="connsiteY386" fmla="*/ 801580 h 1046340"/>
                    <a:gd name="connsiteX387" fmla="*/ 499373 w 1827754"/>
                    <a:gd name="connsiteY387" fmla="*/ 776148 h 1046340"/>
                    <a:gd name="connsiteX388" fmla="*/ 492705 w 1827754"/>
                    <a:gd name="connsiteY388" fmla="*/ 776148 h 1046340"/>
                    <a:gd name="connsiteX389" fmla="*/ 446795 w 1827754"/>
                    <a:gd name="connsiteY389" fmla="*/ 802628 h 1046340"/>
                    <a:gd name="connsiteX390" fmla="*/ 446795 w 1827754"/>
                    <a:gd name="connsiteY390" fmla="*/ 806438 h 1046340"/>
                    <a:gd name="connsiteX391" fmla="*/ 490705 w 1827754"/>
                    <a:gd name="connsiteY391" fmla="*/ 831870 h 1046340"/>
                    <a:gd name="connsiteX392" fmla="*/ 496896 w 1827754"/>
                    <a:gd name="connsiteY392" fmla="*/ 831774 h 1046340"/>
                    <a:gd name="connsiteX393" fmla="*/ 563571 w 1827754"/>
                    <a:gd name="connsiteY393" fmla="*/ 793198 h 1046340"/>
                    <a:gd name="connsiteX394" fmla="*/ 609482 w 1827754"/>
                    <a:gd name="connsiteY394" fmla="*/ 766719 h 1046340"/>
                    <a:gd name="connsiteX395" fmla="*/ 609482 w 1827754"/>
                    <a:gd name="connsiteY395" fmla="*/ 762813 h 1046340"/>
                    <a:gd name="connsiteX396" fmla="*/ 566048 w 1827754"/>
                    <a:gd name="connsiteY396" fmla="*/ 737477 h 1046340"/>
                    <a:gd name="connsiteX397" fmla="*/ 559380 w 1827754"/>
                    <a:gd name="connsiteY397" fmla="*/ 737477 h 1046340"/>
                    <a:gd name="connsiteX398" fmla="*/ 513470 w 1827754"/>
                    <a:gd name="connsiteY398" fmla="*/ 764052 h 1046340"/>
                    <a:gd name="connsiteX399" fmla="*/ 513470 w 1827754"/>
                    <a:gd name="connsiteY399" fmla="*/ 767862 h 1046340"/>
                    <a:gd name="connsiteX400" fmla="*/ 557380 w 1827754"/>
                    <a:gd name="connsiteY400" fmla="*/ 793198 h 1046340"/>
                    <a:gd name="connsiteX401" fmla="*/ 563952 w 1827754"/>
                    <a:gd name="connsiteY401" fmla="*/ 793103 h 1046340"/>
                    <a:gd name="connsiteX402" fmla="*/ 630246 w 1827754"/>
                    <a:gd name="connsiteY402" fmla="*/ 754431 h 1046340"/>
                    <a:gd name="connsiteX403" fmla="*/ 676157 w 1827754"/>
                    <a:gd name="connsiteY403" fmla="*/ 727952 h 1046340"/>
                    <a:gd name="connsiteX404" fmla="*/ 676157 w 1827754"/>
                    <a:gd name="connsiteY404" fmla="*/ 724047 h 1046340"/>
                    <a:gd name="connsiteX405" fmla="*/ 632247 w 1827754"/>
                    <a:gd name="connsiteY405" fmla="*/ 698710 h 1046340"/>
                    <a:gd name="connsiteX406" fmla="*/ 625579 w 1827754"/>
                    <a:gd name="connsiteY406" fmla="*/ 698710 h 1046340"/>
                    <a:gd name="connsiteX407" fmla="*/ 579669 w 1827754"/>
                    <a:gd name="connsiteY407" fmla="*/ 725190 h 1046340"/>
                    <a:gd name="connsiteX408" fmla="*/ 579669 w 1827754"/>
                    <a:gd name="connsiteY408" fmla="*/ 729000 h 1046340"/>
                    <a:gd name="connsiteX409" fmla="*/ 623579 w 1827754"/>
                    <a:gd name="connsiteY409" fmla="*/ 754336 h 1046340"/>
                    <a:gd name="connsiteX410" fmla="*/ 631008 w 1827754"/>
                    <a:gd name="connsiteY410" fmla="*/ 754336 h 1046340"/>
                    <a:gd name="connsiteX411" fmla="*/ 411171 w 1827754"/>
                    <a:gd name="connsiteY411" fmla="*/ 750431 h 1046340"/>
                    <a:gd name="connsiteX412" fmla="*/ 366023 w 1827754"/>
                    <a:gd name="connsiteY412" fmla="*/ 776815 h 1046340"/>
                    <a:gd name="connsiteX413" fmla="*/ 366023 w 1827754"/>
                    <a:gd name="connsiteY413" fmla="*/ 780625 h 1046340"/>
                    <a:gd name="connsiteX414" fmla="*/ 409933 w 1827754"/>
                    <a:gd name="connsiteY414" fmla="*/ 805962 h 1046340"/>
                    <a:gd name="connsiteX415" fmla="*/ 416601 w 1827754"/>
                    <a:gd name="connsiteY415" fmla="*/ 805962 h 1046340"/>
                    <a:gd name="connsiteX416" fmla="*/ 462511 w 1827754"/>
                    <a:gd name="connsiteY416" fmla="*/ 779482 h 1046340"/>
                    <a:gd name="connsiteX417" fmla="*/ 462511 w 1827754"/>
                    <a:gd name="connsiteY417" fmla="*/ 775577 h 1046340"/>
                    <a:gd name="connsiteX418" fmla="*/ 418601 w 1827754"/>
                    <a:gd name="connsiteY418" fmla="*/ 750240 h 1046340"/>
                    <a:gd name="connsiteX419" fmla="*/ 412219 w 1827754"/>
                    <a:gd name="connsiteY419" fmla="*/ 750336 h 1046340"/>
                    <a:gd name="connsiteX420" fmla="*/ 477846 w 1827754"/>
                    <a:gd name="connsiteY420" fmla="*/ 711664 h 1046340"/>
                    <a:gd name="connsiteX421" fmla="*/ 431936 w 1827754"/>
                    <a:gd name="connsiteY421" fmla="*/ 738144 h 1046340"/>
                    <a:gd name="connsiteX422" fmla="*/ 431936 w 1827754"/>
                    <a:gd name="connsiteY422" fmla="*/ 742049 h 1046340"/>
                    <a:gd name="connsiteX423" fmla="*/ 475846 w 1827754"/>
                    <a:gd name="connsiteY423" fmla="*/ 767386 h 1046340"/>
                    <a:gd name="connsiteX424" fmla="*/ 482514 w 1827754"/>
                    <a:gd name="connsiteY424" fmla="*/ 767386 h 1046340"/>
                    <a:gd name="connsiteX425" fmla="*/ 528424 w 1827754"/>
                    <a:gd name="connsiteY425" fmla="*/ 740906 h 1046340"/>
                    <a:gd name="connsiteX426" fmla="*/ 528424 w 1827754"/>
                    <a:gd name="connsiteY426" fmla="*/ 737096 h 1046340"/>
                    <a:gd name="connsiteX427" fmla="*/ 484514 w 1827754"/>
                    <a:gd name="connsiteY427" fmla="*/ 711759 h 1046340"/>
                    <a:gd name="connsiteX428" fmla="*/ 479275 w 1827754"/>
                    <a:gd name="connsiteY428" fmla="*/ 711569 h 1046340"/>
                    <a:gd name="connsiteX429" fmla="*/ 747594 w 1827754"/>
                    <a:gd name="connsiteY429" fmla="*/ 556502 h 1046340"/>
                    <a:gd name="connsiteX430" fmla="*/ 701684 w 1827754"/>
                    <a:gd name="connsiteY430" fmla="*/ 582981 h 1046340"/>
                    <a:gd name="connsiteX431" fmla="*/ 701684 w 1827754"/>
                    <a:gd name="connsiteY431" fmla="*/ 586887 h 1046340"/>
                    <a:gd name="connsiteX432" fmla="*/ 745594 w 1827754"/>
                    <a:gd name="connsiteY432" fmla="*/ 612223 h 1046340"/>
                    <a:gd name="connsiteX433" fmla="*/ 752262 w 1827754"/>
                    <a:gd name="connsiteY433" fmla="*/ 612223 h 1046340"/>
                    <a:gd name="connsiteX434" fmla="*/ 798172 w 1827754"/>
                    <a:gd name="connsiteY434" fmla="*/ 585744 h 1046340"/>
                    <a:gd name="connsiteX435" fmla="*/ 798172 w 1827754"/>
                    <a:gd name="connsiteY435" fmla="*/ 581934 h 1046340"/>
                    <a:gd name="connsiteX436" fmla="*/ 754262 w 1827754"/>
                    <a:gd name="connsiteY436" fmla="*/ 556502 h 1046340"/>
                    <a:gd name="connsiteX437" fmla="*/ 747594 w 1827754"/>
                    <a:gd name="connsiteY437" fmla="*/ 556502 h 1046340"/>
                    <a:gd name="connsiteX438" fmla="*/ 680919 w 1827754"/>
                    <a:gd name="connsiteY438" fmla="*/ 595173 h 1046340"/>
                    <a:gd name="connsiteX439" fmla="*/ 635009 w 1827754"/>
                    <a:gd name="connsiteY439" fmla="*/ 621748 h 1046340"/>
                    <a:gd name="connsiteX440" fmla="*/ 635009 w 1827754"/>
                    <a:gd name="connsiteY440" fmla="*/ 625558 h 1046340"/>
                    <a:gd name="connsiteX441" fmla="*/ 678919 w 1827754"/>
                    <a:gd name="connsiteY441" fmla="*/ 650895 h 1046340"/>
                    <a:gd name="connsiteX442" fmla="*/ 685587 w 1827754"/>
                    <a:gd name="connsiteY442" fmla="*/ 650895 h 1046340"/>
                    <a:gd name="connsiteX443" fmla="*/ 731402 w 1827754"/>
                    <a:gd name="connsiteY443" fmla="*/ 624415 h 1046340"/>
                    <a:gd name="connsiteX444" fmla="*/ 731878 w 1827754"/>
                    <a:gd name="connsiteY444" fmla="*/ 620510 h 1046340"/>
                    <a:gd name="connsiteX445" fmla="*/ 687968 w 1827754"/>
                    <a:gd name="connsiteY445" fmla="*/ 595173 h 1046340"/>
                    <a:gd name="connsiteX446" fmla="*/ 680348 w 1827754"/>
                    <a:gd name="connsiteY446" fmla="*/ 595364 h 1046340"/>
                    <a:gd name="connsiteX447" fmla="*/ 814650 w 1827754"/>
                    <a:gd name="connsiteY447" fmla="*/ 518402 h 1046340"/>
                    <a:gd name="connsiteX448" fmla="*/ 768740 w 1827754"/>
                    <a:gd name="connsiteY448" fmla="*/ 544881 h 1046340"/>
                    <a:gd name="connsiteX449" fmla="*/ 768740 w 1827754"/>
                    <a:gd name="connsiteY449" fmla="*/ 548787 h 1046340"/>
                    <a:gd name="connsiteX450" fmla="*/ 812650 w 1827754"/>
                    <a:gd name="connsiteY450" fmla="*/ 574123 h 1046340"/>
                    <a:gd name="connsiteX451" fmla="*/ 819318 w 1827754"/>
                    <a:gd name="connsiteY451" fmla="*/ 574123 h 1046340"/>
                    <a:gd name="connsiteX452" fmla="*/ 865228 w 1827754"/>
                    <a:gd name="connsiteY452" fmla="*/ 547548 h 1046340"/>
                    <a:gd name="connsiteX453" fmla="*/ 865228 w 1827754"/>
                    <a:gd name="connsiteY453" fmla="*/ 543738 h 1046340"/>
                    <a:gd name="connsiteX454" fmla="*/ 821318 w 1827754"/>
                    <a:gd name="connsiteY454" fmla="*/ 518402 h 1046340"/>
                    <a:gd name="connsiteX455" fmla="*/ 814650 w 1827754"/>
                    <a:gd name="connsiteY455" fmla="*/ 518402 h 1046340"/>
                    <a:gd name="connsiteX456" fmla="*/ 546331 w 1827754"/>
                    <a:gd name="connsiteY456" fmla="*/ 673374 h 1046340"/>
                    <a:gd name="connsiteX457" fmla="*/ 500421 w 1827754"/>
                    <a:gd name="connsiteY457" fmla="*/ 699377 h 1046340"/>
                    <a:gd name="connsiteX458" fmla="*/ 500421 w 1827754"/>
                    <a:gd name="connsiteY458" fmla="*/ 703187 h 1046340"/>
                    <a:gd name="connsiteX459" fmla="*/ 544331 w 1827754"/>
                    <a:gd name="connsiteY459" fmla="*/ 728523 h 1046340"/>
                    <a:gd name="connsiteX460" fmla="*/ 550998 w 1827754"/>
                    <a:gd name="connsiteY460" fmla="*/ 728523 h 1046340"/>
                    <a:gd name="connsiteX461" fmla="*/ 596909 w 1827754"/>
                    <a:gd name="connsiteY461" fmla="*/ 702044 h 1046340"/>
                    <a:gd name="connsiteX462" fmla="*/ 596909 w 1827754"/>
                    <a:gd name="connsiteY462" fmla="*/ 698139 h 1046340"/>
                    <a:gd name="connsiteX463" fmla="*/ 552999 w 1827754"/>
                    <a:gd name="connsiteY463" fmla="*/ 672802 h 1046340"/>
                    <a:gd name="connsiteX464" fmla="*/ 546331 w 1827754"/>
                    <a:gd name="connsiteY464" fmla="*/ 672897 h 1046340"/>
                    <a:gd name="connsiteX465" fmla="*/ 613006 w 1827754"/>
                    <a:gd name="connsiteY465" fmla="*/ 634607 h 1046340"/>
                    <a:gd name="connsiteX466" fmla="*/ 567191 w 1827754"/>
                    <a:gd name="connsiteY466" fmla="*/ 661086 h 1046340"/>
                    <a:gd name="connsiteX467" fmla="*/ 567191 w 1827754"/>
                    <a:gd name="connsiteY467" fmla="*/ 664992 h 1046340"/>
                    <a:gd name="connsiteX468" fmla="*/ 611006 w 1827754"/>
                    <a:gd name="connsiteY468" fmla="*/ 690328 h 1046340"/>
                    <a:gd name="connsiteX469" fmla="*/ 617673 w 1827754"/>
                    <a:gd name="connsiteY469" fmla="*/ 690328 h 1046340"/>
                    <a:gd name="connsiteX470" fmla="*/ 663584 w 1827754"/>
                    <a:gd name="connsiteY470" fmla="*/ 663849 h 1046340"/>
                    <a:gd name="connsiteX471" fmla="*/ 663584 w 1827754"/>
                    <a:gd name="connsiteY471" fmla="*/ 660039 h 1046340"/>
                    <a:gd name="connsiteX472" fmla="*/ 619674 w 1827754"/>
                    <a:gd name="connsiteY472" fmla="*/ 634702 h 1046340"/>
                    <a:gd name="connsiteX473" fmla="*/ 613673 w 1827754"/>
                    <a:gd name="connsiteY473" fmla="*/ 634131 h 1046340"/>
                    <a:gd name="connsiteX474" fmla="*/ 527281 w 1827754"/>
                    <a:gd name="connsiteY474" fmla="*/ 886829 h 1046340"/>
                    <a:gd name="connsiteX475" fmla="*/ 573096 w 1827754"/>
                    <a:gd name="connsiteY475" fmla="*/ 860349 h 1046340"/>
                    <a:gd name="connsiteX476" fmla="*/ 573096 w 1827754"/>
                    <a:gd name="connsiteY476" fmla="*/ 856444 h 1046340"/>
                    <a:gd name="connsiteX477" fmla="*/ 529186 w 1827754"/>
                    <a:gd name="connsiteY477" fmla="*/ 831108 h 1046340"/>
                    <a:gd name="connsiteX478" fmla="*/ 522519 w 1827754"/>
                    <a:gd name="connsiteY478" fmla="*/ 831108 h 1046340"/>
                    <a:gd name="connsiteX479" fmla="*/ 476608 w 1827754"/>
                    <a:gd name="connsiteY479" fmla="*/ 857587 h 1046340"/>
                    <a:gd name="connsiteX480" fmla="*/ 476608 w 1827754"/>
                    <a:gd name="connsiteY480" fmla="*/ 861397 h 1046340"/>
                    <a:gd name="connsiteX481" fmla="*/ 520518 w 1827754"/>
                    <a:gd name="connsiteY481" fmla="*/ 886734 h 1046340"/>
                    <a:gd name="connsiteX482" fmla="*/ 527948 w 1827754"/>
                    <a:gd name="connsiteY482" fmla="*/ 886353 h 1046340"/>
                    <a:gd name="connsiteX483" fmla="*/ 173523 w 1827754"/>
                    <a:gd name="connsiteY483" fmla="*/ 870160 h 1046340"/>
                    <a:gd name="connsiteX484" fmla="*/ 129612 w 1827754"/>
                    <a:gd name="connsiteY484" fmla="*/ 844824 h 1046340"/>
                    <a:gd name="connsiteX485" fmla="*/ 122945 w 1827754"/>
                    <a:gd name="connsiteY485" fmla="*/ 844824 h 1046340"/>
                    <a:gd name="connsiteX486" fmla="*/ 77701 w 1827754"/>
                    <a:gd name="connsiteY486" fmla="*/ 870827 h 1046340"/>
                    <a:gd name="connsiteX487" fmla="*/ 77701 w 1827754"/>
                    <a:gd name="connsiteY487" fmla="*/ 874732 h 1046340"/>
                    <a:gd name="connsiteX488" fmla="*/ 121611 w 1827754"/>
                    <a:gd name="connsiteY488" fmla="*/ 900069 h 1046340"/>
                    <a:gd name="connsiteX489" fmla="*/ 128279 w 1827754"/>
                    <a:gd name="connsiteY489" fmla="*/ 900069 h 1046340"/>
                    <a:gd name="connsiteX490" fmla="*/ 174189 w 1827754"/>
                    <a:gd name="connsiteY490" fmla="*/ 873589 h 1046340"/>
                    <a:gd name="connsiteX491" fmla="*/ 174094 w 1827754"/>
                    <a:gd name="connsiteY491" fmla="*/ 869684 h 1046340"/>
                    <a:gd name="connsiteX492" fmla="*/ 260962 w 1827754"/>
                    <a:gd name="connsiteY492" fmla="*/ 892068 h 1046340"/>
                    <a:gd name="connsiteX493" fmla="*/ 217052 w 1827754"/>
                    <a:gd name="connsiteY493" fmla="*/ 866731 h 1046340"/>
                    <a:gd name="connsiteX494" fmla="*/ 210384 w 1827754"/>
                    <a:gd name="connsiteY494" fmla="*/ 866731 h 1046340"/>
                    <a:gd name="connsiteX495" fmla="*/ 139804 w 1827754"/>
                    <a:gd name="connsiteY495" fmla="*/ 907498 h 1046340"/>
                    <a:gd name="connsiteX496" fmla="*/ 139804 w 1827754"/>
                    <a:gd name="connsiteY496" fmla="*/ 911403 h 1046340"/>
                    <a:gd name="connsiteX497" fmla="*/ 183714 w 1827754"/>
                    <a:gd name="connsiteY497" fmla="*/ 936740 h 1046340"/>
                    <a:gd name="connsiteX498" fmla="*/ 190382 w 1827754"/>
                    <a:gd name="connsiteY498" fmla="*/ 936740 h 1046340"/>
                    <a:gd name="connsiteX499" fmla="*/ 260962 w 1827754"/>
                    <a:gd name="connsiteY499" fmla="*/ 896068 h 1046340"/>
                    <a:gd name="connsiteX500" fmla="*/ 261248 w 1827754"/>
                    <a:gd name="connsiteY500" fmla="*/ 891591 h 1046340"/>
                    <a:gd name="connsiteX501" fmla="*/ 108848 w 1827754"/>
                    <a:gd name="connsiteY501" fmla="*/ 819582 h 1046340"/>
                    <a:gd name="connsiteX502" fmla="*/ 64652 w 1827754"/>
                    <a:gd name="connsiteY502" fmla="*/ 794627 h 1046340"/>
                    <a:gd name="connsiteX503" fmla="*/ 57984 w 1827754"/>
                    <a:gd name="connsiteY503" fmla="*/ 794627 h 1046340"/>
                    <a:gd name="connsiteX504" fmla="*/ 1501 w 1827754"/>
                    <a:gd name="connsiteY504" fmla="*/ 827298 h 1046340"/>
                    <a:gd name="connsiteX505" fmla="*/ 1501 w 1827754"/>
                    <a:gd name="connsiteY505" fmla="*/ 831108 h 1046340"/>
                    <a:gd name="connsiteX506" fmla="*/ 45411 w 1827754"/>
                    <a:gd name="connsiteY506" fmla="*/ 856444 h 1046340"/>
                    <a:gd name="connsiteX507" fmla="*/ 52079 w 1827754"/>
                    <a:gd name="connsiteY507" fmla="*/ 856444 h 1046340"/>
                    <a:gd name="connsiteX508" fmla="*/ 108562 w 1827754"/>
                    <a:gd name="connsiteY508" fmla="*/ 823869 h 1046340"/>
                    <a:gd name="connsiteX509" fmla="*/ 108848 w 1827754"/>
                    <a:gd name="connsiteY509" fmla="*/ 819582 h 1046340"/>
                    <a:gd name="connsiteX510" fmla="*/ 152187 w 1827754"/>
                    <a:gd name="connsiteY510" fmla="*/ 794627 h 1046340"/>
                    <a:gd name="connsiteX511" fmla="*/ 158854 w 1827754"/>
                    <a:gd name="connsiteY511" fmla="*/ 794627 h 1046340"/>
                    <a:gd name="connsiteX512" fmla="*/ 204765 w 1827754"/>
                    <a:gd name="connsiteY512" fmla="*/ 768147 h 1046340"/>
                    <a:gd name="connsiteX513" fmla="*/ 204765 w 1827754"/>
                    <a:gd name="connsiteY513" fmla="*/ 764337 h 1046340"/>
                    <a:gd name="connsiteX514" fmla="*/ 160854 w 1827754"/>
                    <a:gd name="connsiteY514" fmla="*/ 739001 h 1046340"/>
                    <a:gd name="connsiteX515" fmla="*/ 154187 w 1827754"/>
                    <a:gd name="connsiteY515" fmla="*/ 739001 h 1046340"/>
                    <a:gd name="connsiteX516" fmla="*/ 108848 w 1827754"/>
                    <a:gd name="connsiteY516" fmla="*/ 765385 h 1046340"/>
                    <a:gd name="connsiteX517" fmla="*/ 108848 w 1827754"/>
                    <a:gd name="connsiteY517" fmla="*/ 769290 h 1046340"/>
                    <a:gd name="connsiteX518" fmla="*/ 342210 w 1827754"/>
                    <a:gd name="connsiteY518" fmla="*/ 917595 h 1046340"/>
                    <a:gd name="connsiteX519" fmla="*/ 298300 w 1827754"/>
                    <a:gd name="connsiteY519" fmla="*/ 892258 h 1046340"/>
                    <a:gd name="connsiteX520" fmla="*/ 291633 w 1827754"/>
                    <a:gd name="connsiteY520" fmla="*/ 892258 h 1046340"/>
                    <a:gd name="connsiteX521" fmla="*/ 203431 w 1827754"/>
                    <a:gd name="connsiteY521" fmla="*/ 943217 h 1046340"/>
                    <a:gd name="connsiteX522" fmla="*/ 202955 w 1827754"/>
                    <a:gd name="connsiteY522" fmla="*/ 947027 h 1046340"/>
                    <a:gd name="connsiteX523" fmla="*/ 246865 w 1827754"/>
                    <a:gd name="connsiteY523" fmla="*/ 972363 h 1046340"/>
                    <a:gd name="connsiteX524" fmla="*/ 253533 w 1827754"/>
                    <a:gd name="connsiteY524" fmla="*/ 972363 h 1046340"/>
                    <a:gd name="connsiteX525" fmla="*/ 341829 w 1827754"/>
                    <a:gd name="connsiteY525" fmla="*/ 921405 h 1046340"/>
                    <a:gd name="connsiteX526" fmla="*/ 341925 w 1827754"/>
                    <a:gd name="connsiteY526" fmla="*/ 917595 h 1046340"/>
                    <a:gd name="connsiteX527" fmla="*/ 373167 w 1827754"/>
                    <a:gd name="connsiteY527" fmla="*/ 972173 h 1046340"/>
                    <a:gd name="connsiteX528" fmla="*/ 328971 w 1827754"/>
                    <a:gd name="connsiteY528" fmla="*/ 947027 h 1046340"/>
                    <a:gd name="connsiteX529" fmla="*/ 322303 w 1827754"/>
                    <a:gd name="connsiteY529" fmla="*/ 947027 h 1046340"/>
                    <a:gd name="connsiteX530" fmla="*/ 265820 w 1827754"/>
                    <a:gd name="connsiteY530" fmla="*/ 979698 h 1046340"/>
                    <a:gd name="connsiteX531" fmla="*/ 265820 w 1827754"/>
                    <a:gd name="connsiteY531" fmla="*/ 983508 h 1046340"/>
                    <a:gd name="connsiteX532" fmla="*/ 309730 w 1827754"/>
                    <a:gd name="connsiteY532" fmla="*/ 1008844 h 1046340"/>
                    <a:gd name="connsiteX533" fmla="*/ 316398 w 1827754"/>
                    <a:gd name="connsiteY533" fmla="*/ 1008844 h 1046340"/>
                    <a:gd name="connsiteX534" fmla="*/ 372881 w 1827754"/>
                    <a:gd name="connsiteY534" fmla="*/ 976173 h 1046340"/>
                    <a:gd name="connsiteX535" fmla="*/ 372881 w 1827754"/>
                    <a:gd name="connsiteY535" fmla="*/ 972173 h 1046340"/>
                    <a:gd name="connsiteX536" fmla="*/ 650916 w 1827754"/>
                    <a:gd name="connsiteY536" fmla="*/ 506686 h 1046340"/>
                    <a:gd name="connsiteX537" fmla="*/ 657583 w 1827754"/>
                    <a:gd name="connsiteY537" fmla="*/ 506686 h 1046340"/>
                    <a:gd name="connsiteX538" fmla="*/ 703398 w 1827754"/>
                    <a:gd name="connsiteY538" fmla="*/ 480207 h 1046340"/>
                    <a:gd name="connsiteX539" fmla="*/ 703875 w 1827754"/>
                    <a:gd name="connsiteY539" fmla="*/ 476397 h 1046340"/>
                    <a:gd name="connsiteX540" fmla="*/ 659964 w 1827754"/>
                    <a:gd name="connsiteY540" fmla="*/ 451060 h 1046340"/>
                    <a:gd name="connsiteX541" fmla="*/ 653297 w 1827754"/>
                    <a:gd name="connsiteY541" fmla="*/ 451060 h 1046340"/>
                    <a:gd name="connsiteX542" fmla="*/ 607386 w 1827754"/>
                    <a:gd name="connsiteY542" fmla="*/ 477540 h 1046340"/>
                    <a:gd name="connsiteX543" fmla="*/ 607386 w 1827754"/>
                    <a:gd name="connsiteY543" fmla="*/ 481445 h 1046340"/>
                    <a:gd name="connsiteX544" fmla="*/ 516708 w 1827754"/>
                    <a:gd name="connsiteY544" fmla="*/ 584124 h 1046340"/>
                    <a:gd name="connsiteX545" fmla="*/ 523376 w 1827754"/>
                    <a:gd name="connsiteY545" fmla="*/ 584124 h 1046340"/>
                    <a:gd name="connsiteX546" fmla="*/ 569286 w 1827754"/>
                    <a:gd name="connsiteY546" fmla="*/ 557550 h 1046340"/>
                    <a:gd name="connsiteX547" fmla="*/ 569286 w 1827754"/>
                    <a:gd name="connsiteY547" fmla="*/ 553740 h 1046340"/>
                    <a:gd name="connsiteX548" fmla="*/ 525471 w 1827754"/>
                    <a:gd name="connsiteY548" fmla="*/ 527927 h 1046340"/>
                    <a:gd name="connsiteX549" fmla="*/ 518804 w 1827754"/>
                    <a:gd name="connsiteY549" fmla="*/ 527927 h 1046340"/>
                    <a:gd name="connsiteX550" fmla="*/ 472893 w 1827754"/>
                    <a:gd name="connsiteY550" fmla="*/ 554406 h 1046340"/>
                    <a:gd name="connsiteX551" fmla="*/ 472893 w 1827754"/>
                    <a:gd name="connsiteY551" fmla="*/ 558312 h 1046340"/>
                    <a:gd name="connsiteX552" fmla="*/ 219243 w 1827754"/>
                    <a:gd name="connsiteY552" fmla="*/ 755574 h 1046340"/>
                    <a:gd name="connsiteX553" fmla="*/ 225910 w 1827754"/>
                    <a:gd name="connsiteY553" fmla="*/ 755574 h 1046340"/>
                    <a:gd name="connsiteX554" fmla="*/ 271821 w 1827754"/>
                    <a:gd name="connsiteY554" fmla="*/ 729095 h 1046340"/>
                    <a:gd name="connsiteX555" fmla="*/ 271821 w 1827754"/>
                    <a:gd name="connsiteY555" fmla="*/ 725190 h 1046340"/>
                    <a:gd name="connsiteX556" fmla="*/ 227910 w 1827754"/>
                    <a:gd name="connsiteY556" fmla="*/ 699853 h 1046340"/>
                    <a:gd name="connsiteX557" fmla="*/ 221243 w 1827754"/>
                    <a:gd name="connsiteY557" fmla="*/ 699853 h 1046340"/>
                    <a:gd name="connsiteX558" fmla="*/ 175523 w 1827754"/>
                    <a:gd name="connsiteY558" fmla="*/ 726714 h 1046340"/>
                    <a:gd name="connsiteX559" fmla="*/ 175523 w 1827754"/>
                    <a:gd name="connsiteY559" fmla="*/ 730524 h 1046340"/>
                    <a:gd name="connsiteX560" fmla="*/ 583764 w 1827754"/>
                    <a:gd name="connsiteY560" fmla="*/ 545072 h 1046340"/>
                    <a:gd name="connsiteX561" fmla="*/ 590432 w 1827754"/>
                    <a:gd name="connsiteY561" fmla="*/ 545072 h 1046340"/>
                    <a:gd name="connsiteX562" fmla="*/ 636342 w 1827754"/>
                    <a:gd name="connsiteY562" fmla="*/ 518592 h 1046340"/>
                    <a:gd name="connsiteX563" fmla="*/ 636342 w 1827754"/>
                    <a:gd name="connsiteY563" fmla="*/ 514687 h 1046340"/>
                    <a:gd name="connsiteX564" fmla="*/ 592527 w 1827754"/>
                    <a:gd name="connsiteY564" fmla="*/ 489827 h 1046340"/>
                    <a:gd name="connsiteX565" fmla="*/ 585860 w 1827754"/>
                    <a:gd name="connsiteY565" fmla="*/ 489827 h 1046340"/>
                    <a:gd name="connsiteX566" fmla="*/ 540045 w 1827754"/>
                    <a:gd name="connsiteY566" fmla="*/ 516306 h 1046340"/>
                    <a:gd name="connsiteX567" fmla="*/ 540045 w 1827754"/>
                    <a:gd name="connsiteY567" fmla="*/ 520116 h 1046340"/>
                    <a:gd name="connsiteX568" fmla="*/ 449367 w 1827754"/>
                    <a:gd name="connsiteY568" fmla="*/ 623177 h 1046340"/>
                    <a:gd name="connsiteX569" fmla="*/ 456034 w 1827754"/>
                    <a:gd name="connsiteY569" fmla="*/ 623177 h 1046340"/>
                    <a:gd name="connsiteX570" fmla="*/ 501945 w 1827754"/>
                    <a:gd name="connsiteY570" fmla="*/ 596697 h 1046340"/>
                    <a:gd name="connsiteX571" fmla="*/ 501945 w 1827754"/>
                    <a:gd name="connsiteY571" fmla="*/ 592887 h 1046340"/>
                    <a:gd name="connsiteX572" fmla="*/ 458034 w 1827754"/>
                    <a:gd name="connsiteY572" fmla="*/ 567456 h 1046340"/>
                    <a:gd name="connsiteX573" fmla="*/ 451367 w 1827754"/>
                    <a:gd name="connsiteY573" fmla="*/ 567456 h 1046340"/>
                    <a:gd name="connsiteX574" fmla="*/ 405456 w 1827754"/>
                    <a:gd name="connsiteY574" fmla="*/ 593935 h 1046340"/>
                    <a:gd name="connsiteX575" fmla="*/ 405456 w 1827754"/>
                    <a:gd name="connsiteY575" fmla="*/ 597745 h 1046340"/>
                    <a:gd name="connsiteX576" fmla="*/ 405837 w 1827754"/>
                    <a:gd name="connsiteY576" fmla="*/ 975602 h 1046340"/>
                    <a:gd name="connsiteX577" fmla="*/ 399170 w 1827754"/>
                    <a:gd name="connsiteY577" fmla="*/ 975602 h 1046340"/>
                    <a:gd name="connsiteX578" fmla="*/ 328590 w 1827754"/>
                    <a:gd name="connsiteY578" fmla="*/ 1016369 h 1046340"/>
                    <a:gd name="connsiteX579" fmla="*/ 328590 w 1827754"/>
                    <a:gd name="connsiteY579" fmla="*/ 1020179 h 1046340"/>
                    <a:gd name="connsiteX580" fmla="*/ 372500 w 1827754"/>
                    <a:gd name="connsiteY580" fmla="*/ 1045515 h 1046340"/>
                    <a:gd name="connsiteX581" fmla="*/ 379167 w 1827754"/>
                    <a:gd name="connsiteY581" fmla="*/ 1045515 h 1046340"/>
                    <a:gd name="connsiteX582" fmla="*/ 449843 w 1827754"/>
                    <a:gd name="connsiteY582" fmla="*/ 1004748 h 1046340"/>
                    <a:gd name="connsiteX583" fmla="*/ 449843 w 1827754"/>
                    <a:gd name="connsiteY583" fmla="*/ 1000938 h 1046340"/>
                    <a:gd name="connsiteX584" fmla="*/ 353164 w 1827754"/>
                    <a:gd name="connsiteY584" fmla="*/ 679089 h 1046340"/>
                    <a:gd name="connsiteX585" fmla="*/ 359831 w 1827754"/>
                    <a:gd name="connsiteY585" fmla="*/ 679089 h 1046340"/>
                    <a:gd name="connsiteX586" fmla="*/ 405647 w 1827754"/>
                    <a:gd name="connsiteY586" fmla="*/ 652514 h 1046340"/>
                    <a:gd name="connsiteX587" fmla="*/ 405647 w 1827754"/>
                    <a:gd name="connsiteY587" fmla="*/ 648704 h 1046340"/>
                    <a:gd name="connsiteX588" fmla="*/ 361832 w 1827754"/>
                    <a:gd name="connsiteY588" fmla="*/ 623367 h 1046340"/>
                    <a:gd name="connsiteX589" fmla="*/ 355164 w 1827754"/>
                    <a:gd name="connsiteY589" fmla="*/ 623367 h 1046340"/>
                    <a:gd name="connsiteX590" fmla="*/ 309254 w 1827754"/>
                    <a:gd name="connsiteY590" fmla="*/ 649847 h 1046340"/>
                    <a:gd name="connsiteX591" fmla="*/ 309254 w 1827754"/>
                    <a:gd name="connsiteY591" fmla="*/ 653752 h 1046340"/>
                    <a:gd name="connsiteX592" fmla="*/ 286013 w 1827754"/>
                    <a:gd name="connsiteY592" fmla="*/ 717855 h 1046340"/>
                    <a:gd name="connsiteX593" fmla="*/ 292680 w 1827754"/>
                    <a:gd name="connsiteY593" fmla="*/ 717855 h 1046340"/>
                    <a:gd name="connsiteX594" fmla="*/ 338591 w 1827754"/>
                    <a:gd name="connsiteY594" fmla="*/ 691376 h 1046340"/>
                    <a:gd name="connsiteX595" fmla="*/ 338591 w 1827754"/>
                    <a:gd name="connsiteY595" fmla="*/ 687566 h 1046340"/>
                    <a:gd name="connsiteX596" fmla="*/ 295062 w 1827754"/>
                    <a:gd name="connsiteY596" fmla="*/ 661277 h 1046340"/>
                    <a:gd name="connsiteX597" fmla="*/ 288394 w 1827754"/>
                    <a:gd name="connsiteY597" fmla="*/ 661277 h 1046340"/>
                    <a:gd name="connsiteX598" fmla="*/ 242198 w 1827754"/>
                    <a:gd name="connsiteY598" fmla="*/ 687947 h 1046340"/>
                    <a:gd name="connsiteX599" fmla="*/ 242198 w 1827754"/>
                    <a:gd name="connsiteY599" fmla="*/ 691757 h 1046340"/>
                    <a:gd name="connsiteX600" fmla="*/ 1648088 w 1827754"/>
                    <a:gd name="connsiteY600" fmla="*/ 258084 h 1046340"/>
                    <a:gd name="connsiteX601" fmla="*/ 1641420 w 1827754"/>
                    <a:gd name="connsiteY601" fmla="*/ 258084 h 1046340"/>
                    <a:gd name="connsiteX602" fmla="*/ 1528454 w 1827754"/>
                    <a:gd name="connsiteY602" fmla="*/ 323330 h 1046340"/>
                    <a:gd name="connsiteX603" fmla="*/ 1528454 w 1827754"/>
                    <a:gd name="connsiteY603" fmla="*/ 327140 h 1046340"/>
                    <a:gd name="connsiteX604" fmla="*/ 1572364 w 1827754"/>
                    <a:gd name="connsiteY604" fmla="*/ 352476 h 1046340"/>
                    <a:gd name="connsiteX605" fmla="*/ 1579032 w 1827754"/>
                    <a:gd name="connsiteY605" fmla="*/ 352476 h 1046340"/>
                    <a:gd name="connsiteX606" fmla="*/ 1691998 w 1827754"/>
                    <a:gd name="connsiteY606" fmla="*/ 287230 h 1046340"/>
                    <a:gd name="connsiteX607" fmla="*/ 1691998 w 1827754"/>
                    <a:gd name="connsiteY607" fmla="*/ 283420 h 1046340"/>
                    <a:gd name="connsiteX608" fmla="*/ 1499784 w 1827754"/>
                    <a:gd name="connsiteY608" fmla="*/ 343809 h 1046340"/>
                    <a:gd name="connsiteX609" fmla="*/ 1493116 w 1827754"/>
                    <a:gd name="connsiteY609" fmla="*/ 343809 h 1046340"/>
                    <a:gd name="connsiteX610" fmla="*/ 1447206 w 1827754"/>
                    <a:gd name="connsiteY610" fmla="*/ 370288 h 1046340"/>
                    <a:gd name="connsiteX611" fmla="*/ 1447206 w 1827754"/>
                    <a:gd name="connsiteY611" fmla="*/ 374098 h 1046340"/>
                    <a:gd name="connsiteX612" fmla="*/ 1491116 w 1827754"/>
                    <a:gd name="connsiteY612" fmla="*/ 399435 h 1046340"/>
                    <a:gd name="connsiteX613" fmla="*/ 1497783 w 1827754"/>
                    <a:gd name="connsiteY613" fmla="*/ 399435 h 1046340"/>
                    <a:gd name="connsiteX614" fmla="*/ 1543694 w 1827754"/>
                    <a:gd name="connsiteY614" fmla="*/ 372955 h 1046340"/>
                    <a:gd name="connsiteX615" fmla="*/ 1543694 w 1827754"/>
                    <a:gd name="connsiteY615" fmla="*/ 369050 h 1046340"/>
                    <a:gd name="connsiteX616" fmla="*/ 594909 w 1827754"/>
                    <a:gd name="connsiteY616" fmla="*/ 848634 h 1046340"/>
                    <a:gd name="connsiteX617" fmla="*/ 640819 w 1827754"/>
                    <a:gd name="connsiteY617" fmla="*/ 822154 h 1046340"/>
                    <a:gd name="connsiteX618" fmla="*/ 640819 w 1827754"/>
                    <a:gd name="connsiteY618" fmla="*/ 818344 h 1046340"/>
                    <a:gd name="connsiteX619" fmla="*/ 596909 w 1827754"/>
                    <a:gd name="connsiteY619" fmla="*/ 793008 h 1046340"/>
                    <a:gd name="connsiteX620" fmla="*/ 590241 w 1827754"/>
                    <a:gd name="connsiteY620" fmla="*/ 793008 h 1046340"/>
                    <a:gd name="connsiteX621" fmla="*/ 544331 w 1827754"/>
                    <a:gd name="connsiteY621" fmla="*/ 819487 h 1046340"/>
                    <a:gd name="connsiteX622" fmla="*/ 544331 w 1827754"/>
                    <a:gd name="connsiteY622" fmla="*/ 823392 h 1046340"/>
                    <a:gd name="connsiteX623" fmla="*/ 588241 w 1827754"/>
                    <a:gd name="connsiteY623" fmla="*/ 848729 h 1046340"/>
                    <a:gd name="connsiteX624" fmla="*/ 594623 w 1827754"/>
                    <a:gd name="connsiteY624" fmla="*/ 847586 h 1046340"/>
                    <a:gd name="connsiteX625" fmla="*/ 1366434 w 1827754"/>
                    <a:gd name="connsiteY625" fmla="*/ 421532 h 1046340"/>
                    <a:gd name="connsiteX626" fmla="*/ 1359766 w 1827754"/>
                    <a:gd name="connsiteY626" fmla="*/ 421532 h 1046340"/>
                    <a:gd name="connsiteX627" fmla="*/ 1313856 w 1827754"/>
                    <a:gd name="connsiteY627" fmla="*/ 448012 h 1046340"/>
                    <a:gd name="connsiteX628" fmla="*/ 1313856 w 1827754"/>
                    <a:gd name="connsiteY628" fmla="*/ 451822 h 1046340"/>
                    <a:gd name="connsiteX629" fmla="*/ 1357766 w 1827754"/>
                    <a:gd name="connsiteY629" fmla="*/ 477159 h 1046340"/>
                    <a:gd name="connsiteX630" fmla="*/ 1364433 w 1827754"/>
                    <a:gd name="connsiteY630" fmla="*/ 477159 h 1046340"/>
                    <a:gd name="connsiteX631" fmla="*/ 1410344 w 1827754"/>
                    <a:gd name="connsiteY631" fmla="*/ 450679 h 1046340"/>
                    <a:gd name="connsiteX632" fmla="*/ 1410344 w 1827754"/>
                    <a:gd name="connsiteY632" fmla="*/ 446774 h 1046340"/>
                    <a:gd name="connsiteX633" fmla="*/ 1715906 w 1827754"/>
                    <a:gd name="connsiteY633" fmla="*/ 219793 h 1046340"/>
                    <a:gd name="connsiteX634" fmla="*/ 1709238 w 1827754"/>
                    <a:gd name="connsiteY634" fmla="*/ 219793 h 1046340"/>
                    <a:gd name="connsiteX635" fmla="*/ 1663328 w 1827754"/>
                    <a:gd name="connsiteY635" fmla="*/ 246273 h 1046340"/>
                    <a:gd name="connsiteX636" fmla="*/ 1663328 w 1827754"/>
                    <a:gd name="connsiteY636" fmla="*/ 250178 h 1046340"/>
                    <a:gd name="connsiteX637" fmla="*/ 1707238 w 1827754"/>
                    <a:gd name="connsiteY637" fmla="*/ 275514 h 1046340"/>
                    <a:gd name="connsiteX638" fmla="*/ 1713906 w 1827754"/>
                    <a:gd name="connsiteY638" fmla="*/ 275514 h 1046340"/>
                    <a:gd name="connsiteX639" fmla="*/ 1759816 w 1827754"/>
                    <a:gd name="connsiteY639" fmla="*/ 248940 h 1046340"/>
                    <a:gd name="connsiteX640" fmla="*/ 1759816 w 1827754"/>
                    <a:gd name="connsiteY640" fmla="*/ 245130 h 1046340"/>
                    <a:gd name="connsiteX641" fmla="*/ 1826872 w 1827754"/>
                    <a:gd name="connsiteY641" fmla="*/ 206458 h 1046340"/>
                    <a:gd name="connsiteX642" fmla="*/ 1720287 w 1827754"/>
                    <a:gd name="connsiteY642" fmla="*/ 144831 h 1046340"/>
                    <a:gd name="connsiteX643" fmla="*/ 1713620 w 1827754"/>
                    <a:gd name="connsiteY643" fmla="*/ 144831 h 1046340"/>
                    <a:gd name="connsiteX644" fmla="*/ 1667709 w 1827754"/>
                    <a:gd name="connsiteY644" fmla="*/ 171311 h 1046340"/>
                    <a:gd name="connsiteX645" fmla="*/ 1667709 w 1827754"/>
                    <a:gd name="connsiteY645" fmla="*/ 175121 h 1046340"/>
                    <a:gd name="connsiteX646" fmla="*/ 1774294 w 1827754"/>
                    <a:gd name="connsiteY646" fmla="*/ 236652 h 1046340"/>
                    <a:gd name="connsiteX647" fmla="*/ 1780962 w 1827754"/>
                    <a:gd name="connsiteY647" fmla="*/ 236652 h 1046340"/>
                    <a:gd name="connsiteX648" fmla="*/ 1826872 w 1827754"/>
                    <a:gd name="connsiteY648" fmla="*/ 210173 h 1046340"/>
                    <a:gd name="connsiteX649" fmla="*/ 1826491 w 1827754"/>
                    <a:gd name="connsiteY649" fmla="*/ 205411 h 1046340"/>
                    <a:gd name="connsiteX650" fmla="*/ 1115736 w 1827754"/>
                    <a:gd name="connsiteY650" fmla="*/ 566313 h 1046340"/>
                    <a:gd name="connsiteX651" fmla="*/ 1109068 w 1827754"/>
                    <a:gd name="connsiteY651" fmla="*/ 566313 h 1046340"/>
                    <a:gd name="connsiteX652" fmla="*/ 1051823 w 1827754"/>
                    <a:gd name="connsiteY652" fmla="*/ 598031 h 1046340"/>
                    <a:gd name="connsiteX653" fmla="*/ 1051823 w 1827754"/>
                    <a:gd name="connsiteY653" fmla="*/ 601936 h 1046340"/>
                    <a:gd name="connsiteX654" fmla="*/ 1095733 w 1827754"/>
                    <a:gd name="connsiteY654" fmla="*/ 627273 h 1046340"/>
                    <a:gd name="connsiteX655" fmla="*/ 1102401 w 1827754"/>
                    <a:gd name="connsiteY655" fmla="*/ 627273 h 1046340"/>
                    <a:gd name="connsiteX656" fmla="*/ 1158884 w 1827754"/>
                    <a:gd name="connsiteY656" fmla="*/ 594697 h 1046340"/>
                    <a:gd name="connsiteX657" fmla="*/ 1158884 w 1827754"/>
                    <a:gd name="connsiteY657" fmla="*/ 590887 h 1046340"/>
                    <a:gd name="connsiteX658" fmla="*/ 1285185 w 1827754"/>
                    <a:gd name="connsiteY658" fmla="*/ 468396 h 1046340"/>
                    <a:gd name="connsiteX659" fmla="*/ 1278518 w 1827754"/>
                    <a:gd name="connsiteY659" fmla="*/ 468396 h 1046340"/>
                    <a:gd name="connsiteX660" fmla="*/ 1207557 w 1827754"/>
                    <a:gd name="connsiteY660" fmla="*/ 508877 h 1046340"/>
                    <a:gd name="connsiteX661" fmla="*/ 1207557 w 1827754"/>
                    <a:gd name="connsiteY661" fmla="*/ 512687 h 1046340"/>
                    <a:gd name="connsiteX662" fmla="*/ 1251467 w 1827754"/>
                    <a:gd name="connsiteY662" fmla="*/ 538023 h 1046340"/>
                    <a:gd name="connsiteX663" fmla="*/ 1258134 w 1827754"/>
                    <a:gd name="connsiteY663" fmla="*/ 538023 h 1046340"/>
                    <a:gd name="connsiteX664" fmla="*/ 1328715 w 1827754"/>
                    <a:gd name="connsiteY664" fmla="*/ 497256 h 1046340"/>
                    <a:gd name="connsiteX665" fmla="*/ 1328715 w 1827754"/>
                    <a:gd name="connsiteY665" fmla="*/ 493446 h 1046340"/>
                    <a:gd name="connsiteX666" fmla="*/ 960478 w 1827754"/>
                    <a:gd name="connsiteY666" fmla="*/ 655943 h 1046340"/>
                    <a:gd name="connsiteX667" fmla="*/ 953811 w 1827754"/>
                    <a:gd name="connsiteY667" fmla="*/ 655943 h 1046340"/>
                    <a:gd name="connsiteX668" fmla="*/ 575573 w 1827754"/>
                    <a:gd name="connsiteY668" fmla="*/ 873208 h 1046340"/>
                    <a:gd name="connsiteX669" fmla="*/ 575573 w 1827754"/>
                    <a:gd name="connsiteY669" fmla="*/ 877018 h 1046340"/>
                    <a:gd name="connsiteX670" fmla="*/ 619483 w 1827754"/>
                    <a:gd name="connsiteY670" fmla="*/ 902450 h 1046340"/>
                    <a:gd name="connsiteX671" fmla="*/ 626151 w 1827754"/>
                    <a:gd name="connsiteY671" fmla="*/ 902450 h 1046340"/>
                    <a:gd name="connsiteX672" fmla="*/ 1003817 w 1827754"/>
                    <a:gd name="connsiteY672" fmla="*/ 684423 h 1046340"/>
                    <a:gd name="connsiteX673" fmla="*/ 1004293 w 1827754"/>
                    <a:gd name="connsiteY673" fmla="*/ 680517 h 1046340"/>
                    <a:gd name="connsiteX674" fmla="*/ 561571 w 1827754"/>
                    <a:gd name="connsiteY674" fmla="*/ 886257 h 1046340"/>
                    <a:gd name="connsiteX675" fmla="*/ 554904 w 1827754"/>
                    <a:gd name="connsiteY675" fmla="*/ 886257 h 1046340"/>
                    <a:gd name="connsiteX676" fmla="*/ 498039 w 1827754"/>
                    <a:gd name="connsiteY676" fmla="*/ 918452 h 1046340"/>
                    <a:gd name="connsiteX677" fmla="*/ 497563 w 1827754"/>
                    <a:gd name="connsiteY677" fmla="*/ 922262 h 1046340"/>
                    <a:gd name="connsiteX678" fmla="*/ 541473 w 1827754"/>
                    <a:gd name="connsiteY678" fmla="*/ 947598 h 1046340"/>
                    <a:gd name="connsiteX679" fmla="*/ 548141 w 1827754"/>
                    <a:gd name="connsiteY679" fmla="*/ 947598 h 1046340"/>
                    <a:gd name="connsiteX680" fmla="*/ 604624 w 1827754"/>
                    <a:gd name="connsiteY680" fmla="*/ 915023 h 1046340"/>
                    <a:gd name="connsiteX681" fmla="*/ 604624 w 1827754"/>
                    <a:gd name="connsiteY681" fmla="*/ 911118 h 1046340"/>
                    <a:gd name="connsiteX682" fmla="*/ 1037821 w 1827754"/>
                    <a:gd name="connsiteY682" fmla="*/ 611080 h 1046340"/>
                    <a:gd name="connsiteX683" fmla="*/ 1031153 w 1827754"/>
                    <a:gd name="connsiteY683" fmla="*/ 611080 h 1046340"/>
                    <a:gd name="connsiteX684" fmla="*/ 974670 w 1827754"/>
                    <a:gd name="connsiteY684" fmla="*/ 643656 h 1046340"/>
                    <a:gd name="connsiteX685" fmla="*/ 974670 w 1827754"/>
                    <a:gd name="connsiteY685" fmla="*/ 647466 h 1046340"/>
                    <a:gd name="connsiteX686" fmla="*/ 1018581 w 1827754"/>
                    <a:gd name="connsiteY686" fmla="*/ 672897 h 1046340"/>
                    <a:gd name="connsiteX687" fmla="*/ 1025248 w 1827754"/>
                    <a:gd name="connsiteY687" fmla="*/ 672897 h 1046340"/>
                    <a:gd name="connsiteX688" fmla="*/ 1081732 w 1827754"/>
                    <a:gd name="connsiteY688" fmla="*/ 640322 h 1046340"/>
                    <a:gd name="connsiteX689" fmla="*/ 1081732 w 1827754"/>
                    <a:gd name="connsiteY689" fmla="*/ 636417 h 1046340"/>
                    <a:gd name="connsiteX690" fmla="*/ 483561 w 1827754"/>
                    <a:gd name="connsiteY690" fmla="*/ 931120 h 1046340"/>
                    <a:gd name="connsiteX691" fmla="*/ 476894 w 1827754"/>
                    <a:gd name="connsiteY691" fmla="*/ 931120 h 1046340"/>
                    <a:gd name="connsiteX692" fmla="*/ 420411 w 1827754"/>
                    <a:gd name="connsiteY692" fmla="*/ 963791 h 1046340"/>
                    <a:gd name="connsiteX693" fmla="*/ 420411 w 1827754"/>
                    <a:gd name="connsiteY693" fmla="*/ 967601 h 1046340"/>
                    <a:gd name="connsiteX694" fmla="*/ 464321 w 1827754"/>
                    <a:gd name="connsiteY694" fmla="*/ 992937 h 1046340"/>
                    <a:gd name="connsiteX695" fmla="*/ 470988 w 1827754"/>
                    <a:gd name="connsiteY695" fmla="*/ 992937 h 1046340"/>
                    <a:gd name="connsiteX696" fmla="*/ 527472 w 1827754"/>
                    <a:gd name="connsiteY696" fmla="*/ 960267 h 1046340"/>
                    <a:gd name="connsiteX697" fmla="*/ 527472 w 1827754"/>
                    <a:gd name="connsiteY697" fmla="*/ 956457 h 1046340"/>
                    <a:gd name="connsiteX698" fmla="*/ 1193174 w 1827754"/>
                    <a:gd name="connsiteY698" fmla="*/ 521545 h 1046340"/>
                    <a:gd name="connsiteX699" fmla="*/ 1186506 w 1827754"/>
                    <a:gd name="connsiteY699" fmla="*/ 521545 h 1046340"/>
                    <a:gd name="connsiteX700" fmla="*/ 1130023 w 1827754"/>
                    <a:gd name="connsiteY700" fmla="*/ 554216 h 1046340"/>
                    <a:gd name="connsiteX701" fmla="*/ 1130023 w 1827754"/>
                    <a:gd name="connsiteY701" fmla="*/ 558026 h 1046340"/>
                    <a:gd name="connsiteX702" fmla="*/ 1173933 w 1827754"/>
                    <a:gd name="connsiteY702" fmla="*/ 583362 h 1046340"/>
                    <a:gd name="connsiteX703" fmla="*/ 1180601 w 1827754"/>
                    <a:gd name="connsiteY703" fmla="*/ 583362 h 1046340"/>
                    <a:gd name="connsiteX704" fmla="*/ 1237084 w 1827754"/>
                    <a:gd name="connsiteY704" fmla="*/ 550692 h 1046340"/>
                    <a:gd name="connsiteX705" fmla="*/ 1237084 w 1827754"/>
                    <a:gd name="connsiteY705" fmla="*/ 546882 h 1046340"/>
                    <a:gd name="connsiteX706" fmla="*/ 1432823 w 1827754"/>
                    <a:gd name="connsiteY706" fmla="*/ 381813 h 1046340"/>
                    <a:gd name="connsiteX707" fmla="*/ 1426155 w 1827754"/>
                    <a:gd name="connsiteY707" fmla="*/ 381813 h 1046340"/>
                    <a:gd name="connsiteX708" fmla="*/ 1380245 w 1827754"/>
                    <a:gd name="connsiteY708" fmla="*/ 408293 h 1046340"/>
                    <a:gd name="connsiteX709" fmla="*/ 1380245 w 1827754"/>
                    <a:gd name="connsiteY709" fmla="*/ 412198 h 1046340"/>
                    <a:gd name="connsiteX710" fmla="*/ 1424155 w 1827754"/>
                    <a:gd name="connsiteY710" fmla="*/ 437535 h 1046340"/>
                    <a:gd name="connsiteX711" fmla="*/ 1430823 w 1827754"/>
                    <a:gd name="connsiteY711" fmla="*/ 437535 h 1046340"/>
                    <a:gd name="connsiteX712" fmla="*/ 1476733 w 1827754"/>
                    <a:gd name="connsiteY712" fmla="*/ 411055 h 1046340"/>
                    <a:gd name="connsiteX713" fmla="*/ 1476733 w 1827754"/>
                    <a:gd name="connsiteY713" fmla="*/ 407245 h 1046340"/>
                    <a:gd name="connsiteX714" fmla="*/ 1583032 w 1827754"/>
                    <a:gd name="connsiteY714" fmla="*/ 277038 h 1046340"/>
                    <a:gd name="connsiteX715" fmla="*/ 1628943 w 1827754"/>
                    <a:gd name="connsiteY715" fmla="*/ 250559 h 1046340"/>
                    <a:gd name="connsiteX716" fmla="*/ 1628943 w 1827754"/>
                    <a:gd name="connsiteY716" fmla="*/ 246654 h 1046340"/>
                    <a:gd name="connsiteX717" fmla="*/ 1585032 w 1827754"/>
                    <a:gd name="connsiteY717" fmla="*/ 221317 h 1046340"/>
                    <a:gd name="connsiteX718" fmla="*/ 1578365 w 1827754"/>
                    <a:gd name="connsiteY718" fmla="*/ 221317 h 1046340"/>
                    <a:gd name="connsiteX719" fmla="*/ 1532454 w 1827754"/>
                    <a:gd name="connsiteY719" fmla="*/ 247797 h 1046340"/>
                    <a:gd name="connsiteX720" fmla="*/ 1532454 w 1827754"/>
                    <a:gd name="connsiteY720" fmla="*/ 251607 h 1046340"/>
                    <a:gd name="connsiteX721" fmla="*/ 1576365 w 1827754"/>
                    <a:gd name="connsiteY721" fmla="*/ 276943 h 1046340"/>
                    <a:gd name="connsiteX722" fmla="*/ 1583318 w 1827754"/>
                    <a:gd name="connsiteY722" fmla="*/ 276943 h 1046340"/>
                    <a:gd name="connsiteX723" fmla="*/ 1309665 w 1827754"/>
                    <a:gd name="connsiteY723" fmla="*/ 289802 h 1046340"/>
                    <a:gd name="connsiteX724" fmla="*/ 1355480 w 1827754"/>
                    <a:gd name="connsiteY724" fmla="*/ 263322 h 1046340"/>
                    <a:gd name="connsiteX725" fmla="*/ 1355956 w 1827754"/>
                    <a:gd name="connsiteY725" fmla="*/ 259512 h 1046340"/>
                    <a:gd name="connsiteX726" fmla="*/ 1312046 w 1827754"/>
                    <a:gd name="connsiteY726" fmla="*/ 234176 h 1046340"/>
                    <a:gd name="connsiteX727" fmla="*/ 1305378 w 1827754"/>
                    <a:gd name="connsiteY727" fmla="*/ 234176 h 1046340"/>
                    <a:gd name="connsiteX728" fmla="*/ 1259468 w 1827754"/>
                    <a:gd name="connsiteY728" fmla="*/ 261227 h 1046340"/>
                    <a:gd name="connsiteX729" fmla="*/ 1259468 w 1827754"/>
                    <a:gd name="connsiteY729" fmla="*/ 265132 h 1046340"/>
                    <a:gd name="connsiteX730" fmla="*/ 1303378 w 1827754"/>
                    <a:gd name="connsiteY730" fmla="*/ 290469 h 1046340"/>
                    <a:gd name="connsiteX731" fmla="*/ 1309665 w 1827754"/>
                    <a:gd name="connsiteY731" fmla="*/ 289802 h 1046340"/>
                    <a:gd name="connsiteX732" fmla="*/ 1131452 w 1827754"/>
                    <a:gd name="connsiteY732" fmla="*/ 537452 h 1046340"/>
                    <a:gd name="connsiteX733" fmla="*/ 1265659 w 1827754"/>
                    <a:gd name="connsiteY733" fmla="*/ 460014 h 1046340"/>
                    <a:gd name="connsiteX734" fmla="*/ 1265659 w 1827754"/>
                    <a:gd name="connsiteY734" fmla="*/ 456108 h 1046340"/>
                    <a:gd name="connsiteX735" fmla="*/ 1221749 w 1827754"/>
                    <a:gd name="connsiteY735" fmla="*/ 430772 h 1046340"/>
                    <a:gd name="connsiteX736" fmla="*/ 1215081 w 1827754"/>
                    <a:gd name="connsiteY736" fmla="*/ 430772 h 1046340"/>
                    <a:gd name="connsiteX737" fmla="*/ 1081255 w 1827754"/>
                    <a:gd name="connsiteY737" fmla="*/ 508877 h 1046340"/>
                    <a:gd name="connsiteX738" fmla="*/ 1081255 w 1827754"/>
                    <a:gd name="connsiteY738" fmla="*/ 512687 h 1046340"/>
                    <a:gd name="connsiteX739" fmla="*/ 1125166 w 1827754"/>
                    <a:gd name="connsiteY739" fmla="*/ 538023 h 1046340"/>
                    <a:gd name="connsiteX740" fmla="*/ 1131452 w 1827754"/>
                    <a:gd name="connsiteY740" fmla="*/ 537452 h 1046340"/>
                    <a:gd name="connsiteX741" fmla="*/ 1509594 w 1827754"/>
                    <a:gd name="connsiteY741" fmla="*/ 315519 h 1046340"/>
                    <a:gd name="connsiteX742" fmla="*/ 1516262 w 1827754"/>
                    <a:gd name="connsiteY742" fmla="*/ 315519 h 1046340"/>
                    <a:gd name="connsiteX743" fmla="*/ 1562172 w 1827754"/>
                    <a:gd name="connsiteY743" fmla="*/ 288945 h 1046340"/>
                    <a:gd name="connsiteX744" fmla="*/ 1562172 w 1827754"/>
                    <a:gd name="connsiteY744" fmla="*/ 285135 h 1046340"/>
                    <a:gd name="connsiteX745" fmla="*/ 1518548 w 1827754"/>
                    <a:gd name="connsiteY745" fmla="*/ 259989 h 1046340"/>
                    <a:gd name="connsiteX746" fmla="*/ 1511880 w 1827754"/>
                    <a:gd name="connsiteY746" fmla="*/ 259989 h 1046340"/>
                    <a:gd name="connsiteX747" fmla="*/ 1465970 w 1827754"/>
                    <a:gd name="connsiteY747" fmla="*/ 286468 h 1046340"/>
                    <a:gd name="connsiteX748" fmla="*/ 1465970 w 1827754"/>
                    <a:gd name="connsiteY748" fmla="*/ 290373 h 1046340"/>
                    <a:gd name="connsiteX749" fmla="*/ 1453587 w 1827754"/>
                    <a:gd name="connsiteY749" fmla="*/ 279039 h 1046340"/>
                    <a:gd name="connsiteX750" fmla="*/ 1499403 w 1827754"/>
                    <a:gd name="connsiteY750" fmla="*/ 252559 h 1046340"/>
                    <a:gd name="connsiteX751" fmla="*/ 1499879 w 1827754"/>
                    <a:gd name="connsiteY751" fmla="*/ 248749 h 1046340"/>
                    <a:gd name="connsiteX752" fmla="*/ 1455969 w 1827754"/>
                    <a:gd name="connsiteY752" fmla="*/ 223413 h 1046340"/>
                    <a:gd name="connsiteX753" fmla="*/ 1449301 w 1827754"/>
                    <a:gd name="connsiteY753" fmla="*/ 223413 h 1046340"/>
                    <a:gd name="connsiteX754" fmla="*/ 1403391 w 1827754"/>
                    <a:gd name="connsiteY754" fmla="*/ 249892 h 1046340"/>
                    <a:gd name="connsiteX755" fmla="*/ 1403391 w 1827754"/>
                    <a:gd name="connsiteY755" fmla="*/ 253797 h 1046340"/>
                    <a:gd name="connsiteX756" fmla="*/ 1447301 w 1827754"/>
                    <a:gd name="connsiteY756" fmla="*/ 279134 h 1046340"/>
                    <a:gd name="connsiteX757" fmla="*/ 1453587 w 1827754"/>
                    <a:gd name="connsiteY757" fmla="*/ 279420 h 1046340"/>
                    <a:gd name="connsiteX758" fmla="*/ 1064396 w 1827754"/>
                    <a:gd name="connsiteY758" fmla="*/ 576219 h 1046340"/>
                    <a:gd name="connsiteX759" fmla="*/ 1110307 w 1827754"/>
                    <a:gd name="connsiteY759" fmla="*/ 549644 h 1046340"/>
                    <a:gd name="connsiteX760" fmla="*/ 1110307 w 1827754"/>
                    <a:gd name="connsiteY760" fmla="*/ 545834 h 1046340"/>
                    <a:gd name="connsiteX761" fmla="*/ 1066396 w 1827754"/>
                    <a:gd name="connsiteY761" fmla="*/ 520497 h 1046340"/>
                    <a:gd name="connsiteX762" fmla="*/ 1059729 w 1827754"/>
                    <a:gd name="connsiteY762" fmla="*/ 520497 h 1046340"/>
                    <a:gd name="connsiteX763" fmla="*/ 1013818 w 1827754"/>
                    <a:gd name="connsiteY763" fmla="*/ 546977 h 1046340"/>
                    <a:gd name="connsiteX764" fmla="*/ 1013818 w 1827754"/>
                    <a:gd name="connsiteY764" fmla="*/ 550882 h 1046340"/>
                    <a:gd name="connsiteX765" fmla="*/ 1057728 w 1827754"/>
                    <a:gd name="connsiteY765" fmla="*/ 576219 h 1046340"/>
                    <a:gd name="connsiteX766" fmla="*/ 1064396 w 1827754"/>
                    <a:gd name="connsiteY766" fmla="*/ 576600 h 1046340"/>
                    <a:gd name="connsiteX767" fmla="*/ 1361290 w 1827754"/>
                    <a:gd name="connsiteY767" fmla="*/ 401149 h 1046340"/>
                    <a:gd name="connsiteX768" fmla="*/ 1367958 w 1827754"/>
                    <a:gd name="connsiteY768" fmla="*/ 401149 h 1046340"/>
                    <a:gd name="connsiteX769" fmla="*/ 1413868 w 1827754"/>
                    <a:gd name="connsiteY769" fmla="*/ 374670 h 1046340"/>
                    <a:gd name="connsiteX770" fmla="*/ 1413868 w 1827754"/>
                    <a:gd name="connsiteY770" fmla="*/ 370860 h 1046340"/>
                    <a:gd name="connsiteX771" fmla="*/ 1369958 w 1827754"/>
                    <a:gd name="connsiteY771" fmla="*/ 345523 h 1046340"/>
                    <a:gd name="connsiteX772" fmla="*/ 1363290 w 1827754"/>
                    <a:gd name="connsiteY772" fmla="*/ 345523 h 1046340"/>
                    <a:gd name="connsiteX773" fmla="*/ 1317475 w 1827754"/>
                    <a:gd name="connsiteY773" fmla="*/ 372003 h 1046340"/>
                    <a:gd name="connsiteX774" fmla="*/ 1317475 w 1827754"/>
                    <a:gd name="connsiteY774" fmla="*/ 375908 h 1046340"/>
                    <a:gd name="connsiteX775" fmla="*/ 729020 w 1827754"/>
                    <a:gd name="connsiteY775" fmla="*/ 769767 h 1046340"/>
                    <a:gd name="connsiteX776" fmla="*/ 774931 w 1827754"/>
                    <a:gd name="connsiteY776" fmla="*/ 743287 h 1046340"/>
                    <a:gd name="connsiteX777" fmla="*/ 774931 w 1827754"/>
                    <a:gd name="connsiteY777" fmla="*/ 739477 h 1046340"/>
                    <a:gd name="connsiteX778" fmla="*/ 731021 w 1827754"/>
                    <a:gd name="connsiteY778" fmla="*/ 714141 h 1046340"/>
                    <a:gd name="connsiteX779" fmla="*/ 724353 w 1827754"/>
                    <a:gd name="connsiteY779" fmla="*/ 714141 h 1046340"/>
                    <a:gd name="connsiteX780" fmla="*/ 678443 w 1827754"/>
                    <a:gd name="connsiteY780" fmla="*/ 740620 h 1046340"/>
                    <a:gd name="connsiteX781" fmla="*/ 678443 w 1827754"/>
                    <a:gd name="connsiteY781" fmla="*/ 744525 h 1046340"/>
                    <a:gd name="connsiteX782" fmla="*/ 722353 w 1827754"/>
                    <a:gd name="connsiteY782" fmla="*/ 769862 h 1046340"/>
                    <a:gd name="connsiteX783" fmla="*/ 729021 w 1827754"/>
                    <a:gd name="connsiteY783" fmla="*/ 770148 h 1046340"/>
                    <a:gd name="connsiteX784" fmla="*/ 795695 w 1827754"/>
                    <a:gd name="connsiteY784" fmla="*/ 731095 h 1046340"/>
                    <a:gd name="connsiteX785" fmla="*/ 841606 w 1827754"/>
                    <a:gd name="connsiteY785" fmla="*/ 704616 h 1046340"/>
                    <a:gd name="connsiteX786" fmla="*/ 841606 w 1827754"/>
                    <a:gd name="connsiteY786" fmla="*/ 700711 h 1046340"/>
                    <a:gd name="connsiteX787" fmla="*/ 797696 w 1827754"/>
                    <a:gd name="connsiteY787" fmla="*/ 675374 h 1046340"/>
                    <a:gd name="connsiteX788" fmla="*/ 791028 w 1827754"/>
                    <a:gd name="connsiteY788" fmla="*/ 675374 h 1046340"/>
                    <a:gd name="connsiteX789" fmla="*/ 745213 w 1827754"/>
                    <a:gd name="connsiteY789" fmla="*/ 701949 h 1046340"/>
                    <a:gd name="connsiteX790" fmla="*/ 744737 w 1827754"/>
                    <a:gd name="connsiteY790" fmla="*/ 705759 h 1046340"/>
                    <a:gd name="connsiteX791" fmla="*/ 788647 w 1827754"/>
                    <a:gd name="connsiteY791" fmla="*/ 731095 h 1046340"/>
                    <a:gd name="connsiteX792" fmla="*/ 796077 w 1827754"/>
                    <a:gd name="connsiteY792" fmla="*/ 731476 h 1046340"/>
                    <a:gd name="connsiteX793" fmla="*/ 661584 w 1827754"/>
                    <a:gd name="connsiteY793" fmla="*/ 808533 h 1046340"/>
                    <a:gd name="connsiteX794" fmla="*/ 707494 w 1827754"/>
                    <a:gd name="connsiteY794" fmla="*/ 782054 h 1046340"/>
                    <a:gd name="connsiteX795" fmla="*/ 707494 w 1827754"/>
                    <a:gd name="connsiteY795" fmla="*/ 778149 h 1046340"/>
                    <a:gd name="connsiteX796" fmla="*/ 663584 w 1827754"/>
                    <a:gd name="connsiteY796" fmla="*/ 752812 h 1046340"/>
                    <a:gd name="connsiteX797" fmla="*/ 656916 w 1827754"/>
                    <a:gd name="connsiteY797" fmla="*/ 752812 h 1046340"/>
                    <a:gd name="connsiteX798" fmla="*/ 611006 w 1827754"/>
                    <a:gd name="connsiteY798" fmla="*/ 779292 h 1046340"/>
                    <a:gd name="connsiteX799" fmla="*/ 611006 w 1827754"/>
                    <a:gd name="connsiteY799" fmla="*/ 783102 h 1046340"/>
                    <a:gd name="connsiteX800" fmla="*/ 654916 w 1827754"/>
                    <a:gd name="connsiteY800" fmla="*/ 808438 h 1046340"/>
                    <a:gd name="connsiteX801" fmla="*/ 661965 w 1827754"/>
                    <a:gd name="connsiteY801" fmla="*/ 808914 h 1046340"/>
                    <a:gd name="connsiteX802" fmla="*/ 929903 w 1827754"/>
                    <a:gd name="connsiteY802" fmla="*/ 653657 h 1046340"/>
                    <a:gd name="connsiteX803" fmla="*/ 975813 w 1827754"/>
                    <a:gd name="connsiteY803" fmla="*/ 627082 h 1046340"/>
                    <a:gd name="connsiteX804" fmla="*/ 975813 w 1827754"/>
                    <a:gd name="connsiteY804" fmla="*/ 623272 h 1046340"/>
                    <a:gd name="connsiteX805" fmla="*/ 931903 w 1827754"/>
                    <a:gd name="connsiteY805" fmla="*/ 597936 h 1046340"/>
                    <a:gd name="connsiteX806" fmla="*/ 925236 w 1827754"/>
                    <a:gd name="connsiteY806" fmla="*/ 597936 h 1046340"/>
                    <a:gd name="connsiteX807" fmla="*/ 880373 w 1827754"/>
                    <a:gd name="connsiteY807" fmla="*/ 624987 h 1046340"/>
                    <a:gd name="connsiteX808" fmla="*/ 880373 w 1827754"/>
                    <a:gd name="connsiteY808" fmla="*/ 628892 h 1046340"/>
                    <a:gd name="connsiteX809" fmla="*/ 924283 w 1827754"/>
                    <a:gd name="connsiteY809" fmla="*/ 654228 h 1046340"/>
                    <a:gd name="connsiteX810" fmla="*/ 930284 w 1827754"/>
                    <a:gd name="connsiteY810" fmla="*/ 654038 h 1046340"/>
                    <a:gd name="connsiteX811" fmla="*/ 863228 w 1827754"/>
                    <a:gd name="connsiteY811" fmla="*/ 692328 h 1046340"/>
                    <a:gd name="connsiteX812" fmla="*/ 909043 w 1827754"/>
                    <a:gd name="connsiteY812" fmla="*/ 665849 h 1046340"/>
                    <a:gd name="connsiteX813" fmla="*/ 909043 w 1827754"/>
                    <a:gd name="connsiteY813" fmla="*/ 662039 h 1046340"/>
                    <a:gd name="connsiteX814" fmla="*/ 865228 w 1827754"/>
                    <a:gd name="connsiteY814" fmla="*/ 636607 h 1046340"/>
                    <a:gd name="connsiteX815" fmla="*/ 858561 w 1827754"/>
                    <a:gd name="connsiteY815" fmla="*/ 636607 h 1046340"/>
                    <a:gd name="connsiteX816" fmla="*/ 812650 w 1827754"/>
                    <a:gd name="connsiteY816" fmla="*/ 663087 h 1046340"/>
                    <a:gd name="connsiteX817" fmla="*/ 812650 w 1827754"/>
                    <a:gd name="connsiteY817" fmla="*/ 666897 h 1046340"/>
                    <a:gd name="connsiteX818" fmla="*/ 856560 w 1827754"/>
                    <a:gd name="connsiteY818" fmla="*/ 692328 h 1046340"/>
                    <a:gd name="connsiteX819" fmla="*/ 863228 w 1827754"/>
                    <a:gd name="connsiteY819" fmla="*/ 692710 h 1046340"/>
                    <a:gd name="connsiteX820" fmla="*/ 997340 w 1827754"/>
                    <a:gd name="connsiteY820" fmla="*/ 614890 h 1046340"/>
                    <a:gd name="connsiteX821" fmla="*/ 1043250 w 1827754"/>
                    <a:gd name="connsiteY821" fmla="*/ 588411 h 1046340"/>
                    <a:gd name="connsiteX822" fmla="*/ 1043250 w 1827754"/>
                    <a:gd name="connsiteY822" fmla="*/ 584505 h 1046340"/>
                    <a:gd name="connsiteX823" fmla="*/ 999340 w 1827754"/>
                    <a:gd name="connsiteY823" fmla="*/ 559169 h 1046340"/>
                    <a:gd name="connsiteX824" fmla="*/ 992672 w 1827754"/>
                    <a:gd name="connsiteY824" fmla="*/ 559169 h 1046340"/>
                    <a:gd name="connsiteX825" fmla="*/ 947048 w 1827754"/>
                    <a:gd name="connsiteY825" fmla="*/ 586315 h 1046340"/>
                    <a:gd name="connsiteX826" fmla="*/ 947048 w 1827754"/>
                    <a:gd name="connsiteY826" fmla="*/ 590125 h 1046340"/>
                    <a:gd name="connsiteX827" fmla="*/ 990958 w 1827754"/>
                    <a:gd name="connsiteY827" fmla="*/ 615462 h 1046340"/>
                    <a:gd name="connsiteX828" fmla="*/ 997340 w 1827754"/>
                    <a:gd name="connsiteY828" fmla="*/ 615271 h 1046340"/>
                    <a:gd name="connsiteX829" fmla="*/ 1363386 w 1827754"/>
                    <a:gd name="connsiteY829" fmla="*/ 76156 h 1046340"/>
                    <a:gd name="connsiteX830" fmla="*/ 1370053 w 1827754"/>
                    <a:gd name="connsiteY830" fmla="*/ 76156 h 1046340"/>
                    <a:gd name="connsiteX831" fmla="*/ 1415868 w 1827754"/>
                    <a:gd name="connsiteY831" fmla="*/ 49677 h 1046340"/>
                    <a:gd name="connsiteX832" fmla="*/ 1415868 w 1827754"/>
                    <a:gd name="connsiteY832" fmla="*/ 45771 h 1046340"/>
                    <a:gd name="connsiteX833" fmla="*/ 1404153 w 1827754"/>
                    <a:gd name="connsiteY833" fmla="*/ 39009 h 1046340"/>
                    <a:gd name="connsiteX834" fmla="*/ 1397485 w 1827754"/>
                    <a:gd name="connsiteY834" fmla="*/ 39009 h 1046340"/>
                    <a:gd name="connsiteX835" fmla="*/ 1351575 w 1827754"/>
                    <a:gd name="connsiteY835" fmla="*/ 65488 h 1046340"/>
                    <a:gd name="connsiteX836" fmla="*/ 1351575 w 1827754"/>
                    <a:gd name="connsiteY836" fmla="*/ 69298 h 1046340"/>
                    <a:gd name="connsiteX837" fmla="*/ 1030011 w 1827754"/>
                    <a:gd name="connsiteY837" fmla="*/ 287230 h 1046340"/>
                    <a:gd name="connsiteX838" fmla="*/ 1036678 w 1827754"/>
                    <a:gd name="connsiteY838" fmla="*/ 287230 h 1046340"/>
                    <a:gd name="connsiteX839" fmla="*/ 1082493 w 1827754"/>
                    <a:gd name="connsiteY839" fmla="*/ 260751 h 1046340"/>
                    <a:gd name="connsiteX840" fmla="*/ 1082493 w 1827754"/>
                    <a:gd name="connsiteY840" fmla="*/ 256845 h 1046340"/>
                    <a:gd name="connsiteX841" fmla="*/ 1038583 w 1827754"/>
                    <a:gd name="connsiteY841" fmla="*/ 231509 h 1046340"/>
                    <a:gd name="connsiteX842" fmla="*/ 1031915 w 1827754"/>
                    <a:gd name="connsiteY842" fmla="*/ 231509 h 1046340"/>
                    <a:gd name="connsiteX843" fmla="*/ 986005 w 1827754"/>
                    <a:gd name="connsiteY843" fmla="*/ 257988 h 1046340"/>
                    <a:gd name="connsiteX844" fmla="*/ 986005 w 1827754"/>
                    <a:gd name="connsiteY844" fmla="*/ 261798 h 1046340"/>
                    <a:gd name="connsiteX845" fmla="*/ 1164123 w 1827754"/>
                    <a:gd name="connsiteY845" fmla="*/ 209792 h 1046340"/>
                    <a:gd name="connsiteX846" fmla="*/ 1170790 w 1827754"/>
                    <a:gd name="connsiteY846" fmla="*/ 209792 h 1046340"/>
                    <a:gd name="connsiteX847" fmla="*/ 1216701 w 1827754"/>
                    <a:gd name="connsiteY847" fmla="*/ 183312 h 1046340"/>
                    <a:gd name="connsiteX848" fmla="*/ 1216701 w 1827754"/>
                    <a:gd name="connsiteY848" fmla="*/ 179407 h 1046340"/>
                    <a:gd name="connsiteX849" fmla="*/ 1172791 w 1827754"/>
                    <a:gd name="connsiteY849" fmla="*/ 154071 h 1046340"/>
                    <a:gd name="connsiteX850" fmla="*/ 1166123 w 1827754"/>
                    <a:gd name="connsiteY850" fmla="*/ 154071 h 1046340"/>
                    <a:gd name="connsiteX851" fmla="*/ 1120212 w 1827754"/>
                    <a:gd name="connsiteY851" fmla="*/ 180645 h 1046340"/>
                    <a:gd name="connsiteX852" fmla="*/ 1120212 w 1827754"/>
                    <a:gd name="connsiteY852" fmla="*/ 184455 h 1046340"/>
                    <a:gd name="connsiteX853" fmla="*/ 948095 w 1827754"/>
                    <a:gd name="connsiteY853" fmla="*/ 334569 h 1046340"/>
                    <a:gd name="connsiteX854" fmla="*/ 954763 w 1827754"/>
                    <a:gd name="connsiteY854" fmla="*/ 334569 h 1046340"/>
                    <a:gd name="connsiteX855" fmla="*/ 1000674 w 1827754"/>
                    <a:gd name="connsiteY855" fmla="*/ 308090 h 1046340"/>
                    <a:gd name="connsiteX856" fmla="*/ 1000674 w 1827754"/>
                    <a:gd name="connsiteY856" fmla="*/ 304280 h 1046340"/>
                    <a:gd name="connsiteX857" fmla="*/ 956763 w 1827754"/>
                    <a:gd name="connsiteY857" fmla="*/ 278943 h 1046340"/>
                    <a:gd name="connsiteX858" fmla="*/ 950096 w 1827754"/>
                    <a:gd name="connsiteY858" fmla="*/ 278943 h 1046340"/>
                    <a:gd name="connsiteX859" fmla="*/ 904185 w 1827754"/>
                    <a:gd name="connsiteY859" fmla="*/ 305423 h 1046340"/>
                    <a:gd name="connsiteX860" fmla="*/ 904185 w 1827754"/>
                    <a:gd name="connsiteY860" fmla="*/ 309328 h 1046340"/>
                    <a:gd name="connsiteX861" fmla="*/ 1097067 w 1827754"/>
                    <a:gd name="connsiteY861" fmla="*/ 248844 h 1046340"/>
                    <a:gd name="connsiteX862" fmla="*/ 1103734 w 1827754"/>
                    <a:gd name="connsiteY862" fmla="*/ 248844 h 1046340"/>
                    <a:gd name="connsiteX863" fmla="*/ 1149645 w 1827754"/>
                    <a:gd name="connsiteY863" fmla="*/ 222365 h 1046340"/>
                    <a:gd name="connsiteX864" fmla="*/ 1149645 w 1827754"/>
                    <a:gd name="connsiteY864" fmla="*/ 218555 h 1046340"/>
                    <a:gd name="connsiteX865" fmla="*/ 1105734 w 1827754"/>
                    <a:gd name="connsiteY865" fmla="*/ 193218 h 1046340"/>
                    <a:gd name="connsiteX866" fmla="*/ 1099067 w 1827754"/>
                    <a:gd name="connsiteY866" fmla="*/ 193218 h 1046340"/>
                    <a:gd name="connsiteX867" fmla="*/ 1053157 w 1827754"/>
                    <a:gd name="connsiteY867" fmla="*/ 219698 h 1046340"/>
                    <a:gd name="connsiteX868" fmla="*/ 1053157 w 1827754"/>
                    <a:gd name="connsiteY868" fmla="*/ 223603 h 1046340"/>
                    <a:gd name="connsiteX869" fmla="*/ 813698 w 1827754"/>
                    <a:gd name="connsiteY869" fmla="*/ 412389 h 1046340"/>
                    <a:gd name="connsiteX870" fmla="*/ 820365 w 1827754"/>
                    <a:gd name="connsiteY870" fmla="*/ 412389 h 1046340"/>
                    <a:gd name="connsiteX871" fmla="*/ 866276 w 1827754"/>
                    <a:gd name="connsiteY871" fmla="*/ 385909 h 1046340"/>
                    <a:gd name="connsiteX872" fmla="*/ 866276 w 1827754"/>
                    <a:gd name="connsiteY872" fmla="*/ 382099 h 1046340"/>
                    <a:gd name="connsiteX873" fmla="*/ 823223 w 1827754"/>
                    <a:gd name="connsiteY873" fmla="*/ 356477 h 1046340"/>
                    <a:gd name="connsiteX874" fmla="*/ 816555 w 1827754"/>
                    <a:gd name="connsiteY874" fmla="*/ 356477 h 1046340"/>
                    <a:gd name="connsiteX875" fmla="*/ 770740 w 1827754"/>
                    <a:gd name="connsiteY875" fmla="*/ 382956 h 1046340"/>
                    <a:gd name="connsiteX876" fmla="*/ 770740 w 1827754"/>
                    <a:gd name="connsiteY876" fmla="*/ 386862 h 1046340"/>
                    <a:gd name="connsiteX877" fmla="*/ 880849 w 1827754"/>
                    <a:gd name="connsiteY877" fmla="*/ 373622 h 1046340"/>
                    <a:gd name="connsiteX878" fmla="*/ 887517 w 1827754"/>
                    <a:gd name="connsiteY878" fmla="*/ 373622 h 1046340"/>
                    <a:gd name="connsiteX879" fmla="*/ 933332 w 1827754"/>
                    <a:gd name="connsiteY879" fmla="*/ 347142 h 1046340"/>
                    <a:gd name="connsiteX880" fmla="*/ 933332 w 1827754"/>
                    <a:gd name="connsiteY880" fmla="*/ 343237 h 1046340"/>
                    <a:gd name="connsiteX881" fmla="*/ 889517 w 1827754"/>
                    <a:gd name="connsiteY881" fmla="*/ 317901 h 1046340"/>
                    <a:gd name="connsiteX882" fmla="*/ 882849 w 1827754"/>
                    <a:gd name="connsiteY882" fmla="*/ 317901 h 1046340"/>
                    <a:gd name="connsiteX883" fmla="*/ 836939 w 1827754"/>
                    <a:gd name="connsiteY883" fmla="*/ 344380 h 1046340"/>
                    <a:gd name="connsiteX884" fmla="*/ 836939 w 1827754"/>
                    <a:gd name="connsiteY884" fmla="*/ 348190 h 1046340"/>
                    <a:gd name="connsiteX885" fmla="*/ 1228988 w 1827754"/>
                    <a:gd name="connsiteY885" fmla="*/ 153975 h 1046340"/>
                    <a:gd name="connsiteX886" fmla="*/ 1235656 w 1827754"/>
                    <a:gd name="connsiteY886" fmla="*/ 153975 h 1046340"/>
                    <a:gd name="connsiteX887" fmla="*/ 1281566 w 1827754"/>
                    <a:gd name="connsiteY887" fmla="*/ 127496 h 1046340"/>
                    <a:gd name="connsiteX888" fmla="*/ 1281566 w 1827754"/>
                    <a:gd name="connsiteY888" fmla="*/ 123590 h 1046340"/>
                    <a:gd name="connsiteX889" fmla="*/ 1269850 w 1827754"/>
                    <a:gd name="connsiteY889" fmla="*/ 116923 h 1046340"/>
                    <a:gd name="connsiteX890" fmla="*/ 1263278 w 1827754"/>
                    <a:gd name="connsiteY890" fmla="*/ 116923 h 1046340"/>
                    <a:gd name="connsiteX891" fmla="*/ 1217367 w 1827754"/>
                    <a:gd name="connsiteY891" fmla="*/ 143403 h 1046340"/>
                    <a:gd name="connsiteX892" fmla="*/ 1217367 w 1827754"/>
                    <a:gd name="connsiteY892" fmla="*/ 147213 h 1046340"/>
                    <a:gd name="connsiteX893" fmla="*/ 1430251 w 1827754"/>
                    <a:gd name="connsiteY893" fmla="*/ 37865 h 1046340"/>
                    <a:gd name="connsiteX894" fmla="*/ 1436919 w 1827754"/>
                    <a:gd name="connsiteY894" fmla="*/ 37865 h 1046340"/>
                    <a:gd name="connsiteX895" fmla="*/ 1482829 w 1827754"/>
                    <a:gd name="connsiteY895" fmla="*/ 11386 h 1046340"/>
                    <a:gd name="connsiteX896" fmla="*/ 1482829 w 1827754"/>
                    <a:gd name="connsiteY896" fmla="*/ 7576 h 1046340"/>
                    <a:gd name="connsiteX897" fmla="*/ 1471113 w 1827754"/>
                    <a:gd name="connsiteY897" fmla="*/ 813 h 1046340"/>
                    <a:gd name="connsiteX898" fmla="*/ 1464446 w 1827754"/>
                    <a:gd name="connsiteY898" fmla="*/ 813 h 1046340"/>
                    <a:gd name="connsiteX899" fmla="*/ 1418535 w 1827754"/>
                    <a:gd name="connsiteY899" fmla="*/ 27293 h 1046340"/>
                    <a:gd name="connsiteX900" fmla="*/ 1418535 w 1827754"/>
                    <a:gd name="connsiteY900" fmla="*/ 31198 h 1046340"/>
                    <a:gd name="connsiteX901" fmla="*/ 1522453 w 1827754"/>
                    <a:gd name="connsiteY901" fmla="*/ 91111 h 1046340"/>
                    <a:gd name="connsiteX902" fmla="*/ 1529121 w 1827754"/>
                    <a:gd name="connsiteY902" fmla="*/ 91111 h 1046340"/>
                    <a:gd name="connsiteX903" fmla="*/ 1575031 w 1827754"/>
                    <a:gd name="connsiteY903" fmla="*/ 64631 h 1046340"/>
                    <a:gd name="connsiteX904" fmla="*/ 1575031 w 1827754"/>
                    <a:gd name="connsiteY904" fmla="*/ 60821 h 1046340"/>
                    <a:gd name="connsiteX905" fmla="*/ 1531121 w 1827754"/>
                    <a:gd name="connsiteY905" fmla="*/ 35484 h 1046340"/>
                    <a:gd name="connsiteX906" fmla="*/ 1524453 w 1827754"/>
                    <a:gd name="connsiteY906" fmla="*/ 35484 h 1046340"/>
                    <a:gd name="connsiteX907" fmla="*/ 1478543 w 1827754"/>
                    <a:gd name="connsiteY907" fmla="*/ 61964 h 1046340"/>
                    <a:gd name="connsiteX908" fmla="*/ 1478543 w 1827754"/>
                    <a:gd name="connsiteY908" fmla="*/ 65869 h 1046340"/>
                    <a:gd name="connsiteX909" fmla="*/ 1650183 w 1827754"/>
                    <a:gd name="connsiteY909" fmla="*/ 238176 h 1046340"/>
                    <a:gd name="connsiteX910" fmla="*/ 1696094 w 1827754"/>
                    <a:gd name="connsiteY910" fmla="*/ 211697 h 1046340"/>
                    <a:gd name="connsiteX911" fmla="*/ 1696094 w 1827754"/>
                    <a:gd name="connsiteY911" fmla="*/ 207887 h 1046340"/>
                    <a:gd name="connsiteX912" fmla="*/ 1652184 w 1827754"/>
                    <a:gd name="connsiteY912" fmla="*/ 182550 h 1046340"/>
                    <a:gd name="connsiteX913" fmla="*/ 1645516 w 1827754"/>
                    <a:gd name="connsiteY913" fmla="*/ 182550 h 1046340"/>
                    <a:gd name="connsiteX914" fmla="*/ 1599701 w 1827754"/>
                    <a:gd name="connsiteY914" fmla="*/ 209030 h 1046340"/>
                    <a:gd name="connsiteX915" fmla="*/ 1599701 w 1827754"/>
                    <a:gd name="connsiteY915" fmla="*/ 212935 h 1046340"/>
                    <a:gd name="connsiteX916" fmla="*/ 1643516 w 1827754"/>
                    <a:gd name="connsiteY916" fmla="*/ 238272 h 1046340"/>
                    <a:gd name="connsiteX917" fmla="*/ 1650374 w 1827754"/>
                    <a:gd name="connsiteY917" fmla="*/ 238176 h 1046340"/>
                    <a:gd name="connsiteX918" fmla="*/ 1296044 w 1827754"/>
                    <a:gd name="connsiteY918" fmla="*/ 115304 h 1046340"/>
                    <a:gd name="connsiteX919" fmla="*/ 1302712 w 1827754"/>
                    <a:gd name="connsiteY919" fmla="*/ 115304 h 1046340"/>
                    <a:gd name="connsiteX920" fmla="*/ 1348622 w 1827754"/>
                    <a:gd name="connsiteY920" fmla="*/ 88824 h 1046340"/>
                    <a:gd name="connsiteX921" fmla="*/ 1348622 w 1827754"/>
                    <a:gd name="connsiteY921" fmla="*/ 85014 h 1046340"/>
                    <a:gd name="connsiteX922" fmla="*/ 1337001 w 1827754"/>
                    <a:gd name="connsiteY922" fmla="*/ 78252 h 1046340"/>
                    <a:gd name="connsiteX923" fmla="*/ 1330334 w 1827754"/>
                    <a:gd name="connsiteY923" fmla="*/ 78252 h 1046340"/>
                    <a:gd name="connsiteX924" fmla="*/ 1284424 w 1827754"/>
                    <a:gd name="connsiteY924" fmla="*/ 104826 h 1046340"/>
                    <a:gd name="connsiteX925" fmla="*/ 1284424 w 1827754"/>
                    <a:gd name="connsiteY925" fmla="*/ 108636 h 1046340"/>
                    <a:gd name="connsiteX926" fmla="*/ 747023 w 1827754"/>
                    <a:gd name="connsiteY926" fmla="*/ 451060 h 1046340"/>
                    <a:gd name="connsiteX927" fmla="*/ 753690 w 1827754"/>
                    <a:gd name="connsiteY927" fmla="*/ 451060 h 1046340"/>
                    <a:gd name="connsiteX928" fmla="*/ 799601 w 1827754"/>
                    <a:gd name="connsiteY928" fmla="*/ 424581 h 1046340"/>
                    <a:gd name="connsiteX929" fmla="*/ 799601 w 1827754"/>
                    <a:gd name="connsiteY929" fmla="*/ 420675 h 1046340"/>
                    <a:gd name="connsiteX930" fmla="*/ 755691 w 1827754"/>
                    <a:gd name="connsiteY930" fmla="*/ 395339 h 1046340"/>
                    <a:gd name="connsiteX931" fmla="*/ 749023 w 1827754"/>
                    <a:gd name="connsiteY931" fmla="*/ 395339 h 1046340"/>
                    <a:gd name="connsiteX932" fmla="*/ 703113 w 1827754"/>
                    <a:gd name="connsiteY932" fmla="*/ 421818 h 1046340"/>
                    <a:gd name="connsiteX933" fmla="*/ 703113 w 1827754"/>
                    <a:gd name="connsiteY933" fmla="*/ 425628 h 10463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  <a:cxn ang="0">
                      <a:pos x="connsiteX375" y="connsiteY375"/>
                    </a:cxn>
                    <a:cxn ang="0">
                      <a:pos x="connsiteX376" y="connsiteY376"/>
                    </a:cxn>
                    <a:cxn ang="0">
                      <a:pos x="connsiteX377" y="connsiteY377"/>
                    </a:cxn>
                    <a:cxn ang="0">
                      <a:pos x="connsiteX378" y="connsiteY378"/>
                    </a:cxn>
                    <a:cxn ang="0">
                      <a:pos x="connsiteX379" y="connsiteY379"/>
                    </a:cxn>
                    <a:cxn ang="0">
                      <a:pos x="connsiteX380" y="connsiteY380"/>
                    </a:cxn>
                    <a:cxn ang="0">
                      <a:pos x="connsiteX381" y="connsiteY381"/>
                    </a:cxn>
                    <a:cxn ang="0">
                      <a:pos x="connsiteX382" y="connsiteY382"/>
                    </a:cxn>
                    <a:cxn ang="0">
                      <a:pos x="connsiteX383" y="connsiteY383"/>
                    </a:cxn>
                    <a:cxn ang="0">
                      <a:pos x="connsiteX384" y="connsiteY384"/>
                    </a:cxn>
                    <a:cxn ang="0">
                      <a:pos x="connsiteX385" y="connsiteY385"/>
                    </a:cxn>
                    <a:cxn ang="0">
                      <a:pos x="connsiteX386" y="connsiteY386"/>
                    </a:cxn>
                    <a:cxn ang="0">
                      <a:pos x="connsiteX387" y="connsiteY387"/>
                    </a:cxn>
                    <a:cxn ang="0">
                      <a:pos x="connsiteX388" y="connsiteY388"/>
                    </a:cxn>
                    <a:cxn ang="0">
                      <a:pos x="connsiteX389" y="connsiteY389"/>
                    </a:cxn>
                    <a:cxn ang="0">
                      <a:pos x="connsiteX390" y="connsiteY390"/>
                    </a:cxn>
                    <a:cxn ang="0">
                      <a:pos x="connsiteX391" y="connsiteY391"/>
                    </a:cxn>
                    <a:cxn ang="0">
                      <a:pos x="connsiteX392" y="connsiteY392"/>
                    </a:cxn>
                    <a:cxn ang="0">
                      <a:pos x="connsiteX393" y="connsiteY393"/>
                    </a:cxn>
                    <a:cxn ang="0">
                      <a:pos x="connsiteX394" y="connsiteY394"/>
                    </a:cxn>
                    <a:cxn ang="0">
                      <a:pos x="connsiteX395" y="connsiteY395"/>
                    </a:cxn>
                    <a:cxn ang="0">
                      <a:pos x="connsiteX396" y="connsiteY396"/>
                    </a:cxn>
                    <a:cxn ang="0">
                      <a:pos x="connsiteX397" y="connsiteY397"/>
                    </a:cxn>
                    <a:cxn ang="0">
                      <a:pos x="connsiteX398" y="connsiteY398"/>
                    </a:cxn>
                    <a:cxn ang="0">
                      <a:pos x="connsiteX399" y="connsiteY399"/>
                    </a:cxn>
                    <a:cxn ang="0">
                      <a:pos x="connsiteX400" y="connsiteY400"/>
                    </a:cxn>
                    <a:cxn ang="0">
                      <a:pos x="connsiteX401" y="connsiteY401"/>
                    </a:cxn>
                    <a:cxn ang="0">
                      <a:pos x="connsiteX402" y="connsiteY402"/>
                    </a:cxn>
                    <a:cxn ang="0">
                      <a:pos x="connsiteX403" y="connsiteY403"/>
                    </a:cxn>
                    <a:cxn ang="0">
                      <a:pos x="connsiteX404" y="connsiteY404"/>
                    </a:cxn>
                    <a:cxn ang="0">
                      <a:pos x="connsiteX405" y="connsiteY405"/>
                    </a:cxn>
                    <a:cxn ang="0">
                      <a:pos x="connsiteX406" y="connsiteY406"/>
                    </a:cxn>
                    <a:cxn ang="0">
                      <a:pos x="connsiteX407" y="connsiteY407"/>
                    </a:cxn>
                    <a:cxn ang="0">
                      <a:pos x="connsiteX408" y="connsiteY408"/>
                    </a:cxn>
                    <a:cxn ang="0">
                      <a:pos x="connsiteX409" y="connsiteY409"/>
                    </a:cxn>
                    <a:cxn ang="0">
                      <a:pos x="connsiteX410" y="connsiteY410"/>
                    </a:cxn>
                    <a:cxn ang="0">
                      <a:pos x="connsiteX411" y="connsiteY411"/>
                    </a:cxn>
                    <a:cxn ang="0">
                      <a:pos x="connsiteX412" y="connsiteY412"/>
                    </a:cxn>
                    <a:cxn ang="0">
                      <a:pos x="connsiteX413" y="connsiteY413"/>
                    </a:cxn>
                    <a:cxn ang="0">
                      <a:pos x="connsiteX414" y="connsiteY414"/>
                    </a:cxn>
                    <a:cxn ang="0">
                      <a:pos x="connsiteX415" y="connsiteY415"/>
                    </a:cxn>
                    <a:cxn ang="0">
                      <a:pos x="connsiteX416" y="connsiteY416"/>
                    </a:cxn>
                    <a:cxn ang="0">
                      <a:pos x="connsiteX417" y="connsiteY417"/>
                    </a:cxn>
                    <a:cxn ang="0">
                      <a:pos x="connsiteX418" y="connsiteY418"/>
                    </a:cxn>
                    <a:cxn ang="0">
                      <a:pos x="connsiteX419" y="connsiteY419"/>
                    </a:cxn>
                    <a:cxn ang="0">
                      <a:pos x="connsiteX420" y="connsiteY420"/>
                    </a:cxn>
                    <a:cxn ang="0">
                      <a:pos x="connsiteX421" y="connsiteY421"/>
                    </a:cxn>
                    <a:cxn ang="0">
                      <a:pos x="connsiteX422" y="connsiteY422"/>
                    </a:cxn>
                    <a:cxn ang="0">
                      <a:pos x="connsiteX423" y="connsiteY423"/>
                    </a:cxn>
                    <a:cxn ang="0">
                      <a:pos x="connsiteX424" y="connsiteY424"/>
                    </a:cxn>
                    <a:cxn ang="0">
                      <a:pos x="connsiteX425" y="connsiteY425"/>
                    </a:cxn>
                    <a:cxn ang="0">
                      <a:pos x="connsiteX426" y="connsiteY426"/>
                    </a:cxn>
                    <a:cxn ang="0">
                      <a:pos x="connsiteX427" y="connsiteY427"/>
                    </a:cxn>
                    <a:cxn ang="0">
                      <a:pos x="connsiteX428" y="connsiteY428"/>
                    </a:cxn>
                    <a:cxn ang="0">
                      <a:pos x="connsiteX429" y="connsiteY429"/>
                    </a:cxn>
                    <a:cxn ang="0">
                      <a:pos x="connsiteX430" y="connsiteY430"/>
                    </a:cxn>
                    <a:cxn ang="0">
                      <a:pos x="connsiteX431" y="connsiteY431"/>
                    </a:cxn>
                    <a:cxn ang="0">
                      <a:pos x="connsiteX432" y="connsiteY432"/>
                    </a:cxn>
                    <a:cxn ang="0">
                      <a:pos x="connsiteX433" y="connsiteY433"/>
                    </a:cxn>
                    <a:cxn ang="0">
                      <a:pos x="connsiteX434" y="connsiteY434"/>
                    </a:cxn>
                    <a:cxn ang="0">
                      <a:pos x="connsiteX435" y="connsiteY435"/>
                    </a:cxn>
                    <a:cxn ang="0">
                      <a:pos x="connsiteX436" y="connsiteY436"/>
                    </a:cxn>
                    <a:cxn ang="0">
                      <a:pos x="connsiteX437" y="connsiteY437"/>
                    </a:cxn>
                    <a:cxn ang="0">
                      <a:pos x="connsiteX438" y="connsiteY438"/>
                    </a:cxn>
                    <a:cxn ang="0">
                      <a:pos x="connsiteX439" y="connsiteY439"/>
                    </a:cxn>
                    <a:cxn ang="0">
                      <a:pos x="connsiteX440" y="connsiteY440"/>
                    </a:cxn>
                    <a:cxn ang="0">
                      <a:pos x="connsiteX441" y="connsiteY441"/>
                    </a:cxn>
                    <a:cxn ang="0">
                      <a:pos x="connsiteX442" y="connsiteY442"/>
                    </a:cxn>
                    <a:cxn ang="0">
                      <a:pos x="connsiteX443" y="connsiteY443"/>
                    </a:cxn>
                    <a:cxn ang="0">
                      <a:pos x="connsiteX444" y="connsiteY444"/>
                    </a:cxn>
                    <a:cxn ang="0">
                      <a:pos x="connsiteX445" y="connsiteY445"/>
                    </a:cxn>
                    <a:cxn ang="0">
                      <a:pos x="connsiteX446" y="connsiteY446"/>
                    </a:cxn>
                    <a:cxn ang="0">
                      <a:pos x="connsiteX447" y="connsiteY447"/>
                    </a:cxn>
                    <a:cxn ang="0">
                      <a:pos x="connsiteX448" y="connsiteY448"/>
                    </a:cxn>
                    <a:cxn ang="0">
                      <a:pos x="connsiteX449" y="connsiteY449"/>
                    </a:cxn>
                    <a:cxn ang="0">
                      <a:pos x="connsiteX450" y="connsiteY450"/>
                    </a:cxn>
                    <a:cxn ang="0">
                      <a:pos x="connsiteX451" y="connsiteY451"/>
                    </a:cxn>
                    <a:cxn ang="0">
                      <a:pos x="connsiteX452" y="connsiteY452"/>
                    </a:cxn>
                    <a:cxn ang="0">
                      <a:pos x="connsiteX453" y="connsiteY453"/>
                    </a:cxn>
                    <a:cxn ang="0">
                      <a:pos x="connsiteX454" y="connsiteY454"/>
                    </a:cxn>
                    <a:cxn ang="0">
                      <a:pos x="connsiteX455" y="connsiteY455"/>
                    </a:cxn>
                    <a:cxn ang="0">
                      <a:pos x="connsiteX456" y="connsiteY456"/>
                    </a:cxn>
                    <a:cxn ang="0">
                      <a:pos x="connsiteX457" y="connsiteY457"/>
                    </a:cxn>
                    <a:cxn ang="0">
                      <a:pos x="connsiteX458" y="connsiteY458"/>
                    </a:cxn>
                    <a:cxn ang="0">
                      <a:pos x="connsiteX459" y="connsiteY459"/>
                    </a:cxn>
                    <a:cxn ang="0">
                      <a:pos x="connsiteX460" y="connsiteY460"/>
                    </a:cxn>
                    <a:cxn ang="0">
                      <a:pos x="connsiteX461" y="connsiteY461"/>
                    </a:cxn>
                    <a:cxn ang="0">
                      <a:pos x="connsiteX462" y="connsiteY462"/>
                    </a:cxn>
                    <a:cxn ang="0">
                      <a:pos x="connsiteX463" y="connsiteY463"/>
                    </a:cxn>
                    <a:cxn ang="0">
                      <a:pos x="connsiteX464" y="connsiteY464"/>
                    </a:cxn>
                    <a:cxn ang="0">
                      <a:pos x="connsiteX465" y="connsiteY465"/>
                    </a:cxn>
                    <a:cxn ang="0">
                      <a:pos x="connsiteX466" y="connsiteY466"/>
                    </a:cxn>
                    <a:cxn ang="0">
                      <a:pos x="connsiteX467" y="connsiteY467"/>
                    </a:cxn>
                    <a:cxn ang="0">
                      <a:pos x="connsiteX468" y="connsiteY468"/>
                    </a:cxn>
                    <a:cxn ang="0">
                      <a:pos x="connsiteX469" y="connsiteY469"/>
                    </a:cxn>
                    <a:cxn ang="0">
                      <a:pos x="connsiteX470" y="connsiteY470"/>
                    </a:cxn>
                    <a:cxn ang="0">
                      <a:pos x="connsiteX471" y="connsiteY471"/>
                    </a:cxn>
                    <a:cxn ang="0">
                      <a:pos x="connsiteX472" y="connsiteY472"/>
                    </a:cxn>
                    <a:cxn ang="0">
                      <a:pos x="connsiteX473" y="connsiteY473"/>
                    </a:cxn>
                    <a:cxn ang="0">
                      <a:pos x="connsiteX474" y="connsiteY474"/>
                    </a:cxn>
                    <a:cxn ang="0">
                      <a:pos x="connsiteX475" y="connsiteY475"/>
                    </a:cxn>
                    <a:cxn ang="0">
                      <a:pos x="connsiteX476" y="connsiteY476"/>
                    </a:cxn>
                    <a:cxn ang="0">
                      <a:pos x="connsiteX477" y="connsiteY477"/>
                    </a:cxn>
                    <a:cxn ang="0">
                      <a:pos x="connsiteX478" y="connsiteY478"/>
                    </a:cxn>
                    <a:cxn ang="0">
                      <a:pos x="connsiteX479" y="connsiteY479"/>
                    </a:cxn>
                    <a:cxn ang="0">
                      <a:pos x="connsiteX480" y="connsiteY480"/>
                    </a:cxn>
                    <a:cxn ang="0">
                      <a:pos x="connsiteX481" y="connsiteY481"/>
                    </a:cxn>
                    <a:cxn ang="0">
                      <a:pos x="connsiteX482" y="connsiteY482"/>
                    </a:cxn>
                    <a:cxn ang="0">
                      <a:pos x="connsiteX483" y="connsiteY483"/>
                    </a:cxn>
                    <a:cxn ang="0">
                      <a:pos x="connsiteX484" y="connsiteY484"/>
                    </a:cxn>
                    <a:cxn ang="0">
                      <a:pos x="connsiteX485" y="connsiteY485"/>
                    </a:cxn>
                    <a:cxn ang="0">
                      <a:pos x="connsiteX486" y="connsiteY486"/>
                    </a:cxn>
                    <a:cxn ang="0">
                      <a:pos x="connsiteX487" y="connsiteY487"/>
                    </a:cxn>
                    <a:cxn ang="0">
                      <a:pos x="connsiteX488" y="connsiteY488"/>
                    </a:cxn>
                    <a:cxn ang="0">
                      <a:pos x="connsiteX489" y="connsiteY489"/>
                    </a:cxn>
                    <a:cxn ang="0">
                      <a:pos x="connsiteX490" y="connsiteY490"/>
                    </a:cxn>
                    <a:cxn ang="0">
                      <a:pos x="connsiteX491" y="connsiteY491"/>
                    </a:cxn>
                    <a:cxn ang="0">
                      <a:pos x="connsiteX492" y="connsiteY492"/>
                    </a:cxn>
                    <a:cxn ang="0">
                      <a:pos x="connsiteX493" y="connsiteY493"/>
                    </a:cxn>
                    <a:cxn ang="0">
                      <a:pos x="connsiteX494" y="connsiteY494"/>
                    </a:cxn>
                    <a:cxn ang="0">
                      <a:pos x="connsiteX495" y="connsiteY495"/>
                    </a:cxn>
                    <a:cxn ang="0">
                      <a:pos x="connsiteX496" y="connsiteY496"/>
                    </a:cxn>
                    <a:cxn ang="0">
                      <a:pos x="connsiteX497" y="connsiteY497"/>
                    </a:cxn>
                    <a:cxn ang="0">
                      <a:pos x="connsiteX498" y="connsiteY498"/>
                    </a:cxn>
                    <a:cxn ang="0">
                      <a:pos x="connsiteX499" y="connsiteY499"/>
                    </a:cxn>
                    <a:cxn ang="0">
                      <a:pos x="connsiteX500" y="connsiteY500"/>
                    </a:cxn>
                    <a:cxn ang="0">
                      <a:pos x="connsiteX501" y="connsiteY501"/>
                    </a:cxn>
                    <a:cxn ang="0">
                      <a:pos x="connsiteX502" y="connsiteY502"/>
                    </a:cxn>
                    <a:cxn ang="0">
                      <a:pos x="connsiteX503" y="connsiteY503"/>
                    </a:cxn>
                    <a:cxn ang="0">
                      <a:pos x="connsiteX504" y="connsiteY504"/>
                    </a:cxn>
                    <a:cxn ang="0">
                      <a:pos x="connsiteX505" y="connsiteY505"/>
                    </a:cxn>
                    <a:cxn ang="0">
                      <a:pos x="connsiteX506" y="connsiteY506"/>
                    </a:cxn>
                    <a:cxn ang="0">
                      <a:pos x="connsiteX507" y="connsiteY507"/>
                    </a:cxn>
                    <a:cxn ang="0">
                      <a:pos x="connsiteX508" y="connsiteY508"/>
                    </a:cxn>
                    <a:cxn ang="0">
                      <a:pos x="connsiteX509" y="connsiteY509"/>
                    </a:cxn>
                    <a:cxn ang="0">
                      <a:pos x="connsiteX510" y="connsiteY510"/>
                    </a:cxn>
                    <a:cxn ang="0">
                      <a:pos x="connsiteX511" y="connsiteY511"/>
                    </a:cxn>
                    <a:cxn ang="0">
                      <a:pos x="connsiteX512" y="connsiteY512"/>
                    </a:cxn>
                    <a:cxn ang="0">
                      <a:pos x="connsiteX513" y="connsiteY513"/>
                    </a:cxn>
                    <a:cxn ang="0">
                      <a:pos x="connsiteX514" y="connsiteY514"/>
                    </a:cxn>
                    <a:cxn ang="0">
                      <a:pos x="connsiteX515" y="connsiteY515"/>
                    </a:cxn>
                    <a:cxn ang="0">
                      <a:pos x="connsiteX516" y="connsiteY516"/>
                    </a:cxn>
                    <a:cxn ang="0">
                      <a:pos x="connsiteX517" y="connsiteY517"/>
                    </a:cxn>
                    <a:cxn ang="0">
                      <a:pos x="connsiteX518" y="connsiteY518"/>
                    </a:cxn>
                    <a:cxn ang="0">
                      <a:pos x="connsiteX519" y="connsiteY519"/>
                    </a:cxn>
                    <a:cxn ang="0">
                      <a:pos x="connsiteX520" y="connsiteY520"/>
                    </a:cxn>
                    <a:cxn ang="0">
                      <a:pos x="connsiteX521" y="connsiteY521"/>
                    </a:cxn>
                    <a:cxn ang="0">
                      <a:pos x="connsiteX522" y="connsiteY522"/>
                    </a:cxn>
                    <a:cxn ang="0">
                      <a:pos x="connsiteX523" y="connsiteY523"/>
                    </a:cxn>
                    <a:cxn ang="0">
                      <a:pos x="connsiteX524" y="connsiteY524"/>
                    </a:cxn>
                    <a:cxn ang="0">
                      <a:pos x="connsiteX525" y="connsiteY525"/>
                    </a:cxn>
                    <a:cxn ang="0">
                      <a:pos x="connsiteX526" y="connsiteY526"/>
                    </a:cxn>
                    <a:cxn ang="0">
                      <a:pos x="connsiteX527" y="connsiteY527"/>
                    </a:cxn>
                    <a:cxn ang="0">
                      <a:pos x="connsiteX528" y="connsiteY528"/>
                    </a:cxn>
                    <a:cxn ang="0">
                      <a:pos x="connsiteX529" y="connsiteY529"/>
                    </a:cxn>
                    <a:cxn ang="0">
                      <a:pos x="connsiteX530" y="connsiteY530"/>
                    </a:cxn>
                    <a:cxn ang="0">
                      <a:pos x="connsiteX531" y="connsiteY531"/>
                    </a:cxn>
                    <a:cxn ang="0">
                      <a:pos x="connsiteX532" y="connsiteY532"/>
                    </a:cxn>
                    <a:cxn ang="0">
                      <a:pos x="connsiteX533" y="connsiteY533"/>
                    </a:cxn>
                    <a:cxn ang="0">
                      <a:pos x="connsiteX534" y="connsiteY534"/>
                    </a:cxn>
                    <a:cxn ang="0">
                      <a:pos x="connsiteX535" y="connsiteY535"/>
                    </a:cxn>
                    <a:cxn ang="0">
                      <a:pos x="connsiteX536" y="connsiteY536"/>
                    </a:cxn>
                    <a:cxn ang="0">
                      <a:pos x="connsiteX537" y="connsiteY537"/>
                    </a:cxn>
                    <a:cxn ang="0">
                      <a:pos x="connsiteX538" y="connsiteY538"/>
                    </a:cxn>
                    <a:cxn ang="0">
                      <a:pos x="connsiteX539" y="connsiteY539"/>
                    </a:cxn>
                    <a:cxn ang="0">
                      <a:pos x="connsiteX540" y="connsiteY540"/>
                    </a:cxn>
                    <a:cxn ang="0">
                      <a:pos x="connsiteX541" y="connsiteY541"/>
                    </a:cxn>
                    <a:cxn ang="0">
                      <a:pos x="connsiteX542" y="connsiteY542"/>
                    </a:cxn>
                    <a:cxn ang="0">
                      <a:pos x="connsiteX543" y="connsiteY543"/>
                    </a:cxn>
                    <a:cxn ang="0">
                      <a:pos x="connsiteX544" y="connsiteY544"/>
                    </a:cxn>
                    <a:cxn ang="0">
                      <a:pos x="connsiteX545" y="connsiteY545"/>
                    </a:cxn>
                    <a:cxn ang="0">
                      <a:pos x="connsiteX546" y="connsiteY546"/>
                    </a:cxn>
                    <a:cxn ang="0">
                      <a:pos x="connsiteX547" y="connsiteY547"/>
                    </a:cxn>
                    <a:cxn ang="0">
                      <a:pos x="connsiteX548" y="connsiteY548"/>
                    </a:cxn>
                    <a:cxn ang="0">
                      <a:pos x="connsiteX549" y="connsiteY549"/>
                    </a:cxn>
                    <a:cxn ang="0">
                      <a:pos x="connsiteX550" y="connsiteY550"/>
                    </a:cxn>
                    <a:cxn ang="0">
                      <a:pos x="connsiteX551" y="connsiteY551"/>
                    </a:cxn>
                    <a:cxn ang="0">
                      <a:pos x="connsiteX552" y="connsiteY552"/>
                    </a:cxn>
                    <a:cxn ang="0">
                      <a:pos x="connsiteX553" y="connsiteY553"/>
                    </a:cxn>
                    <a:cxn ang="0">
                      <a:pos x="connsiteX554" y="connsiteY554"/>
                    </a:cxn>
                    <a:cxn ang="0">
                      <a:pos x="connsiteX555" y="connsiteY555"/>
                    </a:cxn>
                    <a:cxn ang="0">
                      <a:pos x="connsiteX556" y="connsiteY556"/>
                    </a:cxn>
                    <a:cxn ang="0">
                      <a:pos x="connsiteX557" y="connsiteY557"/>
                    </a:cxn>
                    <a:cxn ang="0">
                      <a:pos x="connsiteX558" y="connsiteY558"/>
                    </a:cxn>
                    <a:cxn ang="0">
                      <a:pos x="connsiteX559" y="connsiteY559"/>
                    </a:cxn>
                    <a:cxn ang="0">
                      <a:pos x="connsiteX560" y="connsiteY560"/>
                    </a:cxn>
                    <a:cxn ang="0">
                      <a:pos x="connsiteX561" y="connsiteY561"/>
                    </a:cxn>
                    <a:cxn ang="0">
                      <a:pos x="connsiteX562" y="connsiteY562"/>
                    </a:cxn>
                    <a:cxn ang="0">
                      <a:pos x="connsiteX563" y="connsiteY563"/>
                    </a:cxn>
                    <a:cxn ang="0">
                      <a:pos x="connsiteX564" y="connsiteY564"/>
                    </a:cxn>
                    <a:cxn ang="0">
                      <a:pos x="connsiteX565" y="connsiteY565"/>
                    </a:cxn>
                    <a:cxn ang="0">
                      <a:pos x="connsiteX566" y="connsiteY566"/>
                    </a:cxn>
                    <a:cxn ang="0">
                      <a:pos x="connsiteX567" y="connsiteY567"/>
                    </a:cxn>
                    <a:cxn ang="0">
                      <a:pos x="connsiteX568" y="connsiteY568"/>
                    </a:cxn>
                    <a:cxn ang="0">
                      <a:pos x="connsiteX569" y="connsiteY569"/>
                    </a:cxn>
                    <a:cxn ang="0">
                      <a:pos x="connsiteX570" y="connsiteY570"/>
                    </a:cxn>
                    <a:cxn ang="0">
                      <a:pos x="connsiteX571" y="connsiteY571"/>
                    </a:cxn>
                    <a:cxn ang="0">
                      <a:pos x="connsiteX572" y="connsiteY572"/>
                    </a:cxn>
                    <a:cxn ang="0">
                      <a:pos x="connsiteX573" y="connsiteY573"/>
                    </a:cxn>
                    <a:cxn ang="0">
                      <a:pos x="connsiteX574" y="connsiteY574"/>
                    </a:cxn>
                    <a:cxn ang="0">
                      <a:pos x="connsiteX575" y="connsiteY575"/>
                    </a:cxn>
                    <a:cxn ang="0">
                      <a:pos x="connsiteX576" y="connsiteY576"/>
                    </a:cxn>
                    <a:cxn ang="0">
                      <a:pos x="connsiteX577" y="connsiteY577"/>
                    </a:cxn>
                    <a:cxn ang="0">
                      <a:pos x="connsiteX578" y="connsiteY578"/>
                    </a:cxn>
                    <a:cxn ang="0">
                      <a:pos x="connsiteX579" y="connsiteY579"/>
                    </a:cxn>
                    <a:cxn ang="0">
                      <a:pos x="connsiteX580" y="connsiteY580"/>
                    </a:cxn>
                    <a:cxn ang="0">
                      <a:pos x="connsiteX581" y="connsiteY581"/>
                    </a:cxn>
                    <a:cxn ang="0">
                      <a:pos x="connsiteX582" y="connsiteY582"/>
                    </a:cxn>
                    <a:cxn ang="0">
                      <a:pos x="connsiteX583" y="connsiteY583"/>
                    </a:cxn>
                    <a:cxn ang="0">
                      <a:pos x="connsiteX584" y="connsiteY584"/>
                    </a:cxn>
                    <a:cxn ang="0">
                      <a:pos x="connsiteX585" y="connsiteY585"/>
                    </a:cxn>
                    <a:cxn ang="0">
                      <a:pos x="connsiteX586" y="connsiteY586"/>
                    </a:cxn>
                    <a:cxn ang="0">
                      <a:pos x="connsiteX587" y="connsiteY587"/>
                    </a:cxn>
                    <a:cxn ang="0">
                      <a:pos x="connsiteX588" y="connsiteY588"/>
                    </a:cxn>
                    <a:cxn ang="0">
                      <a:pos x="connsiteX589" y="connsiteY589"/>
                    </a:cxn>
                    <a:cxn ang="0">
                      <a:pos x="connsiteX590" y="connsiteY590"/>
                    </a:cxn>
                    <a:cxn ang="0">
                      <a:pos x="connsiteX591" y="connsiteY591"/>
                    </a:cxn>
                    <a:cxn ang="0">
                      <a:pos x="connsiteX592" y="connsiteY592"/>
                    </a:cxn>
                    <a:cxn ang="0">
                      <a:pos x="connsiteX593" y="connsiteY593"/>
                    </a:cxn>
                    <a:cxn ang="0">
                      <a:pos x="connsiteX594" y="connsiteY594"/>
                    </a:cxn>
                    <a:cxn ang="0">
                      <a:pos x="connsiteX595" y="connsiteY595"/>
                    </a:cxn>
                    <a:cxn ang="0">
                      <a:pos x="connsiteX596" y="connsiteY596"/>
                    </a:cxn>
                    <a:cxn ang="0">
                      <a:pos x="connsiteX597" y="connsiteY597"/>
                    </a:cxn>
                    <a:cxn ang="0">
                      <a:pos x="connsiteX598" y="connsiteY598"/>
                    </a:cxn>
                    <a:cxn ang="0">
                      <a:pos x="connsiteX599" y="connsiteY599"/>
                    </a:cxn>
                    <a:cxn ang="0">
                      <a:pos x="connsiteX600" y="connsiteY600"/>
                    </a:cxn>
                    <a:cxn ang="0">
                      <a:pos x="connsiteX601" y="connsiteY601"/>
                    </a:cxn>
                    <a:cxn ang="0">
                      <a:pos x="connsiteX602" y="connsiteY602"/>
                    </a:cxn>
                    <a:cxn ang="0">
                      <a:pos x="connsiteX603" y="connsiteY603"/>
                    </a:cxn>
                    <a:cxn ang="0">
                      <a:pos x="connsiteX604" y="connsiteY604"/>
                    </a:cxn>
                    <a:cxn ang="0">
                      <a:pos x="connsiteX605" y="connsiteY605"/>
                    </a:cxn>
                    <a:cxn ang="0">
                      <a:pos x="connsiteX606" y="connsiteY606"/>
                    </a:cxn>
                    <a:cxn ang="0">
                      <a:pos x="connsiteX607" y="connsiteY607"/>
                    </a:cxn>
                    <a:cxn ang="0">
                      <a:pos x="connsiteX608" y="connsiteY608"/>
                    </a:cxn>
                    <a:cxn ang="0">
                      <a:pos x="connsiteX609" y="connsiteY609"/>
                    </a:cxn>
                    <a:cxn ang="0">
                      <a:pos x="connsiteX610" y="connsiteY610"/>
                    </a:cxn>
                    <a:cxn ang="0">
                      <a:pos x="connsiteX611" y="connsiteY611"/>
                    </a:cxn>
                    <a:cxn ang="0">
                      <a:pos x="connsiteX612" y="connsiteY612"/>
                    </a:cxn>
                    <a:cxn ang="0">
                      <a:pos x="connsiteX613" y="connsiteY613"/>
                    </a:cxn>
                    <a:cxn ang="0">
                      <a:pos x="connsiteX614" y="connsiteY614"/>
                    </a:cxn>
                    <a:cxn ang="0">
                      <a:pos x="connsiteX615" y="connsiteY615"/>
                    </a:cxn>
                    <a:cxn ang="0">
                      <a:pos x="connsiteX616" y="connsiteY616"/>
                    </a:cxn>
                    <a:cxn ang="0">
                      <a:pos x="connsiteX617" y="connsiteY617"/>
                    </a:cxn>
                    <a:cxn ang="0">
                      <a:pos x="connsiteX618" y="connsiteY618"/>
                    </a:cxn>
                    <a:cxn ang="0">
                      <a:pos x="connsiteX619" y="connsiteY619"/>
                    </a:cxn>
                    <a:cxn ang="0">
                      <a:pos x="connsiteX620" y="connsiteY620"/>
                    </a:cxn>
                    <a:cxn ang="0">
                      <a:pos x="connsiteX621" y="connsiteY621"/>
                    </a:cxn>
                    <a:cxn ang="0">
                      <a:pos x="connsiteX622" y="connsiteY622"/>
                    </a:cxn>
                    <a:cxn ang="0">
                      <a:pos x="connsiteX623" y="connsiteY623"/>
                    </a:cxn>
                    <a:cxn ang="0">
                      <a:pos x="connsiteX624" y="connsiteY624"/>
                    </a:cxn>
                    <a:cxn ang="0">
                      <a:pos x="connsiteX625" y="connsiteY625"/>
                    </a:cxn>
                    <a:cxn ang="0">
                      <a:pos x="connsiteX626" y="connsiteY626"/>
                    </a:cxn>
                    <a:cxn ang="0">
                      <a:pos x="connsiteX627" y="connsiteY627"/>
                    </a:cxn>
                    <a:cxn ang="0">
                      <a:pos x="connsiteX628" y="connsiteY628"/>
                    </a:cxn>
                    <a:cxn ang="0">
                      <a:pos x="connsiteX629" y="connsiteY629"/>
                    </a:cxn>
                    <a:cxn ang="0">
                      <a:pos x="connsiteX630" y="connsiteY630"/>
                    </a:cxn>
                    <a:cxn ang="0">
                      <a:pos x="connsiteX631" y="connsiteY631"/>
                    </a:cxn>
                    <a:cxn ang="0">
                      <a:pos x="connsiteX632" y="connsiteY632"/>
                    </a:cxn>
                    <a:cxn ang="0">
                      <a:pos x="connsiteX633" y="connsiteY633"/>
                    </a:cxn>
                    <a:cxn ang="0">
                      <a:pos x="connsiteX634" y="connsiteY634"/>
                    </a:cxn>
                    <a:cxn ang="0">
                      <a:pos x="connsiteX635" y="connsiteY635"/>
                    </a:cxn>
                    <a:cxn ang="0">
                      <a:pos x="connsiteX636" y="connsiteY636"/>
                    </a:cxn>
                    <a:cxn ang="0">
                      <a:pos x="connsiteX637" y="connsiteY637"/>
                    </a:cxn>
                    <a:cxn ang="0">
                      <a:pos x="connsiteX638" y="connsiteY638"/>
                    </a:cxn>
                    <a:cxn ang="0">
                      <a:pos x="connsiteX639" y="connsiteY639"/>
                    </a:cxn>
                    <a:cxn ang="0">
                      <a:pos x="connsiteX640" y="connsiteY640"/>
                    </a:cxn>
                    <a:cxn ang="0">
                      <a:pos x="connsiteX641" y="connsiteY641"/>
                    </a:cxn>
                    <a:cxn ang="0">
                      <a:pos x="connsiteX642" y="connsiteY642"/>
                    </a:cxn>
                    <a:cxn ang="0">
                      <a:pos x="connsiteX643" y="connsiteY643"/>
                    </a:cxn>
                    <a:cxn ang="0">
                      <a:pos x="connsiteX644" y="connsiteY644"/>
                    </a:cxn>
                    <a:cxn ang="0">
                      <a:pos x="connsiteX645" y="connsiteY645"/>
                    </a:cxn>
                    <a:cxn ang="0">
                      <a:pos x="connsiteX646" y="connsiteY646"/>
                    </a:cxn>
                    <a:cxn ang="0">
                      <a:pos x="connsiteX647" y="connsiteY647"/>
                    </a:cxn>
                    <a:cxn ang="0">
                      <a:pos x="connsiteX648" y="connsiteY648"/>
                    </a:cxn>
                    <a:cxn ang="0">
                      <a:pos x="connsiteX649" y="connsiteY649"/>
                    </a:cxn>
                    <a:cxn ang="0">
                      <a:pos x="connsiteX650" y="connsiteY650"/>
                    </a:cxn>
                    <a:cxn ang="0">
                      <a:pos x="connsiteX651" y="connsiteY651"/>
                    </a:cxn>
                    <a:cxn ang="0">
                      <a:pos x="connsiteX652" y="connsiteY652"/>
                    </a:cxn>
                    <a:cxn ang="0">
                      <a:pos x="connsiteX653" y="connsiteY653"/>
                    </a:cxn>
                    <a:cxn ang="0">
                      <a:pos x="connsiteX654" y="connsiteY654"/>
                    </a:cxn>
                    <a:cxn ang="0">
                      <a:pos x="connsiteX655" y="connsiteY655"/>
                    </a:cxn>
                    <a:cxn ang="0">
                      <a:pos x="connsiteX656" y="connsiteY656"/>
                    </a:cxn>
                    <a:cxn ang="0">
                      <a:pos x="connsiteX657" y="connsiteY657"/>
                    </a:cxn>
                    <a:cxn ang="0">
                      <a:pos x="connsiteX658" y="connsiteY658"/>
                    </a:cxn>
                    <a:cxn ang="0">
                      <a:pos x="connsiteX659" y="connsiteY659"/>
                    </a:cxn>
                    <a:cxn ang="0">
                      <a:pos x="connsiteX660" y="connsiteY660"/>
                    </a:cxn>
                    <a:cxn ang="0">
                      <a:pos x="connsiteX661" y="connsiteY661"/>
                    </a:cxn>
                    <a:cxn ang="0">
                      <a:pos x="connsiteX662" y="connsiteY662"/>
                    </a:cxn>
                    <a:cxn ang="0">
                      <a:pos x="connsiteX663" y="connsiteY663"/>
                    </a:cxn>
                    <a:cxn ang="0">
                      <a:pos x="connsiteX664" y="connsiteY664"/>
                    </a:cxn>
                    <a:cxn ang="0">
                      <a:pos x="connsiteX665" y="connsiteY665"/>
                    </a:cxn>
                    <a:cxn ang="0">
                      <a:pos x="connsiteX666" y="connsiteY666"/>
                    </a:cxn>
                    <a:cxn ang="0">
                      <a:pos x="connsiteX667" y="connsiteY667"/>
                    </a:cxn>
                    <a:cxn ang="0">
                      <a:pos x="connsiteX668" y="connsiteY668"/>
                    </a:cxn>
                    <a:cxn ang="0">
                      <a:pos x="connsiteX669" y="connsiteY669"/>
                    </a:cxn>
                    <a:cxn ang="0">
                      <a:pos x="connsiteX670" y="connsiteY670"/>
                    </a:cxn>
                    <a:cxn ang="0">
                      <a:pos x="connsiteX671" y="connsiteY671"/>
                    </a:cxn>
                    <a:cxn ang="0">
                      <a:pos x="connsiteX672" y="connsiteY672"/>
                    </a:cxn>
                    <a:cxn ang="0">
                      <a:pos x="connsiteX673" y="connsiteY673"/>
                    </a:cxn>
                    <a:cxn ang="0">
                      <a:pos x="connsiteX674" y="connsiteY674"/>
                    </a:cxn>
                    <a:cxn ang="0">
                      <a:pos x="connsiteX675" y="connsiteY675"/>
                    </a:cxn>
                    <a:cxn ang="0">
                      <a:pos x="connsiteX676" y="connsiteY676"/>
                    </a:cxn>
                    <a:cxn ang="0">
                      <a:pos x="connsiteX677" y="connsiteY677"/>
                    </a:cxn>
                    <a:cxn ang="0">
                      <a:pos x="connsiteX678" y="connsiteY678"/>
                    </a:cxn>
                    <a:cxn ang="0">
                      <a:pos x="connsiteX679" y="connsiteY679"/>
                    </a:cxn>
                    <a:cxn ang="0">
                      <a:pos x="connsiteX680" y="connsiteY680"/>
                    </a:cxn>
                    <a:cxn ang="0">
                      <a:pos x="connsiteX681" y="connsiteY681"/>
                    </a:cxn>
                    <a:cxn ang="0">
                      <a:pos x="connsiteX682" y="connsiteY682"/>
                    </a:cxn>
                    <a:cxn ang="0">
                      <a:pos x="connsiteX683" y="connsiteY683"/>
                    </a:cxn>
                    <a:cxn ang="0">
                      <a:pos x="connsiteX684" y="connsiteY684"/>
                    </a:cxn>
                    <a:cxn ang="0">
                      <a:pos x="connsiteX685" y="connsiteY685"/>
                    </a:cxn>
                    <a:cxn ang="0">
                      <a:pos x="connsiteX686" y="connsiteY686"/>
                    </a:cxn>
                    <a:cxn ang="0">
                      <a:pos x="connsiteX687" y="connsiteY687"/>
                    </a:cxn>
                    <a:cxn ang="0">
                      <a:pos x="connsiteX688" y="connsiteY688"/>
                    </a:cxn>
                    <a:cxn ang="0">
                      <a:pos x="connsiteX689" y="connsiteY689"/>
                    </a:cxn>
                    <a:cxn ang="0">
                      <a:pos x="connsiteX690" y="connsiteY690"/>
                    </a:cxn>
                    <a:cxn ang="0">
                      <a:pos x="connsiteX691" y="connsiteY691"/>
                    </a:cxn>
                    <a:cxn ang="0">
                      <a:pos x="connsiteX692" y="connsiteY692"/>
                    </a:cxn>
                    <a:cxn ang="0">
                      <a:pos x="connsiteX693" y="connsiteY693"/>
                    </a:cxn>
                    <a:cxn ang="0">
                      <a:pos x="connsiteX694" y="connsiteY694"/>
                    </a:cxn>
                    <a:cxn ang="0">
                      <a:pos x="connsiteX695" y="connsiteY695"/>
                    </a:cxn>
                    <a:cxn ang="0">
                      <a:pos x="connsiteX696" y="connsiteY696"/>
                    </a:cxn>
                    <a:cxn ang="0">
                      <a:pos x="connsiteX697" y="connsiteY697"/>
                    </a:cxn>
                    <a:cxn ang="0">
                      <a:pos x="connsiteX698" y="connsiteY698"/>
                    </a:cxn>
                    <a:cxn ang="0">
                      <a:pos x="connsiteX699" y="connsiteY699"/>
                    </a:cxn>
                    <a:cxn ang="0">
                      <a:pos x="connsiteX700" y="connsiteY700"/>
                    </a:cxn>
                    <a:cxn ang="0">
                      <a:pos x="connsiteX701" y="connsiteY701"/>
                    </a:cxn>
                    <a:cxn ang="0">
                      <a:pos x="connsiteX702" y="connsiteY702"/>
                    </a:cxn>
                    <a:cxn ang="0">
                      <a:pos x="connsiteX703" y="connsiteY703"/>
                    </a:cxn>
                    <a:cxn ang="0">
                      <a:pos x="connsiteX704" y="connsiteY704"/>
                    </a:cxn>
                    <a:cxn ang="0">
                      <a:pos x="connsiteX705" y="connsiteY705"/>
                    </a:cxn>
                    <a:cxn ang="0">
                      <a:pos x="connsiteX706" y="connsiteY706"/>
                    </a:cxn>
                    <a:cxn ang="0">
                      <a:pos x="connsiteX707" y="connsiteY707"/>
                    </a:cxn>
                    <a:cxn ang="0">
                      <a:pos x="connsiteX708" y="connsiteY708"/>
                    </a:cxn>
                    <a:cxn ang="0">
                      <a:pos x="connsiteX709" y="connsiteY709"/>
                    </a:cxn>
                    <a:cxn ang="0">
                      <a:pos x="connsiteX710" y="connsiteY710"/>
                    </a:cxn>
                    <a:cxn ang="0">
                      <a:pos x="connsiteX711" y="connsiteY711"/>
                    </a:cxn>
                    <a:cxn ang="0">
                      <a:pos x="connsiteX712" y="connsiteY712"/>
                    </a:cxn>
                    <a:cxn ang="0">
                      <a:pos x="connsiteX713" y="connsiteY713"/>
                    </a:cxn>
                    <a:cxn ang="0">
                      <a:pos x="connsiteX714" y="connsiteY714"/>
                    </a:cxn>
                    <a:cxn ang="0">
                      <a:pos x="connsiteX715" y="connsiteY715"/>
                    </a:cxn>
                    <a:cxn ang="0">
                      <a:pos x="connsiteX716" y="connsiteY716"/>
                    </a:cxn>
                    <a:cxn ang="0">
                      <a:pos x="connsiteX717" y="connsiteY717"/>
                    </a:cxn>
                    <a:cxn ang="0">
                      <a:pos x="connsiteX718" y="connsiteY718"/>
                    </a:cxn>
                    <a:cxn ang="0">
                      <a:pos x="connsiteX719" y="connsiteY719"/>
                    </a:cxn>
                    <a:cxn ang="0">
                      <a:pos x="connsiteX720" y="connsiteY720"/>
                    </a:cxn>
                    <a:cxn ang="0">
                      <a:pos x="connsiteX721" y="connsiteY721"/>
                    </a:cxn>
                    <a:cxn ang="0">
                      <a:pos x="connsiteX722" y="connsiteY722"/>
                    </a:cxn>
                    <a:cxn ang="0">
                      <a:pos x="connsiteX723" y="connsiteY723"/>
                    </a:cxn>
                    <a:cxn ang="0">
                      <a:pos x="connsiteX724" y="connsiteY724"/>
                    </a:cxn>
                    <a:cxn ang="0">
                      <a:pos x="connsiteX725" y="connsiteY725"/>
                    </a:cxn>
                    <a:cxn ang="0">
                      <a:pos x="connsiteX726" y="connsiteY726"/>
                    </a:cxn>
                    <a:cxn ang="0">
                      <a:pos x="connsiteX727" y="connsiteY727"/>
                    </a:cxn>
                    <a:cxn ang="0">
                      <a:pos x="connsiteX728" y="connsiteY728"/>
                    </a:cxn>
                    <a:cxn ang="0">
                      <a:pos x="connsiteX729" y="connsiteY729"/>
                    </a:cxn>
                    <a:cxn ang="0">
                      <a:pos x="connsiteX730" y="connsiteY730"/>
                    </a:cxn>
                    <a:cxn ang="0">
                      <a:pos x="connsiteX731" y="connsiteY731"/>
                    </a:cxn>
                    <a:cxn ang="0">
                      <a:pos x="connsiteX732" y="connsiteY732"/>
                    </a:cxn>
                    <a:cxn ang="0">
                      <a:pos x="connsiteX733" y="connsiteY733"/>
                    </a:cxn>
                    <a:cxn ang="0">
                      <a:pos x="connsiteX734" y="connsiteY734"/>
                    </a:cxn>
                    <a:cxn ang="0">
                      <a:pos x="connsiteX735" y="connsiteY735"/>
                    </a:cxn>
                    <a:cxn ang="0">
                      <a:pos x="connsiteX736" y="connsiteY736"/>
                    </a:cxn>
                    <a:cxn ang="0">
                      <a:pos x="connsiteX737" y="connsiteY737"/>
                    </a:cxn>
                    <a:cxn ang="0">
                      <a:pos x="connsiteX738" y="connsiteY738"/>
                    </a:cxn>
                    <a:cxn ang="0">
                      <a:pos x="connsiteX739" y="connsiteY739"/>
                    </a:cxn>
                    <a:cxn ang="0">
                      <a:pos x="connsiteX740" y="connsiteY740"/>
                    </a:cxn>
                    <a:cxn ang="0">
                      <a:pos x="connsiteX741" y="connsiteY741"/>
                    </a:cxn>
                    <a:cxn ang="0">
                      <a:pos x="connsiteX742" y="connsiteY742"/>
                    </a:cxn>
                    <a:cxn ang="0">
                      <a:pos x="connsiteX743" y="connsiteY743"/>
                    </a:cxn>
                    <a:cxn ang="0">
                      <a:pos x="connsiteX744" y="connsiteY744"/>
                    </a:cxn>
                    <a:cxn ang="0">
                      <a:pos x="connsiteX745" y="connsiteY745"/>
                    </a:cxn>
                    <a:cxn ang="0">
                      <a:pos x="connsiteX746" y="connsiteY746"/>
                    </a:cxn>
                    <a:cxn ang="0">
                      <a:pos x="connsiteX747" y="connsiteY747"/>
                    </a:cxn>
                    <a:cxn ang="0">
                      <a:pos x="connsiteX748" y="connsiteY748"/>
                    </a:cxn>
                    <a:cxn ang="0">
                      <a:pos x="connsiteX749" y="connsiteY749"/>
                    </a:cxn>
                    <a:cxn ang="0">
                      <a:pos x="connsiteX750" y="connsiteY750"/>
                    </a:cxn>
                    <a:cxn ang="0">
                      <a:pos x="connsiteX751" y="connsiteY751"/>
                    </a:cxn>
                    <a:cxn ang="0">
                      <a:pos x="connsiteX752" y="connsiteY752"/>
                    </a:cxn>
                    <a:cxn ang="0">
                      <a:pos x="connsiteX753" y="connsiteY753"/>
                    </a:cxn>
                    <a:cxn ang="0">
                      <a:pos x="connsiteX754" y="connsiteY754"/>
                    </a:cxn>
                    <a:cxn ang="0">
                      <a:pos x="connsiteX755" y="connsiteY755"/>
                    </a:cxn>
                    <a:cxn ang="0">
                      <a:pos x="connsiteX756" y="connsiteY756"/>
                    </a:cxn>
                    <a:cxn ang="0">
                      <a:pos x="connsiteX757" y="connsiteY757"/>
                    </a:cxn>
                    <a:cxn ang="0">
                      <a:pos x="connsiteX758" y="connsiteY758"/>
                    </a:cxn>
                    <a:cxn ang="0">
                      <a:pos x="connsiteX759" y="connsiteY759"/>
                    </a:cxn>
                    <a:cxn ang="0">
                      <a:pos x="connsiteX760" y="connsiteY760"/>
                    </a:cxn>
                    <a:cxn ang="0">
                      <a:pos x="connsiteX761" y="connsiteY761"/>
                    </a:cxn>
                    <a:cxn ang="0">
                      <a:pos x="connsiteX762" y="connsiteY762"/>
                    </a:cxn>
                    <a:cxn ang="0">
                      <a:pos x="connsiteX763" y="connsiteY763"/>
                    </a:cxn>
                    <a:cxn ang="0">
                      <a:pos x="connsiteX764" y="connsiteY764"/>
                    </a:cxn>
                    <a:cxn ang="0">
                      <a:pos x="connsiteX765" y="connsiteY765"/>
                    </a:cxn>
                    <a:cxn ang="0">
                      <a:pos x="connsiteX766" y="connsiteY766"/>
                    </a:cxn>
                    <a:cxn ang="0">
                      <a:pos x="connsiteX767" y="connsiteY767"/>
                    </a:cxn>
                    <a:cxn ang="0">
                      <a:pos x="connsiteX768" y="connsiteY768"/>
                    </a:cxn>
                    <a:cxn ang="0">
                      <a:pos x="connsiteX769" y="connsiteY769"/>
                    </a:cxn>
                    <a:cxn ang="0">
                      <a:pos x="connsiteX770" y="connsiteY770"/>
                    </a:cxn>
                    <a:cxn ang="0">
                      <a:pos x="connsiteX771" y="connsiteY771"/>
                    </a:cxn>
                    <a:cxn ang="0">
                      <a:pos x="connsiteX772" y="connsiteY772"/>
                    </a:cxn>
                    <a:cxn ang="0">
                      <a:pos x="connsiteX773" y="connsiteY773"/>
                    </a:cxn>
                    <a:cxn ang="0">
                      <a:pos x="connsiteX774" y="connsiteY774"/>
                    </a:cxn>
                    <a:cxn ang="0">
                      <a:pos x="connsiteX775" y="connsiteY775"/>
                    </a:cxn>
                    <a:cxn ang="0">
                      <a:pos x="connsiteX776" y="connsiteY776"/>
                    </a:cxn>
                    <a:cxn ang="0">
                      <a:pos x="connsiteX777" y="connsiteY777"/>
                    </a:cxn>
                    <a:cxn ang="0">
                      <a:pos x="connsiteX778" y="connsiteY778"/>
                    </a:cxn>
                    <a:cxn ang="0">
                      <a:pos x="connsiteX779" y="connsiteY779"/>
                    </a:cxn>
                    <a:cxn ang="0">
                      <a:pos x="connsiteX780" y="connsiteY780"/>
                    </a:cxn>
                    <a:cxn ang="0">
                      <a:pos x="connsiteX781" y="connsiteY781"/>
                    </a:cxn>
                    <a:cxn ang="0">
                      <a:pos x="connsiteX782" y="connsiteY782"/>
                    </a:cxn>
                    <a:cxn ang="0">
                      <a:pos x="connsiteX783" y="connsiteY783"/>
                    </a:cxn>
                    <a:cxn ang="0">
                      <a:pos x="connsiteX784" y="connsiteY784"/>
                    </a:cxn>
                    <a:cxn ang="0">
                      <a:pos x="connsiteX785" y="connsiteY785"/>
                    </a:cxn>
                    <a:cxn ang="0">
                      <a:pos x="connsiteX786" y="connsiteY786"/>
                    </a:cxn>
                    <a:cxn ang="0">
                      <a:pos x="connsiteX787" y="connsiteY787"/>
                    </a:cxn>
                    <a:cxn ang="0">
                      <a:pos x="connsiteX788" y="connsiteY788"/>
                    </a:cxn>
                    <a:cxn ang="0">
                      <a:pos x="connsiteX789" y="connsiteY789"/>
                    </a:cxn>
                    <a:cxn ang="0">
                      <a:pos x="connsiteX790" y="connsiteY790"/>
                    </a:cxn>
                    <a:cxn ang="0">
                      <a:pos x="connsiteX791" y="connsiteY791"/>
                    </a:cxn>
                    <a:cxn ang="0">
                      <a:pos x="connsiteX792" y="connsiteY792"/>
                    </a:cxn>
                    <a:cxn ang="0">
                      <a:pos x="connsiteX793" y="connsiteY793"/>
                    </a:cxn>
                    <a:cxn ang="0">
                      <a:pos x="connsiteX794" y="connsiteY794"/>
                    </a:cxn>
                    <a:cxn ang="0">
                      <a:pos x="connsiteX795" y="connsiteY795"/>
                    </a:cxn>
                    <a:cxn ang="0">
                      <a:pos x="connsiteX796" y="connsiteY796"/>
                    </a:cxn>
                    <a:cxn ang="0">
                      <a:pos x="connsiteX797" y="connsiteY797"/>
                    </a:cxn>
                    <a:cxn ang="0">
                      <a:pos x="connsiteX798" y="connsiteY798"/>
                    </a:cxn>
                    <a:cxn ang="0">
                      <a:pos x="connsiteX799" y="connsiteY799"/>
                    </a:cxn>
                    <a:cxn ang="0">
                      <a:pos x="connsiteX800" y="connsiteY800"/>
                    </a:cxn>
                    <a:cxn ang="0">
                      <a:pos x="connsiteX801" y="connsiteY801"/>
                    </a:cxn>
                    <a:cxn ang="0">
                      <a:pos x="connsiteX802" y="connsiteY802"/>
                    </a:cxn>
                    <a:cxn ang="0">
                      <a:pos x="connsiteX803" y="connsiteY803"/>
                    </a:cxn>
                    <a:cxn ang="0">
                      <a:pos x="connsiteX804" y="connsiteY804"/>
                    </a:cxn>
                    <a:cxn ang="0">
                      <a:pos x="connsiteX805" y="connsiteY805"/>
                    </a:cxn>
                    <a:cxn ang="0">
                      <a:pos x="connsiteX806" y="connsiteY806"/>
                    </a:cxn>
                    <a:cxn ang="0">
                      <a:pos x="connsiteX807" y="connsiteY807"/>
                    </a:cxn>
                    <a:cxn ang="0">
                      <a:pos x="connsiteX808" y="connsiteY808"/>
                    </a:cxn>
                    <a:cxn ang="0">
                      <a:pos x="connsiteX809" y="connsiteY809"/>
                    </a:cxn>
                    <a:cxn ang="0">
                      <a:pos x="connsiteX810" y="connsiteY810"/>
                    </a:cxn>
                    <a:cxn ang="0">
                      <a:pos x="connsiteX811" y="connsiteY811"/>
                    </a:cxn>
                    <a:cxn ang="0">
                      <a:pos x="connsiteX812" y="connsiteY812"/>
                    </a:cxn>
                    <a:cxn ang="0">
                      <a:pos x="connsiteX813" y="connsiteY813"/>
                    </a:cxn>
                    <a:cxn ang="0">
                      <a:pos x="connsiteX814" y="connsiteY814"/>
                    </a:cxn>
                    <a:cxn ang="0">
                      <a:pos x="connsiteX815" y="connsiteY815"/>
                    </a:cxn>
                    <a:cxn ang="0">
                      <a:pos x="connsiteX816" y="connsiteY816"/>
                    </a:cxn>
                    <a:cxn ang="0">
                      <a:pos x="connsiteX817" y="connsiteY817"/>
                    </a:cxn>
                    <a:cxn ang="0">
                      <a:pos x="connsiteX818" y="connsiteY818"/>
                    </a:cxn>
                    <a:cxn ang="0">
                      <a:pos x="connsiteX819" y="connsiteY819"/>
                    </a:cxn>
                    <a:cxn ang="0">
                      <a:pos x="connsiteX820" y="connsiteY820"/>
                    </a:cxn>
                    <a:cxn ang="0">
                      <a:pos x="connsiteX821" y="connsiteY821"/>
                    </a:cxn>
                    <a:cxn ang="0">
                      <a:pos x="connsiteX822" y="connsiteY822"/>
                    </a:cxn>
                    <a:cxn ang="0">
                      <a:pos x="connsiteX823" y="connsiteY823"/>
                    </a:cxn>
                    <a:cxn ang="0">
                      <a:pos x="connsiteX824" y="connsiteY824"/>
                    </a:cxn>
                    <a:cxn ang="0">
                      <a:pos x="connsiteX825" y="connsiteY825"/>
                    </a:cxn>
                    <a:cxn ang="0">
                      <a:pos x="connsiteX826" y="connsiteY826"/>
                    </a:cxn>
                    <a:cxn ang="0">
                      <a:pos x="connsiteX827" y="connsiteY827"/>
                    </a:cxn>
                    <a:cxn ang="0">
                      <a:pos x="connsiteX828" y="connsiteY828"/>
                    </a:cxn>
                    <a:cxn ang="0">
                      <a:pos x="connsiteX829" y="connsiteY829"/>
                    </a:cxn>
                    <a:cxn ang="0">
                      <a:pos x="connsiteX830" y="connsiteY830"/>
                    </a:cxn>
                    <a:cxn ang="0">
                      <a:pos x="connsiteX831" y="connsiteY831"/>
                    </a:cxn>
                    <a:cxn ang="0">
                      <a:pos x="connsiteX832" y="connsiteY832"/>
                    </a:cxn>
                    <a:cxn ang="0">
                      <a:pos x="connsiteX833" y="connsiteY833"/>
                    </a:cxn>
                    <a:cxn ang="0">
                      <a:pos x="connsiteX834" y="connsiteY834"/>
                    </a:cxn>
                    <a:cxn ang="0">
                      <a:pos x="connsiteX835" y="connsiteY835"/>
                    </a:cxn>
                    <a:cxn ang="0">
                      <a:pos x="connsiteX836" y="connsiteY836"/>
                    </a:cxn>
                    <a:cxn ang="0">
                      <a:pos x="connsiteX837" y="connsiteY837"/>
                    </a:cxn>
                    <a:cxn ang="0">
                      <a:pos x="connsiteX838" y="connsiteY838"/>
                    </a:cxn>
                    <a:cxn ang="0">
                      <a:pos x="connsiteX839" y="connsiteY839"/>
                    </a:cxn>
                    <a:cxn ang="0">
                      <a:pos x="connsiteX840" y="connsiteY840"/>
                    </a:cxn>
                    <a:cxn ang="0">
                      <a:pos x="connsiteX841" y="connsiteY841"/>
                    </a:cxn>
                    <a:cxn ang="0">
                      <a:pos x="connsiteX842" y="connsiteY842"/>
                    </a:cxn>
                    <a:cxn ang="0">
                      <a:pos x="connsiteX843" y="connsiteY843"/>
                    </a:cxn>
                    <a:cxn ang="0">
                      <a:pos x="connsiteX844" y="connsiteY844"/>
                    </a:cxn>
                    <a:cxn ang="0">
                      <a:pos x="connsiteX845" y="connsiteY845"/>
                    </a:cxn>
                    <a:cxn ang="0">
                      <a:pos x="connsiteX846" y="connsiteY846"/>
                    </a:cxn>
                    <a:cxn ang="0">
                      <a:pos x="connsiteX847" y="connsiteY847"/>
                    </a:cxn>
                    <a:cxn ang="0">
                      <a:pos x="connsiteX848" y="connsiteY848"/>
                    </a:cxn>
                    <a:cxn ang="0">
                      <a:pos x="connsiteX849" y="connsiteY849"/>
                    </a:cxn>
                    <a:cxn ang="0">
                      <a:pos x="connsiteX850" y="connsiteY850"/>
                    </a:cxn>
                    <a:cxn ang="0">
                      <a:pos x="connsiteX851" y="connsiteY851"/>
                    </a:cxn>
                    <a:cxn ang="0">
                      <a:pos x="connsiteX852" y="connsiteY852"/>
                    </a:cxn>
                    <a:cxn ang="0">
                      <a:pos x="connsiteX853" y="connsiteY853"/>
                    </a:cxn>
                    <a:cxn ang="0">
                      <a:pos x="connsiteX854" y="connsiteY854"/>
                    </a:cxn>
                    <a:cxn ang="0">
                      <a:pos x="connsiteX855" y="connsiteY855"/>
                    </a:cxn>
                    <a:cxn ang="0">
                      <a:pos x="connsiteX856" y="connsiteY856"/>
                    </a:cxn>
                    <a:cxn ang="0">
                      <a:pos x="connsiteX857" y="connsiteY857"/>
                    </a:cxn>
                    <a:cxn ang="0">
                      <a:pos x="connsiteX858" y="connsiteY858"/>
                    </a:cxn>
                    <a:cxn ang="0">
                      <a:pos x="connsiteX859" y="connsiteY859"/>
                    </a:cxn>
                    <a:cxn ang="0">
                      <a:pos x="connsiteX860" y="connsiteY860"/>
                    </a:cxn>
                    <a:cxn ang="0">
                      <a:pos x="connsiteX861" y="connsiteY861"/>
                    </a:cxn>
                    <a:cxn ang="0">
                      <a:pos x="connsiteX862" y="connsiteY862"/>
                    </a:cxn>
                    <a:cxn ang="0">
                      <a:pos x="connsiteX863" y="connsiteY863"/>
                    </a:cxn>
                    <a:cxn ang="0">
                      <a:pos x="connsiteX864" y="connsiteY864"/>
                    </a:cxn>
                    <a:cxn ang="0">
                      <a:pos x="connsiteX865" y="connsiteY865"/>
                    </a:cxn>
                    <a:cxn ang="0">
                      <a:pos x="connsiteX866" y="connsiteY866"/>
                    </a:cxn>
                    <a:cxn ang="0">
                      <a:pos x="connsiteX867" y="connsiteY867"/>
                    </a:cxn>
                    <a:cxn ang="0">
                      <a:pos x="connsiteX868" y="connsiteY868"/>
                    </a:cxn>
                    <a:cxn ang="0">
                      <a:pos x="connsiteX869" y="connsiteY869"/>
                    </a:cxn>
                    <a:cxn ang="0">
                      <a:pos x="connsiteX870" y="connsiteY870"/>
                    </a:cxn>
                    <a:cxn ang="0">
                      <a:pos x="connsiteX871" y="connsiteY871"/>
                    </a:cxn>
                    <a:cxn ang="0">
                      <a:pos x="connsiteX872" y="connsiteY872"/>
                    </a:cxn>
                    <a:cxn ang="0">
                      <a:pos x="connsiteX873" y="connsiteY873"/>
                    </a:cxn>
                    <a:cxn ang="0">
                      <a:pos x="connsiteX874" y="connsiteY874"/>
                    </a:cxn>
                    <a:cxn ang="0">
                      <a:pos x="connsiteX875" y="connsiteY875"/>
                    </a:cxn>
                    <a:cxn ang="0">
                      <a:pos x="connsiteX876" y="connsiteY876"/>
                    </a:cxn>
                    <a:cxn ang="0">
                      <a:pos x="connsiteX877" y="connsiteY877"/>
                    </a:cxn>
                    <a:cxn ang="0">
                      <a:pos x="connsiteX878" y="connsiteY878"/>
                    </a:cxn>
                    <a:cxn ang="0">
                      <a:pos x="connsiteX879" y="connsiteY879"/>
                    </a:cxn>
                    <a:cxn ang="0">
                      <a:pos x="connsiteX880" y="connsiteY880"/>
                    </a:cxn>
                    <a:cxn ang="0">
                      <a:pos x="connsiteX881" y="connsiteY881"/>
                    </a:cxn>
                    <a:cxn ang="0">
                      <a:pos x="connsiteX882" y="connsiteY882"/>
                    </a:cxn>
                    <a:cxn ang="0">
                      <a:pos x="connsiteX883" y="connsiteY883"/>
                    </a:cxn>
                    <a:cxn ang="0">
                      <a:pos x="connsiteX884" y="connsiteY884"/>
                    </a:cxn>
                    <a:cxn ang="0">
                      <a:pos x="connsiteX885" y="connsiteY885"/>
                    </a:cxn>
                    <a:cxn ang="0">
                      <a:pos x="connsiteX886" y="connsiteY886"/>
                    </a:cxn>
                    <a:cxn ang="0">
                      <a:pos x="connsiteX887" y="connsiteY887"/>
                    </a:cxn>
                    <a:cxn ang="0">
                      <a:pos x="connsiteX888" y="connsiteY888"/>
                    </a:cxn>
                    <a:cxn ang="0">
                      <a:pos x="connsiteX889" y="connsiteY889"/>
                    </a:cxn>
                    <a:cxn ang="0">
                      <a:pos x="connsiteX890" y="connsiteY890"/>
                    </a:cxn>
                    <a:cxn ang="0">
                      <a:pos x="connsiteX891" y="connsiteY891"/>
                    </a:cxn>
                    <a:cxn ang="0">
                      <a:pos x="connsiteX892" y="connsiteY892"/>
                    </a:cxn>
                    <a:cxn ang="0">
                      <a:pos x="connsiteX893" y="connsiteY893"/>
                    </a:cxn>
                    <a:cxn ang="0">
                      <a:pos x="connsiteX894" y="connsiteY894"/>
                    </a:cxn>
                    <a:cxn ang="0">
                      <a:pos x="connsiteX895" y="connsiteY895"/>
                    </a:cxn>
                    <a:cxn ang="0">
                      <a:pos x="connsiteX896" y="connsiteY896"/>
                    </a:cxn>
                    <a:cxn ang="0">
                      <a:pos x="connsiteX897" y="connsiteY897"/>
                    </a:cxn>
                    <a:cxn ang="0">
                      <a:pos x="connsiteX898" y="connsiteY898"/>
                    </a:cxn>
                    <a:cxn ang="0">
                      <a:pos x="connsiteX899" y="connsiteY899"/>
                    </a:cxn>
                    <a:cxn ang="0">
                      <a:pos x="connsiteX900" y="connsiteY900"/>
                    </a:cxn>
                    <a:cxn ang="0">
                      <a:pos x="connsiteX901" y="connsiteY901"/>
                    </a:cxn>
                    <a:cxn ang="0">
                      <a:pos x="connsiteX902" y="connsiteY902"/>
                    </a:cxn>
                    <a:cxn ang="0">
                      <a:pos x="connsiteX903" y="connsiteY903"/>
                    </a:cxn>
                    <a:cxn ang="0">
                      <a:pos x="connsiteX904" y="connsiteY904"/>
                    </a:cxn>
                    <a:cxn ang="0">
                      <a:pos x="connsiteX905" y="connsiteY905"/>
                    </a:cxn>
                    <a:cxn ang="0">
                      <a:pos x="connsiteX906" y="connsiteY906"/>
                    </a:cxn>
                    <a:cxn ang="0">
                      <a:pos x="connsiteX907" y="connsiteY907"/>
                    </a:cxn>
                    <a:cxn ang="0">
                      <a:pos x="connsiteX908" y="connsiteY908"/>
                    </a:cxn>
                    <a:cxn ang="0">
                      <a:pos x="connsiteX909" y="connsiteY909"/>
                    </a:cxn>
                    <a:cxn ang="0">
                      <a:pos x="connsiteX910" y="connsiteY910"/>
                    </a:cxn>
                    <a:cxn ang="0">
                      <a:pos x="connsiteX911" y="connsiteY911"/>
                    </a:cxn>
                    <a:cxn ang="0">
                      <a:pos x="connsiteX912" y="connsiteY912"/>
                    </a:cxn>
                    <a:cxn ang="0">
                      <a:pos x="connsiteX913" y="connsiteY913"/>
                    </a:cxn>
                    <a:cxn ang="0">
                      <a:pos x="connsiteX914" y="connsiteY914"/>
                    </a:cxn>
                    <a:cxn ang="0">
                      <a:pos x="connsiteX915" y="connsiteY915"/>
                    </a:cxn>
                    <a:cxn ang="0">
                      <a:pos x="connsiteX916" y="connsiteY916"/>
                    </a:cxn>
                    <a:cxn ang="0">
                      <a:pos x="connsiteX917" y="connsiteY917"/>
                    </a:cxn>
                    <a:cxn ang="0">
                      <a:pos x="connsiteX918" y="connsiteY918"/>
                    </a:cxn>
                    <a:cxn ang="0">
                      <a:pos x="connsiteX919" y="connsiteY919"/>
                    </a:cxn>
                    <a:cxn ang="0">
                      <a:pos x="connsiteX920" y="connsiteY920"/>
                    </a:cxn>
                    <a:cxn ang="0">
                      <a:pos x="connsiteX921" y="connsiteY921"/>
                    </a:cxn>
                    <a:cxn ang="0">
                      <a:pos x="connsiteX922" y="connsiteY922"/>
                    </a:cxn>
                    <a:cxn ang="0">
                      <a:pos x="connsiteX923" y="connsiteY923"/>
                    </a:cxn>
                    <a:cxn ang="0">
                      <a:pos x="connsiteX924" y="connsiteY924"/>
                    </a:cxn>
                    <a:cxn ang="0">
                      <a:pos x="connsiteX925" y="connsiteY925"/>
                    </a:cxn>
                    <a:cxn ang="0">
                      <a:pos x="connsiteX926" y="connsiteY926"/>
                    </a:cxn>
                    <a:cxn ang="0">
                      <a:pos x="connsiteX927" y="connsiteY927"/>
                    </a:cxn>
                    <a:cxn ang="0">
                      <a:pos x="connsiteX928" y="connsiteY928"/>
                    </a:cxn>
                    <a:cxn ang="0">
                      <a:pos x="connsiteX929" y="connsiteY929"/>
                    </a:cxn>
                    <a:cxn ang="0">
                      <a:pos x="connsiteX930" y="connsiteY930"/>
                    </a:cxn>
                    <a:cxn ang="0">
                      <a:pos x="connsiteX931" y="connsiteY931"/>
                    </a:cxn>
                    <a:cxn ang="0">
                      <a:pos x="connsiteX932" y="connsiteY932"/>
                    </a:cxn>
                    <a:cxn ang="0">
                      <a:pos x="connsiteX933" y="connsiteY933"/>
                    </a:cxn>
                  </a:cxnLst>
                  <a:rect l="l" t="t" r="r" b="b"/>
                  <a:pathLst>
                    <a:path w="1827754" h="1046340">
                      <a:moveTo>
                        <a:pt x="1242323" y="328854"/>
                      </a:moveTo>
                      <a:lnTo>
                        <a:pt x="1288233" y="302375"/>
                      </a:lnTo>
                      <a:cubicBezTo>
                        <a:pt x="1290234" y="301232"/>
                        <a:pt x="1290424" y="299517"/>
                        <a:pt x="1288233" y="298470"/>
                      </a:cubicBezTo>
                      <a:lnTo>
                        <a:pt x="1244323" y="273133"/>
                      </a:lnTo>
                      <a:cubicBezTo>
                        <a:pt x="1242222" y="272095"/>
                        <a:pt x="1239757" y="272095"/>
                        <a:pt x="1237655" y="273133"/>
                      </a:cubicBezTo>
                      <a:lnTo>
                        <a:pt x="1191841" y="299613"/>
                      </a:lnTo>
                      <a:cubicBezTo>
                        <a:pt x="1189840" y="300756"/>
                        <a:pt x="1189650" y="302470"/>
                        <a:pt x="1191841" y="303423"/>
                      </a:cubicBezTo>
                      <a:lnTo>
                        <a:pt x="1235655" y="328759"/>
                      </a:lnTo>
                      <a:cubicBezTo>
                        <a:pt x="1237726" y="329890"/>
                        <a:pt x="1240221" y="329925"/>
                        <a:pt x="1242323" y="328854"/>
                      </a:cubicBezTo>
                      <a:close/>
                      <a:moveTo>
                        <a:pt x="1175648" y="237129"/>
                      </a:moveTo>
                      <a:lnTo>
                        <a:pt x="1129737" y="263703"/>
                      </a:lnTo>
                      <a:cubicBezTo>
                        <a:pt x="1127832" y="264751"/>
                        <a:pt x="1127642" y="266561"/>
                        <a:pt x="1129737" y="267513"/>
                      </a:cubicBezTo>
                      <a:lnTo>
                        <a:pt x="1173648" y="292850"/>
                      </a:lnTo>
                      <a:cubicBezTo>
                        <a:pt x="1175738" y="293934"/>
                        <a:pt x="1178225" y="293934"/>
                        <a:pt x="1180315" y="292850"/>
                      </a:cubicBezTo>
                      <a:lnTo>
                        <a:pt x="1226226" y="266370"/>
                      </a:lnTo>
                      <a:cubicBezTo>
                        <a:pt x="1228131" y="265228"/>
                        <a:pt x="1228321" y="263513"/>
                        <a:pt x="1226226" y="262465"/>
                      </a:cubicBezTo>
                      <a:lnTo>
                        <a:pt x="1182316" y="237129"/>
                      </a:lnTo>
                      <a:cubicBezTo>
                        <a:pt x="1180205" y="236132"/>
                        <a:pt x="1177759" y="236132"/>
                        <a:pt x="1175648" y="237129"/>
                      </a:cubicBezTo>
                      <a:close/>
                      <a:moveTo>
                        <a:pt x="1027344" y="322854"/>
                      </a:moveTo>
                      <a:lnTo>
                        <a:pt x="949715" y="367716"/>
                      </a:lnTo>
                      <a:cubicBezTo>
                        <a:pt x="947810" y="368859"/>
                        <a:pt x="947619" y="370574"/>
                        <a:pt x="949715" y="371526"/>
                      </a:cubicBezTo>
                      <a:lnTo>
                        <a:pt x="993625" y="396863"/>
                      </a:lnTo>
                      <a:cubicBezTo>
                        <a:pt x="995716" y="397947"/>
                        <a:pt x="998203" y="397947"/>
                        <a:pt x="1000293" y="396863"/>
                      </a:cubicBezTo>
                      <a:lnTo>
                        <a:pt x="1077921" y="352000"/>
                      </a:lnTo>
                      <a:cubicBezTo>
                        <a:pt x="1079922" y="350857"/>
                        <a:pt x="1080017" y="349143"/>
                        <a:pt x="1077921" y="348190"/>
                      </a:cubicBezTo>
                      <a:lnTo>
                        <a:pt x="1034011" y="322854"/>
                      </a:lnTo>
                      <a:cubicBezTo>
                        <a:pt x="1031911" y="321706"/>
                        <a:pt x="1029380" y="321670"/>
                        <a:pt x="1027248" y="322758"/>
                      </a:cubicBezTo>
                      <a:close/>
                      <a:moveTo>
                        <a:pt x="1108592" y="275991"/>
                      </a:moveTo>
                      <a:lnTo>
                        <a:pt x="1062682" y="302470"/>
                      </a:lnTo>
                      <a:cubicBezTo>
                        <a:pt x="1060776" y="303613"/>
                        <a:pt x="1060586" y="305328"/>
                        <a:pt x="1062682" y="306375"/>
                      </a:cubicBezTo>
                      <a:lnTo>
                        <a:pt x="1106592" y="331712"/>
                      </a:lnTo>
                      <a:cubicBezTo>
                        <a:pt x="1108693" y="332750"/>
                        <a:pt x="1111158" y="332750"/>
                        <a:pt x="1113259" y="331712"/>
                      </a:cubicBezTo>
                      <a:lnTo>
                        <a:pt x="1159170" y="305232"/>
                      </a:lnTo>
                      <a:cubicBezTo>
                        <a:pt x="1161075" y="304089"/>
                        <a:pt x="1161265" y="302375"/>
                        <a:pt x="1159170" y="301422"/>
                      </a:cubicBezTo>
                      <a:lnTo>
                        <a:pt x="1115259" y="276086"/>
                      </a:lnTo>
                      <a:cubicBezTo>
                        <a:pt x="1113302" y="275068"/>
                        <a:pt x="1110988" y="274998"/>
                        <a:pt x="1108973" y="275895"/>
                      </a:cubicBezTo>
                      <a:close/>
                      <a:moveTo>
                        <a:pt x="928569" y="379908"/>
                      </a:moveTo>
                      <a:lnTo>
                        <a:pt x="882659" y="406388"/>
                      </a:lnTo>
                      <a:cubicBezTo>
                        <a:pt x="880659" y="407531"/>
                        <a:pt x="880563" y="409245"/>
                        <a:pt x="882659" y="410293"/>
                      </a:cubicBezTo>
                      <a:lnTo>
                        <a:pt x="926569" y="435630"/>
                      </a:lnTo>
                      <a:cubicBezTo>
                        <a:pt x="928680" y="436626"/>
                        <a:pt x="931126" y="436626"/>
                        <a:pt x="933237" y="435630"/>
                      </a:cubicBezTo>
                      <a:lnTo>
                        <a:pt x="979052" y="409055"/>
                      </a:lnTo>
                      <a:cubicBezTo>
                        <a:pt x="981052" y="408007"/>
                        <a:pt x="981243" y="406293"/>
                        <a:pt x="979528" y="405245"/>
                      </a:cubicBezTo>
                      <a:lnTo>
                        <a:pt x="935618" y="379908"/>
                      </a:lnTo>
                      <a:cubicBezTo>
                        <a:pt x="933425" y="378603"/>
                        <a:pt x="930701" y="378566"/>
                        <a:pt x="928474" y="379813"/>
                      </a:cubicBezTo>
                      <a:close/>
                      <a:moveTo>
                        <a:pt x="861323" y="418580"/>
                      </a:moveTo>
                      <a:lnTo>
                        <a:pt x="815508" y="445059"/>
                      </a:lnTo>
                      <a:cubicBezTo>
                        <a:pt x="813507" y="446203"/>
                        <a:pt x="813317" y="447917"/>
                        <a:pt x="815031" y="448869"/>
                      </a:cubicBezTo>
                      <a:lnTo>
                        <a:pt x="858942" y="474301"/>
                      </a:lnTo>
                      <a:cubicBezTo>
                        <a:pt x="861043" y="475339"/>
                        <a:pt x="863508" y="475339"/>
                        <a:pt x="865609" y="474301"/>
                      </a:cubicBezTo>
                      <a:lnTo>
                        <a:pt x="911519" y="447822"/>
                      </a:lnTo>
                      <a:cubicBezTo>
                        <a:pt x="913520" y="446679"/>
                        <a:pt x="913710" y="444964"/>
                        <a:pt x="911519" y="444012"/>
                      </a:cubicBezTo>
                      <a:lnTo>
                        <a:pt x="867609" y="418580"/>
                      </a:lnTo>
                      <a:cubicBezTo>
                        <a:pt x="865614" y="417662"/>
                        <a:pt x="863318" y="417662"/>
                        <a:pt x="861323" y="418580"/>
                      </a:cubicBezTo>
                      <a:close/>
                      <a:moveTo>
                        <a:pt x="1033440" y="522021"/>
                      </a:moveTo>
                      <a:lnTo>
                        <a:pt x="1079350" y="495542"/>
                      </a:lnTo>
                      <a:cubicBezTo>
                        <a:pt x="1081255" y="494399"/>
                        <a:pt x="1081445" y="492684"/>
                        <a:pt x="1079350" y="491637"/>
                      </a:cubicBezTo>
                      <a:lnTo>
                        <a:pt x="1035440" y="466300"/>
                      </a:lnTo>
                      <a:cubicBezTo>
                        <a:pt x="1033329" y="465304"/>
                        <a:pt x="1030883" y="465304"/>
                        <a:pt x="1028772" y="466300"/>
                      </a:cubicBezTo>
                      <a:lnTo>
                        <a:pt x="982862" y="492875"/>
                      </a:lnTo>
                      <a:cubicBezTo>
                        <a:pt x="980957" y="493923"/>
                        <a:pt x="980766" y="495637"/>
                        <a:pt x="982862" y="496685"/>
                      </a:cubicBezTo>
                      <a:lnTo>
                        <a:pt x="1026772" y="522021"/>
                      </a:lnTo>
                      <a:cubicBezTo>
                        <a:pt x="1028862" y="523106"/>
                        <a:pt x="1031349" y="523106"/>
                        <a:pt x="1033440" y="522021"/>
                      </a:cubicBezTo>
                      <a:close/>
                      <a:moveTo>
                        <a:pt x="966765" y="560693"/>
                      </a:moveTo>
                      <a:lnTo>
                        <a:pt x="1012675" y="534213"/>
                      </a:lnTo>
                      <a:cubicBezTo>
                        <a:pt x="1014580" y="533070"/>
                        <a:pt x="1014770" y="531356"/>
                        <a:pt x="1012675" y="530403"/>
                      </a:cubicBezTo>
                      <a:lnTo>
                        <a:pt x="968765" y="505067"/>
                      </a:lnTo>
                      <a:cubicBezTo>
                        <a:pt x="966675" y="503982"/>
                        <a:pt x="964188" y="503982"/>
                        <a:pt x="962097" y="505067"/>
                      </a:cubicBezTo>
                      <a:lnTo>
                        <a:pt x="916187" y="531546"/>
                      </a:lnTo>
                      <a:cubicBezTo>
                        <a:pt x="914282" y="532689"/>
                        <a:pt x="914091" y="534404"/>
                        <a:pt x="916187" y="535452"/>
                      </a:cubicBezTo>
                      <a:lnTo>
                        <a:pt x="960097" y="560788"/>
                      </a:lnTo>
                      <a:cubicBezTo>
                        <a:pt x="962024" y="561590"/>
                        <a:pt x="964197" y="561556"/>
                        <a:pt x="966098" y="560693"/>
                      </a:cubicBezTo>
                      <a:close/>
                      <a:moveTo>
                        <a:pt x="900090" y="599460"/>
                      </a:moveTo>
                      <a:lnTo>
                        <a:pt x="946000" y="572980"/>
                      </a:lnTo>
                      <a:cubicBezTo>
                        <a:pt x="947905" y="571837"/>
                        <a:pt x="948095" y="570123"/>
                        <a:pt x="946000" y="569075"/>
                      </a:cubicBezTo>
                      <a:lnTo>
                        <a:pt x="902090" y="543738"/>
                      </a:lnTo>
                      <a:cubicBezTo>
                        <a:pt x="899989" y="542700"/>
                        <a:pt x="897524" y="542700"/>
                        <a:pt x="895422" y="543738"/>
                      </a:cubicBezTo>
                      <a:lnTo>
                        <a:pt x="849512" y="570218"/>
                      </a:lnTo>
                      <a:cubicBezTo>
                        <a:pt x="847607" y="571361"/>
                        <a:pt x="847416" y="573075"/>
                        <a:pt x="849512" y="574028"/>
                      </a:cubicBezTo>
                      <a:lnTo>
                        <a:pt x="893422" y="599364"/>
                      </a:lnTo>
                      <a:cubicBezTo>
                        <a:pt x="895314" y="600263"/>
                        <a:pt x="897503" y="600297"/>
                        <a:pt x="899423" y="599460"/>
                      </a:cubicBezTo>
                      <a:close/>
                      <a:moveTo>
                        <a:pt x="833415" y="638131"/>
                      </a:moveTo>
                      <a:lnTo>
                        <a:pt x="879230" y="611652"/>
                      </a:lnTo>
                      <a:cubicBezTo>
                        <a:pt x="881230" y="610509"/>
                        <a:pt x="881420" y="608794"/>
                        <a:pt x="879706" y="607842"/>
                      </a:cubicBezTo>
                      <a:lnTo>
                        <a:pt x="835796" y="582505"/>
                      </a:lnTo>
                      <a:cubicBezTo>
                        <a:pt x="833710" y="581404"/>
                        <a:pt x="831215" y="581404"/>
                        <a:pt x="829128" y="582505"/>
                      </a:cubicBezTo>
                      <a:lnTo>
                        <a:pt x="783218" y="608985"/>
                      </a:lnTo>
                      <a:cubicBezTo>
                        <a:pt x="781218" y="610128"/>
                        <a:pt x="781027" y="611842"/>
                        <a:pt x="783218" y="612890"/>
                      </a:cubicBezTo>
                      <a:lnTo>
                        <a:pt x="827128" y="638226"/>
                      </a:lnTo>
                      <a:cubicBezTo>
                        <a:pt x="828943" y="638922"/>
                        <a:pt x="830957" y="638888"/>
                        <a:pt x="832748" y="638131"/>
                      </a:cubicBezTo>
                      <a:close/>
                      <a:moveTo>
                        <a:pt x="1176315" y="367526"/>
                      </a:moveTo>
                      <a:lnTo>
                        <a:pt x="1222225" y="341046"/>
                      </a:lnTo>
                      <a:cubicBezTo>
                        <a:pt x="1224225" y="339999"/>
                        <a:pt x="1224320" y="338189"/>
                        <a:pt x="1222225" y="337236"/>
                      </a:cubicBezTo>
                      <a:lnTo>
                        <a:pt x="1178315" y="311900"/>
                      </a:lnTo>
                      <a:cubicBezTo>
                        <a:pt x="1176225" y="310815"/>
                        <a:pt x="1173738" y="310815"/>
                        <a:pt x="1171647" y="311900"/>
                      </a:cubicBezTo>
                      <a:lnTo>
                        <a:pt x="1125832" y="338379"/>
                      </a:lnTo>
                      <a:cubicBezTo>
                        <a:pt x="1123832" y="339522"/>
                        <a:pt x="1123641" y="341237"/>
                        <a:pt x="1125356" y="342285"/>
                      </a:cubicBezTo>
                      <a:lnTo>
                        <a:pt x="1169266" y="367621"/>
                      </a:lnTo>
                      <a:cubicBezTo>
                        <a:pt x="1171302" y="368538"/>
                        <a:pt x="1173640" y="368503"/>
                        <a:pt x="1175648" y="367526"/>
                      </a:cubicBezTo>
                      <a:close/>
                      <a:moveTo>
                        <a:pt x="1101353" y="483255"/>
                      </a:moveTo>
                      <a:lnTo>
                        <a:pt x="1203747" y="424199"/>
                      </a:lnTo>
                      <a:cubicBezTo>
                        <a:pt x="1205747" y="423057"/>
                        <a:pt x="1205842" y="421342"/>
                        <a:pt x="1203747" y="420294"/>
                      </a:cubicBezTo>
                      <a:lnTo>
                        <a:pt x="1097162" y="358763"/>
                      </a:lnTo>
                      <a:cubicBezTo>
                        <a:pt x="1095061" y="357724"/>
                        <a:pt x="1092596" y="357724"/>
                        <a:pt x="1090494" y="358763"/>
                      </a:cubicBezTo>
                      <a:lnTo>
                        <a:pt x="1037535" y="389338"/>
                      </a:lnTo>
                      <a:cubicBezTo>
                        <a:pt x="1035535" y="390481"/>
                        <a:pt x="1035440" y="392196"/>
                        <a:pt x="1037535" y="393243"/>
                      </a:cubicBezTo>
                      <a:lnTo>
                        <a:pt x="1093924" y="425819"/>
                      </a:lnTo>
                      <a:cubicBezTo>
                        <a:pt x="1095733" y="426771"/>
                        <a:pt x="1095543" y="428486"/>
                        <a:pt x="1093924" y="429629"/>
                      </a:cubicBezTo>
                      <a:lnTo>
                        <a:pt x="1051632" y="454108"/>
                      </a:lnTo>
                      <a:cubicBezTo>
                        <a:pt x="1049632" y="455251"/>
                        <a:pt x="1049442" y="456966"/>
                        <a:pt x="1051156" y="457918"/>
                      </a:cubicBezTo>
                      <a:lnTo>
                        <a:pt x="1095066" y="483350"/>
                      </a:lnTo>
                      <a:cubicBezTo>
                        <a:pt x="1096825" y="483995"/>
                        <a:pt x="1098761" y="483961"/>
                        <a:pt x="1100496" y="483255"/>
                      </a:cubicBezTo>
                      <a:close/>
                      <a:moveTo>
                        <a:pt x="794648" y="457251"/>
                      </a:moveTo>
                      <a:lnTo>
                        <a:pt x="748737" y="483826"/>
                      </a:lnTo>
                      <a:cubicBezTo>
                        <a:pt x="746832" y="484874"/>
                        <a:pt x="746642" y="486588"/>
                        <a:pt x="748737" y="487636"/>
                      </a:cubicBezTo>
                      <a:lnTo>
                        <a:pt x="792648" y="512973"/>
                      </a:lnTo>
                      <a:cubicBezTo>
                        <a:pt x="794738" y="514057"/>
                        <a:pt x="797225" y="514057"/>
                        <a:pt x="799315" y="512973"/>
                      </a:cubicBezTo>
                      <a:lnTo>
                        <a:pt x="845226" y="486493"/>
                      </a:lnTo>
                      <a:cubicBezTo>
                        <a:pt x="847226" y="485350"/>
                        <a:pt x="847321" y="483636"/>
                        <a:pt x="845226" y="482588"/>
                      </a:cubicBezTo>
                      <a:lnTo>
                        <a:pt x="801315" y="457251"/>
                      </a:lnTo>
                      <a:cubicBezTo>
                        <a:pt x="799214" y="456213"/>
                        <a:pt x="796749" y="456213"/>
                        <a:pt x="794648" y="457251"/>
                      </a:cubicBezTo>
                      <a:close/>
                      <a:moveTo>
                        <a:pt x="727973" y="496018"/>
                      </a:moveTo>
                      <a:lnTo>
                        <a:pt x="682062" y="522498"/>
                      </a:lnTo>
                      <a:cubicBezTo>
                        <a:pt x="680157" y="523641"/>
                        <a:pt x="679967" y="525355"/>
                        <a:pt x="682062" y="526403"/>
                      </a:cubicBezTo>
                      <a:lnTo>
                        <a:pt x="725973" y="551739"/>
                      </a:lnTo>
                      <a:cubicBezTo>
                        <a:pt x="728074" y="552778"/>
                        <a:pt x="730539" y="552778"/>
                        <a:pt x="732640" y="551739"/>
                      </a:cubicBezTo>
                      <a:lnTo>
                        <a:pt x="778551" y="525260"/>
                      </a:lnTo>
                      <a:cubicBezTo>
                        <a:pt x="780456" y="524117"/>
                        <a:pt x="780646" y="522403"/>
                        <a:pt x="778551" y="521450"/>
                      </a:cubicBezTo>
                      <a:lnTo>
                        <a:pt x="734640" y="496113"/>
                      </a:lnTo>
                      <a:cubicBezTo>
                        <a:pt x="732370" y="494716"/>
                        <a:pt x="729516" y="494679"/>
                        <a:pt x="727211" y="496018"/>
                      </a:cubicBezTo>
                      <a:close/>
                      <a:moveTo>
                        <a:pt x="356498" y="909498"/>
                      </a:moveTo>
                      <a:cubicBezTo>
                        <a:pt x="358599" y="910537"/>
                        <a:pt x="361064" y="910537"/>
                        <a:pt x="363165" y="909498"/>
                      </a:cubicBezTo>
                      <a:lnTo>
                        <a:pt x="409076" y="883019"/>
                      </a:lnTo>
                      <a:cubicBezTo>
                        <a:pt x="411076" y="881876"/>
                        <a:pt x="411171" y="880161"/>
                        <a:pt x="409076" y="879209"/>
                      </a:cubicBezTo>
                      <a:lnTo>
                        <a:pt x="365166" y="853872"/>
                      </a:lnTo>
                      <a:cubicBezTo>
                        <a:pt x="363075" y="852788"/>
                        <a:pt x="360588" y="852788"/>
                        <a:pt x="358498" y="853872"/>
                      </a:cubicBezTo>
                      <a:lnTo>
                        <a:pt x="312588" y="880352"/>
                      </a:lnTo>
                      <a:cubicBezTo>
                        <a:pt x="310587" y="881495"/>
                        <a:pt x="310397" y="883209"/>
                        <a:pt x="312588" y="884257"/>
                      </a:cubicBezTo>
                      <a:close/>
                      <a:moveTo>
                        <a:pt x="191144" y="805771"/>
                      </a:moveTo>
                      <a:lnTo>
                        <a:pt x="144757" y="832727"/>
                      </a:lnTo>
                      <a:cubicBezTo>
                        <a:pt x="142757" y="833775"/>
                        <a:pt x="142566" y="835584"/>
                        <a:pt x="144757" y="836537"/>
                      </a:cubicBezTo>
                      <a:lnTo>
                        <a:pt x="188667" y="861873"/>
                      </a:lnTo>
                      <a:cubicBezTo>
                        <a:pt x="190758" y="862958"/>
                        <a:pt x="193245" y="862958"/>
                        <a:pt x="195335" y="861873"/>
                      </a:cubicBezTo>
                      <a:lnTo>
                        <a:pt x="241150" y="835394"/>
                      </a:lnTo>
                      <a:cubicBezTo>
                        <a:pt x="243150" y="834251"/>
                        <a:pt x="243341" y="832536"/>
                        <a:pt x="241626" y="831489"/>
                      </a:cubicBezTo>
                      <a:lnTo>
                        <a:pt x="197716" y="806152"/>
                      </a:lnTo>
                      <a:cubicBezTo>
                        <a:pt x="195561" y="804910"/>
                        <a:pt x="192944" y="804769"/>
                        <a:pt x="190668" y="805771"/>
                      </a:cubicBezTo>
                      <a:close/>
                      <a:moveTo>
                        <a:pt x="276202" y="883495"/>
                      </a:moveTo>
                      <a:cubicBezTo>
                        <a:pt x="278303" y="884533"/>
                        <a:pt x="280768" y="884533"/>
                        <a:pt x="282870" y="883495"/>
                      </a:cubicBezTo>
                      <a:lnTo>
                        <a:pt x="328685" y="857016"/>
                      </a:lnTo>
                      <a:cubicBezTo>
                        <a:pt x="330685" y="855873"/>
                        <a:pt x="330876" y="854158"/>
                        <a:pt x="328685" y="853206"/>
                      </a:cubicBezTo>
                      <a:lnTo>
                        <a:pt x="284870" y="827774"/>
                      </a:lnTo>
                      <a:cubicBezTo>
                        <a:pt x="282769" y="826736"/>
                        <a:pt x="280304" y="826736"/>
                        <a:pt x="278202" y="827774"/>
                      </a:cubicBezTo>
                      <a:lnTo>
                        <a:pt x="232673" y="854253"/>
                      </a:lnTo>
                      <a:cubicBezTo>
                        <a:pt x="230673" y="855396"/>
                        <a:pt x="230482" y="857111"/>
                        <a:pt x="232673" y="858063"/>
                      </a:cubicBezTo>
                      <a:close/>
                      <a:moveTo>
                        <a:pt x="461178" y="925120"/>
                      </a:moveTo>
                      <a:lnTo>
                        <a:pt x="507088" y="898545"/>
                      </a:lnTo>
                      <a:cubicBezTo>
                        <a:pt x="509088" y="897497"/>
                        <a:pt x="509279" y="895687"/>
                        <a:pt x="507088" y="894735"/>
                      </a:cubicBezTo>
                      <a:lnTo>
                        <a:pt x="463178" y="869398"/>
                      </a:lnTo>
                      <a:cubicBezTo>
                        <a:pt x="461088" y="868314"/>
                        <a:pt x="458600" y="868314"/>
                        <a:pt x="456510" y="869398"/>
                      </a:cubicBezTo>
                      <a:lnTo>
                        <a:pt x="410695" y="895878"/>
                      </a:lnTo>
                      <a:cubicBezTo>
                        <a:pt x="408695" y="897021"/>
                        <a:pt x="408504" y="898735"/>
                        <a:pt x="410695" y="899783"/>
                      </a:cubicBezTo>
                      <a:lnTo>
                        <a:pt x="454510" y="925120"/>
                      </a:lnTo>
                      <a:cubicBezTo>
                        <a:pt x="456486" y="925972"/>
                        <a:pt x="458726" y="925972"/>
                        <a:pt x="460701" y="925120"/>
                      </a:cubicBezTo>
                      <a:close/>
                      <a:moveTo>
                        <a:pt x="387454" y="963981"/>
                      </a:moveTo>
                      <a:cubicBezTo>
                        <a:pt x="389544" y="965066"/>
                        <a:pt x="392031" y="965066"/>
                        <a:pt x="394122" y="963981"/>
                      </a:cubicBezTo>
                      <a:lnTo>
                        <a:pt x="440032" y="937502"/>
                      </a:lnTo>
                      <a:cubicBezTo>
                        <a:pt x="442032" y="936359"/>
                        <a:pt x="442128" y="934645"/>
                        <a:pt x="440032" y="933692"/>
                      </a:cubicBezTo>
                      <a:lnTo>
                        <a:pt x="396122" y="908260"/>
                      </a:lnTo>
                      <a:cubicBezTo>
                        <a:pt x="394021" y="907222"/>
                        <a:pt x="391556" y="907222"/>
                        <a:pt x="389454" y="908260"/>
                      </a:cubicBezTo>
                      <a:lnTo>
                        <a:pt x="343544" y="934740"/>
                      </a:lnTo>
                      <a:cubicBezTo>
                        <a:pt x="341639" y="935883"/>
                        <a:pt x="341448" y="937597"/>
                        <a:pt x="343544" y="938550"/>
                      </a:cubicBezTo>
                      <a:close/>
                      <a:moveTo>
                        <a:pt x="258200" y="767100"/>
                      </a:moveTo>
                      <a:lnTo>
                        <a:pt x="212289" y="793579"/>
                      </a:lnTo>
                      <a:cubicBezTo>
                        <a:pt x="210289" y="794722"/>
                        <a:pt x="210194" y="796437"/>
                        <a:pt x="212289" y="797389"/>
                      </a:cubicBezTo>
                      <a:lnTo>
                        <a:pt x="256200" y="822821"/>
                      </a:lnTo>
                      <a:cubicBezTo>
                        <a:pt x="258301" y="823859"/>
                        <a:pt x="260766" y="823859"/>
                        <a:pt x="262867" y="822821"/>
                      </a:cubicBezTo>
                      <a:lnTo>
                        <a:pt x="308778" y="796341"/>
                      </a:lnTo>
                      <a:cubicBezTo>
                        <a:pt x="310683" y="795198"/>
                        <a:pt x="310873" y="793484"/>
                        <a:pt x="308778" y="792531"/>
                      </a:cubicBezTo>
                      <a:lnTo>
                        <a:pt x="264867" y="767100"/>
                      </a:lnTo>
                      <a:cubicBezTo>
                        <a:pt x="262638" y="765897"/>
                        <a:pt x="259953" y="765897"/>
                        <a:pt x="257724" y="767100"/>
                      </a:cubicBezTo>
                      <a:close/>
                      <a:moveTo>
                        <a:pt x="593575" y="573456"/>
                      </a:moveTo>
                      <a:lnTo>
                        <a:pt x="546998" y="599936"/>
                      </a:lnTo>
                      <a:cubicBezTo>
                        <a:pt x="544998" y="601079"/>
                        <a:pt x="544902" y="602793"/>
                        <a:pt x="546998" y="603841"/>
                      </a:cubicBezTo>
                      <a:lnTo>
                        <a:pt x="590908" y="629178"/>
                      </a:lnTo>
                      <a:cubicBezTo>
                        <a:pt x="593009" y="630216"/>
                        <a:pt x="595474" y="630216"/>
                        <a:pt x="597576" y="629178"/>
                      </a:cubicBezTo>
                      <a:lnTo>
                        <a:pt x="643486" y="602698"/>
                      </a:lnTo>
                      <a:cubicBezTo>
                        <a:pt x="645391" y="601555"/>
                        <a:pt x="645582" y="599841"/>
                        <a:pt x="643486" y="598888"/>
                      </a:cubicBezTo>
                      <a:lnTo>
                        <a:pt x="599576" y="573552"/>
                      </a:lnTo>
                      <a:cubicBezTo>
                        <a:pt x="597556" y="572487"/>
                        <a:pt x="595149" y="572451"/>
                        <a:pt x="593099" y="573456"/>
                      </a:cubicBezTo>
                      <a:close/>
                      <a:moveTo>
                        <a:pt x="324780" y="727952"/>
                      </a:moveTo>
                      <a:lnTo>
                        <a:pt x="278869" y="754431"/>
                      </a:lnTo>
                      <a:cubicBezTo>
                        <a:pt x="276964" y="755574"/>
                        <a:pt x="276774" y="757289"/>
                        <a:pt x="278869" y="758337"/>
                      </a:cubicBezTo>
                      <a:lnTo>
                        <a:pt x="322779" y="783673"/>
                      </a:lnTo>
                      <a:cubicBezTo>
                        <a:pt x="324881" y="784712"/>
                        <a:pt x="327346" y="784712"/>
                        <a:pt x="329447" y="783673"/>
                      </a:cubicBezTo>
                      <a:lnTo>
                        <a:pt x="375357" y="757098"/>
                      </a:lnTo>
                      <a:cubicBezTo>
                        <a:pt x="377262" y="756051"/>
                        <a:pt x="377453" y="754336"/>
                        <a:pt x="375357" y="753288"/>
                      </a:cubicBezTo>
                      <a:lnTo>
                        <a:pt x="331447" y="727952"/>
                      </a:lnTo>
                      <a:cubicBezTo>
                        <a:pt x="329357" y="726867"/>
                        <a:pt x="326870" y="726867"/>
                        <a:pt x="324780" y="727952"/>
                      </a:cubicBezTo>
                      <a:close/>
                      <a:moveTo>
                        <a:pt x="660155" y="534309"/>
                      </a:moveTo>
                      <a:lnTo>
                        <a:pt x="614244" y="560883"/>
                      </a:lnTo>
                      <a:cubicBezTo>
                        <a:pt x="612339" y="561931"/>
                        <a:pt x="612149" y="563741"/>
                        <a:pt x="614244" y="564693"/>
                      </a:cubicBezTo>
                      <a:lnTo>
                        <a:pt x="658155" y="590030"/>
                      </a:lnTo>
                      <a:cubicBezTo>
                        <a:pt x="660245" y="591114"/>
                        <a:pt x="662732" y="591114"/>
                        <a:pt x="664822" y="590030"/>
                      </a:cubicBezTo>
                      <a:lnTo>
                        <a:pt x="710733" y="563550"/>
                      </a:lnTo>
                      <a:cubicBezTo>
                        <a:pt x="712638" y="562407"/>
                        <a:pt x="712828" y="560693"/>
                        <a:pt x="710733" y="559645"/>
                      </a:cubicBezTo>
                      <a:lnTo>
                        <a:pt x="666822" y="534309"/>
                      </a:lnTo>
                      <a:cubicBezTo>
                        <a:pt x="664655" y="533431"/>
                        <a:pt x="662208" y="533571"/>
                        <a:pt x="660155" y="534690"/>
                      </a:cubicBezTo>
                      <a:close/>
                      <a:moveTo>
                        <a:pt x="526043" y="611842"/>
                      </a:moveTo>
                      <a:lnTo>
                        <a:pt x="480323" y="638703"/>
                      </a:lnTo>
                      <a:cubicBezTo>
                        <a:pt x="478323" y="639846"/>
                        <a:pt x="478132" y="641560"/>
                        <a:pt x="480323" y="642513"/>
                      </a:cubicBezTo>
                      <a:lnTo>
                        <a:pt x="524233" y="667849"/>
                      </a:lnTo>
                      <a:cubicBezTo>
                        <a:pt x="526323" y="668934"/>
                        <a:pt x="528810" y="668934"/>
                        <a:pt x="530901" y="667849"/>
                      </a:cubicBezTo>
                      <a:lnTo>
                        <a:pt x="576716" y="641370"/>
                      </a:lnTo>
                      <a:cubicBezTo>
                        <a:pt x="578716" y="640227"/>
                        <a:pt x="578907" y="638512"/>
                        <a:pt x="576716" y="637464"/>
                      </a:cubicBezTo>
                      <a:lnTo>
                        <a:pt x="532806" y="612128"/>
                      </a:lnTo>
                      <a:cubicBezTo>
                        <a:pt x="530670" y="611056"/>
                        <a:pt x="528147" y="611092"/>
                        <a:pt x="526043" y="612223"/>
                      </a:cubicBezTo>
                      <a:close/>
                      <a:moveTo>
                        <a:pt x="458892" y="650514"/>
                      </a:moveTo>
                      <a:lnTo>
                        <a:pt x="413076" y="676993"/>
                      </a:lnTo>
                      <a:cubicBezTo>
                        <a:pt x="411076" y="678136"/>
                        <a:pt x="410886" y="679851"/>
                        <a:pt x="412600" y="680898"/>
                      </a:cubicBezTo>
                      <a:lnTo>
                        <a:pt x="456510" y="706235"/>
                      </a:lnTo>
                      <a:cubicBezTo>
                        <a:pt x="458612" y="707273"/>
                        <a:pt x="461077" y="707273"/>
                        <a:pt x="463178" y="706235"/>
                      </a:cubicBezTo>
                      <a:lnTo>
                        <a:pt x="508898" y="680327"/>
                      </a:lnTo>
                      <a:cubicBezTo>
                        <a:pt x="510898" y="679279"/>
                        <a:pt x="510993" y="677470"/>
                        <a:pt x="508898" y="676517"/>
                      </a:cubicBezTo>
                      <a:lnTo>
                        <a:pt x="464988" y="651180"/>
                      </a:lnTo>
                      <a:cubicBezTo>
                        <a:pt x="463097" y="650192"/>
                        <a:pt x="460866" y="650087"/>
                        <a:pt x="458892" y="650895"/>
                      </a:cubicBezTo>
                      <a:close/>
                      <a:moveTo>
                        <a:pt x="392217" y="689280"/>
                      </a:moveTo>
                      <a:lnTo>
                        <a:pt x="346306" y="715760"/>
                      </a:lnTo>
                      <a:cubicBezTo>
                        <a:pt x="344401" y="716903"/>
                        <a:pt x="344211" y="718617"/>
                        <a:pt x="346306" y="719570"/>
                      </a:cubicBezTo>
                      <a:lnTo>
                        <a:pt x="390216" y="744906"/>
                      </a:lnTo>
                      <a:cubicBezTo>
                        <a:pt x="392307" y="745991"/>
                        <a:pt x="394794" y="745991"/>
                        <a:pt x="396884" y="744906"/>
                      </a:cubicBezTo>
                      <a:lnTo>
                        <a:pt x="442223" y="718427"/>
                      </a:lnTo>
                      <a:cubicBezTo>
                        <a:pt x="444128" y="717284"/>
                        <a:pt x="444318" y="715570"/>
                        <a:pt x="442223" y="714522"/>
                      </a:cubicBezTo>
                      <a:lnTo>
                        <a:pt x="398503" y="689852"/>
                      </a:lnTo>
                      <a:cubicBezTo>
                        <a:pt x="396402" y="688814"/>
                        <a:pt x="393937" y="688814"/>
                        <a:pt x="391836" y="689852"/>
                      </a:cubicBezTo>
                      <a:close/>
                      <a:moveTo>
                        <a:pt x="698445" y="715284"/>
                      </a:moveTo>
                      <a:lnTo>
                        <a:pt x="744356" y="688709"/>
                      </a:lnTo>
                      <a:cubicBezTo>
                        <a:pt x="746356" y="687661"/>
                        <a:pt x="746451" y="685851"/>
                        <a:pt x="744356" y="684899"/>
                      </a:cubicBezTo>
                      <a:lnTo>
                        <a:pt x="700446" y="659562"/>
                      </a:lnTo>
                      <a:cubicBezTo>
                        <a:pt x="698355" y="658478"/>
                        <a:pt x="695868" y="658478"/>
                        <a:pt x="693778" y="659562"/>
                      </a:cubicBezTo>
                      <a:lnTo>
                        <a:pt x="647868" y="686042"/>
                      </a:lnTo>
                      <a:cubicBezTo>
                        <a:pt x="645963" y="687185"/>
                        <a:pt x="645772" y="688899"/>
                        <a:pt x="647868" y="689947"/>
                      </a:cubicBezTo>
                      <a:lnTo>
                        <a:pt x="691778" y="715284"/>
                      </a:lnTo>
                      <a:cubicBezTo>
                        <a:pt x="693727" y="716287"/>
                        <a:pt x="696008" y="716426"/>
                        <a:pt x="698064" y="715665"/>
                      </a:cubicBezTo>
                      <a:close/>
                      <a:moveTo>
                        <a:pt x="1324238" y="151213"/>
                      </a:moveTo>
                      <a:lnTo>
                        <a:pt x="1278327" y="177693"/>
                      </a:lnTo>
                      <a:cubicBezTo>
                        <a:pt x="1276327" y="178836"/>
                        <a:pt x="1276137" y="180550"/>
                        <a:pt x="1278327" y="181503"/>
                      </a:cubicBezTo>
                      <a:lnTo>
                        <a:pt x="1322238" y="206839"/>
                      </a:lnTo>
                      <a:cubicBezTo>
                        <a:pt x="1324328" y="207924"/>
                        <a:pt x="1326815" y="207924"/>
                        <a:pt x="1328905" y="206839"/>
                      </a:cubicBezTo>
                      <a:lnTo>
                        <a:pt x="1374720" y="180360"/>
                      </a:lnTo>
                      <a:cubicBezTo>
                        <a:pt x="1376720" y="179217"/>
                        <a:pt x="1376911" y="177502"/>
                        <a:pt x="1375197" y="176454"/>
                      </a:cubicBezTo>
                      <a:lnTo>
                        <a:pt x="1331286" y="151118"/>
                      </a:lnTo>
                      <a:cubicBezTo>
                        <a:pt x="1328899" y="149955"/>
                        <a:pt x="1326076" y="150136"/>
                        <a:pt x="1323857" y="151594"/>
                      </a:cubicBezTo>
                      <a:close/>
                      <a:moveTo>
                        <a:pt x="1242323" y="198457"/>
                      </a:moveTo>
                      <a:lnTo>
                        <a:pt x="1196412" y="224937"/>
                      </a:lnTo>
                      <a:cubicBezTo>
                        <a:pt x="1194507" y="226080"/>
                        <a:pt x="1194317" y="227794"/>
                        <a:pt x="1196412" y="228747"/>
                      </a:cubicBezTo>
                      <a:lnTo>
                        <a:pt x="1240323" y="254178"/>
                      </a:lnTo>
                      <a:cubicBezTo>
                        <a:pt x="1242424" y="255217"/>
                        <a:pt x="1244889" y="255217"/>
                        <a:pt x="1246990" y="254178"/>
                      </a:cubicBezTo>
                      <a:lnTo>
                        <a:pt x="1292901" y="227699"/>
                      </a:lnTo>
                      <a:cubicBezTo>
                        <a:pt x="1294806" y="226556"/>
                        <a:pt x="1294996" y="224841"/>
                        <a:pt x="1292901" y="223889"/>
                      </a:cubicBezTo>
                      <a:lnTo>
                        <a:pt x="1248991" y="198457"/>
                      </a:lnTo>
                      <a:cubicBezTo>
                        <a:pt x="1246889" y="197419"/>
                        <a:pt x="1244424" y="197419"/>
                        <a:pt x="1242323" y="198457"/>
                      </a:cubicBezTo>
                      <a:close/>
                      <a:moveTo>
                        <a:pt x="1390627" y="112732"/>
                      </a:moveTo>
                      <a:lnTo>
                        <a:pt x="1344717" y="139212"/>
                      </a:lnTo>
                      <a:cubicBezTo>
                        <a:pt x="1342812" y="140355"/>
                        <a:pt x="1342621" y="142069"/>
                        <a:pt x="1344717" y="143117"/>
                      </a:cubicBezTo>
                      <a:lnTo>
                        <a:pt x="1388627" y="168453"/>
                      </a:lnTo>
                      <a:cubicBezTo>
                        <a:pt x="1390728" y="169492"/>
                        <a:pt x="1393193" y="169492"/>
                        <a:pt x="1395294" y="168453"/>
                      </a:cubicBezTo>
                      <a:lnTo>
                        <a:pt x="1441205" y="141974"/>
                      </a:lnTo>
                      <a:cubicBezTo>
                        <a:pt x="1443110" y="140831"/>
                        <a:pt x="1443300" y="139116"/>
                        <a:pt x="1441205" y="138164"/>
                      </a:cubicBezTo>
                      <a:lnTo>
                        <a:pt x="1397295" y="112827"/>
                      </a:lnTo>
                      <a:cubicBezTo>
                        <a:pt x="1395282" y="111839"/>
                        <a:pt x="1392925" y="111839"/>
                        <a:pt x="1390913" y="112827"/>
                      </a:cubicBezTo>
                      <a:close/>
                      <a:moveTo>
                        <a:pt x="1019914" y="457156"/>
                      </a:moveTo>
                      <a:lnTo>
                        <a:pt x="1065729" y="430677"/>
                      </a:lnTo>
                      <a:cubicBezTo>
                        <a:pt x="1067730" y="429534"/>
                        <a:pt x="1067920" y="427819"/>
                        <a:pt x="1065729" y="426771"/>
                      </a:cubicBezTo>
                      <a:lnTo>
                        <a:pt x="1021914" y="401435"/>
                      </a:lnTo>
                      <a:cubicBezTo>
                        <a:pt x="1019813" y="400397"/>
                        <a:pt x="1017348" y="400397"/>
                        <a:pt x="1015247" y="401435"/>
                      </a:cubicBezTo>
                      <a:lnTo>
                        <a:pt x="969336" y="427914"/>
                      </a:lnTo>
                      <a:cubicBezTo>
                        <a:pt x="967336" y="429057"/>
                        <a:pt x="967145" y="430772"/>
                        <a:pt x="969336" y="431724"/>
                      </a:cubicBezTo>
                      <a:lnTo>
                        <a:pt x="1013723" y="457442"/>
                      </a:lnTo>
                      <a:cubicBezTo>
                        <a:pt x="1015791" y="458402"/>
                        <a:pt x="1018191" y="458332"/>
                        <a:pt x="1020200" y="457252"/>
                      </a:cubicBezTo>
                      <a:close/>
                      <a:moveTo>
                        <a:pt x="1464351" y="73775"/>
                      </a:moveTo>
                      <a:cubicBezTo>
                        <a:pt x="1462249" y="72737"/>
                        <a:pt x="1459784" y="72737"/>
                        <a:pt x="1457683" y="73775"/>
                      </a:cubicBezTo>
                      <a:lnTo>
                        <a:pt x="1411773" y="100254"/>
                      </a:lnTo>
                      <a:cubicBezTo>
                        <a:pt x="1409868" y="101397"/>
                        <a:pt x="1409677" y="103112"/>
                        <a:pt x="1411773" y="104064"/>
                      </a:cubicBezTo>
                      <a:lnTo>
                        <a:pt x="1455683" y="129401"/>
                      </a:lnTo>
                      <a:cubicBezTo>
                        <a:pt x="1457773" y="130485"/>
                        <a:pt x="1460260" y="130485"/>
                        <a:pt x="1462350" y="129401"/>
                      </a:cubicBezTo>
                      <a:lnTo>
                        <a:pt x="1508261" y="102921"/>
                      </a:lnTo>
                      <a:cubicBezTo>
                        <a:pt x="1510166" y="101778"/>
                        <a:pt x="1510357" y="100064"/>
                        <a:pt x="1508261" y="99016"/>
                      </a:cubicBezTo>
                      <a:close/>
                      <a:moveTo>
                        <a:pt x="765120" y="676898"/>
                      </a:moveTo>
                      <a:lnTo>
                        <a:pt x="811031" y="650418"/>
                      </a:lnTo>
                      <a:cubicBezTo>
                        <a:pt x="813031" y="649275"/>
                        <a:pt x="813222" y="647561"/>
                        <a:pt x="811031" y="646513"/>
                      </a:cubicBezTo>
                      <a:lnTo>
                        <a:pt x="767120" y="621177"/>
                      </a:lnTo>
                      <a:cubicBezTo>
                        <a:pt x="765019" y="620138"/>
                        <a:pt x="762554" y="620138"/>
                        <a:pt x="760453" y="621177"/>
                      </a:cubicBezTo>
                      <a:lnTo>
                        <a:pt x="714638" y="647656"/>
                      </a:lnTo>
                      <a:cubicBezTo>
                        <a:pt x="712638" y="648799"/>
                        <a:pt x="712447" y="650514"/>
                        <a:pt x="714638" y="651466"/>
                      </a:cubicBezTo>
                      <a:lnTo>
                        <a:pt x="758453" y="676803"/>
                      </a:lnTo>
                      <a:cubicBezTo>
                        <a:pt x="760523" y="677933"/>
                        <a:pt x="763019" y="677969"/>
                        <a:pt x="765121" y="676898"/>
                      </a:cubicBezTo>
                      <a:close/>
                      <a:moveTo>
                        <a:pt x="1587699" y="201981"/>
                      </a:moveTo>
                      <a:lnTo>
                        <a:pt x="1633610" y="175502"/>
                      </a:lnTo>
                      <a:cubicBezTo>
                        <a:pt x="1635515" y="174359"/>
                        <a:pt x="1635705" y="172644"/>
                        <a:pt x="1633610" y="171692"/>
                      </a:cubicBezTo>
                      <a:lnTo>
                        <a:pt x="1589700" y="146355"/>
                      </a:lnTo>
                      <a:cubicBezTo>
                        <a:pt x="1587609" y="145271"/>
                        <a:pt x="1585122" y="145271"/>
                        <a:pt x="1583032" y="146355"/>
                      </a:cubicBezTo>
                      <a:lnTo>
                        <a:pt x="1537598" y="173025"/>
                      </a:lnTo>
                      <a:cubicBezTo>
                        <a:pt x="1535693" y="174168"/>
                        <a:pt x="1535502" y="175883"/>
                        <a:pt x="1537598" y="176931"/>
                      </a:cubicBezTo>
                      <a:lnTo>
                        <a:pt x="1581508" y="202267"/>
                      </a:lnTo>
                      <a:cubicBezTo>
                        <a:pt x="1583517" y="203066"/>
                        <a:pt x="1585772" y="202962"/>
                        <a:pt x="1587699" y="201981"/>
                      </a:cubicBezTo>
                      <a:close/>
                      <a:moveTo>
                        <a:pt x="1457874" y="204553"/>
                      </a:moveTo>
                      <a:lnTo>
                        <a:pt x="1503784" y="177978"/>
                      </a:lnTo>
                      <a:cubicBezTo>
                        <a:pt x="1505784" y="176931"/>
                        <a:pt x="1505880" y="175216"/>
                        <a:pt x="1503784" y="174168"/>
                      </a:cubicBezTo>
                      <a:lnTo>
                        <a:pt x="1459874" y="148832"/>
                      </a:lnTo>
                      <a:cubicBezTo>
                        <a:pt x="1457773" y="147794"/>
                        <a:pt x="1455308" y="147794"/>
                        <a:pt x="1453206" y="148832"/>
                      </a:cubicBezTo>
                      <a:lnTo>
                        <a:pt x="1407677" y="175502"/>
                      </a:lnTo>
                      <a:cubicBezTo>
                        <a:pt x="1405772" y="176645"/>
                        <a:pt x="1405582" y="178359"/>
                        <a:pt x="1407677" y="179407"/>
                      </a:cubicBezTo>
                      <a:lnTo>
                        <a:pt x="1451587" y="204744"/>
                      </a:lnTo>
                      <a:cubicBezTo>
                        <a:pt x="1453610" y="205601"/>
                        <a:pt x="1455906" y="205531"/>
                        <a:pt x="1457874" y="204553"/>
                      </a:cubicBezTo>
                      <a:close/>
                      <a:moveTo>
                        <a:pt x="1527311" y="110065"/>
                      </a:moveTo>
                      <a:cubicBezTo>
                        <a:pt x="1525210" y="109027"/>
                        <a:pt x="1522745" y="109027"/>
                        <a:pt x="1520643" y="110065"/>
                      </a:cubicBezTo>
                      <a:lnTo>
                        <a:pt x="1474828" y="136545"/>
                      </a:lnTo>
                      <a:cubicBezTo>
                        <a:pt x="1472828" y="137688"/>
                        <a:pt x="1472637" y="139402"/>
                        <a:pt x="1474828" y="140355"/>
                      </a:cubicBezTo>
                      <a:lnTo>
                        <a:pt x="1518548" y="165977"/>
                      </a:lnTo>
                      <a:cubicBezTo>
                        <a:pt x="1520634" y="167078"/>
                        <a:pt x="1523129" y="167078"/>
                        <a:pt x="1525216" y="165977"/>
                      </a:cubicBezTo>
                      <a:lnTo>
                        <a:pt x="1571126" y="139497"/>
                      </a:lnTo>
                      <a:cubicBezTo>
                        <a:pt x="1573126" y="138354"/>
                        <a:pt x="1573317" y="136640"/>
                        <a:pt x="1571126" y="135687"/>
                      </a:cubicBezTo>
                      <a:close/>
                      <a:moveTo>
                        <a:pt x="1541503" y="101969"/>
                      </a:moveTo>
                      <a:lnTo>
                        <a:pt x="1648088" y="163500"/>
                      </a:lnTo>
                      <a:cubicBezTo>
                        <a:pt x="1650178" y="164585"/>
                        <a:pt x="1652665" y="164585"/>
                        <a:pt x="1654756" y="163500"/>
                      </a:cubicBezTo>
                      <a:lnTo>
                        <a:pt x="1700666" y="137021"/>
                      </a:lnTo>
                      <a:cubicBezTo>
                        <a:pt x="1702571" y="135878"/>
                        <a:pt x="1702761" y="134163"/>
                        <a:pt x="1700666" y="133116"/>
                      </a:cubicBezTo>
                      <a:lnTo>
                        <a:pt x="1594748" y="71394"/>
                      </a:lnTo>
                      <a:cubicBezTo>
                        <a:pt x="1592662" y="70293"/>
                        <a:pt x="1590166" y="70293"/>
                        <a:pt x="1588080" y="71394"/>
                      </a:cubicBezTo>
                      <a:lnTo>
                        <a:pt x="1542170" y="97873"/>
                      </a:lnTo>
                      <a:cubicBezTo>
                        <a:pt x="1539884" y="99302"/>
                        <a:pt x="1539789" y="100921"/>
                        <a:pt x="1541503" y="101969"/>
                      </a:cubicBezTo>
                      <a:close/>
                      <a:moveTo>
                        <a:pt x="1386532" y="187694"/>
                      </a:moveTo>
                      <a:lnTo>
                        <a:pt x="1340621" y="214173"/>
                      </a:lnTo>
                      <a:cubicBezTo>
                        <a:pt x="1338716" y="215316"/>
                        <a:pt x="1338525" y="217031"/>
                        <a:pt x="1340621" y="217983"/>
                      </a:cubicBezTo>
                      <a:lnTo>
                        <a:pt x="1384531" y="243415"/>
                      </a:lnTo>
                      <a:cubicBezTo>
                        <a:pt x="1386632" y="244453"/>
                        <a:pt x="1389097" y="244453"/>
                        <a:pt x="1391199" y="243415"/>
                      </a:cubicBezTo>
                      <a:lnTo>
                        <a:pt x="1437109" y="216936"/>
                      </a:lnTo>
                      <a:cubicBezTo>
                        <a:pt x="1439014" y="215793"/>
                        <a:pt x="1439205" y="214078"/>
                        <a:pt x="1437109" y="213126"/>
                      </a:cubicBezTo>
                      <a:lnTo>
                        <a:pt x="1393199" y="187694"/>
                      </a:lnTo>
                      <a:cubicBezTo>
                        <a:pt x="1391083" y="186685"/>
                        <a:pt x="1388618" y="186721"/>
                        <a:pt x="1386531" y="187789"/>
                      </a:cubicBezTo>
                      <a:close/>
                      <a:moveTo>
                        <a:pt x="881706" y="479159"/>
                      </a:moveTo>
                      <a:lnTo>
                        <a:pt x="835796" y="505638"/>
                      </a:lnTo>
                      <a:cubicBezTo>
                        <a:pt x="833891" y="506781"/>
                        <a:pt x="833700" y="508496"/>
                        <a:pt x="835796" y="509448"/>
                      </a:cubicBezTo>
                      <a:lnTo>
                        <a:pt x="879706" y="534785"/>
                      </a:lnTo>
                      <a:cubicBezTo>
                        <a:pt x="881796" y="535869"/>
                        <a:pt x="884283" y="535869"/>
                        <a:pt x="886374" y="534785"/>
                      </a:cubicBezTo>
                      <a:lnTo>
                        <a:pt x="932284" y="508305"/>
                      </a:lnTo>
                      <a:cubicBezTo>
                        <a:pt x="934189" y="507162"/>
                        <a:pt x="934380" y="505448"/>
                        <a:pt x="932284" y="504495"/>
                      </a:cubicBezTo>
                      <a:lnTo>
                        <a:pt x="888374" y="479064"/>
                      </a:lnTo>
                      <a:cubicBezTo>
                        <a:pt x="886243" y="478085"/>
                        <a:pt x="883778" y="478155"/>
                        <a:pt x="881706" y="479254"/>
                      </a:cubicBezTo>
                      <a:close/>
                      <a:moveTo>
                        <a:pt x="1513976" y="241034"/>
                      </a:moveTo>
                      <a:cubicBezTo>
                        <a:pt x="1516066" y="242118"/>
                        <a:pt x="1518553" y="242118"/>
                        <a:pt x="1520643" y="241034"/>
                      </a:cubicBezTo>
                      <a:lnTo>
                        <a:pt x="1566554" y="214554"/>
                      </a:lnTo>
                      <a:cubicBezTo>
                        <a:pt x="1568459" y="213411"/>
                        <a:pt x="1568649" y="211697"/>
                        <a:pt x="1566554" y="210649"/>
                      </a:cubicBezTo>
                      <a:lnTo>
                        <a:pt x="1523025" y="185027"/>
                      </a:lnTo>
                      <a:cubicBezTo>
                        <a:pt x="1520914" y="184031"/>
                        <a:pt x="1518468" y="184031"/>
                        <a:pt x="1516357" y="185027"/>
                      </a:cubicBezTo>
                      <a:lnTo>
                        <a:pt x="1470923" y="211792"/>
                      </a:lnTo>
                      <a:cubicBezTo>
                        <a:pt x="1469018" y="212840"/>
                        <a:pt x="1468827" y="214649"/>
                        <a:pt x="1470923" y="215602"/>
                      </a:cubicBezTo>
                      <a:close/>
                      <a:moveTo>
                        <a:pt x="948762" y="440582"/>
                      </a:moveTo>
                      <a:lnTo>
                        <a:pt x="902947" y="467062"/>
                      </a:lnTo>
                      <a:cubicBezTo>
                        <a:pt x="900947" y="468205"/>
                        <a:pt x="900756" y="469920"/>
                        <a:pt x="902471" y="470967"/>
                      </a:cubicBezTo>
                      <a:lnTo>
                        <a:pt x="946381" y="496304"/>
                      </a:lnTo>
                      <a:cubicBezTo>
                        <a:pt x="948492" y="497300"/>
                        <a:pt x="950938" y="497300"/>
                        <a:pt x="953049" y="496304"/>
                      </a:cubicBezTo>
                      <a:lnTo>
                        <a:pt x="998959" y="469729"/>
                      </a:lnTo>
                      <a:cubicBezTo>
                        <a:pt x="1000959" y="468681"/>
                        <a:pt x="1001055" y="466872"/>
                        <a:pt x="998959" y="465919"/>
                      </a:cubicBezTo>
                      <a:lnTo>
                        <a:pt x="955049" y="440582"/>
                      </a:lnTo>
                      <a:cubicBezTo>
                        <a:pt x="953077" y="439595"/>
                        <a:pt x="950763" y="439560"/>
                        <a:pt x="948762" y="440487"/>
                      </a:cubicBezTo>
                      <a:close/>
                      <a:moveTo>
                        <a:pt x="423173" y="870827"/>
                      </a:moveTo>
                      <a:cubicBezTo>
                        <a:pt x="425263" y="871911"/>
                        <a:pt x="427750" y="871911"/>
                        <a:pt x="429840" y="870827"/>
                      </a:cubicBezTo>
                      <a:lnTo>
                        <a:pt x="475656" y="844347"/>
                      </a:lnTo>
                      <a:cubicBezTo>
                        <a:pt x="477656" y="843204"/>
                        <a:pt x="477846" y="841490"/>
                        <a:pt x="475656" y="840442"/>
                      </a:cubicBezTo>
                      <a:lnTo>
                        <a:pt x="431745" y="815106"/>
                      </a:lnTo>
                      <a:cubicBezTo>
                        <a:pt x="429667" y="814112"/>
                        <a:pt x="427251" y="814112"/>
                        <a:pt x="425173" y="815106"/>
                      </a:cubicBezTo>
                      <a:lnTo>
                        <a:pt x="379263" y="841680"/>
                      </a:lnTo>
                      <a:cubicBezTo>
                        <a:pt x="377262" y="842728"/>
                        <a:pt x="377072" y="844538"/>
                        <a:pt x="379263" y="845490"/>
                      </a:cubicBezTo>
                      <a:close/>
                      <a:moveTo>
                        <a:pt x="345163" y="789103"/>
                      </a:moveTo>
                      <a:lnTo>
                        <a:pt x="299348" y="815487"/>
                      </a:lnTo>
                      <a:cubicBezTo>
                        <a:pt x="297348" y="816630"/>
                        <a:pt x="297252" y="818344"/>
                        <a:pt x="299348" y="819392"/>
                      </a:cubicBezTo>
                      <a:lnTo>
                        <a:pt x="343258" y="844728"/>
                      </a:lnTo>
                      <a:cubicBezTo>
                        <a:pt x="345369" y="845725"/>
                        <a:pt x="347815" y="845725"/>
                        <a:pt x="349926" y="844728"/>
                      </a:cubicBezTo>
                      <a:lnTo>
                        <a:pt x="395836" y="818154"/>
                      </a:lnTo>
                      <a:cubicBezTo>
                        <a:pt x="397741" y="817106"/>
                        <a:pt x="397932" y="815391"/>
                        <a:pt x="395836" y="814344"/>
                      </a:cubicBezTo>
                      <a:lnTo>
                        <a:pt x="351926" y="789007"/>
                      </a:lnTo>
                      <a:cubicBezTo>
                        <a:pt x="349810" y="787890"/>
                        <a:pt x="347279" y="787890"/>
                        <a:pt x="345163" y="789007"/>
                      </a:cubicBezTo>
                      <a:close/>
                      <a:moveTo>
                        <a:pt x="496896" y="831870"/>
                      </a:moveTo>
                      <a:lnTo>
                        <a:pt x="542712" y="805390"/>
                      </a:lnTo>
                      <a:cubicBezTo>
                        <a:pt x="544712" y="804247"/>
                        <a:pt x="544902" y="802533"/>
                        <a:pt x="542712" y="801580"/>
                      </a:cubicBezTo>
                      <a:lnTo>
                        <a:pt x="499373" y="776148"/>
                      </a:lnTo>
                      <a:cubicBezTo>
                        <a:pt x="497283" y="775064"/>
                        <a:pt x="494796" y="775064"/>
                        <a:pt x="492705" y="776148"/>
                      </a:cubicBezTo>
                      <a:lnTo>
                        <a:pt x="446795" y="802628"/>
                      </a:lnTo>
                      <a:cubicBezTo>
                        <a:pt x="444795" y="803771"/>
                        <a:pt x="444699" y="805486"/>
                        <a:pt x="446795" y="806438"/>
                      </a:cubicBezTo>
                      <a:lnTo>
                        <a:pt x="490705" y="831870"/>
                      </a:lnTo>
                      <a:cubicBezTo>
                        <a:pt x="492687" y="832728"/>
                        <a:pt x="494942" y="832693"/>
                        <a:pt x="496896" y="831774"/>
                      </a:cubicBezTo>
                      <a:close/>
                      <a:moveTo>
                        <a:pt x="563571" y="793198"/>
                      </a:moveTo>
                      <a:lnTo>
                        <a:pt x="609482" y="766719"/>
                      </a:lnTo>
                      <a:cubicBezTo>
                        <a:pt x="611387" y="765576"/>
                        <a:pt x="611577" y="763861"/>
                        <a:pt x="609482" y="762813"/>
                      </a:cubicBezTo>
                      <a:lnTo>
                        <a:pt x="566048" y="737477"/>
                      </a:lnTo>
                      <a:cubicBezTo>
                        <a:pt x="563947" y="736439"/>
                        <a:pt x="561482" y="736439"/>
                        <a:pt x="559380" y="737477"/>
                      </a:cubicBezTo>
                      <a:lnTo>
                        <a:pt x="513470" y="764052"/>
                      </a:lnTo>
                      <a:cubicBezTo>
                        <a:pt x="511565" y="765099"/>
                        <a:pt x="511374" y="766814"/>
                        <a:pt x="513470" y="767862"/>
                      </a:cubicBezTo>
                      <a:lnTo>
                        <a:pt x="557380" y="793198"/>
                      </a:lnTo>
                      <a:cubicBezTo>
                        <a:pt x="559470" y="794175"/>
                        <a:pt x="561892" y="794140"/>
                        <a:pt x="563952" y="793103"/>
                      </a:cubicBezTo>
                      <a:close/>
                      <a:moveTo>
                        <a:pt x="630246" y="754431"/>
                      </a:moveTo>
                      <a:lnTo>
                        <a:pt x="676157" y="727952"/>
                      </a:lnTo>
                      <a:cubicBezTo>
                        <a:pt x="678062" y="726809"/>
                        <a:pt x="678252" y="725095"/>
                        <a:pt x="676157" y="724047"/>
                      </a:cubicBezTo>
                      <a:lnTo>
                        <a:pt x="632247" y="698710"/>
                      </a:lnTo>
                      <a:cubicBezTo>
                        <a:pt x="630145" y="697672"/>
                        <a:pt x="627680" y="697672"/>
                        <a:pt x="625579" y="698710"/>
                      </a:cubicBezTo>
                      <a:lnTo>
                        <a:pt x="579669" y="725190"/>
                      </a:lnTo>
                      <a:cubicBezTo>
                        <a:pt x="577764" y="726333"/>
                        <a:pt x="577573" y="728047"/>
                        <a:pt x="579669" y="729000"/>
                      </a:cubicBezTo>
                      <a:lnTo>
                        <a:pt x="623579" y="754336"/>
                      </a:lnTo>
                      <a:cubicBezTo>
                        <a:pt x="625866" y="755704"/>
                        <a:pt x="628721" y="755704"/>
                        <a:pt x="631008" y="754336"/>
                      </a:cubicBezTo>
                      <a:close/>
                      <a:moveTo>
                        <a:pt x="411171" y="750431"/>
                      </a:moveTo>
                      <a:lnTo>
                        <a:pt x="366023" y="776815"/>
                      </a:lnTo>
                      <a:cubicBezTo>
                        <a:pt x="364118" y="777958"/>
                        <a:pt x="363927" y="779673"/>
                        <a:pt x="366023" y="780625"/>
                      </a:cubicBezTo>
                      <a:lnTo>
                        <a:pt x="409933" y="805962"/>
                      </a:lnTo>
                      <a:cubicBezTo>
                        <a:pt x="412023" y="807046"/>
                        <a:pt x="414510" y="807046"/>
                        <a:pt x="416601" y="805962"/>
                      </a:cubicBezTo>
                      <a:lnTo>
                        <a:pt x="462511" y="779482"/>
                      </a:lnTo>
                      <a:cubicBezTo>
                        <a:pt x="464416" y="778339"/>
                        <a:pt x="464607" y="776625"/>
                        <a:pt x="462511" y="775577"/>
                      </a:cubicBezTo>
                      <a:lnTo>
                        <a:pt x="418601" y="750240"/>
                      </a:lnTo>
                      <a:cubicBezTo>
                        <a:pt x="416565" y="749324"/>
                        <a:pt x="414227" y="749359"/>
                        <a:pt x="412219" y="750336"/>
                      </a:cubicBezTo>
                      <a:close/>
                      <a:moveTo>
                        <a:pt x="477846" y="711664"/>
                      </a:moveTo>
                      <a:lnTo>
                        <a:pt x="431936" y="738144"/>
                      </a:lnTo>
                      <a:cubicBezTo>
                        <a:pt x="430031" y="739287"/>
                        <a:pt x="429840" y="741001"/>
                        <a:pt x="431936" y="742049"/>
                      </a:cubicBezTo>
                      <a:lnTo>
                        <a:pt x="475846" y="767386"/>
                      </a:lnTo>
                      <a:cubicBezTo>
                        <a:pt x="477947" y="768424"/>
                        <a:pt x="480412" y="768424"/>
                        <a:pt x="482514" y="767386"/>
                      </a:cubicBezTo>
                      <a:lnTo>
                        <a:pt x="528424" y="740906"/>
                      </a:lnTo>
                      <a:cubicBezTo>
                        <a:pt x="530329" y="739763"/>
                        <a:pt x="530520" y="738048"/>
                        <a:pt x="528424" y="737096"/>
                      </a:cubicBezTo>
                      <a:lnTo>
                        <a:pt x="484514" y="711759"/>
                      </a:lnTo>
                      <a:cubicBezTo>
                        <a:pt x="482853" y="711044"/>
                        <a:pt x="480984" y="710976"/>
                        <a:pt x="479275" y="711569"/>
                      </a:cubicBezTo>
                      <a:close/>
                      <a:moveTo>
                        <a:pt x="747594" y="556502"/>
                      </a:moveTo>
                      <a:lnTo>
                        <a:pt x="701684" y="582981"/>
                      </a:lnTo>
                      <a:cubicBezTo>
                        <a:pt x="699779" y="584124"/>
                        <a:pt x="699588" y="585839"/>
                        <a:pt x="701684" y="586887"/>
                      </a:cubicBezTo>
                      <a:lnTo>
                        <a:pt x="745594" y="612223"/>
                      </a:lnTo>
                      <a:cubicBezTo>
                        <a:pt x="747695" y="613262"/>
                        <a:pt x="750160" y="613262"/>
                        <a:pt x="752262" y="612223"/>
                      </a:cubicBezTo>
                      <a:lnTo>
                        <a:pt x="798172" y="585744"/>
                      </a:lnTo>
                      <a:cubicBezTo>
                        <a:pt x="800077" y="584601"/>
                        <a:pt x="800268" y="582886"/>
                        <a:pt x="798172" y="581934"/>
                      </a:cubicBezTo>
                      <a:lnTo>
                        <a:pt x="754262" y="556502"/>
                      </a:lnTo>
                      <a:cubicBezTo>
                        <a:pt x="752172" y="555417"/>
                        <a:pt x="749685" y="555417"/>
                        <a:pt x="747594" y="556502"/>
                      </a:cubicBezTo>
                      <a:close/>
                      <a:moveTo>
                        <a:pt x="680919" y="595173"/>
                      </a:moveTo>
                      <a:lnTo>
                        <a:pt x="635009" y="621748"/>
                      </a:lnTo>
                      <a:cubicBezTo>
                        <a:pt x="633009" y="622796"/>
                        <a:pt x="632818" y="624606"/>
                        <a:pt x="635009" y="625558"/>
                      </a:cubicBezTo>
                      <a:lnTo>
                        <a:pt x="678919" y="650895"/>
                      </a:lnTo>
                      <a:cubicBezTo>
                        <a:pt x="681009" y="651979"/>
                        <a:pt x="683496" y="651979"/>
                        <a:pt x="685587" y="650895"/>
                      </a:cubicBezTo>
                      <a:lnTo>
                        <a:pt x="731402" y="624415"/>
                      </a:lnTo>
                      <a:cubicBezTo>
                        <a:pt x="733402" y="623272"/>
                        <a:pt x="733593" y="621558"/>
                        <a:pt x="731878" y="620510"/>
                      </a:cubicBezTo>
                      <a:lnTo>
                        <a:pt x="687968" y="595173"/>
                      </a:lnTo>
                      <a:cubicBezTo>
                        <a:pt x="685567" y="593909"/>
                        <a:pt x="682682" y="593981"/>
                        <a:pt x="680348" y="595364"/>
                      </a:cubicBezTo>
                      <a:close/>
                      <a:moveTo>
                        <a:pt x="814650" y="518402"/>
                      </a:moveTo>
                      <a:lnTo>
                        <a:pt x="768740" y="544881"/>
                      </a:lnTo>
                      <a:cubicBezTo>
                        <a:pt x="766835" y="546024"/>
                        <a:pt x="766644" y="547739"/>
                        <a:pt x="768740" y="548787"/>
                      </a:cubicBezTo>
                      <a:lnTo>
                        <a:pt x="812650" y="574123"/>
                      </a:lnTo>
                      <a:cubicBezTo>
                        <a:pt x="814752" y="575162"/>
                        <a:pt x="817217" y="575162"/>
                        <a:pt x="819318" y="574123"/>
                      </a:cubicBezTo>
                      <a:lnTo>
                        <a:pt x="865228" y="547548"/>
                      </a:lnTo>
                      <a:cubicBezTo>
                        <a:pt x="867133" y="546501"/>
                        <a:pt x="867324" y="544786"/>
                        <a:pt x="865228" y="543738"/>
                      </a:cubicBezTo>
                      <a:lnTo>
                        <a:pt x="821318" y="518402"/>
                      </a:lnTo>
                      <a:cubicBezTo>
                        <a:pt x="819216" y="517364"/>
                        <a:pt x="816751" y="517364"/>
                        <a:pt x="814650" y="518402"/>
                      </a:cubicBezTo>
                      <a:close/>
                      <a:moveTo>
                        <a:pt x="546331" y="673374"/>
                      </a:moveTo>
                      <a:lnTo>
                        <a:pt x="500421" y="699377"/>
                      </a:lnTo>
                      <a:cubicBezTo>
                        <a:pt x="498516" y="700520"/>
                        <a:pt x="498325" y="702234"/>
                        <a:pt x="500421" y="703187"/>
                      </a:cubicBezTo>
                      <a:lnTo>
                        <a:pt x="544331" y="728523"/>
                      </a:lnTo>
                      <a:cubicBezTo>
                        <a:pt x="546421" y="729608"/>
                        <a:pt x="548908" y="729608"/>
                        <a:pt x="550998" y="728523"/>
                      </a:cubicBezTo>
                      <a:lnTo>
                        <a:pt x="596909" y="702044"/>
                      </a:lnTo>
                      <a:cubicBezTo>
                        <a:pt x="598909" y="700901"/>
                        <a:pt x="599004" y="699186"/>
                        <a:pt x="596909" y="698139"/>
                      </a:cubicBezTo>
                      <a:lnTo>
                        <a:pt x="552999" y="672802"/>
                      </a:lnTo>
                      <a:cubicBezTo>
                        <a:pt x="550883" y="671794"/>
                        <a:pt x="548418" y="671829"/>
                        <a:pt x="546331" y="672897"/>
                      </a:cubicBezTo>
                      <a:close/>
                      <a:moveTo>
                        <a:pt x="613006" y="634607"/>
                      </a:moveTo>
                      <a:lnTo>
                        <a:pt x="567191" y="661086"/>
                      </a:lnTo>
                      <a:cubicBezTo>
                        <a:pt x="565191" y="662229"/>
                        <a:pt x="565000" y="663944"/>
                        <a:pt x="567191" y="664992"/>
                      </a:cubicBezTo>
                      <a:lnTo>
                        <a:pt x="611006" y="690328"/>
                      </a:lnTo>
                      <a:cubicBezTo>
                        <a:pt x="613107" y="691366"/>
                        <a:pt x="615572" y="691366"/>
                        <a:pt x="617673" y="690328"/>
                      </a:cubicBezTo>
                      <a:lnTo>
                        <a:pt x="663584" y="663849"/>
                      </a:lnTo>
                      <a:cubicBezTo>
                        <a:pt x="665584" y="662706"/>
                        <a:pt x="665775" y="660991"/>
                        <a:pt x="663584" y="660039"/>
                      </a:cubicBezTo>
                      <a:lnTo>
                        <a:pt x="619674" y="634702"/>
                      </a:lnTo>
                      <a:cubicBezTo>
                        <a:pt x="617852" y="633648"/>
                        <a:pt x="615661" y="633440"/>
                        <a:pt x="613673" y="634131"/>
                      </a:cubicBezTo>
                      <a:close/>
                      <a:moveTo>
                        <a:pt x="527281" y="886829"/>
                      </a:moveTo>
                      <a:lnTo>
                        <a:pt x="573096" y="860349"/>
                      </a:lnTo>
                      <a:cubicBezTo>
                        <a:pt x="575097" y="859206"/>
                        <a:pt x="575287" y="857492"/>
                        <a:pt x="573096" y="856444"/>
                      </a:cubicBezTo>
                      <a:lnTo>
                        <a:pt x="529186" y="831108"/>
                      </a:lnTo>
                      <a:cubicBezTo>
                        <a:pt x="527085" y="830069"/>
                        <a:pt x="524620" y="830069"/>
                        <a:pt x="522519" y="831108"/>
                      </a:cubicBezTo>
                      <a:lnTo>
                        <a:pt x="476608" y="857587"/>
                      </a:lnTo>
                      <a:cubicBezTo>
                        <a:pt x="474608" y="858730"/>
                        <a:pt x="474417" y="860445"/>
                        <a:pt x="476608" y="861397"/>
                      </a:cubicBezTo>
                      <a:lnTo>
                        <a:pt x="520518" y="886734"/>
                      </a:lnTo>
                      <a:cubicBezTo>
                        <a:pt x="522876" y="887986"/>
                        <a:pt x="525731" y="887840"/>
                        <a:pt x="527948" y="886353"/>
                      </a:cubicBezTo>
                      <a:close/>
                      <a:moveTo>
                        <a:pt x="173523" y="870160"/>
                      </a:moveTo>
                      <a:lnTo>
                        <a:pt x="129612" y="844824"/>
                      </a:lnTo>
                      <a:cubicBezTo>
                        <a:pt x="127522" y="843739"/>
                        <a:pt x="125035" y="843739"/>
                        <a:pt x="122945" y="844824"/>
                      </a:cubicBezTo>
                      <a:lnTo>
                        <a:pt x="77701" y="870827"/>
                      </a:lnTo>
                      <a:cubicBezTo>
                        <a:pt x="75701" y="871970"/>
                        <a:pt x="75510" y="873684"/>
                        <a:pt x="77701" y="874732"/>
                      </a:cubicBezTo>
                      <a:lnTo>
                        <a:pt x="121611" y="900069"/>
                      </a:lnTo>
                      <a:cubicBezTo>
                        <a:pt x="123712" y="901107"/>
                        <a:pt x="126178" y="901107"/>
                        <a:pt x="128279" y="900069"/>
                      </a:cubicBezTo>
                      <a:lnTo>
                        <a:pt x="174189" y="873589"/>
                      </a:lnTo>
                      <a:cubicBezTo>
                        <a:pt x="175523" y="872351"/>
                        <a:pt x="175523" y="870827"/>
                        <a:pt x="174094" y="869684"/>
                      </a:cubicBezTo>
                      <a:close/>
                      <a:moveTo>
                        <a:pt x="260962" y="892068"/>
                      </a:moveTo>
                      <a:lnTo>
                        <a:pt x="217052" y="866731"/>
                      </a:lnTo>
                      <a:cubicBezTo>
                        <a:pt x="214941" y="865735"/>
                        <a:pt x="212495" y="865735"/>
                        <a:pt x="210384" y="866731"/>
                      </a:cubicBezTo>
                      <a:lnTo>
                        <a:pt x="139804" y="907498"/>
                      </a:lnTo>
                      <a:cubicBezTo>
                        <a:pt x="137899" y="908641"/>
                        <a:pt x="137709" y="910356"/>
                        <a:pt x="139804" y="911403"/>
                      </a:cubicBezTo>
                      <a:lnTo>
                        <a:pt x="183714" y="936740"/>
                      </a:lnTo>
                      <a:cubicBezTo>
                        <a:pt x="185816" y="937778"/>
                        <a:pt x="188281" y="937778"/>
                        <a:pt x="190382" y="936740"/>
                      </a:cubicBezTo>
                      <a:lnTo>
                        <a:pt x="260962" y="896068"/>
                      </a:lnTo>
                      <a:cubicBezTo>
                        <a:pt x="263153" y="894354"/>
                        <a:pt x="263248" y="892639"/>
                        <a:pt x="261248" y="891591"/>
                      </a:cubicBezTo>
                      <a:close/>
                      <a:moveTo>
                        <a:pt x="108848" y="819582"/>
                      </a:moveTo>
                      <a:lnTo>
                        <a:pt x="64652" y="794627"/>
                      </a:lnTo>
                      <a:cubicBezTo>
                        <a:pt x="62541" y="793631"/>
                        <a:pt x="60095" y="793631"/>
                        <a:pt x="57984" y="794627"/>
                      </a:cubicBezTo>
                      <a:lnTo>
                        <a:pt x="1501" y="827298"/>
                      </a:lnTo>
                      <a:cubicBezTo>
                        <a:pt x="-404" y="828441"/>
                        <a:pt x="-594" y="830155"/>
                        <a:pt x="1501" y="831108"/>
                      </a:cubicBezTo>
                      <a:lnTo>
                        <a:pt x="45411" y="856444"/>
                      </a:lnTo>
                      <a:cubicBezTo>
                        <a:pt x="47502" y="857529"/>
                        <a:pt x="49989" y="857529"/>
                        <a:pt x="52079" y="856444"/>
                      </a:cubicBezTo>
                      <a:lnTo>
                        <a:pt x="108562" y="823869"/>
                      </a:lnTo>
                      <a:cubicBezTo>
                        <a:pt x="110181" y="822345"/>
                        <a:pt x="110372" y="820630"/>
                        <a:pt x="108848" y="819582"/>
                      </a:cubicBezTo>
                      <a:close/>
                      <a:moveTo>
                        <a:pt x="152187" y="794627"/>
                      </a:moveTo>
                      <a:cubicBezTo>
                        <a:pt x="154288" y="795665"/>
                        <a:pt x="156753" y="795665"/>
                        <a:pt x="158854" y="794627"/>
                      </a:cubicBezTo>
                      <a:lnTo>
                        <a:pt x="204765" y="768147"/>
                      </a:lnTo>
                      <a:cubicBezTo>
                        <a:pt x="206670" y="767004"/>
                        <a:pt x="206860" y="765290"/>
                        <a:pt x="204765" y="764337"/>
                      </a:cubicBezTo>
                      <a:lnTo>
                        <a:pt x="160854" y="739001"/>
                      </a:lnTo>
                      <a:cubicBezTo>
                        <a:pt x="158764" y="737916"/>
                        <a:pt x="156277" y="737916"/>
                        <a:pt x="154187" y="739001"/>
                      </a:cubicBezTo>
                      <a:lnTo>
                        <a:pt x="108848" y="765385"/>
                      </a:lnTo>
                      <a:cubicBezTo>
                        <a:pt x="106943" y="766528"/>
                        <a:pt x="106752" y="768243"/>
                        <a:pt x="108848" y="769290"/>
                      </a:cubicBezTo>
                      <a:close/>
                      <a:moveTo>
                        <a:pt x="342210" y="917595"/>
                      </a:moveTo>
                      <a:lnTo>
                        <a:pt x="298300" y="892258"/>
                      </a:lnTo>
                      <a:cubicBezTo>
                        <a:pt x="296199" y="891220"/>
                        <a:pt x="293734" y="891220"/>
                        <a:pt x="291633" y="892258"/>
                      </a:cubicBezTo>
                      <a:lnTo>
                        <a:pt x="203431" y="943217"/>
                      </a:lnTo>
                      <a:cubicBezTo>
                        <a:pt x="201431" y="944265"/>
                        <a:pt x="201240" y="945979"/>
                        <a:pt x="202955" y="947027"/>
                      </a:cubicBezTo>
                      <a:lnTo>
                        <a:pt x="246865" y="972363"/>
                      </a:lnTo>
                      <a:cubicBezTo>
                        <a:pt x="248966" y="973402"/>
                        <a:pt x="251431" y="973402"/>
                        <a:pt x="253533" y="972363"/>
                      </a:cubicBezTo>
                      <a:lnTo>
                        <a:pt x="341829" y="921405"/>
                      </a:lnTo>
                      <a:cubicBezTo>
                        <a:pt x="343449" y="920357"/>
                        <a:pt x="343639" y="918452"/>
                        <a:pt x="341925" y="917595"/>
                      </a:cubicBezTo>
                      <a:close/>
                      <a:moveTo>
                        <a:pt x="373167" y="972173"/>
                      </a:moveTo>
                      <a:lnTo>
                        <a:pt x="328971" y="947027"/>
                      </a:lnTo>
                      <a:cubicBezTo>
                        <a:pt x="326880" y="945942"/>
                        <a:pt x="324393" y="945942"/>
                        <a:pt x="322303" y="947027"/>
                      </a:cubicBezTo>
                      <a:lnTo>
                        <a:pt x="265820" y="979698"/>
                      </a:lnTo>
                      <a:cubicBezTo>
                        <a:pt x="263915" y="980841"/>
                        <a:pt x="263724" y="982555"/>
                        <a:pt x="265820" y="983508"/>
                      </a:cubicBezTo>
                      <a:lnTo>
                        <a:pt x="309730" y="1008844"/>
                      </a:lnTo>
                      <a:cubicBezTo>
                        <a:pt x="311820" y="1009929"/>
                        <a:pt x="314307" y="1009929"/>
                        <a:pt x="316398" y="1008844"/>
                      </a:cubicBezTo>
                      <a:lnTo>
                        <a:pt x="372881" y="976173"/>
                      </a:lnTo>
                      <a:cubicBezTo>
                        <a:pt x="374405" y="974935"/>
                        <a:pt x="374595" y="973221"/>
                        <a:pt x="372881" y="972173"/>
                      </a:cubicBezTo>
                      <a:close/>
                      <a:moveTo>
                        <a:pt x="650916" y="506686"/>
                      </a:moveTo>
                      <a:cubicBezTo>
                        <a:pt x="653017" y="507724"/>
                        <a:pt x="655482" y="507724"/>
                        <a:pt x="657583" y="506686"/>
                      </a:cubicBezTo>
                      <a:lnTo>
                        <a:pt x="703398" y="480207"/>
                      </a:lnTo>
                      <a:cubicBezTo>
                        <a:pt x="705399" y="479064"/>
                        <a:pt x="705589" y="477349"/>
                        <a:pt x="703875" y="476397"/>
                      </a:cubicBezTo>
                      <a:lnTo>
                        <a:pt x="659964" y="451060"/>
                      </a:lnTo>
                      <a:cubicBezTo>
                        <a:pt x="657878" y="449959"/>
                        <a:pt x="655383" y="449959"/>
                        <a:pt x="653297" y="451060"/>
                      </a:cubicBezTo>
                      <a:lnTo>
                        <a:pt x="607386" y="477540"/>
                      </a:lnTo>
                      <a:cubicBezTo>
                        <a:pt x="605386" y="478682"/>
                        <a:pt x="605291" y="480397"/>
                        <a:pt x="607386" y="481445"/>
                      </a:cubicBezTo>
                      <a:close/>
                      <a:moveTo>
                        <a:pt x="516708" y="584124"/>
                      </a:moveTo>
                      <a:cubicBezTo>
                        <a:pt x="518819" y="585120"/>
                        <a:pt x="521265" y="585120"/>
                        <a:pt x="523376" y="584124"/>
                      </a:cubicBezTo>
                      <a:lnTo>
                        <a:pt x="569286" y="557550"/>
                      </a:lnTo>
                      <a:cubicBezTo>
                        <a:pt x="571287" y="556502"/>
                        <a:pt x="571382" y="554692"/>
                        <a:pt x="569286" y="553740"/>
                      </a:cubicBezTo>
                      <a:lnTo>
                        <a:pt x="525471" y="527927"/>
                      </a:lnTo>
                      <a:cubicBezTo>
                        <a:pt x="523381" y="526842"/>
                        <a:pt x="520894" y="526842"/>
                        <a:pt x="518804" y="527927"/>
                      </a:cubicBezTo>
                      <a:lnTo>
                        <a:pt x="472893" y="554406"/>
                      </a:lnTo>
                      <a:cubicBezTo>
                        <a:pt x="470988" y="555549"/>
                        <a:pt x="470798" y="557264"/>
                        <a:pt x="472893" y="558312"/>
                      </a:cubicBezTo>
                      <a:close/>
                      <a:moveTo>
                        <a:pt x="219243" y="755574"/>
                      </a:moveTo>
                      <a:cubicBezTo>
                        <a:pt x="221333" y="756659"/>
                        <a:pt x="223820" y="756659"/>
                        <a:pt x="225910" y="755574"/>
                      </a:cubicBezTo>
                      <a:lnTo>
                        <a:pt x="271821" y="729095"/>
                      </a:lnTo>
                      <a:cubicBezTo>
                        <a:pt x="273726" y="727952"/>
                        <a:pt x="273916" y="726237"/>
                        <a:pt x="271821" y="725190"/>
                      </a:cubicBezTo>
                      <a:lnTo>
                        <a:pt x="227910" y="699853"/>
                      </a:lnTo>
                      <a:cubicBezTo>
                        <a:pt x="225799" y="698857"/>
                        <a:pt x="223354" y="698857"/>
                        <a:pt x="221243" y="699853"/>
                      </a:cubicBezTo>
                      <a:lnTo>
                        <a:pt x="175523" y="726714"/>
                      </a:lnTo>
                      <a:cubicBezTo>
                        <a:pt x="173618" y="727761"/>
                        <a:pt x="173427" y="729476"/>
                        <a:pt x="175523" y="730524"/>
                      </a:cubicBezTo>
                      <a:close/>
                      <a:moveTo>
                        <a:pt x="583764" y="545072"/>
                      </a:moveTo>
                      <a:cubicBezTo>
                        <a:pt x="585851" y="546173"/>
                        <a:pt x="588346" y="546173"/>
                        <a:pt x="590432" y="545072"/>
                      </a:cubicBezTo>
                      <a:lnTo>
                        <a:pt x="636342" y="518592"/>
                      </a:lnTo>
                      <a:cubicBezTo>
                        <a:pt x="638343" y="517449"/>
                        <a:pt x="638533" y="515735"/>
                        <a:pt x="636342" y="514687"/>
                      </a:cubicBezTo>
                      <a:lnTo>
                        <a:pt x="592527" y="489827"/>
                      </a:lnTo>
                      <a:cubicBezTo>
                        <a:pt x="590426" y="488789"/>
                        <a:pt x="587961" y="488789"/>
                        <a:pt x="585860" y="489827"/>
                      </a:cubicBezTo>
                      <a:lnTo>
                        <a:pt x="540045" y="516306"/>
                      </a:lnTo>
                      <a:cubicBezTo>
                        <a:pt x="538044" y="517449"/>
                        <a:pt x="537854" y="519164"/>
                        <a:pt x="540045" y="520116"/>
                      </a:cubicBezTo>
                      <a:close/>
                      <a:moveTo>
                        <a:pt x="449367" y="623177"/>
                      </a:moveTo>
                      <a:cubicBezTo>
                        <a:pt x="451468" y="624215"/>
                        <a:pt x="453933" y="624215"/>
                        <a:pt x="456034" y="623177"/>
                      </a:cubicBezTo>
                      <a:lnTo>
                        <a:pt x="501945" y="596697"/>
                      </a:lnTo>
                      <a:cubicBezTo>
                        <a:pt x="503850" y="595554"/>
                        <a:pt x="504040" y="593840"/>
                        <a:pt x="501945" y="592887"/>
                      </a:cubicBezTo>
                      <a:lnTo>
                        <a:pt x="458034" y="567456"/>
                      </a:lnTo>
                      <a:cubicBezTo>
                        <a:pt x="455933" y="566417"/>
                        <a:pt x="453468" y="566417"/>
                        <a:pt x="451367" y="567456"/>
                      </a:cubicBezTo>
                      <a:lnTo>
                        <a:pt x="405456" y="593935"/>
                      </a:lnTo>
                      <a:cubicBezTo>
                        <a:pt x="403551" y="595078"/>
                        <a:pt x="403361" y="596793"/>
                        <a:pt x="405456" y="597745"/>
                      </a:cubicBezTo>
                      <a:close/>
                      <a:moveTo>
                        <a:pt x="405837" y="975602"/>
                      </a:moveTo>
                      <a:cubicBezTo>
                        <a:pt x="403747" y="974517"/>
                        <a:pt x="401260" y="974517"/>
                        <a:pt x="399170" y="975602"/>
                      </a:cubicBezTo>
                      <a:lnTo>
                        <a:pt x="328590" y="1016369"/>
                      </a:lnTo>
                      <a:cubicBezTo>
                        <a:pt x="326589" y="1017512"/>
                        <a:pt x="326399" y="1019226"/>
                        <a:pt x="328590" y="1020179"/>
                      </a:cubicBezTo>
                      <a:lnTo>
                        <a:pt x="372500" y="1045515"/>
                      </a:lnTo>
                      <a:cubicBezTo>
                        <a:pt x="374586" y="1046616"/>
                        <a:pt x="377081" y="1046616"/>
                        <a:pt x="379167" y="1045515"/>
                      </a:cubicBezTo>
                      <a:lnTo>
                        <a:pt x="449843" y="1004748"/>
                      </a:lnTo>
                      <a:cubicBezTo>
                        <a:pt x="451748" y="1003605"/>
                        <a:pt x="451938" y="1001891"/>
                        <a:pt x="449843" y="1000938"/>
                      </a:cubicBezTo>
                      <a:close/>
                      <a:moveTo>
                        <a:pt x="353164" y="679089"/>
                      </a:moveTo>
                      <a:cubicBezTo>
                        <a:pt x="355275" y="680085"/>
                        <a:pt x="357721" y="680085"/>
                        <a:pt x="359831" y="679089"/>
                      </a:cubicBezTo>
                      <a:lnTo>
                        <a:pt x="405647" y="652514"/>
                      </a:lnTo>
                      <a:cubicBezTo>
                        <a:pt x="407647" y="651466"/>
                        <a:pt x="407838" y="649752"/>
                        <a:pt x="405647" y="648704"/>
                      </a:cubicBezTo>
                      <a:lnTo>
                        <a:pt x="361832" y="623367"/>
                      </a:lnTo>
                      <a:cubicBezTo>
                        <a:pt x="359746" y="622266"/>
                        <a:pt x="357251" y="622266"/>
                        <a:pt x="355164" y="623367"/>
                      </a:cubicBezTo>
                      <a:lnTo>
                        <a:pt x="309254" y="649847"/>
                      </a:lnTo>
                      <a:cubicBezTo>
                        <a:pt x="307254" y="650990"/>
                        <a:pt x="307063" y="652704"/>
                        <a:pt x="309254" y="653752"/>
                      </a:cubicBezTo>
                      <a:close/>
                      <a:moveTo>
                        <a:pt x="286013" y="717855"/>
                      </a:moveTo>
                      <a:cubicBezTo>
                        <a:pt x="288114" y="718894"/>
                        <a:pt x="290579" y="718894"/>
                        <a:pt x="292680" y="717855"/>
                      </a:cubicBezTo>
                      <a:lnTo>
                        <a:pt x="338591" y="691376"/>
                      </a:lnTo>
                      <a:cubicBezTo>
                        <a:pt x="340591" y="690233"/>
                        <a:pt x="340686" y="688518"/>
                        <a:pt x="338591" y="687566"/>
                      </a:cubicBezTo>
                      <a:lnTo>
                        <a:pt x="295062" y="661277"/>
                      </a:lnTo>
                      <a:cubicBezTo>
                        <a:pt x="292960" y="660239"/>
                        <a:pt x="290495" y="660239"/>
                        <a:pt x="288394" y="661277"/>
                      </a:cubicBezTo>
                      <a:lnTo>
                        <a:pt x="242198" y="687947"/>
                      </a:lnTo>
                      <a:cubicBezTo>
                        <a:pt x="240198" y="689090"/>
                        <a:pt x="240007" y="690804"/>
                        <a:pt x="242198" y="691757"/>
                      </a:cubicBezTo>
                      <a:close/>
                      <a:moveTo>
                        <a:pt x="1648088" y="258084"/>
                      </a:moveTo>
                      <a:cubicBezTo>
                        <a:pt x="1645987" y="257045"/>
                        <a:pt x="1643522" y="257045"/>
                        <a:pt x="1641420" y="258084"/>
                      </a:cubicBezTo>
                      <a:lnTo>
                        <a:pt x="1528454" y="323330"/>
                      </a:lnTo>
                      <a:cubicBezTo>
                        <a:pt x="1526454" y="324378"/>
                        <a:pt x="1526263" y="326187"/>
                        <a:pt x="1528454" y="327140"/>
                      </a:cubicBezTo>
                      <a:lnTo>
                        <a:pt x="1572364" y="352476"/>
                      </a:lnTo>
                      <a:cubicBezTo>
                        <a:pt x="1574454" y="353561"/>
                        <a:pt x="1576941" y="353561"/>
                        <a:pt x="1579032" y="352476"/>
                      </a:cubicBezTo>
                      <a:lnTo>
                        <a:pt x="1691998" y="287230"/>
                      </a:lnTo>
                      <a:cubicBezTo>
                        <a:pt x="1693903" y="286087"/>
                        <a:pt x="1694094" y="284373"/>
                        <a:pt x="1691998" y="283420"/>
                      </a:cubicBezTo>
                      <a:close/>
                      <a:moveTo>
                        <a:pt x="1499784" y="343809"/>
                      </a:moveTo>
                      <a:cubicBezTo>
                        <a:pt x="1497682" y="342770"/>
                        <a:pt x="1495217" y="342770"/>
                        <a:pt x="1493116" y="343809"/>
                      </a:cubicBezTo>
                      <a:lnTo>
                        <a:pt x="1447206" y="370288"/>
                      </a:lnTo>
                      <a:cubicBezTo>
                        <a:pt x="1445301" y="371431"/>
                        <a:pt x="1445110" y="373146"/>
                        <a:pt x="1447206" y="374098"/>
                      </a:cubicBezTo>
                      <a:lnTo>
                        <a:pt x="1491116" y="399435"/>
                      </a:lnTo>
                      <a:cubicBezTo>
                        <a:pt x="1493206" y="400519"/>
                        <a:pt x="1495693" y="400519"/>
                        <a:pt x="1497783" y="399435"/>
                      </a:cubicBezTo>
                      <a:lnTo>
                        <a:pt x="1543694" y="372955"/>
                      </a:lnTo>
                      <a:cubicBezTo>
                        <a:pt x="1545599" y="371812"/>
                        <a:pt x="1545789" y="370098"/>
                        <a:pt x="1543694" y="369050"/>
                      </a:cubicBezTo>
                      <a:close/>
                      <a:moveTo>
                        <a:pt x="594909" y="848634"/>
                      </a:moveTo>
                      <a:lnTo>
                        <a:pt x="640819" y="822154"/>
                      </a:lnTo>
                      <a:cubicBezTo>
                        <a:pt x="642724" y="821011"/>
                        <a:pt x="642915" y="819297"/>
                        <a:pt x="640819" y="818344"/>
                      </a:cubicBezTo>
                      <a:lnTo>
                        <a:pt x="596909" y="793008"/>
                      </a:lnTo>
                      <a:cubicBezTo>
                        <a:pt x="594819" y="791923"/>
                        <a:pt x="592332" y="791923"/>
                        <a:pt x="590241" y="793008"/>
                      </a:cubicBezTo>
                      <a:lnTo>
                        <a:pt x="544331" y="819487"/>
                      </a:lnTo>
                      <a:cubicBezTo>
                        <a:pt x="542426" y="820630"/>
                        <a:pt x="542235" y="822345"/>
                        <a:pt x="544331" y="823392"/>
                      </a:cubicBezTo>
                      <a:lnTo>
                        <a:pt x="588241" y="848729"/>
                      </a:lnTo>
                      <a:cubicBezTo>
                        <a:pt x="590432" y="849331"/>
                        <a:pt x="592777" y="848911"/>
                        <a:pt x="594623" y="847586"/>
                      </a:cubicBezTo>
                      <a:close/>
                      <a:moveTo>
                        <a:pt x="1366434" y="421532"/>
                      </a:moveTo>
                      <a:cubicBezTo>
                        <a:pt x="1364332" y="420494"/>
                        <a:pt x="1361867" y="420494"/>
                        <a:pt x="1359766" y="421532"/>
                      </a:cubicBezTo>
                      <a:lnTo>
                        <a:pt x="1313856" y="448012"/>
                      </a:lnTo>
                      <a:cubicBezTo>
                        <a:pt x="1311855" y="449155"/>
                        <a:pt x="1311760" y="450870"/>
                        <a:pt x="1313856" y="451822"/>
                      </a:cubicBezTo>
                      <a:lnTo>
                        <a:pt x="1357766" y="477159"/>
                      </a:lnTo>
                      <a:cubicBezTo>
                        <a:pt x="1359856" y="478243"/>
                        <a:pt x="1362343" y="478243"/>
                        <a:pt x="1364433" y="477159"/>
                      </a:cubicBezTo>
                      <a:lnTo>
                        <a:pt x="1410344" y="450679"/>
                      </a:lnTo>
                      <a:cubicBezTo>
                        <a:pt x="1412249" y="449536"/>
                        <a:pt x="1412439" y="447822"/>
                        <a:pt x="1410344" y="446774"/>
                      </a:cubicBezTo>
                      <a:close/>
                      <a:moveTo>
                        <a:pt x="1715906" y="219793"/>
                      </a:moveTo>
                      <a:cubicBezTo>
                        <a:pt x="1713816" y="218709"/>
                        <a:pt x="1711329" y="218709"/>
                        <a:pt x="1709238" y="219793"/>
                      </a:cubicBezTo>
                      <a:lnTo>
                        <a:pt x="1663328" y="246273"/>
                      </a:lnTo>
                      <a:cubicBezTo>
                        <a:pt x="1661423" y="247416"/>
                        <a:pt x="1661232" y="249130"/>
                        <a:pt x="1663328" y="250178"/>
                      </a:cubicBezTo>
                      <a:lnTo>
                        <a:pt x="1707238" y="275514"/>
                      </a:lnTo>
                      <a:cubicBezTo>
                        <a:pt x="1709339" y="276553"/>
                        <a:pt x="1711804" y="276553"/>
                        <a:pt x="1713906" y="275514"/>
                      </a:cubicBezTo>
                      <a:lnTo>
                        <a:pt x="1759816" y="248940"/>
                      </a:lnTo>
                      <a:cubicBezTo>
                        <a:pt x="1761721" y="247892"/>
                        <a:pt x="1761912" y="246177"/>
                        <a:pt x="1759816" y="245130"/>
                      </a:cubicBezTo>
                      <a:close/>
                      <a:moveTo>
                        <a:pt x="1826872" y="206458"/>
                      </a:moveTo>
                      <a:lnTo>
                        <a:pt x="1720287" y="144831"/>
                      </a:lnTo>
                      <a:cubicBezTo>
                        <a:pt x="1718186" y="143793"/>
                        <a:pt x="1715721" y="143793"/>
                        <a:pt x="1713620" y="144831"/>
                      </a:cubicBezTo>
                      <a:lnTo>
                        <a:pt x="1667709" y="171311"/>
                      </a:lnTo>
                      <a:cubicBezTo>
                        <a:pt x="1665709" y="172454"/>
                        <a:pt x="1665519" y="174168"/>
                        <a:pt x="1667709" y="175121"/>
                      </a:cubicBezTo>
                      <a:lnTo>
                        <a:pt x="1774294" y="236652"/>
                      </a:lnTo>
                      <a:cubicBezTo>
                        <a:pt x="1776384" y="237737"/>
                        <a:pt x="1778872" y="237737"/>
                        <a:pt x="1780962" y="236652"/>
                      </a:cubicBezTo>
                      <a:lnTo>
                        <a:pt x="1826872" y="210173"/>
                      </a:lnTo>
                      <a:cubicBezTo>
                        <a:pt x="1828015" y="208077"/>
                        <a:pt x="1828206" y="206363"/>
                        <a:pt x="1826491" y="205411"/>
                      </a:cubicBezTo>
                      <a:close/>
                      <a:moveTo>
                        <a:pt x="1115736" y="566313"/>
                      </a:moveTo>
                      <a:cubicBezTo>
                        <a:pt x="1113645" y="565228"/>
                        <a:pt x="1111158" y="565228"/>
                        <a:pt x="1109068" y="566313"/>
                      </a:cubicBezTo>
                      <a:lnTo>
                        <a:pt x="1051823" y="598031"/>
                      </a:lnTo>
                      <a:cubicBezTo>
                        <a:pt x="1049918" y="599174"/>
                        <a:pt x="1049727" y="600888"/>
                        <a:pt x="1051823" y="601936"/>
                      </a:cubicBezTo>
                      <a:lnTo>
                        <a:pt x="1095733" y="627273"/>
                      </a:lnTo>
                      <a:cubicBezTo>
                        <a:pt x="1097834" y="628311"/>
                        <a:pt x="1100299" y="628311"/>
                        <a:pt x="1102401" y="627273"/>
                      </a:cubicBezTo>
                      <a:lnTo>
                        <a:pt x="1158884" y="594697"/>
                      </a:lnTo>
                      <a:cubicBezTo>
                        <a:pt x="1160884" y="593554"/>
                        <a:pt x="1160979" y="591840"/>
                        <a:pt x="1158884" y="590887"/>
                      </a:cubicBezTo>
                      <a:close/>
                      <a:moveTo>
                        <a:pt x="1285185" y="468396"/>
                      </a:moveTo>
                      <a:cubicBezTo>
                        <a:pt x="1283084" y="467357"/>
                        <a:pt x="1280619" y="467357"/>
                        <a:pt x="1278518" y="468396"/>
                      </a:cubicBezTo>
                      <a:lnTo>
                        <a:pt x="1207557" y="508877"/>
                      </a:lnTo>
                      <a:cubicBezTo>
                        <a:pt x="1205652" y="510020"/>
                        <a:pt x="1205461" y="511734"/>
                        <a:pt x="1207557" y="512687"/>
                      </a:cubicBezTo>
                      <a:lnTo>
                        <a:pt x="1251467" y="538023"/>
                      </a:lnTo>
                      <a:cubicBezTo>
                        <a:pt x="1253557" y="539108"/>
                        <a:pt x="1256044" y="539108"/>
                        <a:pt x="1258134" y="538023"/>
                      </a:cubicBezTo>
                      <a:lnTo>
                        <a:pt x="1328715" y="497256"/>
                      </a:lnTo>
                      <a:cubicBezTo>
                        <a:pt x="1330715" y="496113"/>
                        <a:pt x="1330810" y="494399"/>
                        <a:pt x="1328715" y="493446"/>
                      </a:cubicBezTo>
                      <a:close/>
                      <a:moveTo>
                        <a:pt x="960478" y="655943"/>
                      </a:moveTo>
                      <a:cubicBezTo>
                        <a:pt x="958367" y="654947"/>
                        <a:pt x="955921" y="654947"/>
                        <a:pt x="953811" y="655943"/>
                      </a:cubicBezTo>
                      <a:lnTo>
                        <a:pt x="575573" y="873208"/>
                      </a:lnTo>
                      <a:cubicBezTo>
                        <a:pt x="573668" y="874351"/>
                        <a:pt x="573477" y="876066"/>
                        <a:pt x="575573" y="877018"/>
                      </a:cubicBezTo>
                      <a:lnTo>
                        <a:pt x="619483" y="902450"/>
                      </a:lnTo>
                      <a:cubicBezTo>
                        <a:pt x="621584" y="903488"/>
                        <a:pt x="624049" y="903488"/>
                        <a:pt x="626151" y="902450"/>
                      </a:cubicBezTo>
                      <a:lnTo>
                        <a:pt x="1003817" y="684423"/>
                      </a:lnTo>
                      <a:cubicBezTo>
                        <a:pt x="1005817" y="683280"/>
                        <a:pt x="1006008" y="681565"/>
                        <a:pt x="1004293" y="680517"/>
                      </a:cubicBezTo>
                      <a:close/>
                      <a:moveTo>
                        <a:pt x="561571" y="886257"/>
                      </a:moveTo>
                      <a:cubicBezTo>
                        <a:pt x="559460" y="885261"/>
                        <a:pt x="557014" y="885261"/>
                        <a:pt x="554904" y="886257"/>
                      </a:cubicBezTo>
                      <a:lnTo>
                        <a:pt x="498039" y="918452"/>
                      </a:lnTo>
                      <a:cubicBezTo>
                        <a:pt x="496039" y="919595"/>
                        <a:pt x="495849" y="921309"/>
                        <a:pt x="497563" y="922262"/>
                      </a:cubicBezTo>
                      <a:lnTo>
                        <a:pt x="541473" y="947598"/>
                      </a:lnTo>
                      <a:cubicBezTo>
                        <a:pt x="543560" y="948699"/>
                        <a:pt x="546055" y="948699"/>
                        <a:pt x="548141" y="947598"/>
                      </a:cubicBezTo>
                      <a:lnTo>
                        <a:pt x="604624" y="915023"/>
                      </a:lnTo>
                      <a:cubicBezTo>
                        <a:pt x="606624" y="913880"/>
                        <a:pt x="606815" y="912165"/>
                        <a:pt x="604624" y="911118"/>
                      </a:cubicBezTo>
                      <a:close/>
                      <a:moveTo>
                        <a:pt x="1037821" y="611080"/>
                      </a:moveTo>
                      <a:cubicBezTo>
                        <a:pt x="1035720" y="610042"/>
                        <a:pt x="1033255" y="610042"/>
                        <a:pt x="1031153" y="611080"/>
                      </a:cubicBezTo>
                      <a:lnTo>
                        <a:pt x="974670" y="643656"/>
                      </a:lnTo>
                      <a:cubicBezTo>
                        <a:pt x="972765" y="644799"/>
                        <a:pt x="972575" y="646513"/>
                        <a:pt x="974670" y="647466"/>
                      </a:cubicBezTo>
                      <a:lnTo>
                        <a:pt x="1018581" y="672897"/>
                      </a:lnTo>
                      <a:cubicBezTo>
                        <a:pt x="1020682" y="673936"/>
                        <a:pt x="1023147" y="673936"/>
                        <a:pt x="1025248" y="672897"/>
                      </a:cubicBezTo>
                      <a:lnTo>
                        <a:pt x="1081732" y="640322"/>
                      </a:lnTo>
                      <a:cubicBezTo>
                        <a:pt x="1083636" y="639179"/>
                        <a:pt x="1083827" y="637464"/>
                        <a:pt x="1081732" y="636417"/>
                      </a:cubicBezTo>
                      <a:close/>
                      <a:moveTo>
                        <a:pt x="483561" y="931120"/>
                      </a:moveTo>
                      <a:cubicBezTo>
                        <a:pt x="481471" y="930035"/>
                        <a:pt x="478984" y="930035"/>
                        <a:pt x="476894" y="931120"/>
                      </a:cubicBezTo>
                      <a:lnTo>
                        <a:pt x="420411" y="963791"/>
                      </a:lnTo>
                      <a:cubicBezTo>
                        <a:pt x="418506" y="964839"/>
                        <a:pt x="418315" y="966553"/>
                        <a:pt x="420411" y="967601"/>
                      </a:cubicBezTo>
                      <a:lnTo>
                        <a:pt x="464321" y="992937"/>
                      </a:lnTo>
                      <a:cubicBezTo>
                        <a:pt x="466411" y="994022"/>
                        <a:pt x="468898" y="994022"/>
                        <a:pt x="470988" y="992937"/>
                      </a:cubicBezTo>
                      <a:lnTo>
                        <a:pt x="527472" y="960267"/>
                      </a:lnTo>
                      <a:cubicBezTo>
                        <a:pt x="529377" y="959124"/>
                        <a:pt x="529567" y="957409"/>
                        <a:pt x="527472" y="956457"/>
                      </a:cubicBezTo>
                      <a:close/>
                      <a:moveTo>
                        <a:pt x="1193174" y="521545"/>
                      </a:moveTo>
                      <a:cubicBezTo>
                        <a:pt x="1191084" y="520460"/>
                        <a:pt x="1188597" y="520460"/>
                        <a:pt x="1186506" y="521545"/>
                      </a:cubicBezTo>
                      <a:lnTo>
                        <a:pt x="1130023" y="554216"/>
                      </a:lnTo>
                      <a:cubicBezTo>
                        <a:pt x="1128023" y="555264"/>
                        <a:pt x="1127832" y="556978"/>
                        <a:pt x="1130023" y="558026"/>
                      </a:cubicBezTo>
                      <a:lnTo>
                        <a:pt x="1173933" y="583362"/>
                      </a:lnTo>
                      <a:cubicBezTo>
                        <a:pt x="1176024" y="584447"/>
                        <a:pt x="1178511" y="584447"/>
                        <a:pt x="1180601" y="583362"/>
                      </a:cubicBezTo>
                      <a:lnTo>
                        <a:pt x="1237084" y="550692"/>
                      </a:lnTo>
                      <a:cubicBezTo>
                        <a:pt x="1238989" y="549644"/>
                        <a:pt x="1239180" y="547834"/>
                        <a:pt x="1237084" y="546882"/>
                      </a:cubicBezTo>
                      <a:close/>
                      <a:moveTo>
                        <a:pt x="1432823" y="381813"/>
                      </a:moveTo>
                      <a:cubicBezTo>
                        <a:pt x="1430733" y="380729"/>
                        <a:pt x="1428246" y="380729"/>
                        <a:pt x="1426155" y="381813"/>
                      </a:cubicBezTo>
                      <a:lnTo>
                        <a:pt x="1380245" y="408293"/>
                      </a:lnTo>
                      <a:cubicBezTo>
                        <a:pt x="1378340" y="409436"/>
                        <a:pt x="1378149" y="411150"/>
                        <a:pt x="1380245" y="412198"/>
                      </a:cubicBezTo>
                      <a:lnTo>
                        <a:pt x="1424155" y="437535"/>
                      </a:lnTo>
                      <a:cubicBezTo>
                        <a:pt x="1426256" y="438573"/>
                        <a:pt x="1428721" y="438573"/>
                        <a:pt x="1430823" y="437535"/>
                      </a:cubicBezTo>
                      <a:lnTo>
                        <a:pt x="1476733" y="411055"/>
                      </a:lnTo>
                      <a:cubicBezTo>
                        <a:pt x="1478638" y="409912"/>
                        <a:pt x="1478829" y="408198"/>
                        <a:pt x="1476733" y="407245"/>
                      </a:cubicBezTo>
                      <a:close/>
                      <a:moveTo>
                        <a:pt x="1583032" y="277038"/>
                      </a:moveTo>
                      <a:lnTo>
                        <a:pt x="1628943" y="250559"/>
                      </a:lnTo>
                      <a:cubicBezTo>
                        <a:pt x="1630943" y="249416"/>
                        <a:pt x="1631038" y="247701"/>
                        <a:pt x="1628943" y="246654"/>
                      </a:cubicBezTo>
                      <a:lnTo>
                        <a:pt x="1585032" y="221317"/>
                      </a:lnTo>
                      <a:cubicBezTo>
                        <a:pt x="1582931" y="220279"/>
                        <a:pt x="1580466" y="220279"/>
                        <a:pt x="1578365" y="221317"/>
                      </a:cubicBezTo>
                      <a:lnTo>
                        <a:pt x="1532454" y="247797"/>
                      </a:lnTo>
                      <a:cubicBezTo>
                        <a:pt x="1530549" y="248940"/>
                        <a:pt x="1530359" y="250654"/>
                        <a:pt x="1532454" y="251607"/>
                      </a:cubicBezTo>
                      <a:lnTo>
                        <a:pt x="1576365" y="276943"/>
                      </a:lnTo>
                      <a:cubicBezTo>
                        <a:pt x="1578531" y="278129"/>
                        <a:pt x="1581152" y="278129"/>
                        <a:pt x="1583318" y="276943"/>
                      </a:cubicBezTo>
                      <a:close/>
                      <a:moveTo>
                        <a:pt x="1309665" y="289802"/>
                      </a:moveTo>
                      <a:lnTo>
                        <a:pt x="1355480" y="263322"/>
                      </a:lnTo>
                      <a:cubicBezTo>
                        <a:pt x="1357480" y="262179"/>
                        <a:pt x="1357670" y="260465"/>
                        <a:pt x="1355956" y="259512"/>
                      </a:cubicBezTo>
                      <a:lnTo>
                        <a:pt x="1312046" y="234176"/>
                      </a:lnTo>
                      <a:cubicBezTo>
                        <a:pt x="1309960" y="233075"/>
                        <a:pt x="1307465" y="233075"/>
                        <a:pt x="1305378" y="234176"/>
                      </a:cubicBezTo>
                      <a:lnTo>
                        <a:pt x="1259468" y="261227"/>
                      </a:lnTo>
                      <a:cubicBezTo>
                        <a:pt x="1257468" y="262370"/>
                        <a:pt x="1257372" y="264084"/>
                        <a:pt x="1259468" y="265132"/>
                      </a:cubicBezTo>
                      <a:lnTo>
                        <a:pt x="1303378" y="290469"/>
                      </a:lnTo>
                      <a:cubicBezTo>
                        <a:pt x="1305470" y="291180"/>
                        <a:pt x="1307769" y="290936"/>
                        <a:pt x="1309665" y="289802"/>
                      </a:cubicBezTo>
                      <a:close/>
                      <a:moveTo>
                        <a:pt x="1131452" y="537452"/>
                      </a:moveTo>
                      <a:lnTo>
                        <a:pt x="1265659" y="460014"/>
                      </a:lnTo>
                      <a:cubicBezTo>
                        <a:pt x="1267564" y="458871"/>
                        <a:pt x="1267755" y="457156"/>
                        <a:pt x="1265659" y="456108"/>
                      </a:cubicBezTo>
                      <a:lnTo>
                        <a:pt x="1221749" y="430772"/>
                      </a:lnTo>
                      <a:cubicBezTo>
                        <a:pt x="1219648" y="429733"/>
                        <a:pt x="1217183" y="429733"/>
                        <a:pt x="1215081" y="430772"/>
                      </a:cubicBezTo>
                      <a:lnTo>
                        <a:pt x="1081255" y="508877"/>
                      </a:lnTo>
                      <a:cubicBezTo>
                        <a:pt x="1079350" y="510020"/>
                        <a:pt x="1079160" y="511734"/>
                        <a:pt x="1081255" y="512687"/>
                      </a:cubicBezTo>
                      <a:lnTo>
                        <a:pt x="1125166" y="538023"/>
                      </a:lnTo>
                      <a:cubicBezTo>
                        <a:pt x="1127238" y="538805"/>
                        <a:pt x="1129554" y="538594"/>
                        <a:pt x="1131452" y="537452"/>
                      </a:cubicBezTo>
                      <a:close/>
                      <a:moveTo>
                        <a:pt x="1509594" y="315519"/>
                      </a:moveTo>
                      <a:cubicBezTo>
                        <a:pt x="1511705" y="316516"/>
                        <a:pt x="1514151" y="316516"/>
                        <a:pt x="1516262" y="315519"/>
                      </a:cubicBezTo>
                      <a:lnTo>
                        <a:pt x="1562172" y="288945"/>
                      </a:lnTo>
                      <a:cubicBezTo>
                        <a:pt x="1564077" y="287897"/>
                        <a:pt x="1564268" y="286087"/>
                        <a:pt x="1562172" y="285135"/>
                      </a:cubicBezTo>
                      <a:lnTo>
                        <a:pt x="1518548" y="259989"/>
                      </a:lnTo>
                      <a:cubicBezTo>
                        <a:pt x="1516458" y="258904"/>
                        <a:pt x="1513971" y="258904"/>
                        <a:pt x="1511880" y="259989"/>
                      </a:cubicBezTo>
                      <a:lnTo>
                        <a:pt x="1465970" y="286468"/>
                      </a:lnTo>
                      <a:cubicBezTo>
                        <a:pt x="1464065" y="287611"/>
                        <a:pt x="1463874" y="289326"/>
                        <a:pt x="1465970" y="290373"/>
                      </a:cubicBezTo>
                      <a:close/>
                      <a:moveTo>
                        <a:pt x="1453587" y="279039"/>
                      </a:moveTo>
                      <a:lnTo>
                        <a:pt x="1499403" y="252559"/>
                      </a:lnTo>
                      <a:cubicBezTo>
                        <a:pt x="1501403" y="251416"/>
                        <a:pt x="1501593" y="249702"/>
                        <a:pt x="1499879" y="248749"/>
                      </a:cubicBezTo>
                      <a:lnTo>
                        <a:pt x="1455969" y="223413"/>
                      </a:lnTo>
                      <a:cubicBezTo>
                        <a:pt x="1453882" y="222312"/>
                        <a:pt x="1451387" y="222312"/>
                        <a:pt x="1449301" y="223413"/>
                      </a:cubicBezTo>
                      <a:lnTo>
                        <a:pt x="1403391" y="249892"/>
                      </a:lnTo>
                      <a:cubicBezTo>
                        <a:pt x="1401391" y="251035"/>
                        <a:pt x="1401200" y="252749"/>
                        <a:pt x="1403391" y="253797"/>
                      </a:cubicBezTo>
                      <a:lnTo>
                        <a:pt x="1447301" y="279134"/>
                      </a:lnTo>
                      <a:cubicBezTo>
                        <a:pt x="1449254" y="280143"/>
                        <a:pt x="1451551" y="280247"/>
                        <a:pt x="1453587" y="279420"/>
                      </a:cubicBezTo>
                      <a:close/>
                      <a:moveTo>
                        <a:pt x="1064396" y="576219"/>
                      </a:moveTo>
                      <a:lnTo>
                        <a:pt x="1110307" y="549644"/>
                      </a:lnTo>
                      <a:cubicBezTo>
                        <a:pt x="1112211" y="548501"/>
                        <a:pt x="1112402" y="546786"/>
                        <a:pt x="1110307" y="545834"/>
                      </a:cubicBezTo>
                      <a:lnTo>
                        <a:pt x="1066396" y="520497"/>
                      </a:lnTo>
                      <a:cubicBezTo>
                        <a:pt x="1064306" y="519413"/>
                        <a:pt x="1061819" y="519413"/>
                        <a:pt x="1059729" y="520497"/>
                      </a:cubicBezTo>
                      <a:lnTo>
                        <a:pt x="1013818" y="546977"/>
                      </a:lnTo>
                      <a:cubicBezTo>
                        <a:pt x="1011913" y="548120"/>
                        <a:pt x="1011723" y="549834"/>
                        <a:pt x="1013818" y="550882"/>
                      </a:cubicBezTo>
                      <a:lnTo>
                        <a:pt x="1057728" y="576219"/>
                      </a:lnTo>
                      <a:cubicBezTo>
                        <a:pt x="1059782" y="577337"/>
                        <a:pt x="1062228" y="577477"/>
                        <a:pt x="1064396" y="576600"/>
                      </a:cubicBezTo>
                      <a:close/>
                      <a:moveTo>
                        <a:pt x="1361290" y="401149"/>
                      </a:moveTo>
                      <a:cubicBezTo>
                        <a:pt x="1363391" y="402187"/>
                        <a:pt x="1365856" y="402187"/>
                        <a:pt x="1367958" y="401149"/>
                      </a:cubicBezTo>
                      <a:lnTo>
                        <a:pt x="1413868" y="374670"/>
                      </a:lnTo>
                      <a:cubicBezTo>
                        <a:pt x="1415868" y="373527"/>
                        <a:pt x="1416059" y="371812"/>
                        <a:pt x="1413868" y="370860"/>
                      </a:cubicBezTo>
                      <a:lnTo>
                        <a:pt x="1369958" y="345523"/>
                      </a:lnTo>
                      <a:cubicBezTo>
                        <a:pt x="1367868" y="344439"/>
                        <a:pt x="1365380" y="344439"/>
                        <a:pt x="1363290" y="345523"/>
                      </a:cubicBezTo>
                      <a:lnTo>
                        <a:pt x="1317475" y="372003"/>
                      </a:lnTo>
                      <a:cubicBezTo>
                        <a:pt x="1315475" y="373146"/>
                        <a:pt x="1315284" y="374860"/>
                        <a:pt x="1317475" y="375908"/>
                      </a:cubicBezTo>
                      <a:close/>
                      <a:moveTo>
                        <a:pt x="729020" y="769767"/>
                      </a:moveTo>
                      <a:lnTo>
                        <a:pt x="774931" y="743287"/>
                      </a:lnTo>
                      <a:cubicBezTo>
                        <a:pt x="776836" y="742144"/>
                        <a:pt x="777027" y="740430"/>
                        <a:pt x="774931" y="739477"/>
                      </a:cubicBezTo>
                      <a:lnTo>
                        <a:pt x="731021" y="714141"/>
                      </a:lnTo>
                      <a:cubicBezTo>
                        <a:pt x="728931" y="713056"/>
                        <a:pt x="726444" y="713056"/>
                        <a:pt x="724353" y="714141"/>
                      </a:cubicBezTo>
                      <a:lnTo>
                        <a:pt x="678443" y="740620"/>
                      </a:lnTo>
                      <a:cubicBezTo>
                        <a:pt x="676538" y="741763"/>
                        <a:pt x="676347" y="743478"/>
                        <a:pt x="678443" y="744525"/>
                      </a:cubicBezTo>
                      <a:lnTo>
                        <a:pt x="722353" y="769862"/>
                      </a:lnTo>
                      <a:cubicBezTo>
                        <a:pt x="724410" y="770991"/>
                        <a:pt x="726875" y="771097"/>
                        <a:pt x="729021" y="770148"/>
                      </a:cubicBezTo>
                      <a:close/>
                      <a:moveTo>
                        <a:pt x="795695" y="731095"/>
                      </a:moveTo>
                      <a:lnTo>
                        <a:pt x="841606" y="704616"/>
                      </a:lnTo>
                      <a:cubicBezTo>
                        <a:pt x="843606" y="703473"/>
                        <a:pt x="843702" y="701758"/>
                        <a:pt x="841606" y="700711"/>
                      </a:cubicBezTo>
                      <a:lnTo>
                        <a:pt x="797696" y="675374"/>
                      </a:lnTo>
                      <a:cubicBezTo>
                        <a:pt x="795585" y="674378"/>
                        <a:pt x="793139" y="674378"/>
                        <a:pt x="791028" y="675374"/>
                      </a:cubicBezTo>
                      <a:lnTo>
                        <a:pt x="745213" y="701949"/>
                      </a:lnTo>
                      <a:cubicBezTo>
                        <a:pt x="743213" y="702996"/>
                        <a:pt x="743022" y="704806"/>
                        <a:pt x="744737" y="705759"/>
                      </a:cubicBezTo>
                      <a:lnTo>
                        <a:pt x="788647" y="731095"/>
                      </a:lnTo>
                      <a:cubicBezTo>
                        <a:pt x="790857" y="732603"/>
                        <a:pt x="793724" y="732750"/>
                        <a:pt x="796077" y="731476"/>
                      </a:cubicBezTo>
                      <a:close/>
                      <a:moveTo>
                        <a:pt x="661584" y="808533"/>
                      </a:moveTo>
                      <a:lnTo>
                        <a:pt x="707494" y="782054"/>
                      </a:lnTo>
                      <a:cubicBezTo>
                        <a:pt x="709399" y="780911"/>
                        <a:pt x="709590" y="779196"/>
                        <a:pt x="707494" y="778149"/>
                      </a:cubicBezTo>
                      <a:lnTo>
                        <a:pt x="663584" y="752812"/>
                      </a:lnTo>
                      <a:cubicBezTo>
                        <a:pt x="661483" y="751774"/>
                        <a:pt x="659018" y="751774"/>
                        <a:pt x="656916" y="752812"/>
                      </a:cubicBezTo>
                      <a:lnTo>
                        <a:pt x="611006" y="779292"/>
                      </a:lnTo>
                      <a:cubicBezTo>
                        <a:pt x="609101" y="780435"/>
                        <a:pt x="608910" y="782149"/>
                        <a:pt x="611006" y="783102"/>
                      </a:cubicBezTo>
                      <a:lnTo>
                        <a:pt x="654916" y="808438"/>
                      </a:lnTo>
                      <a:cubicBezTo>
                        <a:pt x="657023" y="809811"/>
                        <a:pt x="659692" y="809991"/>
                        <a:pt x="661965" y="808914"/>
                      </a:cubicBezTo>
                      <a:close/>
                      <a:moveTo>
                        <a:pt x="929903" y="653657"/>
                      </a:moveTo>
                      <a:lnTo>
                        <a:pt x="975813" y="627082"/>
                      </a:lnTo>
                      <a:cubicBezTo>
                        <a:pt x="977718" y="626034"/>
                        <a:pt x="977909" y="624320"/>
                        <a:pt x="975813" y="623272"/>
                      </a:cubicBezTo>
                      <a:lnTo>
                        <a:pt x="931903" y="597936"/>
                      </a:lnTo>
                      <a:cubicBezTo>
                        <a:pt x="929802" y="596897"/>
                        <a:pt x="927337" y="596897"/>
                        <a:pt x="925236" y="597936"/>
                      </a:cubicBezTo>
                      <a:lnTo>
                        <a:pt x="880373" y="624987"/>
                      </a:lnTo>
                      <a:cubicBezTo>
                        <a:pt x="878373" y="626130"/>
                        <a:pt x="878277" y="627844"/>
                        <a:pt x="880373" y="628892"/>
                      </a:cubicBezTo>
                      <a:lnTo>
                        <a:pt x="924283" y="654228"/>
                      </a:lnTo>
                      <a:cubicBezTo>
                        <a:pt x="926223" y="655000"/>
                        <a:pt x="928396" y="654931"/>
                        <a:pt x="930284" y="654038"/>
                      </a:cubicBezTo>
                      <a:close/>
                      <a:moveTo>
                        <a:pt x="863228" y="692328"/>
                      </a:moveTo>
                      <a:lnTo>
                        <a:pt x="909043" y="665849"/>
                      </a:lnTo>
                      <a:cubicBezTo>
                        <a:pt x="911043" y="664706"/>
                        <a:pt x="911234" y="662991"/>
                        <a:pt x="909043" y="662039"/>
                      </a:cubicBezTo>
                      <a:lnTo>
                        <a:pt x="865228" y="636607"/>
                      </a:lnTo>
                      <a:cubicBezTo>
                        <a:pt x="863127" y="635569"/>
                        <a:pt x="860662" y="635569"/>
                        <a:pt x="858561" y="636607"/>
                      </a:cubicBezTo>
                      <a:lnTo>
                        <a:pt x="812650" y="663087"/>
                      </a:lnTo>
                      <a:cubicBezTo>
                        <a:pt x="810650" y="664230"/>
                        <a:pt x="810459" y="665944"/>
                        <a:pt x="812650" y="666897"/>
                      </a:cubicBezTo>
                      <a:lnTo>
                        <a:pt x="856560" y="692328"/>
                      </a:lnTo>
                      <a:cubicBezTo>
                        <a:pt x="858602" y="693489"/>
                        <a:pt x="861068" y="693630"/>
                        <a:pt x="863228" y="692710"/>
                      </a:cubicBezTo>
                      <a:close/>
                      <a:moveTo>
                        <a:pt x="997340" y="614890"/>
                      </a:moveTo>
                      <a:lnTo>
                        <a:pt x="1043250" y="588411"/>
                      </a:lnTo>
                      <a:cubicBezTo>
                        <a:pt x="1045155" y="587268"/>
                        <a:pt x="1045346" y="585553"/>
                        <a:pt x="1043250" y="584505"/>
                      </a:cubicBezTo>
                      <a:lnTo>
                        <a:pt x="999340" y="559169"/>
                      </a:lnTo>
                      <a:cubicBezTo>
                        <a:pt x="997239" y="558131"/>
                        <a:pt x="994774" y="558131"/>
                        <a:pt x="992672" y="559169"/>
                      </a:cubicBezTo>
                      <a:lnTo>
                        <a:pt x="947048" y="586315"/>
                      </a:lnTo>
                      <a:cubicBezTo>
                        <a:pt x="945143" y="587458"/>
                        <a:pt x="944952" y="589173"/>
                        <a:pt x="947048" y="590125"/>
                      </a:cubicBezTo>
                      <a:lnTo>
                        <a:pt x="990958" y="615462"/>
                      </a:lnTo>
                      <a:cubicBezTo>
                        <a:pt x="993000" y="616390"/>
                        <a:pt x="995357" y="616320"/>
                        <a:pt x="997340" y="615271"/>
                      </a:cubicBezTo>
                      <a:close/>
                      <a:moveTo>
                        <a:pt x="1363386" y="76156"/>
                      </a:moveTo>
                      <a:cubicBezTo>
                        <a:pt x="1365476" y="77241"/>
                        <a:pt x="1367963" y="77241"/>
                        <a:pt x="1370053" y="76156"/>
                      </a:cubicBezTo>
                      <a:lnTo>
                        <a:pt x="1415868" y="49677"/>
                      </a:lnTo>
                      <a:cubicBezTo>
                        <a:pt x="1417869" y="48534"/>
                        <a:pt x="1418059" y="46819"/>
                        <a:pt x="1415868" y="45771"/>
                      </a:cubicBezTo>
                      <a:lnTo>
                        <a:pt x="1404153" y="39009"/>
                      </a:lnTo>
                      <a:cubicBezTo>
                        <a:pt x="1402051" y="37970"/>
                        <a:pt x="1399586" y="37970"/>
                        <a:pt x="1397485" y="39009"/>
                      </a:cubicBezTo>
                      <a:lnTo>
                        <a:pt x="1351575" y="65488"/>
                      </a:lnTo>
                      <a:cubicBezTo>
                        <a:pt x="1349670" y="66631"/>
                        <a:pt x="1349479" y="68346"/>
                        <a:pt x="1351575" y="69298"/>
                      </a:cubicBezTo>
                      <a:close/>
                      <a:moveTo>
                        <a:pt x="1030011" y="287230"/>
                      </a:moveTo>
                      <a:cubicBezTo>
                        <a:pt x="1032101" y="288315"/>
                        <a:pt x="1034588" y="288315"/>
                        <a:pt x="1036678" y="287230"/>
                      </a:cubicBezTo>
                      <a:lnTo>
                        <a:pt x="1082493" y="260751"/>
                      </a:lnTo>
                      <a:cubicBezTo>
                        <a:pt x="1084494" y="259607"/>
                        <a:pt x="1084684" y="257893"/>
                        <a:pt x="1082493" y="256845"/>
                      </a:cubicBezTo>
                      <a:lnTo>
                        <a:pt x="1038583" y="231509"/>
                      </a:lnTo>
                      <a:cubicBezTo>
                        <a:pt x="1036482" y="230471"/>
                        <a:pt x="1034017" y="230471"/>
                        <a:pt x="1031915" y="231509"/>
                      </a:cubicBezTo>
                      <a:lnTo>
                        <a:pt x="986005" y="257988"/>
                      </a:lnTo>
                      <a:cubicBezTo>
                        <a:pt x="984005" y="259131"/>
                        <a:pt x="983814" y="260846"/>
                        <a:pt x="986005" y="261798"/>
                      </a:cubicBezTo>
                      <a:close/>
                      <a:moveTo>
                        <a:pt x="1164123" y="209792"/>
                      </a:moveTo>
                      <a:cubicBezTo>
                        <a:pt x="1166213" y="210876"/>
                        <a:pt x="1168700" y="210876"/>
                        <a:pt x="1170790" y="209792"/>
                      </a:cubicBezTo>
                      <a:lnTo>
                        <a:pt x="1216701" y="183312"/>
                      </a:lnTo>
                      <a:cubicBezTo>
                        <a:pt x="1218606" y="182169"/>
                        <a:pt x="1218796" y="180455"/>
                        <a:pt x="1216701" y="179407"/>
                      </a:cubicBezTo>
                      <a:lnTo>
                        <a:pt x="1172791" y="154071"/>
                      </a:lnTo>
                      <a:cubicBezTo>
                        <a:pt x="1170680" y="153074"/>
                        <a:pt x="1168234" y="153074"/>
                        <a:pt x="1166123" y="154071"/>
                      </a:cubicBezTo>
                      <a:lnTo>
                        <a:pt x="1120212" y="180645"/>
                      </a:lnTo>
                      <a:cubicBezTo>
                        <a:pt x="1118307" y="181693"/>
                        <a:pt x="1118117" y="183503"/>
                        <a:pt x="1120212" y="184455"/>
                      </a:cubicBezTo>
                      <a:close/>
                      <a:moveTo>
                        <a:pt x="948095" y="334569"/>
                      </a:moveTo>
                      <a:cubicBezTo>
                        <a:pt x="950197" y="335608"/>
                        <a:pt x="952662" y="335608"/>
                        <a:pt x="954763" y="334569"/>
                      </a:cubicBezTo>
                      <a:lnTo>
                        <a:pt x="1000674" y="308090"/>
                      </a:lnTo>
                      <a:cubicBezTo>
                        <a:pt x="1002578" y="306947"/>
                        <a:pt x="1002769" y="305232"/>
                        <a:pt x="1000674" y="304280"/>
                      </a:cubicBezTo>
                      <a:lnTo>
                        <a:pt x="956763" y="278943"/>
                      </a:lnTo>
                      <a:cubicBezTo>
                        <a:pt x="954673" y="277859"/>
                        <a:pt x="952186" y="277859"/>
                        <a:pt x="950096" y="278943"/>
                      </a:cubicBezTo>
                      <a:lnTo>
                        <a:pt x="904185" y="305423"/>
                      </a:lnTo>
                      <a:cubicBezTo>
                        <a:pt x="902185" y="306566"/>
                        <a:pt x="902090" y="308280"/>
                        <a:pt x="904185" y="309328"/>
                      </a:cubicBezTo>
                      <a:close/>
                      <a:moveTo>
                        <a:pt x="1097067" y="248844"/>
                      </a:moveTo>
                      <a:cubicBezTo>
                        <a:pt x="1099168" y="249883"/>
                        <a:pt x="1101633" y="249883"/>
                        <a:pt x="1103734" y="248844"/>
                      </a:cubicBezTo>
                      <a:lnTo>
                        <a:pt x="1149645" y="222365"/>
                      </a:lnTo>
                      <a:cubicBezTo>
                        <a:pt x="1151550" y="221222"/>
                        <a:pt x="1151740" y="219507"/>
                        <a:pt x="1149645" y="218555"/>
                      </a:cubicBezTo>
                      <a:lnTo>
                        <a:pt x="1105734" y="193218"/>
                      </a:lnTo>
                      <a:cubicBezTo>
                        <a:pt x="1103644" y="192134"/>
                        <a:pt x="1101157" y="192134"/>
                        <a:pt x="1099067" y="193218"/>
                      </a:cubicBezTo>
                      <a:lnTo>
                        <a:pt x="1053157" y="219698"/>
                      </a:lnTo>
                      <a:cubicBezTo>
                        <a:pt x="1051251" y="220841"/>
                        <a:pt x="1051061" y="222555"/>
                        <a:pt x="1053157" y="223603"/>
                      </a:cubicBezTo>
                      <a:close/>
                      <a:moveTo>
                        <a:pt x="813698" y="412389"/>
                      </a:moveTo>
                      <a:cubicBezTo>
                        <a:pt x="815799" y="413427"/>
                        <a:pt x="818264" y="413427"/>
                        <a:pt x="820365" y="412389"/>
                      </a:cubicBezTo>
                      <a:lnTo>
                        <a:pt x="866276" y="385909"/>
                      </a:lnTo>
                      <a:cubicBezTo>
                        <a:pt x="868276" y="384766"/>
                        <a:pt x="868371" y="383052"/>
                        <a:pt x="866276" y="382099"/>
                      </a:cubicBezTo>
                      <a:lnTo>
                        <a:pt x="823223" y="356477"/>
                      </a:lnTo>
                      <a:cubicBezTo>
                        <a:pt x="821133" y="355392"/>
                        <a:pt x="818646" y="355392"/>
                        <a:pt x="816555" y="356477"/>
                      </a:cubicBezTo>
                      <a:lnTo>
                        <a:pt x="770740" y="382956"/>
                      </a:lnTo>
                      <a:cubicBezTo>
                        <a:pt x="768740" y="384099"/>
                        <a:pt x="768549" y="385814"/>
                        <a:pt x="770740" y="386862"/>
                      </a:cubicBezTo>
                      <a:close/>
                      <a:moveTo>
                        <a:pt x="880849" y="373622"/>
                      </a:moveTo>
                      <a:cubicBezTo>
                        <a:pt x="882939" y="374706"/>
                        <a:pt x="885426" y="374706"/>
                        <a:pt x="887517" y="373622"/>
                      </a:cubicBezTo>
                      <a:lnTo>
                        <a:pt x="933332" y="347142"/>
                      </a:lnTo>
                      <a:cubicBezTo>
                        <a:pt x="935332" y="345999"/>
                        <a:pt x="935523" y="344285"/>
                        <a:pt x="933332" y="343237"/>
                      </a:cubicBezTo>
                      <a:lnTo>
                        <a:pt x="889517" y="317901"/>
                      </a:lnTo>
                      <a:cubicBezTo>
                        <a:pt x="887415" y="316862"/>
                        <a:pt x="884950" y="316862"/>
                        <a:pt x="882849" y="317901"/>
                      </a:cubicBezTo>
                      <a:lnTo>
                        <a:pt x="836939" y="344380"/>
                      </a:lnTo>
                      <a:cubicBezTo>
                        <a:pt x="834939" y="345523"/>
                        <a:pt x="834748" y="347238"/>
                        <a:pt x="836939" y="348190"/>
                      </a:cubicBezTo>
                      <a:close/>
                      <a:moveTo>
                        <a:pt x="1228988" y="153975"/>
                      </a:moveTo>
                      <a:cubicBezTo>
                        <a:pt x="1231078" y="155060"/>
                        <a:pt x="1233565" y="155060"/>
                        <a:pt x="1235656" y="153975"/>
                      </a:cubicBezTo>
                      <a:lnTo>
                        <a:pt x="1281566" y="127496"/>
                      </a:lnTo>
                      <a:cubicBezTo>
                        <a:pt x="1283566" y="126353"/>
                        <a:pt x="1283661" y="124638"/>
                        <a:pt x="1281566" y="123590"/>
                      </a:cubicBezTo>
                      <a:lnTo>
                        <a:pt x="1269850" y="116923"/>
                      </a:lnTo>
                      <a:cubicBezTo>
                        <a:pt x="1267794" y="115839"/>
                        <a:pt x="1265335" y="115839"/>
                        <a:pt x="1263278" y="116923"/>
                      </a:cubicBezTo>
                      <a:lnTo>
                        <a:pt x="1217367" y="143403"/>
                      </a:lnTo>
                      <a:cubicBezTo>
                        <a:pt x="1215367" y="144546"/>
                        <a:pt x="1215177" y="146260"/>
                        <a:pt x="1217367" y="147213"/>
                      </a:cubicBezTo>
                      <a:close/>
                      <a:moveTo>
                        <a:pt x="1430251" y="37865"/>
                      </a:moveTo>
                      <a:cubicBezTo>
                        <a:pt x="1432353" y="38904"/>
                        <a:pt x="1434818" y="38904"/>
                        <a:pt x="1436919" y="37865"/>
                      </a:cubicBezTo>
                      <a:lnTo>
                        <a:pt x="1482829" y="11386"/>
                      </a:lnTo>
                      <a:cubicBezTo>
                        <a:pt x="1484734" y="10243"/>
                        <a:pt x="1484925" y="8529"/>
                        <a:pt x="1482829" y="7576"/>
                      </a:cubicBezTo>
                      <a:lnTo>
                        <a:pt x="1471113" y="813"/>
                      </a:lnTo>
                      <a:cubicBezTo>
                        <a:pt x="1469023" y="-271"/>
                        <a:pt x="1466536" y="-271"/>
                        <a:pt x="1464446" y="813"/>
                      </a:cubicBezTo>
                      <a:lnTo>
                        <a:pt x="1418535" y="27293"/>
                      </a:lnTo>
                      <a:cubicBezTo>
                        <a:pt x="1416630" y="28436"/>
                        <a:pt x="1416440" y="30150"/>
                        <a:pt x="1418535" y="31198"/>
                      </a:cubicBezTo>
                      <a:close/>
                      <a:moveTo>
                        <a:pt x="1522453" y="91111"/>
                      </a:moveTo>
                      <a:cubicBezTo>
                        <a:pt x="1524554" y="92149"/>
                        <a:pt x="1527019" y="92149"/>
                        <a:pt x="1529121" y="91111"/>
                      </a:cubicBezTo>
                      <a:lnTo>
                        <a:pt x="1575031" y="64631"/>
                      </a:lnTo>
                      <a:cubicBezTo>
                        <a:pt x="1576936" y="63488"/>
                        <a:pt x="1577127" y="61773"/>
                        <a:pt x="1575031" y="60821"/>
                      </a:cubicBezTo>
                      <a:lnTo>
                        <a:pt x="1531121" y="35484"/>
                      </a:lnTo>
                      <a:cubicBezTo>
                        <a:pt x="1529031" y="34400"/>
                        <a:pt x="1526544" y="34400"/>
                        <a:pt x="1524453" y="35484"/>
                      </a:cubicBezTo>
                      <a:lnTo>
                        <a:pt x="1478543" y="61964"/>
                      </a:lnTo>
                      <a:cubicBezTo>
                        <a:pt x="1476638" y="63107"/>
                        <a:pt x="1476447" y="64821"/>
                        <a:pt x="1478543" y="65869"/>
                      </a:cubicBezTo>
                      <a:close/>
                      <a:moveTo>
                        <a:pt x="1650183" y="238176"/>
                      </a:moveTo>
                      <a:lnTo>
                        <a:pt x="1696094" y="211697"/>
                      </a:lnTo>
                      <a:cubicBezTo>
                        <a:pt x="1698094" y="210554"/>
                        <a:pt x="1698285" y="208839"/>
                        <a:pt x="1696094" y="207887"/>
                      </a:cubicBezTo>
                      <a:lnTo>
                        <a:pt x="1652184" y="182550"/>
                      </a:lnTo>
                      <a:cubicBezTo>
                        <a:pt x="1650093" y="181466"/>
                        <a:pt x="1647606" y="181466"/>
                        <a:pt x="1645516" y="182550"/>
                      </a:cubicBezTo>
                      <a:lnTo>
                        <a:pt x="1599701" y="209030"/>
                      </a:lnTo>
                      <a:cubicBezTo>
                        <a:pt x="1597701" y="210173"/>
                        <a:pt x="1597510" y="211887"/>
                        <a:pt x="1599701" y="212935"/>
                      </a:cubicBezTo>
                      <a:lnTo>
                        <a:pt x="1643516" y="238272"/>
                      </a:lnTo>
                      <a:cubicBezTo>
                        <a:pt x="1645684" y="239344"/>
                        <a:pt x="1648236" y="239309"/>
                        <a:pt x="1650374" y="238176"/>
                      </a:cubicBezTo>
                      <a:close/>
                      <a:moveTo>
                        <a:pt x="1296044" y="115304"/>
                      </a:moveTo>
                      <a:cubicBezTo>
                        <a:pt x="1298145" y="116342"/>
                        <a:pt x="1300610" y="116342"/>
                        <a:pt x="1302712" y="115304"/>
                      </a:cubicBezTo>
                      <a:lnTo>
                        <a:pt x="1348622" y="88824"/>
                      </a:lnTo>
                      <a:cubicBezTo>
                        <a:pt x="1350622" y="87681"/>
                        <a:pt x="1350813" y="85967"/>
                        <a:pt x="1348622" y="85014"/>
                      </a:cubicBezTo>
                      <a:lnTo>
                        <a:pt x="1337001" y="78252"/>
                      </a:lnTo>
                      <a:cubicBezTo>
                        <a:pt x="1334900" y="77213"/>
                        <a:pt x="1332435" y="77213"/>
                        <a:pt x="1330334" y="78252"/>
                      </a:cubicBezTo>
                      <a:lnTo>
                        <a:pt x="1284424" y="104826"/>
                      </a:lnTo>
                      <a:cubicBezTo>
                        <a:pt x="1282423" y="105874"/>
                        <a:pt x="1282328" y="107589"/>
                        <a:pt x="1284424" y="108636"/>
                      </a:cubicBezTo>
                      <a:close/>
                      <a:moveTo>
                        <a:pt x="747023" y="451060"/>
                      </a:moveTo>
                      <a:cubicBezTo>
                        <a:pt x="749113" y="452145"/>
                        <a:pt x="751600" y="452145"/>
                        <a:pt x="753690" y="451060"/>
                      </a:cubicBezTo>
                      <a:lnTo>
                        <a:pt x="799601" y="424581"/>
                      </a:lnTo>
                      <a:cubicBezTo>
                        <a:pt x="801506" y="423438"/>
                        <a:pt x="801696" y="421723"/>
                        <a:pt x="799601" y="420675"/>
                      </a:cubicBezTo>
                      <a:lnTo>
                        <a:pt x="755691" y="395339"/>
                      </a:lnTo>
                      <a:cubicBezTo>
                        <a:pt x="753589" y="394300"/>
                        <a:pt x="751124" y="394300"/>
                        <a:pt x="749023" y="395339"/>
                      </a:cubicBezTo>
                      <a:lnTo>
                        <a:pt x="703113" y="421818"/>
                      </a:lnTo>
                      <a:cubicBezTo>
                        <a:pt x="701208" y="422961"/>
                        <a:pt x="701017" y="424676"/>
                        <a:pt x="703113" y="425628"/>
                      </a:cubicBezTo>
                      <a:close/>
                    </a:path>
                  </a:pathLst>
                </a:custGeom>
                <a:solidFill>
                  <a:srgbClr val="455A6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325" name="Полилиния: фигура 508">
                  <a:extLst>
                    <a:ext uri="{FF2B5EF4-FFF2-40B4-BE49-F238E27FC236}">
                      <a16:creationId xmlns:a16="http://schemas.microsoft.com/office/drawing/2014/main" id="{3121187D-8F8E-4DDF-B847-969B1E965638}"/>
                    </a:ext>
                  </a:extLst>
                </p:cNvPr>
                <p:cNvSpPr/>
                <p:nvPr/>
              </p:nvSpPr>
              <p:spPr>
                <a:xfrm>
                  <a:off x="8831103" y="4632944"/>
                  <a:ext cx="756189" cy="436435"/>
                </a:xfrm>
                <a:custGeom>
                  <a:avLst/>
                  <a:gdLst>
                    <a:gd name="connsiteX0" fmla="*/ 0 w 756189"/>
                    <a:gd name="connsiteY0" fmla="*/ 277749 h 436435"/>
                    <a:gd name="connsiteX1" fmla="*/ 10001 w 756189"/>
                    <a:gd name="connsiteY1" fmla="*/ 283464 h 436435"/>
                    <a:gd name="connsiteX2" fmla="*/ 274987 w 756189"/>
                    <a:gd name="connsiteY2" fmla="*/ 436436 h 436435"/>
                    <a:gd name="connsiteX3" fmla="*/ 746379 w 756189"/>
                    <a:gd name="connsiteY3" fmla="*/ 164306 h 436435"/>
                    <a:gd name="connsiteX4" fmla="*/ 756190 w 756189"/>
                    <a:gd name="connsiteY4" fmla="*/ 158687 h 436435"/>
                    <a:gd name="connsiteX5" fmla="*/ 481203 w 756189"/>
                    <a:gd name="connsiteY5" fmla="*/ 0 h 436435"/>
                    <a:gd name="connsiteX6" fmla="*/ 0 w 756189"/>
                    <a:gd name="connsiteY6" fmla="*/ 277749 h 4364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56189" h="436435">
                      <a:moveTo>
                        <a:pt x="0" y="277749"/>
                      </a:moveTo>
                      <a:lnTo>
                        <a:pt x="10001" y="283464"/>
                      </a:lnTo>
                      <a:lnTo>
                        <a:pt x="274987" y="436436"/>
                      </a:lnTo>
                      <a:lnTo>
                        <a:pt x="746379" y="164306"/>
                      </a:lnTo>
                      <a:lnTo>
                        <a:pt x="756190" y="158687"/>
                      </a:lnTo>
                      <a:lnTo>
                        <a:pt x="481203" y="0"/>
                      </a:lnTo>
                      <a:lnTo>
                        <a:pt x="0" y="277749"/>
                      </a:lnTo>
                      <a:close/>
                    </a:path>
                  </a:pathLst>
                </a:custGeom>
                <a:solidFill>
                  <a:srgbClr val="2632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326" name="Полилиния: фигура 509">
                  <a:extLst>
                    <a:ext uri="{FF2B5EF4-FFF2-40B4-BE49-F238E27FC236}">
                      <a16:creationId xmlns:a16="http://schemas.microsoft.com/office/drawing/2014/main" id="{18AD1D1C-9BB3-48EC-B9C6-C7A7472648B2}"/>
                    </a:ext>
                  </a:extLst>
                </p:cNvPr>
                <p:cNvSpPr/>
                <p:nvPr/>
              </p:nvSpPr>
              <p:spPr>
                <a:xfrm>
                  <a:off x="8847105" y="4651232"/>
                  <a:ext cx="724376" cy="418147"/>
                </a:xfrm>
                <a:custGeom>
                  <a:avLst/>
                  <a:gdLst>
                    <a:gd name="connsiteX0" fmla="*/ 724376 w 724376"/>
                    <a:gd name="connsiteY0" fmla="*/ 149543 h 418147"/>
                    <a:gd name="connsiteX1" fmla="*/ 465201 w 724376"/>
                    <a:gd name="connsiteY1" fmla="*/ 0 h 418147"/>
                    <a:gd name="connsiteX2" fmla="*/ 0 w 724376"/>
                    <a:gd name="connsiteY2" fmla="*/ 268700 h 418147"/>
                    <a:gd name="connsiteX3" fmla="*/ 258985 w 724376"/>
                    <a:gd name="connsiteY3" fmla="*/ 418148 h 418147"/>
                    <a:gd name="connsiteX4" fmla="*/ 724376 w 724376"/>
                    <a:gd name="connsiteY4" fmla="*/ 149543 h 4181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24376" h="418147">
                      <a:moveTo>
                        <a:pt x="724376" y="149543"/>
                      </a:moveTo>
                      <a:lnTo>
                        <a:pt x="465201" y="0"/>
                      </a:lnTo>
                      <a:lnTo>
                        <a:pt x="0" y="268700"/>
                      </a:lnTo>
                      <a:lnTo>
                        <a:pt x="258985" y="418148"/>
                      </a:lnTo>
                      <a:lnTo>
                        <a:pt x="724376" y="149543"/>
                      </a:lnTo>
                      <a:close/>
                    </a:path>
                  </a:pathLst>
                </a:custGeom>
                <a:solidFill>
                  <a:srgbClr val="37474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327" name="Полилиния: фигура 511">
                  <a:extLst>
                    <a:ext uri="{FF2B5EF4-FFF2-40B4-BE49-F238E27FC236}">
                      <a16:creationId xmlns:a16="http://schemas.microsoft.com/office/drawing/2014/main" id="{0F1C0F83-2ED4-492D-B887-5237EB498C6F}"/>
                    </a:ext>
                  </a:extLst>
                </p:cNvPr>
                <p:cNvSpPr/>
                <p:nvPr/>
              </p:nvSpPr>
              <p:spPr>
                <a:xfrm>
                  <a:off x="7620761" y="2706893"/>
                  <a:ext cx="1620203" cy="2070354"/>
                </a:xfrm>
                <a:custGeom>
                  <a:avLst/>
                  <a:gdLst>
                    <a:gd name="connsiteX0" fmla="*/ 24194 w 1620203"/>
                    <a:gd name="connsiteY0" fmla="*/ 875824 h 2070354"/>
                    <a:gd name="connsiteX1" fmla="*/ 1 w 1620203"/>
                    <a:gd name="connsiteY1" fmla="*/ 920020 h 2070354"/>
                    <a:gd name="connsiteX2" fmla="*/ 78582 w 1620203"/>
                    <a:gd name="connsiteY2" fmla="*/ 2070354 h 2070354"/>
                    <a:gd name="connsiteX3" fmla="*/ 1596010 w 1620203"/>
                    <a:gd name="connsiteY3" fmla="*/ 1194530 h 2070354"/>
                    <a:gd name="connsiteX4" fmla="*/ 1620203 w 1620203"/>
                    <a:gd name="connsiteY4" fmla="*/ 1150334 h 2070354"/>
                    <a:gd name="connsiteX5" fmla="*/ 1541622 w 1620203"/>
                    <a:gd name="connsiteY5" fmla="*/ 0 h 20703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20203" h="2070354">
                      <a:moveTo>
                        <a:pt x="24194" y="875824"/>
                      </a:moveTo>
                      <a:cubicBezTo>
                        <a:pt x="9055" y="885405"/>
                        <a:pt x="-86" y="902104"/>
                        <a:pt x="1" y="920020"/>
                      </a:cubicBezTo>
                      <a:lnTo>
                        <a:pt x="78582" y="2070354"/>
                      </a:lnTo>
                      <a:lnTo>
                        <a:pt x="1596010" y="1194530"/>
                      </a:lnTo>
                      <a:cubicBezTo>
                        <a:pt x="1611149" y="1184949"/>
                        <a:pt x="1620290" y="1168250"/>
                        <a:pt x="1620203" y="1150334"/>
                      </a:cubicBezTo>
                      <a:lnTo>
                        <a:pt x="154162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328" name="Полилиния: фигура 512">
                  <a:extLst>
                    <a:ext uri="{FF2B5EF4-FFF2-40B4-BE49-F238E27FC236}">
                      <a16:creationId xmlns:a16="http://schemas.microsoft.com/office/drawing/2014/main" id="{C7098984-6BC0-41EF-B21F-5E95CBC277AB}"/>
                    </a:ext>
                  </a:extLst>
                </p:cNvPr>
                <p:cNvSpPr/>
                <p:nvPr/>
              </p:nvSpPr>
              <p:spPr>
                <a:xfrm>
                  <a:off x="7581993" y="2684510"/>
                  <a:ext cx="1658972" cy="2093118"/>
                </a:xfrm>
                <a:custGeom>
                  <a:avLst/>
                  <a:gdLst>
                    <a:gd name="connsiteX0" fmla="*/ 1580390 w 1658972"/>
                    <a:gd name="connsiteY0" fmla="*/ 22384 h 2093118"/>
                    <a:gd name="connsiteX1" fmla="*/ 1541623 w 1658972"/>
                    <a:gd name="connsiteY1" fmla="*/ 0 h 2093118"/>
                    <a:gd name="connsiteX2" fmla="*/ 24195 w 1658972"/>
                    <a:gd name="connsiteY2" fmla="*/ 876300 h 2093118"/>
                    <a:gd name="connsiteX3" fmla="*/ 2 w 1658972"/>
                    <a:gd name="connsiteY3" fmla="*/ 920496 h 2093118"/>
                    <a:gd name="connsiteX4" fmla="*/ 78583 w 1658972"/>
                    <a:gd name="connsiteY4" fmla="*/ 2070830 h 2093118"/>
                    <a:gd name="connsiteX5" fmla="*/ 117350 w 1658972"/>
                    <a:gd name="connsiteY5" fmla="*/ 2093119 h 2093118"/>
                    <a:gd name="connsiteX6" fmla="*/ 1634777 w 1658972"/>
                    <a:gd name="connsiteY6" fmla="*/ 1217295 h 2093118"/>
                    <a:gd name="connsiteX7" fmla="*/ 1658971 w 1658972"/>
                    <a:gd name="connsiteY7" fmla="*/ 1173004 h 20931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658972" h="2093118">
                      <a:moveTo>
                        <a:pt x="1580390" y="22384"/>
                      </a:moveTo>
                      <a:lnTo>
                        <a:pt x="1541623" y="0"/>
                      </a:lnTo>
                      <a:lnTo>
                        <a:pt x="24195" y="876300"/>
                      </a:lnTo>
                      <a:cubicBezTo>
                        <a:pt x="9015" y="885843"/>
                        <a:pt x="-140" y="902567"/>
                        <a:pt x="2" y="920496"/>
                      </a:cubicBezTo>
                      <a:lnTo>
                        <a:pt x="78583" y="2070830"/>
                      </a:lnTo>
                      <a:lnTo>
                        <a:pt x="117350" y="2093119"/>
                      </a:lnTo>
                      <a:lnTo>
                        <a:pt x="1634777" y="1217295"/>
                      </a:lnTo>
                      <a:cubicBezTo>
                        <a:pt x="1649945" y="1207696"/>
                        <a:pt x="1659091" y="1190953"/>
                        <a:pt x="1658971" y="1173004"/>
                      </a:cubicBezTo>
                      <a:close/>
                    </a:path>
                  </a:pathLst>
                </a:custGeom>
                <a:solidFill>
                  <a:srgbClr val="E0E0E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329" name="Полилиния: фигура 513">
                  <a:extLst>
                    <a:ext uri="{FF2B5EF4-FFF2-40B4-BE49-F238E27FC236}">
                      <a16:creationId xmlns:a16="http://schemas.microsoft.com/office/drawing/2014/main" id="{330C322E-C2A1-4F7B-AC3F-C74B38B3A747}"/>
                    </a:ext>
                  </a:extLst>
                </p:cNvPr>
                <p:cNvSpPr/>
                <p:nvPr/>
              </p:nvSpPr>
              <p:spPr>
                <a:xfrm>
                  <a:off x="7620761" y="2706893"/>
                  <a:ext cx="1620203" cy="2070354"/>
                </a:xfrm>
                <a:custGeom>
                  <a:avLst/>
                  <a:gdLst>
                    <a:gd name="connsiteX0" fmla="*/ 24194 w 1620203"/>
                    <a:gd name="connsiteY0" fmla="*/ 875824 h 2070354"/>
                    <a:gd name="connsiteX1" fmla="*/ 1 w 1620203"/>
                    <a:gd name="connsiteY1" fmla="*/ 920020 h 2070354"/>
                    <a:gd name="connsiteX2" fmla="*/ 78582 w 1620203"/>
                    <a:gd name="connsiteY2" fmla="*/ 2070354 h 2070354"/>
                    <a:gd name="connsiteX3" fmla="*/ 1596010 w 1620203"/>
                    <a:gd name="connsiteY3" fmla="*/ 1194530 h 2070354"/>
                    <a:gd name="connsiteX4" fmla="*/ 1620203 w 1620203"/>
                    <a:gd name="connsiteY4" fmla="*/ 1150334 h 2070354"/>
                    <a:gd name="connsiteX5" fmla="*/ 1541622 w 1620203"/>
                    <a:gd name="connsiteY5" fmla="*/ 0 h 20703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20203" h="2070354">
                      <a:moveTo>
                        <a:pt x="24194" y="875824"/>
                      </a:moveTo>
                      <a:cubicBezTo>
                        <a:pt x="9055" y="885405"/>
                        <a:pt x="-86" y="902104"/>
                        <a:pt x="1" y="920020"/>
                      </a:cubicBezTo>
                      <a:lnTo>
                        <a:pt x="78582" y="2070354"/>
                      </a:lnTo>
                      <a:lnTo>
                        <a:pt x="1596010" y="1194530"/>
                      </a:lnTo>
                      <a:cubicBezTo>
                        <a:pt x="1611149" y="1184949"/>
                        <a:pt x="1620290" y="1168250"/>
                        <a:pt x="1620203" y="1150334"/>
                      </a:cubicBezTo>
                      <a:lnTo>
                        <a:pt x="154162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330" name="Полилиния: фигура 514">
                  <a:extLst>
                    <a:ext uri="{FF2B5EF4-FFF2-40B4-BE49-F238E27FC236}">
                      <a16:creationId xmlns:a16="http://schemas.microsoft.com/office/drawing/2014/main" id="{2FA1676C-D435-4CFB-8C0C-929C71A39BAE}"/>
                    </a:ext>
                  </a:extLst>
                </p:cNvPr>
                <p:cNvSpPr/>
                <p:nvPr/>
              </p:nvSpPr>
              <p:spPr>
                <a:xfrm>
                  <a:off x="7620761" y="2706893"/>
                  <a:ext cx="1620203" cy="2070354"/>
                </a:xfrm>
                <a:custGeom>
                  <a:avLst/>
                  <a:gdLst>
                    <a:gd name="connsiteX0" fmla="*/ 1532764 w 1620203"/>
                    <a:gd name="connsiteY0" fmla="*/ 15812 h 2070354"/>
                    <a:gd name="connsiteX1" fmla="*/ 1610392 w 1620203"/>
                    <a:gd name="connsiteY1" fmla="*/ 1150906 h 2070354"/>
                    <a:gd name="connsiteX2" fmla="*/ 1590866 w 1620203"/>
                    <a:gd name="connsiteY2" fmla="*/ 1186243 h 2070354"/>
                    <a:gd name="connsiteX3" fmla="*/ 87059 w 1620203"/>
                    <a:gd name="connsiteY3" fmla="*/ 2054447 h 2070354"/>
                    <a:gd name="connsiteX4" fmla="*/ 9430 w 1620203"/>
                    <a:gd name="connsiteY4" fmla="*/ 919448 h 2070354"/>
                    <a:gd name="connsiteX5" fmla="*/ 28957 w 1620203"/>
                    <a:gd name="connsiteY5" fmla="*/ 884015 h 2070354"/>
                    <a:gd name="connsiteX6" fmla="*/ 1532764 w 1620203"/>
                    <a:gd name="connsiteY6" fmla="*/ 15812 h 2070354"/>
                    <a:gd name="connsiteX7" fmla="*/ 1541241 w 1620203"/>
                    <a:gd name="connsiteY7" fmla="*/ 0 h 2070354"/>
                    <a:gd name="connsiteX8" fmla="*/ 24194 w 1620203"/>
                    <a:gd name="connsiteY8" fmla="*/ 875824 h 2070354"/>
                    <a:gd name="connsiteX9" fmla="*/ 1 w 1620203"/>
                    <a:gd name="connsiteY9" fmla="*/ 920020 h 2070354"/>
                    <a:gd name="connsiteX10" fmla="*/ 78582 w 1620203"/>
                    <a:gd name="connsiteY10" fmla="*/ 2070354 h 2070354"/>
                    <a:gd name="connsiteX11" fmla="*/ 1596010 w 1620203"/>
                    <a:gd name="connsiteY11" fmla="*/ 1194530 h 2070354"/>
                    <a:gd name="connsiteX12" fmla="*/ 1620203 w 1620203"/>
                    <a:gd name="connsiteY12" fmla="*/ 1150334 h 2070354"/>
                    <a:gd name="connsiteX13" fmla="*/ 1541622 w 1620203"/>
                    <a:gd name="connsiteY13" fmla="*/ 0 h 20703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620203" h="2070354">
                      <a:moveTo>
                        <a:pt x="1532764" y="15812"/>
                      </a:moveTo>
                      <a:lnTo>
                        <a:pt x="1610392" y="1150906"/>
                      </a:lnTo>
                      <a:cubicBezTo>
                        <a:pt x="1610136" y="1165192"/>
                        <a:pt x="1602824" y="1178424"/>
                        <a:pt x="1590866" y="1186243"/>
                      </a:cubicBezTo>
                      <a:lnTo>
                        <a:pt x="87059" y="2054447"/>
                      </a:lnTo>
                      <a:lnTo>
                        <a:pt x="9430" y="919448"/>
                      </a:lnTo>
                      <a:cubicBezTo>
                        <a:pt x="9639" y="905124"/>
                        <a:pt x="16958" y="891842"/>
                        <a:pt x="28957" y="884015"/>
                      </a:cubicBezTo>
                      <a:lnTo>
                        <a:pt x="1532764" y="15812"/>
                      </a:lnTo>
                      <a:moveTo>
                        <a:pt x="1541241" y="0"/>
                      </a:moveTo>
                      <a:lnTo>
                        <a:pt x="24194" y="875824"/>
                      </a:lnTo>
                      <a:cubicBezTo>
                        <a:pt x="9055" y="885405"/>
                        <a:pt x="-86" y="902104"/>
                        <a:pt x="1" y="920020"/>
                      </a:cubicBezTo>
                      <a:lnTo>
                        <a:pt x="78582" y="2070354"/>
                      </a:lnTo>
                      <a:lnTo>
                        <a:pt x="1596010" y="1194530"/>
                      </a:lnTo>
                      <a:cubicBezTo>
                        <a:pt x="1611149" y="1184949"/>
                        <a:pt x="1620290" y="1168250"/>
                        <a:pt x="1620203" y="1150334"/>
                      </a:cubicBezTo>
                      <a:lnTo>
                        <a:pt x="1541622" y="0"/>
                      </a:lnTo>
                      <a:close/>
                    </a:path>
                  </a:pathLst>
                </a:custGeom>
                <a:solidFill>
                  <a:srgbClr val="F0F0F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pic>
              <p:nvPicPr>
                <p:cNvPr id="331" name="Рисунок 330">
                  <a:extLst>
                    <a:ext uri="{FF2B5EF4-FFF2-40B4-BE49-F238E27FC236}">
                      <a16:creationId xmlns:a16="http://schemas.microsoft.com/office/drawing/2014/main" id="{0D41FE55-4543-4D29-8635-95BF1CE709A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28299" y="2873201"/>
                  <a:ext cx="1401426" cy="1719311"/>
                </a:xfrm>
                <a:prstGeom prst="rect">
                  <a:avLst/>
                </a:prstGeom>
              </p:spPr>
            </p:pic>
            <p:sp>
              <p:nvSpPr>
                <p:cNvPr id="332" name="Полилиния: фигура 578">
                  <a:extLst>
                    <a:ext uri="{FF2B5EF4-FFF2-40B4-BE49-F238E27FC236}">
                      <a16:creationId xmlns:a16="http://schemas.microsoft.com/office/drawing/2014/main" id="{585EF857-043F-4C37-A7B2-466B1EF930E2}"/>
                    </a:ext>
                  </a:extLst>
                </p:cNvPr>
                <p:cNvSpPr/>
                <p:nvPr/>
              </p:nvSpPr>
              <p:spPr>
                <a:xfrm>
                  <a:off x="7777899" y="3803394"/>
                  <a:ext cx="1371646" cy="803141"/>
                </a:xfrm>
                <a:custGeom>
                  <a:avLst/>
                  <a:gdLst>
                    <a:gd name="connsiteX0" fmla="*/ 1366101 w 1371646"/>
                    <a:gd name="connsiteY0" fmla="*/ 17734 h 803141"/>
                    <a:gd name="connsiteX1" fmla="*/ 6693 w 1371646"/>
                    <a:gd name="connsiteY1" fmla="*/ 802403 h 803141"/>
                    <a:gd name="connsiteX2" fmla="*/ 26 w 1371646"/>
                    <a:gd name="connsiteY2" fmla="*/ 798117 h 803141"/>
                    <a:gd name="connsiteX3" fmla="*/ 26 w 1371646"/>
                    <a:gd name="connsiteY3" fmla="*/ 796974 h 803141"/>
                    <a:gd name="connsiteX4" fmla="*/ 5550 w 1371646"/>
                    <a:gd name="connsiteY4" fmla="*/ 785639 h 803141"/>
                    <a:gd name="connsiteX5" fmla="*/ 1365053 w 1371646"/>
                    <a:gd name="connsiteY5" fmla="*/ 779 h 803141"/>
                    <a:gd name="connsiteX6" fmla="*/ 1371625 w 1371646"/>
                    <a:gd name="connsiteY6" fmla="*/ 5066 h 803141"/>
                    <a:gd name="connsiteX7" fmla="*/ 1371625 w 1371646"/>
                    <a:gd name="connsiteY7" fmla="*/ 6209 h 803141"/>
                    <a:gd name="connsiteX8" fmla="*/ 1366101 w 1371646"/>
                    <a:gd name="connsiteY8" fmla="*/ 17734 h 8031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71646" h="803141">
                      <a:moveTo>
                        <a:pt x="1366101" y="17734"/>
                      </a:moveTo>
                      <a:lnTo>
                        <a:pt x="6693" y="802403"/>
                      </a:lnTo>
                      <a:cubicBezTo>
                        <a:pt x="3359" y="804308"/>
                        <a:pt x="311" y="802403"/>
                        <a:pt x="26" y="798117"/>
                      </a:cubicBezTo>
                      <a:lnTo>
                        <a:pt x="26" y="796974"/>
                      </a:lnTo>
                      <a:cubicBezTo>
                        <a:pt x="-258" y="792486"/>
                        <a:pt x="1841" y="788181"/>
                        <a:pt x="5550" y="785639"/>
                      </a:cubicBezTo>
                      <a:lnTo>
                        <a:pt x="1365053" y="779"/>
                      </a:lnTo>
                      <a:cubicBezTo>
                        <a:pt x="1368387" y="-1221"/>
                        <a:pt x="1371340" y="779"/>
                        <a:pt x="1371625" y="5066"/>
                      </a:cubicBezTo>
                      <a:lnTo>
                        <a:pt x="1371625" y="6209"/>
                      </a:lnTo>
                      <a:cubicBezTo>
                        <a:pt x="1371883" y="10744"/>
                        <a:pt x="1369798" y="15094"/>
                        <a:pt x="1366101" y="17734"/>
                      </a:cubicBezTo>
                      <a:close/>
                    </a:path>
                  </a:pathLst>
                </a:custGeom>
                <a:solidFill>
                  <a:srgbClr val="E0E0E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333" name="Полилиния: фигура 579">
                  <a:extLst>
                    <a:ext uri="{FF2B5EF4-FFF2-40B4-BE49-F238E27FC236}">
                      <a16:creationId xmlns:a16="http://schemas.microsoft.com/office/drawing/2014/main" id="{22592D1F-C1B3-4E84-917C-9C5F5A0EB531}"/>
                    </a:ext>
                  </a:extLst>
                </p:cNvPr>
                <p:cNvSpPr/>
                <p:nvPr/>
              </p:nvSpPr>
              <p:spPr>
                <a:xfrm>
                  <a:off x="7780960" y="3846964"/>
                  <a:ext cx="1371622" cy="803236"/>
                </a:xfrm>
                <a:custGeom>
                  <a:avLst/>
                  <a:gdLst>
                    <a:gd name="connsiteX0" fmla="*/ 1366088 w 1371622"/>
                    <a:gd name="connsiteY0" fmla="*/ 17598 h 803236"/>
                    <a:gd name="connsiteX1" fmla="*/ 6584 w 1371622"/>
                    <a:gd name="connsiteY1" fmla="*/ 802458 h 803236"/>
                    <a:gd name="connsiteX2" fmla="*/ 12 w 1371622"/>
                    <a:gd name="connsiteY2" fmla="*/ 798172 h 803236"/>
                    <a:gd name="connsiteX3" fmla="*/ 12 w 1371622"/>
                    <a:gd name="connsiteY3" fmla="*/ 796933 h 803236"/>
                    <a:gd name="connsiteX4" fmla="*/ 5537 w 1371622"/>
                    <a:gd name="connsiteY4" fmla="*/ 785598 h 803236"/>
                    <a:gd name="connsiteX5" fmla="*/ 1365040 w 1371622"/>
                    <a:gd name="connsiteY5" fmla="*/ 738 h 803236"/>
                    <a:gd name="connsiteX6" fmla="*/ 1371612 w 1371622"/>
                    <a:gd name="connsiteY6" fmla="*/ 5025 h 803236"/>
                    <a:gd name="connsiteX7" fmla="*/ 1371612 w 1371622"/>
                    <a:gd name="connsiteY7" fmla="*/ 6358 h 803236"/>
                    <a:gd name="connsiteX8" fmla="*/ 1366088 w 1371622"/>
                    <a:gd name="connsiteY8" fmla="*/ 17598 h 803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71622" h="803236">
                      <a:moveTo>
                        <a:pt x="1366088" y="17598"/>
                      </a:moveTo>
                      <a:lnTo>
                        <a:pt x="6584" y="802458"/>
                      </a:lnTo>
                      <a:cubicBezTo>
                        <a:pt x="3251" y="804458"/>
                        <a:pt x="298" y="802458"/>
                        <a:pt x="12" y="798172"/>
                      </a:cubicBezTo>
                      <a:lnTo>
                        <a:pt x="12" y="796933"/>
                      </a:lnTo>
                      <a:cubicBezTo>
                        <a:pt x="-179" y="792464"/>
                        <a:pt x="1899" y="788201"/>
                        <a:pt x="5537" y="785598"/>
                      </a:cubicBezTo>
                      <a:lnTo>
                        <a:pt x="1365040" y="738"/>
                      </a:lnTo>
                      <a:cubicBezTo>
                        <a:pt x="1368374" y="-1167"/>
                        <a:pt x="1371326" y="738"/>
                        <a:pt x="1371612" y="5025"/>
                      </a:cubicBezTo>
                      <a:lnTo>
                        <a:pt x="1371612" y="6358"/>
                      </a:lnTo>
                      <a:cubicBezTo>
                        <a:pt x="1371789" y="10797"/>
                        <a:pt x="1369710" y="15026"/>
                        <a:pt x="1366088" y="17598"/>
                      </a:cubicBezTo>
                      <a:close/>
                    </a:path>
                  </a:pathLst>
                </a:custGeom>
                <a:solidFill>
                  <a:srgbClr val="E0E0E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334" name="Полилиния: фигура 580">
                  <a:extLst>
                    <a:ext uri="{FF2B5EF4-FFF2-40B4-BE49-F238E27FC236}">
                      <a16:creationId xmlns:a16="http://schemas.microsoft.com/office/drawing/2014/main" id="{E7A80234-9454-4D3D-9BB2-2A661D46DAF7}"/>
                    </a:ext>
                  </a:extLst>
                </p:cNvPr>
                <p:cNvSpPr/>
                <p:nvPr/>
              </p:nvSpPr>
              <p:spPr>
                <a:xfrm>
                  <a:off x="7582019" y="2684510"/>
                  <a:ext cx="1586364" cy="1000125"/>
                </a:xfrm>
                <a:custGeom>
                  <a:avLst/>
                  <a:gdLst>
                    <a:gd name="connsiteX0" fmla="*/ 1580269 w 1586364"/>
                    <a:gd name="connsiteY0" fmla="*/ 22289 h 1000125"/>
                    <a:gd name="connsiteX1" fmla="*/ 1541597 w 1586364"/>
                    <a:gd name="connsiteY1" fmla="*/ 0 h 1000125"/>
                    <a:gd name="connsiteX2" fmla="*/ 24169 w 1586364"/>
                    <a:gd name="connsiteY2" fmla="*/ 876300 h 1000125"/>
                    <a:gd name="connsiteX3" fmla="*/ 928 w 1586364"/>
                    <a:gd name="connsiteY3" fmla="*/ 909257 h 1000125"/>
                    <a:gd name="connsiteX4" fmla="*/ 71 w 1586364"/>
                    <a:gd name="connsiteY4" fmla="*/ 914019 h 1000125"/>
                    <a:gd name="connsiteX5" fmla="*/ 71 w 1586364"/>
                    <a:gd name="connsiteY5" fmla="*/ 918401 h 1000125"/>
                    <a:gd name="connsiteX6" fmla="*/ 71 w 1586364"/>
                    <a:gd name="connsiteY6" fmla="*/ 920591 h 1000125"/>
                    <a:gd name="connsiteX7" fmla="*/ 3976 w 1586364"/>
                    <a:gd name="connsiteY7" fmla="*/ 977741 h 1000125"/>
                    <a:gd name="connsiteX8" fmla="*/ 42743 w 1586364"/>
                    <a:gd name="connsiteY8" fmla="*/ 1000125 h 1000125"/>
                    <a:gd name="connsiteX9" fmla="*/ 1586365 w 1586364"/>
                    <a:gd name="connsiteY9" fmla="*/ 108966 h 1000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86364" h="1000125">
                      <a:moveTo>
                        <a:pt x="1580269" y="22289"/>
                      </a:moveTo>
                      <a:lnTo>
                        <a:pt x="1541597" y="0"/>
                      </a:lnTo>
                      <a:lnTo>
                        <a:pt x="24169" y="876300"/>
                      </a:lnTo>
                      <a:cubicBezTo>
                        <a:pt x="12444" y="883858"/>
                        <a:pt x="4111" y="895674"/>
                        <a:pt x="928" y="909257"/>
                      </a:cubicBezTo>
                      <a:cubicBezTo>
                        <a:pt x="550" y="910826"/>
                        <a:pt x="264" y="912416"/>
                        <a:pt x="71" y="914019"/>
                      </a:cubicBezTo>
                      <a:cubicBezTo>
                        <a:pt x="-24" y="915478"/>
                        <a:pt x="-24" y="916942"/>
                        <a:pt x="71" y="918401"/>
                      </a:cubicBezTo>
                      <a:cubicBezTo>
                        <a:pt x="71" y="919067"/>
                        <a:pt x="71" y="919829"/>
                        <a:pt x="71" y="920591"/>
                      </a:cubicBezTo>
                      <a:lnTo>
                        <a:pt x="3976" y="977741"/>
                      </a:lnTo>
                      <a:lnTo>
                        <a:pt x="42743" y="1000125"/>
                      </a:lnTo>
                      <a:lnTo>
                        <a:pt x="1586365" y="108966"/>
                      </a:lnTo>
                      <a:close/>
                    </a:path>
                  </a:pathLst>
                </a:custGeom>
                <a:solidFill>
                  <a:srgbClr val="37474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335" name="Полилиния: фигура 581">
                  <a:extLst>
                    <a:ext uri="{FF2B5EF4-FFF2-40B4-BE49-F238E27FC236}">
                      <a16:creationId xmlns:a16="http://schemas.microsoft.com/office/drawing/2014/main" id="{839EB8DC-BAA8-4F9D-AC4F-D5FAFD66295D}"/>
                    </a:ext>
                  </a:extLst>
                </p:cNvPr>
                <p:cNvSpPr/>
                <p:nvPr/>
              </p:nvSpPr>
              <p:spPr>
                <a:xfrm>
                  <a:off x="7582947" y="2684510"/>
                  <a:ext cx="1579340" cy="922115"/>
                </a:xfrm>
                <a:custGeom>
                  <a:avLst/>
                  <a:gdLst>
                    <a:gd name="connsiteX0" fmla="*/ 1579340 w 1579340"/>
                    <a:gd name="connsiteY0" fmla="*/ 22289 h 922115"/>
                    <a:gd name="connsiteX1" fmla="*/ 62008 w 1579340"/>
                    <a:gd name="connsiteY1" fmla="*/ 898589 h 922115"/>
                    <a:gd name="connsiteX2" fmla="*/ 41910 w 1579340"/>
                    <a:gd name="connsiteY2" fmla="*/ 922115 h 922115"/>
                    <a:gd name="connsiteX3" fmla="*/ 3238 w 1579340"/>
                    <a:gd name="connsiteY3" fmla="*/ 899732 h 922115"/>
                    <a:gd name="connsiteX4" fmla="*/ 0 w 1579340"/>
                    <a:gd name="connsiteY4" fmla="*/ 909257 h 922115"/>
                    <a:gd name="connsiteX5" fmla="*/ 23241 w 1579340"/>
                    <a:gd name="connsiteY5" fmla="*/ 876300 h 922115"/>
                    <a:gd name="connsiteX6" fmla="*/ 1540669 w 1579340"/>
                    <a:gd name="connsiteY6" fmla="*/ 0 h 9221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79340" h="922115">
                      <a:moveTo>
                        <a:pt x="1579340" y="22289"/>
                      </a:moveTo>
                      <a:lnTo>
                        <a:pt x="62008" y="898589"/>
                      </a:lnTo>
                      <a:cubicBezTo>
                        <a:pt x="53057" y="904187"/>
                        <a:pt x="46041" y="912399"/>
                        <a:pt x="41910" y="922115"/>
                      </a:cubicBezTo>
                      <a:lnTo>
                        <a:pt x="3238" y="899732"/>
                      </a:lnTo>
                      <a:cubicBezTo>
                        <a:pt x="1843" y="902790"/>
                        <a:pt x="758" y="905981"/>
                        <a:pt x="0" y="909257"/>
                      </a:cubicBezTo>
                      <a:cubicBezTo>
                        <a:pt x="3183" y="895674"/>
                        <a:pt x="11515" y="883858"/>
                        <a:pt x="23241" y="876300"/>
                      </a:cubicBezTo>
                      <a:lnTo>
                        <a:pt x="1540669" y="0"/>
                      </a:lnTo>
                      <a:close/>
                    </a:path>
                  </a:pathLst>
                </a:custGeom>
                <a:solidFill>
                  <a:srgbClr val="455A6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336" name="Полилиния: фигура 582">
                  <a:extLst>
                    <a:ext uri="{FF2B5EF4-FFF2-40B4-BE49-F238E27FC236}">
                      <a16:creationId xmlns:a16="http://schemas.microsoft.com/office/drawing/2014/main" id="{10E49044-423E-4A91-AC58-348370364D24}"/>
                    </a:ext>
                  </a:extLst>
                </p:cNvPr>
                <p:cNvSpPr/>
                <p:nvPr/>
              </p:nvSpPr>
              <p:spPr>
                <a:xfrm>
                  <a:off x="7581828" y="3583670"/>
                  <a:ext cx="42838" cy="100393"/>
                </a:xfrm>
                <a:custGeom>
                  <a:avLst/>
                  <a:gdLst>
                    <a:gd name="connsiteX0" fmla="*/ 38838 w 42838"/>
                    <a:gd name="connsiteY0" fmla="*/ 43244 h 100393"/>
                    <a:gd name="connsiteX1" fmla="*/ 42743 w 42838"/>
                    <a:gd name="connsiteY1" fmla="*/ 100394 h 100393"/>
                    <a:gd name="connsiteX2" fmla="*/ 3976 w 42838"/>
                    <a:gd name="connsiteY2" fmla="*/ 78010 h 100393"/>
                    <a:gd name="connsiteX3" fmla="*/ 71 w 42838"/>
                    <a:gd name="connsiteY3" fmla="*/ 20860 h 100393"/>
                    <a:gd name="connsiteX4" fmla="*/ 71 w 42838"/>
                    <a:gd name="connsiteY4" fmla="*/ 18669 h 100393"/>
                    <a:gd name="connsiteX5" fmla="*/ 71 w 42838"/>
                    <a:gd name="connsiteY5" fmla="*/ 14288 h 100393"/>
                    <a:gd name="connsiteX6" fmla="*/ 928 w 42838"/>
                    <a:gd name="connsiteY6" fmla="*/ 9525 h 100393"/>
                    <a:gd name="connsiteX7" fmla="*/ 4167 w 42838"/>
                    <a:gd name="connsiteY7" fmla="*/ 0 h 100393"/>
                    <a:gd name="connsiteX8" fmla="*/ 42838 w 42838"/>
                    <a:gd name="connsiteY8" fmla="*/ 22384 h 100393"/>
                    <a:gd name="connsiteX9" fmla="*/ 38838 w 42838"/>
                    <a:gd name="connsiteY9" fmla="*/ 43244 h 100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2838" h="100393">
                      <a:moveTo>
                        <a:pt x="38838" y="43244"/>
                      </a:moveTo>
                      <a:lnTo>
                        <a:pt x="42743" y="100394"/>
                      </a:lnTo>
                      <a:lnTo>
                        <a:pt x="3976" y="78010"/>
                      </a:lnTo>
                      <a:lnTo>
                        <a:pt x="71" y="20860"/>
                      </a:lnTo>
                      <a:cubicBezTo>
                        <a:pt x="71" y="20098"/>
                        <a:pt x="71" y="19336"/>
                        <a:pt x="71" y="18669"/>
                      </a:cubicBezTo>
                      <a:cubicBezTo>
                        <a:pt x="-24" y="17210"/>
                        <a:pt x="-24" y="15746"/>
                        <a:pt x="71" y="14288"/>
                      </a:cubicBezTo>
                      <a:cubicBezTo>
                        <a:pt x="264" y="12685"/>
                        <a:pt x="550" y="11095"/>
                        <a:pt x="928" y="9525"/>
                      </a:cubicBezTo>
                      <a:cubicBezTo>
                        <a:pt x="1686" y="6250"/>
                        <a:pt x="2771" y="3059"/>
                        <a:pt x="4167" y="0"/>
                      </a:cubicBezTo>
                      <a:lnTo>
                        <a:pt x="42838" y="22384"/>
                      </a:lnTo>
                      <a:cubicBezTo>
                        <a:pt x="39829" y="28908"/>
                        <a:pt x="38456" y="36068"/>
                        <a:pt x="38838" y="43244"/>
                      </a:cubicBezTo>
                      <a:close/>
                    </a:path>
                  </a:pathLst>
                </a:custGeom>
                <a:solidFill>
                  <a:srgbClr val="263238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</p:grpSp>
        </p:grpSp>
        <p:grpSp>
          <p:nvGrpSpPr>
            <p:cNvPr id="85" name="Группа 84">
              <a:extLst>
                <a:ext uri="{FF2B5EF4-FFF2-40B4-BE49-F238E27FC236}">
                  <a16:creationId xmlns:a16="http://schemas.microsoft.com/office/drawing/2014/main" id="{5AF3F3BC-AD2F-4E3B-8552-D805A801C43C}"/>
                </a:ext>
              </a:extLst>
            </p:cNvPr>
            <p:cNvGrpSpPr/>
            <p:nvPr/>
          </p:nvGrpSpPr>
          <p:grpSpPr>
            <a:xfrm>
              <a:off x="971341" y="1985208"/>
              <a:ext cx="4844036" cy="3532558"/>
              <a:chOff x="618992" y="2136975"/>
              <a:chExt cx="4844036" cy="3532558"/>
            </a:xfrm>
          </p:grpSpPr>
          <p:grpSp>
            <p:nvGrpSpPr>
              <p:cNvPr id="117" name="Рисунок 885">
                <a:extLst>
                  <a:ext uri="{FF2B5EF4-FFF2-40B4-BE49-F238E27FC236}">
                    <a16:creationId xmlns:a16="http://schemas.microsoft.com/office/drawing/2014/main" id="{FE41BE34-17B9-402E-88E8-78D526FF03C6}"/>
                  </a:ext>
                </a:extLst>
              </p:cNvPr>
              <p:cNvGrpSpPr/>
              <p:nvPr/>
            </p:nvGrpSpPr>
            <p:grpSpPr>
              <a:xfrm>
                <a:off x="618992" y="2159965"/>
                <a:ext cx="4802244" cy="3509568"/>
                <a:chOff x="1856339" y="2630289"/>
                <a:chExt cx="3798100" cy="2617562"/>
              </a:xfrm>
              <a:solidFill>
                <a:srgbClr val="FEFEE9"/>
              </a:solidFill>
            </p:grpSpPr>
            <p:sp>
              <p:nvSpPr>
                <p:cNvPr id="299" name="Полилиния: фигура 1157">
                  <a:extLst>
                    <a:ext uri="{FF2B5EF4-FFF2-40B4-BE49-F238E27FC236}">
                      <a16:creationId xmlns:a16="http://schemas.microsoft.com/office/drawing/2014/main" id="{AFE9804E-0C17-4B69-B2DA-0DAD11403E3D}"/>
                    </a:ext>
                  </a:extLst>
                </p:cNvPr>
                <p:cNvSpPr/>
                <p:nvPr/>
              </p:nvSpPr>
              <p:spPr>
                <a:xfrm>
                  <a:off x="2255056" y="3185202"/>
                  <a:ext cx="660860" cy="610080"/>
                </a:xfrm>
                <a:custGeom>
                  <a:avLst/>
                  <a:gdLst>
                    <a:gd name="connsiteX0" fmla="*/ 12100 w 660860"/>
                    <a:gd name="connsiteY0" fmla="*/ 588754 h 610080"/>
                    <a:gd name="connsiteX1" fmla="*/ 0 w 660860"/>
                    <a:gd name="connsiteY1" fmla="*/ 559994 h 610080"/>
                    <a:gd name="connsiteX2" fmla="*/ 7745 w 660860"/>
                    <a:gd name="connsiteY2" fmla="*/ 542900 h 610080"/>
                    <a:gd name="connsiteX3" fmla="*/ 21481 w 660860"/>
                    <a:gd name="connsiteY3" fmla="*/ 542309 h 610080"/>
                    <a:gd name="connsiteX4" fmla="*/ 25594 w 660860"/>
                    <a:gd name="connsiteY4" fmla="*/ 534306 h 610080"/>
                    <a:gd name="connsiteX5" fmla="*/ 27449 w 660860"/>
                    <a:gd name="connsiteY5" fmla="*/ 520265 h 610080"/>
                    <a:gd name="connsiteX6" fmla="*/ 27616 w 660860"/>
                    <a:gd name="connsiteY6" fmla="*/ 505845 h 610080"/>
                    <a:gd name="connsiteX7" fmla="*/ 26329 w 660860"/>
                    <a:gd name="connsiteY7" fmla="*/ 485261 h 610080"/>
                    <a:gd name="connsiteX8" fmla="*/ 22996 w 660860"/>
                    <a:gd name="connsiteY8" fmla="*/ 469315 h 610080"/>
                    <a:gd name="connsiteX9" fmla="*/ 27859 w 660860"/>
                    <a:gd name="connsiteY9" fmla="*/ 466196 h 610080"/>
                    <a:gd name="connsiteX10" fmla="*/ 29071 w 660860"/>
                    <a:gd name="connsiteY10" fmla="*/ 459135 h 610080"/>
                    <a:gd name="connsiteX11" fmla="*/ 27215 w 660860"/>
                    <a:gd name="connsiteY11" fmla="*/ 453893 h 610080"/>
                    <a:gd name="connsiteX12" fmla="*/ 28086 w 660860"/>
                    <a:gd name="connsiteY12" fmla="*/ 440363 h 610080"/>
                    <a:gd name="connsiteX13" fmla="*/ 21053 w 660860"/>
                    <a:gd name="connsiteY13" fmla="*/ 425432 h 610080"/>
                    <a:gd name="connsiteX14" fmla="*/ 19993 w 660860"/>
                    <a:gd name="connsiteY14" fmla="*/ 418551 h 610080"/>
                    <a:gd name="connsiteX15" fmla="*/ 22985 w 660860"/>
                    <a:gd name="connsiteY15" fmla="*/ 414768 h 610080"/>
                    <a:gd name="connsiteX16" fmla="*/ 24499 w 660860"/>
                    <a:gd name="connsiteY16" fmla="*/ 404543 h 610080"/>
                    <a:gd name="connsiteX17" fmla="*/ 20019 w 660860"/>
                    <a:gd name="connsiteY17" fmla="*/ 400362 h 610080"/>
                    <a:gd name="connsiteX18" fmla="*/ 17898 w 660860"/>
                    <a:gd name="connsiteY18" fmla="*/ 396579 h 610080"/>
                    <a:gd name="connsiteX19" fmla="*/ 19565 w 660860"/>
                    <a:gd name="connsiteY19" fmla="*/ 391271 h 610080"/>
                    <a:gd name="connsiteX20" fmla="*/ 18429 w 660860"/>
                    <a:gd name="connsiteY20" fmla="*/ 387223 h 610080"/>
                    <a:gd name="connsiteX21" fmla="*/ 16194 w 660860"/>
                    <a:gd name="connsiteY21" fmla="*/ 384104 h 610080"/>
                    <a:gd name="connsiteX22" fmla="*/ 19110 w 660860"/>
                    <a:gd name="connsiteY22" fmla="*/ 381981 h 610080"/>
                    <a:gd name="connsiteX23" fmla="*/ 26018 w 660860"/>
                    <a:gd name="connsiteY23" fmla="*/ 379525 h 610080"/>
                    <a:gd name="connsiteX24" fmla="*/ 34369 w 660860"/>
                    <a:gd name="connsiteY24" fmla="*/ 364628 h 610080"/>
                    <a:gd name="connsiteX25" fmla="*/ 29813 w 660860"/>
                    <a:gd name="connsiteY25" fmla="*/ 347833 h 610080"/>
                    <a:gd name="connsiteX26" fmla="*/ 43579 w 660860"/>
                    <a:gd name="connsiteY26" fmla="*/ 343519 h 610080"/>
                    <a:gd name="connsiteX27" fmla="*/ 62288 w 660860"/>
                    <a:gd name="connsiteY27" fmla="*/ 350613 h 610080"/>
                    <a:gd name="connsiteX28" fmla="*/ 71017 w 660860"/>
                    <a:gd name="connsiteY28" fmla="*/ 350838 h 610080"/>
                    <a:gd name="connsiteX29" fmla="*/ 79349 w 660860"/>
                    <a:gd name="connsiteY29" fmla="*/ 346459 h 610080"/>
                    <a:gd name="connsiteX30" fmla="*/ 87113 w 660860"/>
                    <a:gd name="connsiteY30" fmla="*/ 345970 h 610080"/>
                    <a:gd name="connsiteX31" fmla="*/ 89044 w 660860"/>
                    <a:gd name="connsiteY31" fmla="*/ 340993 h 610080"/>
                    <a:gd name="connsiteX32" fmla="*/ 98364 w 660860"/>
                    <a:gd name="connsiteY32" fmla="*/ 338936 h 610080"/>
                    <a:gd name="connsiteX33" fmla="*/ 100372 w 660860"/>
                    <a:gd name="connsiteY33" fmla="*/ 333296 h 610080"/>
                    <a:gd name="connsiteX34" fmla="*/ 102114 w 660860"/>
                    <a:gd name="connsiteY34" fmla="*/ 331305 h 610080"/>
                    <a:gd name="connsiteX35" fmla="*/ 103628 w 660860"/>
                    <a:gd name="connsiteY35" fmla="*/ 328120 h 610080"/>
                    <a:gd name="connsiteX36" fmla="*/ 84545 w 660860"/>
                    <a:gd name="connsiteY36" fmla="*/ 320243 h 610080"/>
                    <a:gd name="connsiteX37" fmla="*/ 85151 w 660860"/>
                    <a:gd name="connsiteY37" fmla="*/ 316063 h 610080"/>
                    <a:gd name="connsiteX38" fmla="*/ 90404 w 660860"/>
                    <a:gd name="connsiteY38" fmla="*/ 307058 h 610080"/>
                    <a:gd name="connsiteX39" fmla="*/ 83746 w 660860"/>
                    <a:gd name="connsiteY39" fmla="*/ 277449 h 610080"/>
                    <a:gd name="connsiteX40" fmla="*/ 87586 w 660860"/>
                    <a:gd name="connsiteY40" fmla="*/ 273998 h 610080"/>
                    <a:gd name="connsiteX41" fmla="*/ 86185 w 660860"/>
                    <a:gd name="connsiteY41" fmla="*/ 264336 h 610080"/>
                    <a:gd name="connsiteX42" fmla="*/ 88419 w 660860"/>
                    <a:gd name="connsiteY42" fmla="*/ 258563 h 610080"/>
                    <a:gd name="connsiteX43" fmla="*/ 96183 w 660860"/>
                    <a:gd name="connsiteY43" fmla="*/ 250779 h 610080"/>
                    <a:gd name="connsiteX44" fmla="*/ 100216 w 660860"/>
                    <a:gd name="connsiteY44" fmla="*/ 243898 h 610080"/>
                    <a:gd name="connsiteX45" fmla="*/ 101542 w 660860"/>
                    <a:gd name="connsiteY45" fmla="*/ 231761 h 610080"/>
                    <a:gd name="connsiteX46" fmla="*/ 98095 w 660860"/>
                    <a:gd name="connsiteY46" fmla="*/ 227580 h 610080"/>
                    <a:gd name="connsiteX47" fmla="*/ 80500 w 660860"/>
                    <a:gd name="connsiteY47" fmla="*/ 180459 h 610080"/>
                    <a:gd name="connsiteX48" fmla="*/ 88540 w 660860"/>
                    <a:gd name="connsiteY48" fmla="*/ 173173 h 610080"/>
                    <a:gd name="connsiteX49" fmla="*/ 81038 w 660860"/>
                    <a:gd name="connsiteY49" fmla="*/ 155237 h 610080"/>
                    <a:gd name="connsiteX50" fmla="*/ 62788 w 660860"/>
                    <a:gd name="connsiteY50" fmla="*/ 160545 h 610080"/>
                    <a:gd name="connsiteX51" fmla="*/ 61349 w 660860"/>
                    <a:gd name="connsiteY51" fmla="*/ 144752 h 610080"/>
                    <a:gd name="connsiteX52" fmla="*/ 42792 w 660860"/>
                    <a:gd name="connsiteY52" fmla="*/ 129669 h 610080"/>
                    <a:gd name="connsiteX53" fmla="*/ 40974 w 660860"/>
                    <a:gd name="connsiteY53" fmla="*/ 127678 h 610080"/>
                    <a:gd name="connsiteX54" fmla="*/ 52619 w 660860"/>
                    <a:gd name="connsiteY54" fmla="*/ 116689 h 610080"/>
                    <a:gd name="connsiteX55" fmla="*/ 65336 w 660860"/>
                    <a:gd name="connsiteY55" fmla="*/ 102216 h 610080"/>
                    <a:gd name="connsiteX56" fmla="*/ 58883 w 660860"/>
                    <a:gd name="connsiteY56" fmla="*/ 86927 h 610080"/>
                    <a:gd name="connsiteX57" fmla="*/ 86041 w 660860"/>
                    <a:gd name="connsiteY57" fmla="*/ 70610 h 610080"/>
                    <a:gd name="connsiteX58" fmla="*/ 90718 w 660860"/>
                    <a:gd name="connsiteY58" fmla="*/ 78526 h 610080"/>
                    <a:gd name="connsiteX59" fmla="*/ 95516 w 660860"/>
                    <a:gd name="connsiteY59" fmla="*/ 83702 h 610080"/>
                    <a:gd name="connsiteX60" fmla="*/ 97031 w 660860"/>
                    <a:gd name="connsiteY60" fmla="*/ 84057 h 610080"/>
                    <a:gd name="connsiteX61" fmla="*/ 100023 w 660860"/>
                    <a:gd name="connsiteY61" fmla="*/ 90428 h 610080"/>
                    <a:gd name="connsiteX62" fmla="*/ 106170 w 660860"/>
                    <a:gd name="connsiteY62" fmla="*/ 90237 h 610080"/>
                    <a:gd name="connsiteX63" fmla="*/ 110934 w 660860"/>
                    <a:gd name="connsiteY63" fmla="*/ 91564 h 610080"/>
                    <a:gd name="connsiteX64" fmla="*/ 111137 w 660860"/>
                    <a:gd name="connsiteY64" fmla="*/ 95744 h 610080"/>
                    <a:gd name="connsiteX65" fmla="*/ 109168 w 660860"/>
                    <a:gd name="connsiteY65" fmla="*/ 98200 h 610080"/>
                    <a:gd name="connsiteX66" fmla="*/ 121821 w 660860"/>
                    <a:gd name="connsiteY66" fmla="*/ 114975 h 610080"/>
                    <a:gd name="connsiteX67" fmla="*/ 129887 w 660860"/>
                    <a:gd name="connsiteY67" fmla="*/ 112188 h 610080"/>
                    <a:gd name="connsiteX68" fmla="*/ 135220 w 660860"/>
                    <a:gd name="connsiteY68" fmla="*/ 114444 h 610080"/>
                    <a:gd name="connsiteX69" fmla="*/ 137946 w 660860"/>
                    <a:gd name="connsiteY69" fmla="*/ 113714 h 610080"/>
                    <a:gd name="connsiteX70" fmla="*/ 144347 w 660860"/>
                    <a:gd name="connsiteY70" fmla="*/ 107875 h 610080"/>
                    <a:gd name="connsiteX71" fmla="*/ 147642 w 660860"/>
                    <a:gd name="connsiteY71" fmla="*/ 108737 h 610080"/>
                    <a:gd name="connsiteX72" fmla="*/ 151429 w 660860"/>
                    <a:gd name="connsiteY72" fmla="*/ 120191 h 610080"/>
                    <a:gd name="connsiteX73" fmla="*/ 171145 w 660860"/>
                    <a:gd name="connsiteY73" fmla="*/ 116077 h 610080"/>
                    <a:gd name="connsiteX74" fmla="*/ 171329 w 660860"/>
                    <a:gd name="connsiteY74" fmla="*/ 110635 h 610080"/>
                    <a:gd name="connsiteX75" fmla="*/ 174397 w 660860"/>
                    <a:gd name="connsiteY75" fmla="*/ 106189 h 610080"/>
                    <a:gd name="connsiteX76" fmla="*/ 177124 w 660860"/>
                    <a:gd name="connsiteY76" fmla="*/ 104265 h 610080"/>
                    <a:gd name="connsiteX77" fmla="*/ 180608 w 660860"/>
                    <a:gd name="connsiteY77" fmla="*/ 101345 h 610080"/>
                    <a:gd name="connsiteX78" fmla="*/ 176018 w 660860"/>
                    <a:gd name="connsiteY78" fmla="*/ 96833 h 610080"/>
                    <a:gd name="connsiteX79" fmla="*/ 179237 w 660860"/>
                    <a:gd name="connsiteY79" fmla="*/ 95439 h 610080"/>
                    <a:gd name="connsiteX80" fmla="*/ 185508 w 660860"/>
                    <a:gd name="connsiteY80" fmla="*/ 94245 h 610080"/>
                    <a:gd name="connsiteX81" fmla="*/ 194079 w 660860"/>
                    <a:gd name="connsiteY81" fmla="*/ 87304 h 610080"/>
                    <a:gd name="connsiteX82" fmla="*/ 189155 w 660860"/>
                    <a:gd name="connsiteY82" fmla="*/ 86507 h 610080"/>
                    <a:gd name="connsiteX83" fmla="*/ 185293 w 660860"/>
                    <a:gd name="connsiteY83" fmla="*/ 87702 h 610080"/>
                    <a:gd name="connsiteX84" fmla="*/ 183853 w 660860"/>
                    <a:gd name="connsiteY84" fmla="*/ 86308 h 610080"/>
                    <a:gd name="connsiteX85" fmla="*/ 188868 w 660860"/>
                    <a:gd name="connsiteY85" fmla="*/ 82460 h 610080"/>
                    <a:gd name="connsiteX86" fmla="*/ 192238 w 660860"/>
                    <a:gd name="connsiteY86" fmla="*/ 82892 h 610080"/>
                    <a:gd name="connsiteX87" fmla="*/ 194397 w 660860"/>
                    <a:gd name="connsiteY87" fmla="*/ 81897 h 610080"/>
                    <a:gd name="connsiteX88" fmla="*/ 200737 w 660860"/>
                    <a:gd name="connsiteY88" fmla="*/ 83622 h 610080"/>
                    <a:gd name="connsiteX89" fmla="*/ 218400 w 660860"/>
                    <a:gd name="connsiteY89" fmla="*/ 84750 h 610080"/>
                    <a:gd name="connsiteX90" fmla="*/ 225550 w 660860"/>
                    <a:gd name="connsiteY90" fmla="*/ 90391 h 610080"/>
                    <a:gd name="connsiteX91" fmla="*/ 229224 w 660860"/>
                    <a:gd name="connsiteY91" fmla="*/ 91253 h 610080"/>
                    <a:gd name="connsiteX92" fmla="*/ 242573 w 660860"/>
                    <a:gd name="connsiteY92" fmla="*/ 103662 h 610080"/>
                    <a:gd name="connsiteX93" fmla="*/ 249197 w 660860"/>
                    <a:gd name="connsiteY93" fmla="*/ 103040 h 610080"/>
                    <a:gd name="connsiteX94" fmla="*/ 273416 w 660860"/>
                    <a:gd name="connsiteY94" fmla="*/ 103016 h 610080"/>
                    <a:gd name="connsiteX95" fmla="*/ 277203 w 660860"/>
                    <a:gd name="connsiteY95" fmla="*/ 99234 h 610080"/>
                    <a:gd name="connsiteX96" fmla="*/ 284270 w 660860"/>
                    <a:gd name="connsiteY96" fmla="*/ 98239 h 610080"/>
                    <a:gd name="connsiteX97" fmla="*/ 291219 w 660860"/>
                    <a:gd name="connsiteY97" fmla="*/ 95053 h 610080"/>
                    <a:gd name="connsiteX98" fmla="*/ 305834 w 660860"/>
                    <a:gd name="connsiteY98" fmla="*/ 109254 h 610080"/>
                    <a:gd name="connsiteX99" fmla="*/ 308372 w 660860"/>
                    <a:gd name="connsiteY99" fmla="*/ 116938 h 610080"/>
                    <a:gd name="connsiteX100" fmla="*/ 325834 w 660860"/>
                    <a:gd name="connsiteY100" fmla="*/ 115810 h 610080"/>
                    <a:gd name="connsiteX101" fmla="*/ 348345 w 660860"/>
                    <a:gd name="connsiteY101" fmla="*/ 110502 h 610080"/>
                    <a:gd name="connsiteX102" fmla="*/ 402226 w 660860"/>
                    <a:gd name="connsiteY102" fmla="*/ 103607 h 610080"/>
                    <a:gd name="connsiteX103" fmla="*/ 407858 w 660860"/>
                    <a:gd name="connsiteY103" fmla="*/ 102612 h 610080"/>
                    <a:gd name="connsiteX104" fmla="*/ 412595 w 660860"/>
                    <a:gd name="connsiteY104" fmla="*/ 103206 h 610080"/>
                    <a:gd name="connsiteX105" fmla="*/ 423283 w 660860"/>
                    <a:gd name="connsiteY105" fmla="*/ 101614 h 610080"/>
                    <a:gd name="connsiteX106" fmla="*/ 424192 w 660860"/>
                    <a:gd name="connsiteY106" fmla="*/ 95044 h 610080"/>
                    <a:gd name="connsiteX107" fmla="*/ 417913 w 660860"/>
                    <a:gd name="connsiteY107" fmla="*/ 91063 h 610080"/>
                    <a:gd name="connsiteX108" fmla="*/ 406241 w 660860"/>
                    <a:gd name="connsiteY108" fmla="*/ 91363 h 610080"/>
                    <a:gd name="connsiteX109" fmla="*/ 394364 w 660860"/>
                    <a:gd name="connsiteY109" fmla="*/ 65622 h 610080"/>
                    <a:gd name="connsiteX110" fmla="*/ 396636 w 660860"/>
                    <a:gd name="connsiteY110" fmla="*/ 55377 h 610080"/>
                    <a:gd name="connsiteX111" fmla="*/ 388733 w 660860"/>
                    <a:gd name="connsiteY111" fmla="*/ 42510 h 610080"/>
                    <a:gd name="connsiteX112" fmla="*/ 390891 w 660860"/>
                    <a:gd name="connsiteY112" fmla="*/ 30452 h 610080"/>
                    <a:gd name="connsiteX113" fmla="*/ 396140 w 660860"/>
                    <a:gd name="connsiteY113" fmla="*/ 27997 h 610080"/>
                    <a:gd name="connsiteX114" fmla="*/ 403059 w 660860"/>
                    <a:gd name="connsiteY114" fmla="*/ 27399 h 610080"/>
                    <a:gd name="connsiteX115" fmla="*/ 421374 w 660860"/>
                    <a:gd name="connsiteY115" fmla="*/ 0 h 610080"/>
                    <a:gd name="connsiteX116" fmla="*/ 434099 w 660860"/>
                    <a:gd name="connsiteY116" fmla="*/ 11507 h 610080"/>
                    <a:gd name="connsiteX117" fmla="*/ 437053 w 660860"/>
                    <a:gd name="connsiteY117" fmla="*/ 19277 h 610080"/>
                    <a:gd name="connsiteX118" fmla="*/ 438568 w 660860"/>
                    <a:gd name="connsiteY118" fmla="*/ 21600 h 610080"/>
                    <a:gd name="connsiteX119" fmla="*/ 438194 w 660860"/>
                    <a:gd name="connsiteY119" fmla="*/ 35183 h 610080"/>
                    <a:gd name="connsiteX120" fmla="*/ 440920 w 660860"/>
                    <a:gd name="connsiteY120" fmla="*/ 48972 h 610080"/>
                    <a:gd name="connsiteX121" fmla="*/ 444140 w 660860"/>
                    <a:gd name="connsiteY121" fmla="*/ 55714 h 610080"/>
                    <a:gd name="connsiteX122" fmla="*/ 448025 w 660860"/>
                    <a:gd name="connsiteY122" fmla="*/ 59829 h 610080"/>
                    <a:gd name="connsiteX123" fmla="*/ 456221 w 660860"/>
                    <a:gd name="connsiteY123" fmla="*/ 61687 h 610080"/>
                    <a:gd name="connsiteX124" fmla="*/ 457432 w 660860"/>
                    <a:gd name="connsiteY124" fmla="*/ 63677 h 610080"/>
                    <a:gd name="connsiteX125" fmla="*/ 461701 w 660860"/>
                    <a:gd name="connsiteY125" fmla="*/ 62815 h 610080"/>
                    <a:gd name="connsiteX126" fmla="*/ 460602 w 660860"/>
                    <a:gd name="connsiteY126" fmla="*/ 57771 h 610080"/>
                    <a:gd name="connsiteX127" fmla="*/ 464314 w 660860"/>
                    <a:gd name="connsiteY127" fmla="*/ 54254 h 610080"/>
                    <a:gd name="connsiteX128" fmla="*/ 483568 w 660860"/>
                    <a:gd name="connsiteY128" fmla="*/ 61043 h 610080"/>
                    <a:gd name="connsiteX129" fmla="*/ 543266 w 660860"/>
                    <a:gd name="connsiteY129" fmla="*/ 47373 h 610080"/>
                    <a:gd name="connsiteX130" fmla="*/ 552302 w 660860"/>
                    <a:gd name="connsiteY130" fmla="*/ 54308 h 610080"/>
                    <a:gd name="connsiteX131" fmla="*/ 559448 w 660860"/>
                    <a:gd name="connsiteY131" fmla="*/ 49596 h 610080"/>
                    <a:gd name="connsiteX132" fmla="*/ 570098 w 660860"/>
                    <a:gd name="connsiteY132" fmla="*/ 60313 h 610080"/>
                    <a:gd name="connsiteX133" fmla="*/ 578320 w 660860"/>
                    <a:gd name="connsiteY133" fmla="*/ 52960 h 610080"/>
                    <a:gd name="connsiteX134" fmla="*/ 585053 w 660860"/>
                    <a:gd name="connsiteY134" fmla="*/ 57207 h 610080"/>
                    <a:gd name="connsiteX135" fmla="*/ 585105 w 660860"/>
                    <a:gd name="connsiteY135" fmla="*/ 69703 h 610080"/>
                    <a:gd name="connsiteX136" fmla="*/ 591646 w 660860"/>
                    <a:gd name="connsiteY136" fmla="*/ 71760 h 610080"/>
                    <a:gd name="connsiteX137" fmla="*/ 591535 w 660860"/>
                    <a:gd name="connsiteY137" fmla="*/ 77599 h 610080"/>
                    <a:gd name="connsiteX138" fmla="*/ 588505 w 660860"/>
                    <a:gd name="connsiteY138" fmla="*/ 81116 h 610080"/>
                    <a:gd name="connsiteX139" fmla="*/ 586990 w 660860"/>
                    <a:gd name="connsiteY139" fmla="*/ 91588 h 610080"/>
                    <a:gd name="connsiteX140" fmla="*/ 583317 w 660860"/>
                    <a:gd name="connsiteY140" fmla="*/ 98953 h 610080"/>
                    <a:gd name="connsiteX141" fmla="*/ 582635 w 660860"/>
                    <a:gd name="connsiteY141" fmla="*/ 102869 h 610080"/>
                    <a:gd name="connsiteX142" fmla="*/ 580590 w 660860"/>
                    <a:gd name="connsiteY142" fmla="*/ 105523 h 610080"/>
                    <a:gd name="connsiteX143" fmla="*/ 580372 w 660860"/>
                    <a:gd name="connsiteY143" fmla="*/ 112172 h 610080"/>
                    <a:gd name="connsiteX144" fmla="*/ 575691 w 660860"/>
                    <a:gd name="connsiteY144" fmla="*/ 116618 h 610080"/>
                    <a:gd name="connsiteX145" fmla="*/ 567511 w 660860"/>
                    <a:gd name="connsiteY145" fmla="*/ 116230 h 610080"/>
                    <a:gd name="connsiteX146" fmla="*/ 561690 w 660860"/>
                    <a:gd name="connsiteY146" fmla="*/ 117358 h 610080"/>
                    <a:gd name="connsiteX147" fmla="*/ 560289 w 660860"/>
                    <a:gd name="connsiteY147" fmla="*/ 118751 h 610080"/>
                    <a:gd name="connsiteX148" fmla="*/ 557297 w 660860"/>
                    <a:gd name="connsiteY148" fmla="*/ 125958 h 610080"/>
                    <a:gd name="connsiteX149" fmla="*/ 558661 w 660860"/>
                    <a:gd name="connsiteY149" fmla="*/ 128413 h 610080"/>
                    <a:gd name="connsiteX150" fmla="*/ 562372 w 660860"/>
                    <a:gd name="connsiteY150" fmla="*/ 128137 h 610080"/>
                    <a:gd name="connsiteX151" fmla="*/ 563281 w 660860"/>
                    <a:gd name="connsiteY151" fmla="*/ 129995 h 610080"/>
                    <a:gd name="connsiteX152" fmla="*/ 562486 w 660860"/>
                    <a:gd name="connsiteY152" fmla="*/ 131986 h 610080"/>
                    <a:gd name="connsiteX153" fmla="*/ 557865 w 660860"/>
                    <a:gd name="connsiteY153" fmla="*/ 135105 h 610080"/>
                    <a:gd name="connsiteX154" fmla="*/ 559418 w 660860"/>
                    <a:gd name="connsiteY154" fmla="*/ 140347 h 610080"/>
                    <a:gd name="connsiteX155" fmla="*/ 575108 w 660860"/>
                    <a:gd name="connsiteY155" fmla="*/ 161396 h 610080"/>
                    <a:gd name="connsiteX156" fmla="*/ 583595 w 660860"/>
                    <a:gd name="connsiteY156" fmla="*/ 164382 h 610080"/>
                    <a:gd name="connsiteX157" fmla="*/ 596578 w 660860"/>
                    <a:gd name="connsiteY157" fmla="*/ 178072 h 610080"/>
                    <a:gd name="connsiteX158" fmla="*/ 615237 w 660860"/>
                    <a:gd name="connsiteY158" fmla="*/ 151482 h 610080"/>
                    <a:gd name="connsiteX159" fmla="*/ 647863 w 660860"/>
                    <a:gd name="connsiteY159" fmla="*/ 142431 h 610080"/>
                    <a:gd name="connsiteX160" fmla="*/ 660861 w 660860"/>
                    <a:gd name="connsiteY160" fmla="*/ 149425 h 610080"/>
                    <a:gd name="connsiteX161" fmla="*/ 660731 w 660860"/>
                    <a:gd name="connsiteY161" fmla="*/ 157487 h 610080"/>
                    <a:gd name="connsiteX162" fmla="*/ 658269 w 660860"/>
                    <a:gd name="connsiteY162" fmla="*/ 163924 h 610080"/>
                    <a:gd name="connsiteX163" fmla="*/ 648975 w 660860"/>
                    <a:gd name="connsiteY163" fmla="*/ 169365 h 610080"/>
                    <a:gd name="connsiteX164" fmla="*/ 637977 w 660860"/>
                    <a:gd name="connsiteY164" fmla="*/ 164123 h 610080"/>
                    <a:gd name="connsiteX165" fmla="*/ 621158 w 660860"/>
                    <a:gd name="connsiteY165" fmla="*/ 167972 h 610080"/>
                    <a:gd name="connsiteX166" fmla="*/ 620553 w 660860"/>
                    <a:gd name="connsiteY166" fmla="*/ 175364 h 610080"/>
                    <a:gd name="connsiteX167" fmla="*/ 614455 w 660860"/>
                    <a:gd name="connsiteY167" fmla="*/ 190381 h 610080"/>
                    <a:gd name="connsiteX168" fmla="*/ 598773 w 660860"/>
                    <a:gd name="connsiteY168" fmla="*/ 198072 h 610080"/>
                    <a:gd name="connsiteX169" fmla="*/ 590782 w 660860"/>
                    <a:gd name="connsiteY169" fmla="*/ 199333 h 610080"/>
                    <a:gd name="connsiteX170" fmla="*/ 582295 w 660860"/>
                    <a:gd name="connsiteY170" fmla="*/ 208066 h 610080"/>
                    <a:gd name="connsiteX171" fmla="*/ 557913 w 660860"/>
                    <a:gd name="connsiteY171" fmla="*/ 219413 h 610080"/>
                    <a:gd name="connsiteX172" fmla="*/ 536735 w 660860"/>
                    <a:gd name="connsiteY172" fmla="*/ 251046 h 610080"/>
                    <a:gd name="connsiteX173" fmla="*/ 534879 w 660860"/>
                    <a:gd name="connsiteY173" fmla="*/ 254895 h 610080"/>
                    <a:gd name="connsiteX174" fmla="*/ 534596 w 660860"/>
                    <a:gd name="connsiteY174" fmla="*/ 254839 h 610080"/>
                    <a:gd name="connsiteX175" fmla="*/ 531112 w 660860"/>
                    <a:gd name="connsiteY175" fmla="*/ 255428 h 610080"/>
                    <a:gd name="connsiteX176" fmla="*/ 525745 w 660860"/>
                    <a:gd name="connsiteY176" fmla="*/ 258812 h 610080"/>
                    <a:gd name="connsiteX177" fmla="*/ 524420 w 660860"/>
                    <a:gd name="connsiteY177" fmla="*/ 259542 h 610080"/>
                    <a:gd name="connsiteX178" fmla="*/ 521390 w 660860"/>
                    <a:gd name="connsiteY178" fmla="*/ 257352 h 610080"/>
                    <a:gd name="connsiteX179" fmla="*/ 522753 w 660860"/>
                    <a:gd name="connsiteY179" fmla="*/ 252906 h 610080"/>
                    <a:gd name="connsiteX180" fmla="*/ 520026 w 660860"/>
                    <a:gd name="connsiteY180" fmla="*/ 247996 h 610080"/>
                    <a:gd name="connsiteX181" fmla="*/ 516770 w 660860"/>
                    <a:gd name="connsiteY181" fmla="*/ 247200 h 610080"/>
                    <a:gd name="connsiteX182" fmla="*/ 503291 w 660860"/>
                    <a:gd name="connsiteY182" fmla="*/ 249588 h 610080"/>
                    <a:gd name="connsiteX183" fmla="*/ 498656 w 660860"/>
                    <a:gd name="connsiteY183" fmla="*/ 251911 h 610080"/>
                    <a:gd name="connsiteX184" fmla="*/ 493513 w 660860"/>
                    <a:gd name="connsiteY184" fmla="*/ 261175 h 610080"/>
                    <a:gd name="connsiteX185" fmla="*/ 491392 w 660860"/>
                    <a:gd name="connsiteY185" fmla="*/ 266351 h 610080"/>
                    <a:gd name="connsiteX186" fmla="*/ 490634 w 660860"/>
                    <a:gd name="connsiteY186" fmla="*/ 274128 h 610080"/>
                    <a:gd name="connsiteX187" fmla="*/ 496395 w 660860"/>
                    <a:gd name="connsiteY187" fmla="*/ 290837 h 610080"/>
                    <a:gd name="connsiteX188" fmla="*/ 517550 w 660860"/>
                    <a:gd name="connsiteY188" fmla="*/ 326086 h 610080"/>
                    <a:gd name="connsiteX189" fmla="*/ 517914 w 660860"/>
                    <a:gd name="connsiteY189" fmla="*/ 340606 h 610080"/>
                    <a:gd name="connsiteX190" fmla="*/ 522717 w 660860"/>
                    <a:gd name="connsiteY190" fmla="*/ 343326 h 610080"/>
                    <a:gd name="connsiteX191" fmla="*/ 532821 w 660860"/>
                    <a:gd name="connsiteY191" fmla="*/ 420273 h 610080"/>
                    <a:gd name="connsiteX192" fmla="*/ 514199 w 660860"/>
                    <a:gd name="connsiteY192" fmla="*/ 440280 h 610080"/>
                    <a:gd name="connsiteX193" fmla="*/ 510867 w 660860"/>
                    <a:gd name="connsiteY193" fmla="*/ 479869 h 610080"/>
                    <a:gd name="connsiteX194" fmla="*/ 501709 w 660860"/>
                    <a:gd name="connsiteY194" fmla="*/ 487215 h 610080"/>
                    <a:gd name="connsiteX195" fmla="*/ 497922 w 660860"/>
                    <a:gd name="connsiteY195" fmla="*/ 490997 h 610080"/>
                    <a:gd name="connsiteX196" fmla="*/ 503152 w 660860"/>
                    <a:gd name="connsiteY196" fmla="*/ 500321 h 610080"/>
                    <a:gd name="connsiteX197" fmla="*/ 504061 w 660860"/>
                    <a:gd name="connsiteY197" fmla="*/ 503771 h 610080"/>
                    <a:gd name="connsiteX198" fmla="*/ 492419 w 660860"/>
                    <a:gd name="connsiteY198" fmla="*/ 506558 h 610080"/>
                    <a:gd name="connsiteX199" fmla="*/ 478971 w 660860"/>
                    <a:gd name="connsiteY199" fmla="*/ 538503 h 610080"/>
                    <a:gd name="connsiteX200" fmla="*/ 434292 w 660860"/>
                    <a:gd name="connsiteY200" fmla="*/ 532266 h 610080"/>
                    <a:gd name="connsiteX201" fmla="*/ 421544 w 660860"/>
                    <a:gd name="connsiteY201" fmla="*/ 527222 h 610080"/>
                    <a:gd name="connsiteX202" fmla="*/ 410293 w 660860"/>
                    <a:gd name="connsiteY202" fmla="*/ 525099 h 610080"/>
                    <a:gd name="connsiteX203" fmla="*/ 384968 w 660860"/>
                    <a:gd name="connsiteY203" fmla="*/ 524303 h 610080"/>
                    <a:gd name="connsiteX204" fmla="*/ 358310 w 660860"/>
                    <a:gd name="connsiteY204" fmla="*/ 524367 h 610080"/>
                    <a:gd name="connsiteX205" fmla="*/ 365048 w 660860"/>
                    <a:gd name="connsiteY205" fmla="*/ 536331 h 610080"/>
                    <a:gd name="connsiteX206" fmla="*/ 367396 w 660860"/>
                    <a:gd name="connsiteY206" fmla="*/ 543876 h 610080"/>
                    <a:gd name="connsiteX207" fmla="*/ 346494 w 660860"/>
                    <a:gd name="connsiteY207" fmla="*/ 561600 h 610080"/>
                    <a:gd name="connsiteX208" fmla="*/ 338890 w 660860"/>
                    <a:gd name="connsiteY208" fmla="*/ 561109 h 610080"/>
                    <a:gd name="connsiteX209" fmla="*/ 310611 w 660860"/>
                    <a:gd name="connsiteY209" fmla="*/ 562105 h 610080"/>
                    <a:gd name="connsiteX210" fmla="*/ 306487 w 660860"/>
                    <a:gd name="connsiteY210" fmla="*/ 563498 h 610080"/>
                    <a:gd name="connsiteX211" fmla="*/ 297814 w 660860"/>
                    <a:gd name="connsiteY211" fmla="*/ 571866 h 610080"/>
                    <a:gd name="connsiteX212" fmla="*/ 296905 w 660860"/>
                    <a:gd name="connsiteY212" fmla="*/ 569345 h 610080"/>
                    <a:gd name="connsiteX213" fmla="*/ 296110 w 660860"/>
                    <a:gd name="connsiteY213" fmla="*/ 565695 h 610080"/>
                    <a:gd name="connsiteX214" fmla="*/ 296981 w 660860"/>
                    <a:gd name="connsiteY214" fmla="*/ 564965 h 610080"/>
                    <a:gd name="connsiteX215" fmla="*/ 297511 w 660860"/>
                    <a:gd name="connsiteY215" fmla="*/ 563837 h 610080"/>
                    <a:gd name="connsiteX216" fmla="*/ 297057 w 660860"/>
                    <a:gd name="connsiteY216" fmla="*/ 559922 h 610080"/>
                    <a:gd name="connsiteX217" fmla="*/ 298155 w 660860"/>
                    <a:gd name="connsiteY217" fmla="*/ 559273 h 610080"/>
                    <a:gd name="connsiteX218" fmla="*/ 298912 w 660860"/>
                    <a:gd name="connsiteY218" fmla="*/ 559228 h 610080"/>
                    <a:gd name="connsiteX219" fmla="*/ 299160 w 660860"/>
                    <a:gd name="connsiteY219" fmla="*/ 558758 h 610080"/>
                    <a:gd name="connsiteX220" fmla="*/ 298327 w 660860"/>
                    <a:gd name="connsiteY220" fmla="*/ 558288 h 610080"/>
                    <a:gd name="connsiteX221" fmla="*/ 296812 w 660860"/>
                    <a:gd name="connsiteY221" fmla="*/ 558288 h 610080"/>
                    <a:gd name="connsiteX222" fmla="*/ 295563 w 660860"/>
                    <a:gd name="connsiteY222" fmla="*/ 558445 h 610080"/>
                    <a:gd name="connsiteX223" fmla="*/ 294464 w 660860"/>
                    <a:gd name="connsiteY223" fmla="*/ 558199 h 610080"/>
                    <a:gd name="connsiteX224" fmla="*/ 293934 w 660860"/>
                    <a:gd name="connsiteY224" fmla="*/ 557662 h 610080"/>
                    <a:gd name="connsiteX225" fmla="*/ 294351 w 660860"/>
                    <a:gd name="connsiteY225" fmla="*/ 556733 h 610080"/>
                    <a:gd name="connsiteX226" fmla="*/ 294995 w 660860"/>
                    <a:gd name="connsiteY226" fmla="*/ 556003 h 610080"/>
                    <a:gd name="connsiteX227" fmla="*/ 294769 w 660860"/>
                    <a:gd name="connsiteY227" fmla="*/ 555556 h 610080"/>
                    <a:gd name="connsiteX228" fmla="*/ 293709 w 660860"/>
                    <a:gd name="connsiteY228" fmla="*/ 555355 h 610080"/>
                    <a:gd name="connsiteX229" fmla="*/ 292648 w 660860"/>
                    <a:gd name="connsiteY229" fmla="*/ 554558 h 610080"/>
                    <a:gd name="connsiteX230" fmla="*/ 291891 w 660860"/>
                    <a:gd name="connsiteY230" fmla="*/ 552900 h 610080"/>
                    <a:gd name="connsiteX231" fmla="*/ 273917 w 660860"/>
                    <a:gd name="connsiteY231" fmla="*/ 560139 h 610080"/>
                    <a:gd name="connsiteX232" fmla="*/ 273869 w 660860"/>
                    <a:gd name="connsiteY232" fmla="*/ 545700 h 610080"/>
                    <a:gd name="connsiteX233" fmla="*/ 255547 w 660860"/>
                    <a:gd name="connsiteY233" fmla="*/ 549748 h 610080"/>
                    <a:gd name="connsiteX234" fmla="*/ 225674 w 660860"/>
                    <a:gd name="connsiteY234" fmla="*/ 558036 h 610080"/>
                    <a:gd name="connsiteX235" fmla="*/ 222341 w 660860"/>
                    <a:gd name="connsiteY235" fmla="*/ 569489 h 610080"/>
                    <a:gd name="connsiteX236" fmla="*/ 211313 w 660860"/>
                    <a:gd name="connsiteY236" fmla="*/ 573802 h 610080"/>
                    <a:gd name="connsiteX237" fmla="*/ 219747 w 660860"/>
                    <a:gd name="connsiteY237" fmla="*/ 592721 h 610080"/>
                    <a:gd name="connsiteX238" fmla="*/ 177569 w 660860"/>
                    <a:gd name="connsiteY238" fmla="*/ 610080 h 610080"/>
                    <a:gd name="connsiteX239" fmla="*/ 163701 w 660860"/>
                    <a:gd name="connsiteY239" fmla="*/ 575508 h 610080"/>
                    <a:gd name="connsiteX240" fmla="*/ 145125 w 660860"/>
                    <a:gd name="connsiteY240" fmla="*/ 590584 h 610080"/>
                    <a:gd name="connsiteX241" fmla="*/ 131389 w 660860"/>
                    <a:gd name="connsiteY241" fmla="*/ 576118 h 610080"/>
                    <a:gd name="connsiteX242" fmla="*/ 119156 w 660860"/>
                    <a:gd name="connsiteY242" fmla="*/ 590697 h 610080"/>
                    <a:gd name="connsiteX243" fmla="*/ 113002 w 660860"/>
                    <a:gd name="connsiteY243" fmla="*/ 585322 h 610080"/>
                    <a:gd name="connsiteX244" fmla="*/ 103057 w 660860"/>
                    <a:gd name="connsiteY244" fmla="*/ 590631 h 610080"/>
                    <a:gd name="connsiteX245" fmla="*/ 109347 w 660860"/>
                    <a:gd name="connsiteY245" fmla="*/ 568666 h 610080"/>
                    <a:gd name="connsiteX246" fmla="*/ 74168 w 660860"/>
                    <a:gd name="connsiteY246" fmla="*/ 553019 h 610080"/>
                    <a:gd name="connsiteX247" fmla="*/ 70987 w 660860"/>
                    <a:gd name="connsiteY247" fmla="*/ 551957 h 610080"/>
                    <a:gd name="connsiteX248" fmla="*/ 67655 w 660860"/>
                    <a:gd name="connsiteY248" fmla="*/ 555076 h 610080"/>
                    <a:gd name="connsiteX249" fmla="*/ 64435 w 660860"/>
                    <a:gd name="connsiteY249" fmla="*/ 558858 h 610080"/>
                    <a:gd name="connsiteX250" fmla="*/ 63186 w 660860"/>
                    <a:gd name="connsiteY250" fmla="*/ 559655 h 610080"/>
                    <a:gd name="connsiteX251" fmla="*/ 61746 w 660860"/>
                    <a:gd name="connsiteY251" fmla="*/ 559624 h 610080"/>
                    <a:gd name="connsiteX252" fmla="*/ 60270 w 660860"/>
                    <a:gd name="connsiteY252" fmla="*/ 558695 h 610080"/>
                    <a:gd name="connsiteX253" fmla="*/ 58717 w 660860"/>
                    <a:gd name="connsiteY253" fmla="*/ 557965 h 610080"/>
                    <a:gd name="connsiteX254" fmla="*/ 57846 w 660860"/>
                    <a:gd name="connsiteY254" fmla="*/ 558062 h 610080"/>
                    <a:gd name="connsiteX255" fmla="*/ 55536 w 660860"/>
                    <a:gd name="connsiteY255" fmla="*/ 558991 h 610080"/>
                    <a:gd name="connsiteX256" fmla="*/ 51112 w 660860"/>
                    <a:gd name="connsiteY256" fmla="*/ 560385 h 610080"/>
                    <a:gd name="connsiteX257" fmla="*/ 50317 w 660860"/>
                    <a:gd name="connsiteY257" fmla="*/ 560987 h 610080"/>
                    <a:gd name="connsiteX258" fmla="*/ 50251 w 660860"/>
                    <a:gd name="connsiteY258" fmla="*/ 561543 h 610080"/>
                    <a:gd name="connsiteX259" fmla="*/ 50363 w 660860"/>
                    <a:gd name="connsiteY259" fmla="*/ 562937 h 610080"/>
                    <a:gd name="connsiteX260" fmla="*/ 49189 w 660860"/>
                    <a:gd name="connsiteY260" fmla="*/ 564397 h 610080"/>
                    <a:gd name="connsiteX261" fmla="*/ 48356 w 660860"/>
                    <a:gd name="connsiteY261" fmla="*/ 564890 h 610080"/>
                    <a:gd name="connsiteX262" fmla="*/ 46689 w 660860"/>
                    <a:gd name="connsiteY262" fmla="*/ 565238 h 610080"/>
                    <a:gd name="connsiteX263" fmla="*/ 46121 w 660860"/>
                    <a:gd name="connsiteY263" fmla="*/ 565660 h 610080"/>
                    <a:gd name="connsiteX264" fmla="*/ 45939 w 660860"/>
                    <a:gd name="connsiteY264" fmla="*/ 566523 h 610080"/>
                    <a:gd name="connsiteX265" fmla="*/ 47416 w 660860"/>
                    <a:gd name="connsiteY265" fmla="*/ 570571 h 610080"/>
                    <a:gd name="connsiteX266" fmla="*/ 48060 w 660860"/>
                    <a:gd name="connsiteY266" fmla="*/ 570995 h 610080"/>
                    <a:gd name="connsiteX267" fmla="*/ 49916 w 660860"/>
                    <a:gd name="connsiteY267" fmla="*/ 570840 h 610080"/>
                    <a:gd name="connsiteX268" fmla="*/ 50673 w 660860"/>
                    <a:gd name="connsiteY268" fmla="*/ 570259 h 610080"/>
                    <a:gd name="connsiteX269" fmla="*/ 50634 w 660860"/>
                    <a:gd name="connsiteY269" fmla="*/ 569595 h 610080"/>
                    <a:gd name="connsiteX270" fmla="*/ 49460 w 660860"/>
                    <a:gd name="connsiteY270" fmla="*/ 568600 h 610080"/>
                    <a:gd name="connsiteX271" fmla="*/ 48854 w 660860"/>
                    <a:gd name="connsiteY271" fmla="*/ 567472 h 610080"/>
                    <a:gd name="connsiteX272" fmla="*/ 48893 w 660860"/>
                    <a:gd name="connsiteY272" fmla="*/ 566609 h 610080"/>
                    <a:gd name="connsiteX273" fmla="*/ 49537 w 660860"/>
                    <a:gd name="connsiteY273" fmla="*/ 566271 h 610080"/>
                    <a:gd name="connsiteX274" fmla="*/ 50332 w 660860"/>
                    <a:gd name="connsiteY274" fmla="*/ 566384 h 610080"/>
                    <a:gd name="connsiteX275" fmla="*/ 52264 w 660860"/>
                    <a:gd name="connsiteY275" fmla="*/ 567314 h 610080"/>
                    <a:gd name="connsiteX276" fmla="*/ 55975 w 660860"/>
                    <a:gd name="connsiteY276" fmla="*/ 568442 h 610080"/>
                    <a:gd name="connsiteX277" fmla="*/ 59005 w 660860"/>
                    <a:gd name="connsiteY277" fmla="*/ 568982 h 610080"/>
                    <a:gd name="connsiteX278" fmla="*/ 60406 w 660860"/>
                    <a:gd name="connsiteY278" fmla="*/ 569466 h 610080"/>
                    <a:gd name="connsiteX279" fmla="*/ 61163 w 660860"/>
                    <a:gd name="connsiteY279" fmla="*/ 570661 h 610080"/>
                    <a:gd name="connsiteX280" fmla="*/ 60980 w 660860"/>
                    <a:gd name="connsiteY280" fmla="*/ 571523 h 610080"/>
                    <a:gd name="connsiteX281" fmla="*/ 60033 w 660860"/>
                    <a:gd name="connsiteY281" fmla="*/ 572253 h 610080"/>
                    <a:gd name="connsiteX282" fmla="*/ 58556 w 660860"/>
                    <a:gd name="connsiteY282" fmla="*/ 576633 h 610080"/>
                    <a:gd name="connsiteX283" fmla="*/ 57155 w 660860"/>
                    <a:gd name="connsiteY283" fmla="*/ 577761 h 610080"/>
                    <a:gd name="connsiteX284" fmla="*/ 55602 w 660860"/>
                    <a:gd name="connsiteY284" fmla="*/ 578310 h 610080"/>
                    <a:gd name="connsiteX285" fmla="*/ 55460 w 660860"/>
                    <a:gd name="connsiteY285" fmla="*/ 579439 h 610080"/>
                    <a:gd name="connsiteX286" fmla="*/ 57278 w 660860"/>
                    <a:gd name="connsiteY286" fmla="*/ 580367 h 610080"/>
                    <a:gd name="connsiteX287" fmla="*/ 57620 w 660860"/>
                    <a:gd name="connsiteY287" fmla="*/ 581097 h 610080"/>
                    <a:gd name="connsiteX288" fmla="*/ 56825 w 660860"/>
                    <a:gd name="connsiteY288" fmla="*/ 581894 h 610080"/>
                    <a:gd name="connsiteX289" fmla="*/ 55348 w 660860"/>
                    <a:gd name="connsiteY289" fmla="*/ 582094 h 610080"/>
                    <a:gd name="connsiteX290" fmla="*/ 54022 w 660860"/>
                    <a:gd name="connsiteY290" fmla="*/ 581364 h 610080"/>
                    <a:gd name="connsiteX291" fmla="*/ 52886 w 660860"/>
                    <a:gd name="connsiteY291" fmla="*/ 580170 h 610080"/>
                    <a:gd name="connsiteX292" fmla="*/ 51901 w 660860"/>
                    <a:gd name="connsiteY292" fmla="*/ 578511 h 610080"/>
                    <a:gd name="connsiteX293" fmla="*/ 51913 w 660860"/>
                    <a:gd name="connsiteY293" fmla="*/ 577117 h 610080"/>
                    <a:gd name="connsiteX294" fmla="*/ 51383 w 660860"/>
                    <a:gd name="connsiteY294" fmla="*/ 576255 h 610080"/>
                    <a:gd name="connsiteX295" fmla="*/ 50663 w 660860"/>
                    <a:gd name="connsiteY295" fmla="*/ 576355 h 610080"/>
                    <a:gd name="connsiteX296" fmla="*/ 50171 w 660860"/>
                    <a:gd name="connsiteY296" fmla="*/ 577085 h 610080"/>
                    <a:gd name="connsiteX297" fmla="*/ 49186 w 660860"/>
                    <a:gd name="connsiteY297" fmla="*/ 580536 h 610080"/>
                    <a:gd name="connsiteX298" fmla="*/ 49188 w 660860"/>
                    <a:gd name="connsiteY298" fmla="*/ 581929 h 610080"/>
                    <a:gd name="connsiteX299" fmla="*/ 48620 w 660860"/>
                    <a:gd name="connsiteY299" fmla="*/ 582414 h 610080"/>
                    <a:gd name="connsiteX300" fmla="*/ 47901 w 660860"/>
                    <a:gd name="connsiteY300" fmla="*/ 582147 h 610080"/>
                    <a:gd name="connsiteX301" fmla="*/ 47484 w 660860"/>
                    <a:gd name="connsiteY301" fmla="*/ 581418 h 610080"/>
                    <a:gd name="connsiteX302" fmla="*/ 46803 w 660860"/>
                    <a:gd name="connsiteY302" fmla="*/ 581070 h 610080"/>
                    <a:gd name="connsiteX303" fmla="*/ 46310 w 660860"/>
                    <a:gd name="connsiteY303" fmla="*/ 581260 h 610080"/>
                    <a:gd name="connsiteX304" fmla="*/ 46249 w 660860"/>
                    <a:gd name="connsiteY304" fmla="*/ 581804 h 610080"/>
                    <a:gd name="connsiteX305" fmla="*/ 47158 w 660860"/>
                    <a:gd name="connsiteY305" fmla="*/ 583928 h 610080"/>
                    <a:gd name="connsiteX306" fmla="*/ 47575 w 660860"/>
                    <a:gd name="connsiteY306" fmla="*/ 584516 h 610080"/>
                    <a:gd name="connsiteX307" fmla="*/ 47883 w 660860"/>
                    <a:gd name="connsiteY307" fmla="*/ 585179 h 610080"/>
                    <a:gd name="connsiteX308" fmla="*/ 47758 w 660860"/>
                    <a:gd name="connsiteY308" fmla="*/ 585843 h 610080"/>
                    <a:gd name="connsiteX309" fmla="*/ 45675 w 660860"/>
                    <a:gd name="connsiteY309" fmla="*/ 586971 h 610080"/>
                    <a:gd name="connsiteX310" fmla="*/ 43782 w 660860"/>
                    <a:gd name="connsiteY310" fmla="*/ 589957 h 610080"/>
                    <a:gd name="connsiteX311" fmla="*/ 42002 w 660860"/>
                    <a:gd name="connsiteY311" fmla="*/ 591616 h 610080"/>
                    <a:gd name="connsiteX312" fmla="*/ 40297 w 660860"/>
                    <a:gd name="connsiteY312" fmla="*/ 592479 h 610080"/>
                    <a:gd name="connsiteX313" fmla="*/ 38858 w 660860"/>
                    <a:gd name="connsiteY313" fmla="*/ 592391 h 610080"/>
                    <a:gd name="connsiteX314" fmla="*/ 36775 w 660860"/>
                    <a:gd name="connsiteY314" fmla="*/ 590599 h 610080"/>
                    <a:gd name="connsiteX315" fmla="*/ 34162 w 660860"/>
                    <a:gd name="connsiteY315" fmla="*/ 589006 h 610080"/>
                    <a:gd name="connsiteX316" fmla="*/ 34372 w 660860"/>
                    <a:gd name="connsiteY316" fmla="*/ 588144 h 610080"/>
                    <a:gd name="connsiteX317" fmla="*/ 35508 w 660860"/>
                    <a:gd name="connsiteY317" fmla="*/ 587082 h 610080"/>
                    <a:gd name="connsiteX318" fmla="*/ 39344 w 660860"/>
                    <a:gd name="connsiteY318" fmla="*/ 585290 h 610080"/>
                    <a:gd name="connsiteX319" fmla="*/ 39603 w 660860"/>
                    <a:gd name="connsiteY319" fmla="*/ 584882 h 610080"/>
                    <a:gd name="connsiteX320" fmla="*/ 39393 w 660860"/>
                    <a:gd name="connsiteY320" fmla="*/ 584322 h 610080"/>
                    <a:gd name="connsiteX321" fmla="*/ 37386 w 660860"/>
                    <a:gd name="connsiteY321" fmla="*/ 583261 h 610080"/>
                    <a:gd name="connsiteX322" fmla="*/ 35227 w 660860"/>
                    <a:gd name="connsiteY322" fmla="*/ 582792 h 610080"/>
                    <a:gd name="connsiteX323" fmla="*/ 32235 w 660860"/>
                    <a:gd name="connsiteY323" fmla="*/ 583215 h 610080"/>
                    <a:gd name="connsiteX324" fmla="*/ 30531 w 660860"/>
                    <a:gd name="connsiteY324" fmla="*/ 583131 h 610080"/>
                    <a:gd name="connsiteX325" fmla="*/ 28297 w 660860"/>
                    <a:gd name="connsiteY325" fmla="*/ 582577 h 610080"/>
                    <a:gd name="connsiteX326" fmla="*/ 27123 w 660860"/>
                    <a:gd name="connsiteY326" fmla="*/ 582780 h 610080"/>
                    <a:gd name="connsiteX327" fmla="*/ 25381 w 660860"/>
                    <a:gd name="connsiteY327" fmla="*/ 585103 h 610080"/>
                    <a:gd name="connsiteX328" fmla="*/ 24207 w 660860"/>
                    <a:gd name="connsiteY328" fmla="*/ 586098 h 610080"/>
                    <a:gd name="connsiteX329" fmla="*/ 24661 w 660860"/>
                    <a:gd name="connsiteY329" fmla="*/ 587956 h 610080"/>
                    <a:gd name="connsiteX330" fmla="*/ 24317 w 660860"/>
                    <a:gd name="connsiteY330" fmla="*/ 588538 h 610080"/>
                    <a:gd name="connsiteX331" fmla="*/ 22537 w 660860"/>
                    <a:gd name="connsiteY331" fmla="*/ 589094 h 610080"/>
                    <a:gd name="connsiteX332" fmla="*/ 20870 w 660860"/>
                    <a:gd name="connsiteY332" fmla="*/ 589037 h 610080"/>
                    <a:gd name="connsiteX333" fmla="*/ 18560 w 660860"/>
                    <a:gd name="connsiteY333" fmla="*/ 588598 h 610080"/>
                    <a:gd name="connsiteX334" fmla="*/ 16553 w 660860"/>
                    <a:gd name="connsiteY334" fmla="*/ 587669 h 610080"/>
                    <a:gd name="connsiteX335" fmla="*/ 15871 w 660860"/>
                    <a:gd name="connsiteY335" fmla="*/ 587724 h 610080"/>
                    <a:gd name="connsiteX336" fmla="*/ 14091 w 660860"/>
                    <a:gd name="connsiteY336" fmla="*/ 588219 h 610080"/>
                    <a:gd name="connsiteX337" fmla="*/ 12198 w 660860"/>
                    <a:gd name="connsiteY337" fmla="*/ 588315 h 6100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</a:cxnLst>
                  <a:rect l="l" t="t" r="r" b="b"/>
                  <a:pathLst>
                    <a:path w="660860" h="610080">
                      <a:moveTo>
                        <a:pt x="12100" y="588754"/>
                      </a:moveTo>
                      <a:lnTo>
                        <a:pt x="0" y="559994"/>
                      </a:lnTo>
                      <a:lnTo>
                        <a:pt x="7745" y="542900"/>
                      </a:lnTo>
                      <a:lnTo>
                        <a:pt x="21481" y="542309"/>
                      </a:lnTo>
                      <a:lnTo>
                        <a:pt x="25594" y="534306"/>
                      </a:lnTo>
                      <a:lnTo>
                        <a:pt x="27449" y="520265"/>
                      </a:lnTo>
                      <a:lnTo>
                        <a:pt x="27616" y="505845"/>
                      </a:lnTo>
                      <a:lnTo>
                        <a:pt x="26329" y="485261"/>
                      </a:lnTo>
                      <a:lnTo>
                        <a:pt x="22996" y="469315"/>
                      </a:lnTo>
                      <a:lnTo>
                        <a:pt x="27859" y="466196"/>
                      </a:lnTo>
                      <a:lnTo>
                        <a:pt x="29071" y="459135"/>
                      </a:lnTo>
                      <a:lnTo>
                        <a:pt x="27215" y="453893"/>
                      </a:lnTo>
                      <a:lnTo>
                        <a:pt x="28086" y="440363"/>
                      </a:lnTo>
                      <a:lnTo>
                        <a:pt x="21053" y="425432"/>
                      </a:lnTo>
                      <a:lnTo>
                        <a:pt x="19993" y="418551"/>
                      </a:lnTo>
                      <a:lnTo>
                        <a:pt x="22985" y="414768"/>
                      </a:lnTo>
                      <a:lnTo>
                        <a:pt x="24499" y="404543"/>
                      </a:lnTo>
                      <a:lnTo>
                        <a:pt x="20019" y="400362"/>
                      </a:lnTo>
                      <a:lnTo>
                        <a:pt x="17898" y="396579"/>
                      </a:lnTo>
                      <a:lnTo>
                        <a:pt x="19565" y="391271"/>
                      </a:lnTo>
                      <a:lnTo>
                        <a:pt x="18429" y="387223"/>
                      </a:lnTo>
                      <a:lnTo>
                        <a:pt x="16194" y="384104"/>
                      </a:lnTo>
                      <a:lnTo>
                        <a:pt x="19110" y="381981"/>
                      </a:lnTo>
                      <a:lnTo>
                        <a:pt x="26018" y="379525"/>
                      </a:lnTo>
                      <a:lnTo>
                        <a:pt x="34369" y="364628"/>
                      </a:lnTo>
                      <a:lnTo>
                        <a:pt x="29813" y="347833"/>
                      </a:lnTo>
                      <a:lnTo>
                        <a:pt x="43579" y="343519"/>
                      </a:lnTo>
                      <a:lnTo>
                        <a:pt x="62288" y="350613"/>
                      </a:lnTo>
                      <a:lnTo>
                        <a:pt x="71017" y="350838"/>
                      </a:lnTo>
                      <a:lnTo>
                        <a:pt x="79349" y="346459"/>
                      </a:lnTo>
                      <a:lnTo>
                        <a:pt x="87113" y="345970"/>
                      </a:lnTo>
                      <a:lnTo>
                        <a:pt x="89044" y="340993"/>
                      </a:lnTo>
                      <a:lnTo>
                        <a:pt x="98364" y="338936"/>
                      </a:lnTo>
                      <a:lnTo>
                        <a:pt x="100372" y="333296"/>
                      </a:lnTo>
                      <a:lnTo>
                        <a:pt x="102114" y="331305"/>
                      </a:lnTo>
                      <a:lnTo>
                        <a:pt x="103628" y="328120"/>
                      </a:lnTo>
                      <a:lnTo>
                        <a:pt x="84545" y="320243"/>
                      </a:lnTo>
                      <a:lnTo>
                        <a:pt x="85151" y="316063"/>
                      </a:lnTo>
                      <a:lnTo>
                        <a:pt x="90404" y="307058"/>
                      </a:lnTo>
                      <a:lnTo>
                        <a:pt x="83746" y="277449"/>
                      </a:lnTo>
                      <a:lnTo>
                        <a:pt x="87586" y="273998"/>
                      </a:lnTo>
                      <a:lnTo>
                        <a:pt x="86185" y="264336"/>
                      </a:lnTo>
                      <a:lnTo>
                        <a:pt x="88419" y="258563"/>
                      </a:lnTo>
                      <a:lnTo>
                        <a:pt x="96183" y="250779"/>
                      </a:lnTo>
                      <a:lnTo>
                        <a:pt x="100216" y="243898"/>
                      </a:lnTo>
                      <a:lnTo>
                        <a:pt x="101542" y="231761"/>
                      </a:lnTo>
                      <a:lnTo>
                        <a:pt x="98095" y="227580"/>
                      </a:lnTo>
                      <a:lnTo>
                        <a:pt x="80500" y="180459"/>
                      </a:lnTo>
                      <a:lnTo>
                        <a:pt x="88540" y="173173"/>
                      </a:lnTo>
                      <a:lnTo>
                        <a:pt x="81038" y="155237"/>
                      </a:lnTo>
                      <a:lnTo>
                        <a:pt x="62788" y="160545"/>
                      </a:lnTo>
                      <a:lnTo>
                        <a:pt x="61349" y="144752"/>
                      </a:lnTo>
                      <a:lnTo>
                        <a:pt x="42792" y="129669"/>
                      </a:lnTo>
                      <a:lnTo>
                        <a:pt x="40974" y="127678"/>
                      </a:lnTo>
                      <a:lnTo>
                        <a:pt x="52619" y="116689"/>
                      </a:lnTo>
                      <a:lnTo>
                        <a:pt x="65336" y="102216"/>
                      </a:lnTo>
                      <a:lnTo>
                        <a:pt x="58883" y="86927"/>
                      </a:lnTo>
                      <a:lnTo>
                        <a:pt x="86041" y="70610"/>
                      </a:lnTo>
                      <a:lnTo>
                        <a:pt x="90718" y="78526"/>
                      </a:lnTo>
                      <a:lnTo>
                        <a:pt x="95516" y="83702"/>
                      </a:lnTo>
                      <a:lnTo>
                        <a:pt x="97031" y="84057"/>
                      </a:lnTo>
                      <a:lnTo>
                        <a:pt x="100023" y="90428"/>
                      </a:lnTo>
                      <a:lnTo>
                        <a:pt x="106170" y="90237"/>
                      </a:lnTo>
                      <a:lnTo>
                        <a:pt x="110934" y="91564"/>
                      </a:lnTo>
                      <a:lnTo>
                        <a:pt x="111137" y="95744"/>
                      </a:lnTo>
                      <a:lnTo>
                        <a:pt x="109168" y="98200"/>
                      </a:lnTo>
                      <a:lnTo>
                        <a:pt x="121821" y="114975"/>
                      </a:lnTo>
                      <a:lnTo>
                        <a:pt x="129887" y="112188"/>
                      </a:lnTo>
                      <a:lnTo>
                        <a:pt x="135220" y="114444"/>
                      </a:lnTo>
                      <a:lnTo>
                        <a:pt x="137946" y="113714"/>
                      </a:lnTo>
                      <a:lnTo>
                        <a:pt x="144347" y="107875"/>
                      </a:lnTo>
                      <a:lnTo>
                        <a:pt x="147642" y="108737"/>
                      </a:lnTo>
                      <a:lnTo>
                        <a:pt x="151429" y="120191"/>
                      </a:lnTo>
                      <a:lnTo>
                        <a:pt x="171145" y="116077"/>
                      </a:lnTo>
                      <a:lnTo>
                        <a:pt x="171329" y="110635"/>
                      </a:lnTo>
                      <a:lnTo>
                        <a:pt x="174397" y="106189"/>
                      </a:lnTo>
                      <a:lnTo>
                        <a:pt x="177124" y="104265"/>
                      </a:lnTo>
                      <a:lnTo>
                        <a:pt x="180608" y="101345"/>
                      </a:lnTo>
                      <a:lnTo>
                        <a:pt x="176018" y="96833"/>
                      </a:lnTo>
                      <a:lnTo>
                        <a:pt x="179237" y="95439"/>
                      </a:lnTo>
                      <a:lnTo>
                        <a:pt x="185508" y="94245"/>
                      </a:lnTo>
                      <a:lnTo>
                        <a:pt x="194079" y="87304"/>
                      </a:lnTo>
                      <a:lnTo>
                        <a:pt x="189155" y="86507"/>
                      </a:lnTo>
                      <a:lnTo>
                        <a:pt x="185293" y="87702"/>
                      </a:lnTo>
                      <a:lnTo>
                        <a:pt x="183853" y="86308"/>
                      </a:lnTo>
                      <a:lnTo>
                        <a:pt x="188868" y="82460"/>
                      </a:lnTo>
                      <a:lnTo>
                        <a:pt x="192238" y="82892"/>
                      </a:lnTo>
                      <a:lnTo>
                        <a:pt x="194397" y="81897"/>
                      </a:lnTo>
                      <a:lnTo>
                        <a:pt x="200737" y="83622"/>
                      </a:lnTo>
                      <a:lnTo>
                        <a:pt x="218400" y="84750"/>
                      </a:lnTo>
                      <a:lnTo>
                        <a:pt x="225550" y="90391"/>
                      </a:lnTo>
                      <a:lnTo>
                        <a:pt x="229224" y="91253"/>
                      </a:lnTo>
                      <a:lnTo>
                        <a:pt x="242573" y="103662"/>
                      </a:lnTo>
                      <a:lnTo>
                        <a:pt x="249197" y="103040"/>
                      </a:lnTo>
                      <a:lnTo>
                        <a:pt x="273416" y="103016"/>
                      </a:lnTo>
                      <a:lnTo>
                        <a:pt x="277203" y="99234"/>
                      </a:lnTo>
                      <a:lnTo>
                        <a:pt x="284270" y="98239"/>
                      </a:lnTo>
                      <a:lnTo>
                        <a:pt x="291219" y="95053"/>
                      </a:lnTo>
                      <a:lnTo>
                        <a:pt x="305834" y="109254"/>
                      </a:lnTo>
                      <a:lnTo>
                        <a:pt x="308372" y="116938"/>
                      </a:lnTo>
                      <a:lnTo>
                        <a:pt x="325834" y="115810"/>
                      </a:lnTo>
                      <a:lnTo>
                        <a:pt x="348345" y="110502"/>
                      </a:lnTo>
                      <a:lnTo>
                        <a:pt x="402226" y="103607"/>
                      </a:lnTo>
                      <a:lnTo>
                        <a:pt x="407858" y="102612"/>
                      </a:lnTo>
                      <a:lnTo>
                        <a:pt x="412595" y="103206"/>
                      </a:lnTo>
                      <a:lnTo>
                        <a:pt x="423283" y="101614"/>
                      </a:lnTo>
                      <a:lnTo>
                        <a:pt x="424192" y="95044"/>
                      </a:lnTo>
                      <a:lnTo>
                        <a:pt x="417913" y="91063"/>
                      </a:lnTo>
                      <a:lnTo>
                        <a:pt x="406241" y="91363"/>
                      </a:lnTo>
                      <a:lnTo>
                        <a:pt x="394364" y="65622"/>
                      </a:lnTo>
                      <a:lnTo>
                        <a:pt x="396636" y="55377"/>
                      </a:lnTo>
                      <a:lnTo>
                        <a:pt x="388733" y="42510"/>
                      </a:lnTo>
                      <a:lnTo>
                        <a:pt x="390891" y="30452"/>
                      </a:lnTo>
                      <a:lnTo>
                        <a:pt x="396140" y="27997"/>
                      </a:lnTo>
                      <a:lnTo>
                        <a:pt x="403059" y="27399"/>
                      </a:lnTo>
                      <a:lnTo>
                        <a:pt x="421374" y="0"/>
                      </a:lnTo>
                      <a:lnTo>
                        <a:pt x="434099" y="11507"/>
                      </a:lnTo>
                      <a:lnTo>
                        <a:pt x="437053" y="19277"/>
                      </a:lnTo>
                      <a:lnTo>
                        <a:pt x="438568" y="21600"/>
                      </a:lnTo>
                      <a:lnTo>
                        <a:pt x="438194" y="35183"/>
                      </a:lnTo>
                      <a:lnTo>
                        <a:pt x="440920" y="48972"/>
                      </a:lnTo>
                      <a:lnTo>
                        <a:pt x="444140" y="55714"/>
                      </a:lnTo>
                      <a:lnTo>
                        <a:pt x="448025" y="59829"/>
                      </a:lnTo>
                      <a:lnTo>
                        <a:pt x="456221" y="61687"/>
                      </a:lnTo>
                      <a:lnTo>
                        <a:pt x="457432" y="63677"/>
                      </a:lnTo>
                      <a:lnTo>
                        <a:pt x="461701" y="62815"/>
                      </a:lnTo>
                      <a:lnTo>
                        <a:pt x="460602" y="57771"/>
                      </a:lnTo>
                      <a:lnTo>
                        <a:pt x="464314" y="54254"/>
                      </a:lnTo>
                      <a:lnTo>
                        <a:pt x="483568" y="61043"/>
                      </a:lnTo>
                      <a:lnTo>
                        <a:pt x="543266" y="47373"/>
                      </a:lnTo>
                      <a:lnTo>
                        <a:pt x="552302" y="54308"/>
                      </a:lnTo>
                      <a:lnTo>
                        <a:pt x="559448" y="49596"/>
                      </a:lnTo>
                      <a:lnTo>
                        <a:pt x="570098" y="60313"/>
                      </a:lnTo>
                      <a:lnTo>
                        <a:pt x="578320" y="52960"/>
                      </a:lnTo>
                      <a:lnTo>
                        <a:pt x="585053" y="57207"/>
                      </a:lnTo>
                      <a:lnTo>
                        <a:pt x="585105" y="69703"/>
                      </a:lnTo>
                      <a:lnTo>
                        <a:pt x="591646" y="71760"/>
                      </a:lnTo>
                      <a:lnTo>
                        <a:pt x="591535" y="77599"/>
                      </a:lnTo>
                      <a:lnTo>
                        <a:pt x="588505" y="81116"/>
                      </a:lnTo>
                      <a:lnTo>
                        <a:pt x="586990" y="91588"/>
                      </a:lnTo>
                      <a:lnTo>
                        <a:pt x="583317" y="98953"/>
                      </a:lnTo>
                      <a:lnTo>
                        <a:pt x="582635" y="102869"/>
                      </a:lnTo>
                      <a:lnTo>
                        <a:pt x="580590" y="105523"/>
                      </a:lnTo>
                      <a:lnTo>
                        <a:pt x="580372" y="112172"/>
                      </a:lnTo>
                      <a:lnTo>
                        <a:pt x="575691" y="116618"/>
                      </a:lnTo>
                      <a:lnTo>
                        <a:pt x="567511" y="116230"/>
                      </a:lnTo>
                      <a:lnTo>
                        <a:pt x="561690" y="117358"/>
                      </a:lnTo>
                      <a:lnTo>
                        <a:pt x="560289" y="118751"/>
                      </a:lnTo>
                      <a:lnTo>
                        <a:pt x="557297" y="125958"/>
                      </a:lnTo>
                      <a:lnTo>
                        <a:pt x="558661" y="128413"/>
                      </a:lnTo>
                      <a:lnTo>
                        <a:pt x="562372" y="128137"/>
                      </a:lnTo>
                      <a:lnTo>
                        <a:pt x="563281" y="129995"/>
                      </a:lnTo>
                      <a:lnTo>
                        <a:pt x="562486" y="131986"/>
                      </a:lnTo>
                      <a:lnTo>
                        <a:pt x="557865" y="135105"/>
                      </a:lnTo>
                      <a:lnTo>
                        <a:pt x="559418" y="140347"/>
                      </a:lnTo>
                      <a:lnTo>
                        <a:pt x="575108" y="161396"/>
                      </a:lnTo>
                      <a:lnTo>
                        <a:pt x="583595" y="164382"/>
                      </a:lnTo>
                      <a:lnTo>
                        <a:pt x="596578" y="178072"/>
                      </a:lnTo>
                      <a:lnTo>
                        <a:pt x="615237" y="151482"/>
                      </a:lnTo>
                      <a:lnTo>
                        <a:pt x="647863" y="142431"/>
                      </a:lnTo>
                      <a:lnTo>
                        <a:pt x="660861" y="149425"/>
                      </a:lnTo>
                      <a:lnTo>
                        <a:pt x="660731" y="157487"/>
                      </a:lnTo>
                      <a:lnTo>
                        <a:pt x="658269" y="163924"/>
                      </a:lnTo>
                      <a:lnTo>
                        <a:pt x="648975" y="169365"/>
                      </a:lnTo>
                      <a:lnTo>
                        <a:pt x="637977" y="164123"/>
                      </a:lnTo>
                      <a:lnTo>
                        <a:pt x="621158" y="167972"/>
                      </a:lnTo>
                      <a:lnTo>
                        <a:pt x="620553" y="175364"/>
                      </a:lnTo>
                      <a:lnTo>
                        <a:pt x="614455" y="190381"/>
                      </a:lnTo>
                      <a:lnTo>
                        <a:pt x="598773" y="198072"/>
                      </a:lnTo>
                      <a:lnTo>
                        <a:pt x="590782" y="199333"/>
                      </a:lnTo>
                      <a:lnTo>
                        <a:pt x="582295" y="208066"/>
                      </a:lnTo>
                      <a:lnTo>
                        <a:pt x="557913" y="219413"/>
                      </a:lnTo>
                      <a:lnTo>
                        <a:pt x="536735" y="251046"/>
                      </a:lnTo>
                      <a:lnTo>
                        <a:pt x="534879" y="254895"/>
                      </a:lnTo>
                      <a:lnTo>
                        <a:pt x="534596" y="254839"/>
                      </a:lnTo>
                      <a:lnTo>
                        <a:pt x="531112" y="255428"/>
                      </a:lnTo>
                      <a:lnTo>
                        <a:pt x="525745" y="258812"/>
                      </a:lnTo>
                      <a:lnTo>
                        <a:pt x="524420" y="259542"/>
                      </a:lnTo>
                      <a:lnTo>
                        <a:pt x="521390" y="257352"/>
                      </a:lnTo>
                      <a:lnTo>
                        <a:pt x="522753" y="252906"/>
                      </a:lnTo>
                      <a:lnTo>
                        <a:pt x="520026" y="247996"/>
                      </a:lnTo>
                      <a:lnTo>
                        <a:pt x="516770" y="247200"/>
                      </a:lnTo>
                      <a:lnTo>
                        <a:pt x="503291" y="249588"/>
                      </a:lnTo>
                      <a:lnTo>
                        <a:pt x="498656" y="251911"/>
                      </a:lnTo>
                      <a:lnTo>
                        <a:pt x="493513" y="261175"/>
                      </a:lnTo>
                      <a:lnTo>
                        <a:pt x="491392" y="266351"/>
                      </a:lnTo>
                      <a:lnTo>
                        <a:pt x="490634" y="274128"/>
                      </a:lnTo>
                      <a:lnTo>
                        <a:pt x="496395" y="290837"/>
                      </a:lnTo>
                      <a:lnTo>
                        <a:pt x="517550" y="326086"/>
                      </a:lnTo>
                      <a:lnTo>
                        <a:pt x="517914" y="340606"/>
                      </a:lnTo>
                      <a:lnTo>
                        <a:pt x="522717" y="343326"/>
                      </a:lnTo>
                      <a:lnTo>
                        <a:pt x="532821" y="420273"/>
                      </a:lnTo>
                      <a:lnTo>
                        <a:pt x="514199" y="440280"/>
                      </a:lnTo>
                      <a:lnTo>
                        <a:pt x="510867" y="479869"/>
                      </a:lnTo>
                      <a:lnTo>
                        <a:pt x="501709" y="487215"/>
                      </a:lnTo>
                      <a:lnTo>
                        <a:pt x="497922" y="490997"/>
                      </a:lnTo>
                      <a:lnTo>
                        <a:pt x="503152" y="500321"/>
                      </a:lnTo>
                      <a:lnTo>
                        <a:pt x="504061" y="503771"/>
                      </a:lnTo>
                      <a:lnTo>
                        <a:pt x="492419" y="506558"/>
                      </a:lnTo>
                      <a:lnTo>
                        <a:pt x="478971" y="538503"/>
                      </a:lnTo>
                      <a:lnTo>
                        <a:pt x="434292" y="532266"/>
                      </a:lnTo>
                      <a:lnTo>
                        <a:pt x="421544" y="527222"/>
                      </a:lnTo>
                      <a:lnTo>
                        <a:pt x="410293" y="525099"/>
                      </a:lnTo>
                      <a:lnTo>
                        <a:pt x="384968" y="524303"/>
                      </a:lnTo>
                      <a:lnTo>
                        <a:pt x="358310" y="524367"/>
                      </a:lnTo>
                      <a:lnTo>
                        <a:pt x="365048" y="536331"/>
                      </a:lnTo>
                      <a:lnTo>
                        <a:pt x="367396" y="543876"/>
                      </a:lnTo>
                      <a:lnTo>
                        <a:pt x="346494" y="561600"/>
                      </a:lnTo>
                      <a:lnTo>
                        <a:pt x="338890" y="561109"/>
                      </a:lnTo>
                      <a:lnTo>
                        <a:pt x="310611" y="562105"/>
                      </a:lnTo>
                      <a:lnTo>
                        <a:pt x="306487" y="563498"/>
                      </a:lnTo>
                      <a:lnTo>
                        <a:pt x="297814" y="571866"/>
                      </a:lnTo>
                      <a:lnTo>
                        <a:pt x="296905" y="569345"/>
                      </a:lnTo>
                      <a:lnTo>
                        <a:pt x="296110" y="565695"/>
                      </a:lnTo>
                      <a:lnTo>
                        <a:pt x="296981" y="564965"/>
                      </a:lnTo>
                      <a:lnTo>
                        <a:pt x="297511" y="563837"/>
                      </a:lnTo>
                      <a:lnTo>
                        <a:pt x="297057" y="559922"/>
                      </a:lnTo>
                      <a:lnTo>
                        <a:pt x="298155" y="559273"/>
                      </a:lnTo>
                      <a:lnTo>
                        <a:pt x="298912" y="559228"/>
                      </a:lnTo>
                      <a:lnTo>
                        <a:pt x="299160" y="558758"/>
                      </a:lnTo>
                      <a:lnTo>
                        <a:pt x="298327" y="558288"/>
                      </a:lnTo>
                      <a:lnTo>
                        <a:pt x="296812" y="558288"/>
                      </a:lnTo>
                      <a:lnTo>
                        <a:pt x="295563" y="558445"/>
                      </a:lnTo>
                      <a:lnTo>
                        <a:pt x="294464" y="558199"/>
                      </a:lnTo>
                      <a:lnTo>
                        <a:pt x="293934" y="557662"/>
                      </a:lnTo>
                      <a:lnTo>
                        <a:pt x="294351" y="556733"/>
                      </a:lnTo>
                      <a:lnTo>
                        <a:pt x="294995" y="556003"/>
                      </a:lnTo>
                      <a:lnTo>
                        <a:pt x="294769" y="555556"/>
                      </a:lnTo>
                      <a:lnTo>
                        <a:pt x="293709" y="555355"/>
                      </a:lnTo>
                      <a:lnTo>
                        <a:pt x="292648" y="554558"/>
                      </a:lnTo>
                      <a:lnTo>
                        <a:pt x="291891" y="552900"/>
                      </a:lnTo>
                      <a:lnTo>
                        <a:pt x="273917" y="560139"/>
                      </a:lnTo>
                      <a:lnTo>
                        <a:pt x="273869" y="545700"/>
                      </a:lnTo>
                      <a:lnTo>
                        <a:pt x="255547" y="549748"/>
                      </a:lnTo>
                      <a:lnTo>
                        <a:pt x="225674" y="558036"/>
                      </a:lnTo>
                      <a:lnTo>
                        <a:pt x="222341" y="569489"/>
                      </a:lnTo>
                      <a:lnTo>
                        <a:pt x="211313" y="573802"/>
                      </a:lnTo>
                      <a:lnTo>
                        <a:pt x="219747" y="592721"/>
                      </a:lnTo>
                      <a:lnTo>
                        <a:pt x="177569" y="610080"/>
                      </a:lnTo>
                      <a:lnTo>
                        <a:pt x="163701" y="575508"/>
                      </a:lnTo>
                      <a:lnTo>
                        <a:pt x="145125" y="590584"/>
                      </a:lnTo>
                      <a:lnTo>
                        <a:pt x="131389" y="576118"/>
                      </a:lnTo>
                      <a:lnTo>
                        <a:pt x="119156" y="590697"/>
                      </a:lnTo>
                      <a:lnTo>
                        <a:pt x="113002" y="585322"/>
                      </a:lnTo>
                      <a:lnTo>
                        <a:pt x="103057" y="590631"/>
                      </a:lnTo>
                      <a:lnTo>
                        <a:pt x="109347" y="568666"/>
                      </a:lnTo>
                      <a:lnTo>
                        <a:pt x="74168" y="553019"/>
                      </a:lnTo>
                      <a:lnTo>
                        <a:pt x="70987" y="551957"/>
                      </a:lnTo>
                      <a:lnTo>
                        <a:pt x="67655" y="555076"/>
                      </a:lnTo>
                      <a:lnTo>
                        <a:pt x="64435" y="558858"/>
                      </a:lnTo>
                      <a:lnTo>
                        <a:pt x="63186" y="559655"/>
                      </a:lnTo>
                      <a:lnTo>
                        <a:pt x="61746" y="559624"/>
                      </a:lnTo>
                      <a:lnTo>
                        <a:pt x="60270" y="558695"/>
                      </a:lnTo>
                      <a:lnTo>
                        <a:pt x="58717" y="557965"/>
                      </a:lnTo>
                      <a:lnTo>
                        <a:pt x="57846" y="558062"/>
                      </a:lnTo>
                      <a:lnTo>
                        <a:pt x="55536" y="558991"/>
                      </a:lnTo>
                      <a:lnTo>
                        <a:pt x="51112" y="560385"/>
                      </a:lnTo>
                      <a:lnTo>
                        <a:pt x="50317" y="560987"/>
                      </a:lnTo>
                      <a:lnTo>
                        <a:pt x="50251" y="561543"/>
                      </a:lnTo>
                      <a:lnTo>
                        <a:pt x="50363" y="562937"/>
                      </a:lnTo>
                      <a:lnTo>
                        <a:pt x="49189" y="564397"/>
                      </a:lnTo>
                      <a:lnTo>
                        <a:pt x="48356" y="564890"/>
                      </a:lnTo>
                      <a:lnTo>
                        <a:pt x="46689" y="565238"/>
                      </a:lnTo>
                      <a:lnTo>
                        <a:pt x="46121" y="565660"/>
                      </a:lnTo>
                      <a:lnTo>
                        <a:pt x="45939" y="566523"/>
                      </a:lnTo>
                      <a:lnTo>
                        <a:pt x="47416" y="570571"/>
                      </a:lnTo>
                      <a:lnTo>
                        <a:pt x="48060" y="570995"/>
                      </a:lnTo>
                      <a:lnTo>
                        <a:pt x="49916" y="570840"/>
                      </a:lnTo>
                      <a:lnTo>
                        <a:pt x="50673" y="570259"/>
                      </a:lnTo>
                      <a:lnTo>
                        <a:pt x="50634" y="569595"/>
                      </a:lnTo>
                      <a:lnTo>
                        <a:pt x="49460" y="568600"/>
                      </a:lnTo>
                      <a:lnTo>
                        <a:pt x="48854" y="567472"/>
                      </a:lnTo>
                      <a:lnTo>
                        <a:pt x="48893" y="566609"/>
                      </a:lnTo>
                      <a:lnTo>
                        <a:pt x="49537" y="566271"/>
                      </a:lnTo>
                      <a:lnTo>
                        <a:pt x="50332" y="566384"/>
                      </a:lnTo>
                      <a:lnTo>
                        <a:pt x="52264" y="567314"/>
                      </a:lnTo>
                      <a:lnTo>
                        <a:pt x="55975" y="568442"/>
                      </a:lnTo>
                      <a:lnTo>
                        <a:pt x="59005" y="568982"/>
                      </a:lnTo>
                      <a:lnTo>
                        <a:pt x="60406" y="569466"/>
                      </a:lnTo>
                      <a:lnTo>
                        <a:pt x="61163" y="570661"/>
                      </a:lnTo>
                      <a:lnTo>
                        <a:pt x="60980" y="571523"/>
                      </a:lnTo>
                      <a:lnTo>
                        <a:pt x="60033" y="572253"/>
                      </a:lnTo>
                      <a:lnTo>
                        <a:pt x="58556" y="576633"/>
                      </a:lnTo>
                      <a:lnTo>
                        <a:pt x="57155" y="577761"/>
                      </a:lnTo>
                      <a:lnTo>
                        <a:pt x="55602" y="578310"/>
                      </a:lnTo>
                      <a:lnTo>
                        <a:pt x="55460" y="579439"/>
                      </a:lnTo>
                      <a:lnTo>
                        <a:pt x="57278" y="580367"/>
                      </a:lnTo>
                      <a:lnTo>
                        <a:pt x="57620" y="581097"/>
                      </a:lnTo>
                      <a:lnTo>
                        <a:pt x="56825" y="581894"/>
                      </a:lnTo>
                      <a:lnTo>
                        <a:pt x="55348" y="582094"/>
                      </a:lnTo>
                      <a:lnTo>
                        <a:pt x="54022" y="581364"/>
                      </a:lnTo>
                      <a:lnTo>
                        <a:pt x="52886" y="580170"/>
                      </a:lnTo>
                      <a:lnTo>
                        <a:pt x="51901" y="578511"/>
                      </a:lnTo>
                      <a:lnTo>
                        <a:pt x="51913" y="577117"/>
                      </a:lnTo>
                      <a:lnTo>
                        <a:pt x="51383" y="576255"/>
                      </a:lnTo>
                      <a:lnTo>
                        <a:pt x="50663" y="576355"/>
                      </a:lnTo>
                      <a:lnTo>
                        <a:pt x="50171" y="577085"/>
                      </a:lnTo>
                      <a:lnTo>
                        <a:pt x="49186" y="580536"/>
                      </a:lnTo>
                      <a:lnTo>
                        <a:pt x="49188" y="581929"/>
                      </a:lnTo>
                      <a:lnTo>
                        <a:pt x="48620" y="582414"/>
                      </a:lnTo>
                      <a:lnTo>
                        <a:pt x="47901" y="582147"/>
                      </a:lnTo>
                      <a:lnTo>
                        <a:pt x="47484" y="581418"/>
                      </a:lnTo>
                      <a:lnTo>
                        <a:pt x="46803" y="581070"/>
                      </a:lnTo>
                      <a:lnTo>
                        <a:pt x="46310" y="581260"/>
                      </a:lnTo>
                      <a:lnTo>
                        <a:pt x="46249" y="581804"/>
                      </a:lnTo>
                      <a:lnTo>
                        <a:pt x="47158" y="583928"/>
                      </a:lnTo>
                      <a:lnTo>
                        <a:pt x="47575" y="584516"/>
                      </a:lnTo>
                      <a:lnTo>
                        <a:pt x="47883" y="585179"/>
                      </a:lnTo>
                      <a:lnTo>
                        <a:pt x="47758" y="585843"/>
                      </a:lnTo>
                      <a:lnTo>
                        <a:pt x="45675" y="586971"/>
                      </a:lnTo>
                      <a:lnTo>
                        <a:pt x="43782" y="589957"/>
                      </a:lnTo>
                      <a:lnTo>
                        <a:pt x="42002" y="591616"/>
                      </a:lnTo>
                      <a:lnTo>
                        <a:pt x="40297" y="592479"/>
                      </a:lnTo>
                      <a:lnTo>
                        <a:pt x="38858" y="592391"/>
                      </a:lnTo>
                      <a:lnTo>
                        <a:pt x="36775" y="590599"/>
                      </a:lnTo>
                      <a:lnTo>
                        <a:pt x="34162" y="589006"/>
                      </a:lnTo>
                      <a:lnTo>
                        <a:pt x="34372" y="588144"/>
                      </a:lnTo>
                      <a:lnTo>
                        <a:pt x="35508" y="587082"/>
                      </a:lnTo>
                      <a:lnTo>
                        <a:pt x="39344" y="585290"/>
                      </a:lnTo>
                      <a:lnTo>
                        <a:pt x="39603" y="584882"/>
                      </a:lnTo>
                      <a:lnTo>
                        <a:pt x="39393" y="584322"/>
                      </a:lnTo>
                      <a:lnTo>
                        <a:pt x="37386" y="583261"/>
                      </a:lnTo>
                      <a:lnTo>
                        <a:pt x="35227" y="582792"/>
                      </a:lnTo>
                      <a:lnTo>
                        <a:pt x="32235" y="583215"/>
                      </a:lnTo>
                      <a:lnTo>
                        <a:pt x="30531" y="583131"/>
                      </a:lnTo>
                      <a:lnTo>
                        <a:pt x="28297" y="582577"/>
                      </a:lnTo>
                      <a:lnTo>
                        <a:pt x="27123" y="582780"/>
                      </a:lnTo>
                      <a:lnTo>
                        <a:pt x="25381" y="585103"/>
                      </a:lnTo>
                      <a:lnTo>
                        <a:pt x="24207" y="586098"/>
                      </a:lnTo>
                      <a:lnTo>
                        <a:pt x="24661" y="587956"/>
                      </a:lnTo>
                      <a:lnTo>
                        <a:pt x="24317" y="588538"/>
                      </a:lnTo>
                      <a:lnTo>
                        <a:pt x="22537" y="589094"/>
                      </a:lnTo>
                      <a:lnTo>
                        <a:pt x="20870" y="589037"/>
                      </a:lnTo>
                      <a:lnTo>
                        <a:pt x="18560" y="588598"/>
                      </a:lnTo>
                      <a:lnTo>
                        <a:pt x="16553" y="587669"/>
                      </a:lnTo>
                      <a:lnTo>
                        <a:pt x="15871" y="587724"/>
                      </a:lnTo>
                      <a:lnTo>
                        <a:pt x="14091" y="588219"/>
                      </a:lnTo>
                      <a:lnTo>
                        <a:pt x="12198" y="588315"/>
                      </a:lnTo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1270" cap="rnd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</a:ln>
              </p:spPr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301" name="Полилиния: фигура 1159">
                  <a:extLst>
                    <a:ext uri="{FF2B5EF4-FFF2-40B4-BE49-F238E27FC236}">
                      <a16:creationId xmlns:a16="http://schemas.microsoft.com/office/drawing/2014/main" id="{E8288037-D11C-40E1-A122-B121012D9F6F}"/>
                    </a:ext>
                  </a:extLst>
                </p:cNvPr>
                <p:cNvSpPr/>
                <p:nvPr/>
              </p:nvSpPr>
              <p:spPr>
                <a:xfrm>
                  <a:off x="2689134" y="2711316"/>
                  <a:ext cx="1237590" cy="919702"/>
                </a:xfrm>
                <a:custGeom>
                  <a:avLst/>
                  <a:gdLst>
                    <a:gd name="connsiteX0" fmla="*/ 0 w 1237590"/>
                    <a:gd name="connsiteY0" fmla="*/ 485725 h 919702"/>
                    <a:gd name="connsiteX1" fmla="*/ 36088 w 1237590"/>
                    <a:gd name="connsiteY1" fmla="*/ 456454 h 919702"/>
                    <a:gd name="connsiteX2" fmla="*/ 63780 w 1237590"/>
                    <a:gd name="connsiteY2" fmla="*/ 429825 h 919702"/>
                    <a:gd name="connsiteX3" fmla="*/ 62454 w 1237590"/>
                    <a:gd name="connsiteY3" fmla="*/ 418132 h 919702"/>
                    <a:gd name="connsiteX4" fmla="*/ 115701 w 1237590"/>
                    <a:gd name="connsiteY4" fmla="*/ 389014 h 919702"/>
                    <a:gd name="connsiteX5" fmla="*/ 108865 w 1237590"/>
                    <a:gd name="connsiteY5" fmla="*/ 377116 h 919702"/>
                    <a:gd name="connsiteX6" fmla="*/ 106176 w 1237590"/>
                    <a:gd name="connsiteY6" fmla="*/ 370016 h 919702"/>
                    <a:gd name="connsiteX7" fmla="*/ 120158 w 1237590"/>
                    <a:gd name="connsiteY7" fmla="*/ 355808 h 919702"/>
                    <a:gd name="connsiteX8" fmla="*/ 126937 w 1237590"/>
                    <a:gd name="connsiteY8" fmla="*/ 359259 h 919702"/>
                    <a:gd name="connsiteX9" fmla="*/ 129967 w 1237590"/>
                    <a:gd name="connsiteY9" fmla="*/ 360188 h 919702"/>
                    <a:gd name="connsiteX10" fmla="*/ 136004 w 1237590"/>
                    <a:gd name="connsiteY10" fmla="*/ 358264 h 919702"/>
                    <a:gd name="connsiteX11" fmla="*/ 159200 w 1237590"/>
                    <a:gd name="connsiteY11" fmla="*/ 352690 h 919702"/>
                    <a:gd name="connsiteX12" fmla="*/ 165138 w 1237590"/>
                    <a:gd name="connsiteY12" fmla="*/ 362338 h 919702"/>
                    <a:gd name="connsiteX13" fmla="*/ 162601 w 1237590"/>
                    <a:gd name="connsiteY13" fmla="*/ 375378 h 919702"/>
                    <a:gd name="connsiteX14" fmla="*/ 161730 w 1237590"/>
                    <a:gd name="connsiteY14" fmla="*/ 384057 h 919702"/>
                    <a:gd name="connsiteX15" fmla="*/ 163017 w 1237590"/>
                    <a:gd name="connsiteY15" fmla="*/ 388437 h 919702"/>
                    <a:gd name="connsiteX16" fmla="*/ 166767 w 1237590"/>
                    <a:gd name="connsiteY16" fmla="*/ 392219 h 919702"/>
                    <a:gd name="connsiteX17" fmla="*/ 189384 w 1237590"/>
                    <a:gd name="connsiteY17" fmla="*/ 363154 h 919702"/>
                    <a:gd name="connsiteX18" fmla="*/ 196481 w 1237590"/>
                    <a:gd name="connsiteY18" fmla="*/ 324242 h 919702"/>
                    <a:gd name="connsiteX19" fmla="*/ 193413 w 1237590"/>
                    <a:gd name="connsiteY19" fmla="*/ 321256 h 919702"/>
                    <a:gd name="connsiteX20" fmla="*/ 188963 w 1237590"/>
                    <a:gd name="connsiteY20" fmla="*/ 315814 h 919702"/>
                    <a:gd name="connsiteX21" fmla="*/ 188691 w 1237590"/>
                    <a:gd name="connsiteY21" fmla="*/ 306345 h 919702"/>
                    <a:gd name="connsiteX22" fmla="*/ 194807 w 1237590"/>
                    <a:gd name="connsiteY22" fmla="*/ 303093 h 919702"/>
                    <a:gd name="connsiteX23" fmla="*/ 200071 w 1237590"/>
                    <a:gd name="connsiteY23" fmla="*/ 296524 h 919702"/>
                    <a:gd name="connsiteX24" fmla="*/ 205199 w 1237590"/>
                    <a:gd name="connsiteY24" fmla="*/ 284334 h 919702"/>
                    <a:gd name="connsiteX25" fmla="*/ 206714 w 1237590"/>
                    <a:gd name="connsiteY25" fmla="*/ 279224 h 919702"/>
                    <a:gd name="connsiteX26" fmla="*/ 213792 w 1237590"/>
                    <a:gd name="connsiteY26" fmla="*/ 278362 h 919702"/>
                    <a:gd name="connsiteX27" fmla="*/ 213073 w 1237590"/>
                    <a:gd name="connsiteY27" fmla="*/ 270950 h 919702"/>
                    <a:gd name="connsiteX28" fmla="*/ 208558 w 1237590"/>
                    <a:gd name="connsiteY28" fmla="*/ 256682 h 919702"/>
                    <a:gd name="connsiteX29" fmla="*/ 205869 w 1237590"/>
                    <a:gd name="connsiteY29" fmla="*/ 237379 h 919702"/>
                    <a:gd name="connsiteX30" fmla="*/ 224654 w 1237590"/>
                    <a:gd name="connsiteY30" fmla="*/ 230537 h 919702"/>
                    <a:gd name="connsiteX31" fmla="*/ 226017 w 1237590"/>
                    <a:gd name="connsiteY31" fmla="*/ 220955 h 919702"/>
                    <a:gd name="connsiteX32" fmla="*/ 229653 w 1237590"/>
                    <a:gd name="connsiteY32" fmla="*/ 208712 h 919702"/>
                    <a:gd name="connsiteX33" fmla="*/ 232531 w 1237590"/>
                    <a:gd name="connsiteY33" fmla="*/ 203403 h 919702"/>
                    <a:gd name="connsiteX34" fmla="*/ 258257 w 1237590"/>
                    <a:gd name="connsiteY34" fmla="*/ 208115 h 919702"/>
                    <a:gd name="connsiteX35" fmla="*/ 261628 w 1237590"/>
                    <a:gd name="connsiteY35" fmla="*/ 211035 h 919702"/>
                    <a:gd name="connsiteX36" fmla="*/ 263597 w 1237590"/>
                    <a:gd name="connsiteY36" fmla="*/ 214552 h 919702"/>
                    <a:gd name="connsiteX37" fmla="*/ 263474 w 1237590"/>
                    <a:gd name="connsiteY37" fmla="*/ 230995 h 919702"/>
                    <a:gd name="connsiteX38" fmla="*/ 281141 w 1237590"/>
                    <a:gd name="connsiteY38" fmla="*/ 230882 h 919702"/>
                    <a:gd name="connsiteX39" fmla="*/ 277884 w 1237590"/>
                    <a:gd name="connsiteY39" fmla="*/ 240670 h 919702"/>
                    <a:gd name="connsiteX40" fmla="*/ 284868 w 1237590"/>
                    <a:gd name="connsiteY40" fmla="*/ 247830 h 919702"/>
                    <a:gd name="connsiteX41" fmla="*/ 305610 w 1237590"/>
                    <a:gd name="connsiteY41" fmla="*/ 242919 h 919702"/>
                    <a:gd name="connsiteX42" fmla="*/ 325496 w 1237590"/>
                    <a:gd name="connsiteY42" fmla="*/ 220238 h 919702"/>
                    <a:gd name="connsiteX43" fmla="*/ 316445 w 1237590"/>
                    <a:gd name="connsiteY43" fmla="*/ 219660 h 919702"/>
                    <a:gd name="connsiteX44" fmla="*/ 319664 w 1237590"/>
                    <a:gd name="connsiteY44" fmla="*/ 156414 h 919702"/>
                    <a:gd name="connsiteX45" fmla="*/ 330518 w 1237590"/>
                    <a:gd name="connsiteY45" fmla="*/ 154623 h 919702"/>
                    <a:gd name="connsiteX46" fmla="*/ 341395 w 1237590"/>
                    <a:gd name="connsiteY46" fmla="*/ 151637 h 919702"/>
                    <a:gd name="connsiteX47" fmla="*/ 347439 w 1237590"/>
                    <a:gd name="connsiteY47" fmla="*/ 148186 h 919702"/>
                    <a:gd name="connsiteX48" fmla="*/ 351113 w 1237590"/>
                    <a:gd name="connsiteY48" fmla="*/ 142546 h 919702"/>
                    <a:gd name="connsiteX49" fmla="*/ 351346 w 1237590"/>
                    <a:gd name="connsiteY49" fmla="*/ 137701 h 919702"/>
                    <a:gd name="connsiteX50" fmla="*/ 354679 w 1237590"/>
                    <a:gd name="connsiteY50" fmla="*/ 129493 h 919702"/>
                    <a:gd name="connsiteX51" fmla="*/ 362904 w 1237590"/>
                    <a:gd name="connsiteY51" fmla="*/ 122923 h 919702"/>
                    <a:gd name="connsiteX52" fmla="*/ 364684 w 1237590"/>
                    <a:gd name="connsiteY52" fmla="*/ 118610 h 919702"/>
                    <a:gd name="connsiteX53" fmla="*/ 398670 w 1237590"/>
                    <a:gd name="connsiteY53" fmla="*/ 73274 h 919702"/>
                    <a:gd name="connsiteX54" fmla="*/ 436856 w 1237590"/>
                    <a:gd name="connsiteY54" fmla="*/ 0 h 919702"/>
                    <a:gd name="connsiteX55" fmla="*/ 648558 w 1237590"/>
                    <a:gd name="connsiteY55" fmla="*/ 56006 h 919702"/>
                    <a:gd name="connsiteX56" fmla="*/ 723795 w 1237590"/>
                    <a:gd name="connsiteY56" fmla="*/ 74527 h 919702"/>
                    <a:gd name="connsiteX57" fmla="*/ 871631 w 1237590"/>
                    <a:gd name="connsiteY57" fmla="*/ 126200 h 919702"/>
                    <a:gd name="connsiteX58" fmla="*/ 1127242 w 1237590"/>
                    <a:gd name="connsiteY58" fmla="*/ 458465 h 919702"/>
                    <a:gd name="connsiteX59" fmla="*/ 1237591 w 1237590"/>
                    <a:gd name="connsiteY59" fmla="*/ 435174 h 919702"/>
                    <a:gd name="connsiteX60" fmla="*/ 1171880 w 1237590"/>
                    <a:gd name="connsiteY60" fmla="*/ 535338 h 919702"/>
                    <a:gd name="connsiteX61" fmla="*/ 1120275 w 1237590"/>
                    <a:gd name="connsiteY61" fmla="*/ 533480 h 919702"/>
                    <a:gd name="connsiteX62" fmla="*/ 999486 w 1237590"/>
                    <a:gd name="connsiteY62" fmla="*/ 656242 h 919702"/>
                    <a:gd name="connsiteX63" fmla="*/ 903223 w 1237590"/>
                    <a:gd name="connsiteY63" fmla="*/ 731826 h 919702"/>
                    <a:gd name="connsiteX64" fmla="*/ 893391 w 1237590"/>
                    <a:gd name="connsiteY64" fmla="*/ 660883 h 919702"/>
                    <a:gd name="connsiteX65" fmla="*/ 849353 w 1237590"/>
                    <a:gd name="connsiteY65" fmla="*/ 671659 h 919702"/>
                    <a:gd name="connsiteX66" fmla="*/ 814864 w 1237590"/>
                    <a:gd name="connsiteY66" fmla="*/ 678388 h 919702"/>
                    <a:gd name="connsiteX67" fmla="*/ 810944 w 1237590"/>
                    <a:gd name="connsiteY67" fmla="*/ 681374 h 919702"/>
                    <a:gd name="connsiteX68" fmla="*/ 806971 w 1237590"/>
                    <a:gd name="connsiteY68" fmla="*/ 688242 h 919702"/>
                    <a:gd name="connsiteX69" fmla="*/ 803336 w 1237590"/>
                    <a:gd name="connsiteY69" fmla="*/ 697439 h 919702"/>
                    <a:gd name="connsiteX70" fmla="*/ 784377 w 1237590"/>
                    <a:gd name="connsiteY70" fmla="*/ 663464 h 919702"/>
                    <a:gd name="connsiteX71" fmla="*/ 781158 w 1237590"/>
                    <a:gd name="connsiteY71" fmla="*/ 650425 h 919702"/>
                    <a:gd name="connsiteX72" fmla="*/ 728999 w 1237590"/>
                    <a:gd name="connsiteY72" fmla="*/ 689536 h 919702"/>
                    <a:gd name="connsiteX73" fmla="*/ 661843 w 1237590"/>
                    <a:gd name="connsiteY73" fmla="*/ 741999 h 919702"/>
                    <a:gd name="connsiteX74" fmla="*/ 659002 w 1237590"/>
                    <a:gd name="connsiteY74" fmla="*/ 746312 h 919702"/>
                    <a:gd name="connsiteX75" fmla="*/ 659911 w 1237590"/>
                    <a:gd name="connsiteY75" fmla="*/ 753758 h 919702"/>
                    <a:gd name="connsiteX76" fmla="*/ 665342 w 1237590"/>
                    <a:gd name="connsiteY76" fmla="*/ 778045 h 919702"/>
                    <a:gd name="connsiteX77" fmla="*/ 646690 w 1237590"/>
                    <a:gd name="connsiteY77" fmla="*/ 779239 h 919702"/>
                    <a:gd name="connsiteX78" fmla="*/ 641608 w 1237590"/>
                    <a:gd name="connsiteY78" fmla="*/ 850949 h 919702"/>
                    <a:gd name="connsiteX79" fmla="*/ 632015 w 1237590"/>
                    <a:gd name="connsiteY79" fmla="*/ 869662 h 919702"/>
                    <a:gd name="connsiteX80" fmla="*/ 614628 w 1237590"/>
                    <a:gd name="connsiteY80" fmla="*/ 878461 h 919702"/>
                    <a:gd name="connsiteX81" fmla="*/ 611712 w 1237590"/>
                    <a:gd name="connsiteY81" fmla="*/ 880982 h 919702"/>
                    <a:gd name="connsiteX82" fmla="*/ 602562 w 1237590"/>
                    <a:gd name="connsiteY82" fmla="*/ 904387 h 919702"/>
                    <a:gd name="connsiteX83" fmla="*/ 599002 w 1237590"/>
                    <a:gd name="connsiteY83" fmla="*/ 919702 h 919702"/>
                    <a:gd name="connsiteX84" fmla="*/ 580154 w 1237590"/>
                    <a:gd name="connsiteY84" fmla="*/ 906670 h 919702"/>
                    <a:gd name="connsiteX85" fmla="*/ 573806 w 1237590"/>
                    <a:gd name="connsiteY85" fmla="*/ 905143 h 919702"/>
                    <a:gd name="connsiteX86" fmla="*/ 572291 w 1237590"/>
                    <a:gd name="connsiteY86" fmla="*/ 902821 h 919702"/>
                    <a:gd name="connsiteX87" fmla="*/ 577858 w 1237590"/>
                    <a:gd name="connsiteY87" fmla="*/ 892914 h 919702"/>
                    <a:gd name="connsiteX88" fmla="*/ 575662 w 1237590"/>
                    <a:gd name="connsiteY88" fmla="*/ 888468 h 919702"/>
                    <a:gd name="connsiteX89" fmla="*/ 570572 w 1237590"/>
                    <a:gd name="connsiteY89" fmla="*/ 883557 h 919702"/>
                    <a:gd name="connsiteX90" fmla="*/ 546887 w 1237590"/>
                    <a:gd name="connsiteY90" fmla="*/ 876450 h 919702"/>
                    <a:gd name="connsiteX91" fmla="*/ 545827 w 1237590"/>
                    <a:gd name="connsiteY91" fmla="*/ 866868 h 919702"/>
                    <a:gd name="connsiteX92" fmla="*/ 511458 w 1237590"/>
                    <a:gd name="connsiteY92" fmla="*/ 867294 h 919702"/>
                    <a:gd name="connsiteX93" fmla="*/ 515287 w 1237590"/>
                    <a:gd name="connsiteY93" fmla="*/ 857446 h 919702"/>
                    <a:gd name="connsiteX94" fmla="*/ 510924 w 1237590"/>
                    <a:gd name="connsiteY94" fmla="*/ 849729 h 919702"/>
                    <a:gd name="connsiteX95" fmla="*/ 500987 w 1237590"/>
                    <a:gd name="connsiteY95" fmla="*/ 843889 h 919702"/>
                    <a:gd name="connsiteX96" fmla="*/ 486607 w 1237590"/>
                    <a:gd name="connsiteY96" fmla="*/ 857566 h 919702"/>
                    <a:gd name="connsiteX97" fmla="*/ 469731 w 1237590"/>
                    <a:gd name="connsiteY97" fmla="*/ 856305 h 919702"/>
                    <a:gd name="connsiteX98" fmla="*/ 454325 w 1237590"/>
                    <a:gd name="connsiteY98" fmla="*/ 866385 h 919702"/>
                    <a:gd name="connsiteX99" fmla="*/ 454327 w 1237590"/>
                    <a:gd name="connsiteY99" fmla="*/ 819927 h 919702"/>
                    <a:gd name="connsiteX100" fmla="*/ 447112 w 1237590"/>
                    <a:gd name="connsiteY100" fmla="*/ 813955 h 919702"/>
                    <a:gd name="connsiteX101" fmla="*/ 433172 w 1237590"/>
                    <a:gd name="connsiteY101" fmla="*/ 816012 h 919702"/>
                    <a:gd name="connsiteX102" fmla="*/ 406794 w 1237590"/>
                    <a:gd name="connsiteY102" fmla="*/ 807718 h 919702"/>
                    <a:gd name="connsiteX103" fmla="*/ 404825 w 1237590"/>
                    <a:gd name="connsiteY103" fmla="*/ 812031 h 919702"/>
                    <a:gd name="connsiteX104" fmla="*/ 401227 w 1237590"/>
                    <a:gd name="connsiteY104" fmla="*/ 815747 h 919702"/>
                    <a:gd name="connsiteX105" fmla="*/ 397591 w 1237590"/>
                    <a:gd name="connsiteY105" fmla="*/ 816383 h 919702"/>
                    <a:gd name="connsiteX106" fmla="*/ 391483 w 1237590"/>
                    <a:gd name="connsiteY106" fmla="*/ 824970 h 919702"/>
                    <a:gd name="connsiteX107" fmla="*/ 389892 w 1237590"/>
                    <a:gd name="connsiteY107" fmla="*/ 825135 h 919702"/>
                    <a:gd name="connsiteX108" fmla="*/ 388074 w 1237590"/>
                    <a:gd name="connsiteY108" fmla="*/ 815367 h 919702"/>
                    <a:gd name="connsiteX109" fmla="*/ 385158 w 1237590"/>
                    <a:gd name="connsiteY109" fmla="*/ 813708 h 919702"/>
                    <a:gd name="connsiteX110" fmla="*/ 366688 w 1237590"/>
                    <a:gd name="connsiteY110" fmla="*/ 818950 h 919702"/>
                    <a:gd name="connsiteX111" fmla="*/ 338565 w 1237590"/>
                    <a:gd name="connsiteY111" fmla="*/ 831220 h 919702"/>
                    <a:gd name="connsiteX112" fmla="*/ 319621 w 1237590"/>
                    <a:gd name="connsiteY112" fmla="*/ 829760 h 919702"/>
                    <a:gd name="connsiteX113" fmla="*/ 311157 w 1237590"/>
                    <a:gd name="connsiteY113" fmla="*/ 830411 h 919702"/>
                    <a:gd name="connsiteX114" fmla="*/ 310818 w 1237590"/>
                    <a:gd name="connsiteY114" fmla="*/ 826164 h 919702"/>
                    <a:gd name="connsiteX115" fmla="*/ 308545 w 1237590"/>
                    <a:gd name="connsiteY115" fmla="*/ 824837 h 919702"/>
                    <a:gd name="connsiteX116" fmla="*/ 284076 w 1237590"/>
                    <a:gd name="connsiteY116" fmla="*/ 826695 h 919702"/>
                    <a:gd name="connsiteX117" fmla="*/ 280247 w 1237590"/>
                    <a:gd name="connsiteY117" fmla="*/ 790490 h 919702"/>
                    <a:gd name="connsiteX118" fmla="*/ 330479 w 1237590"/>
                    <a:gd name="connsiteY118" fmla="*/ 768386 h 919702"/>
                    <a:gd name="connsiteX119" fmla="*/ 353478 w 1237590"/>
                    <a:gd name="connsiteY119" fmla="*/ 771040 h 919702"/>
                    <a:gd name="connsiteX120" fmla="*/ 374804 w 1237590"/>
                    <a:gd name="connsiteY120" fmla="*/ 755678 h 919702"/>
                    <a:gd name="connsiteX121" fmla="*/ 364707 w 1237590"/>
                    <a:gd name="connsiteY121" fmla="*/ 739009 h 919702"/>
                    <a:gd name="connsiteX122" fmla="*/ 348604 w 1237590"/>
                    <a:gd name="connsiteY122" fmla="*/ 723919 h 919702"/>
                    <a:gd name="connsiteX123" fmla="*/ 348759 w 1237590"/>
                    <a:gd name="connsiteY123" fmla="*/ 701888 h 919702"/>
                    <a:gd name="connsiteX124" fmla="*/ 339110 w 1237590"/>
                    <a:gd name="connsiteY124" fmla="*/ 702446 h 919702"/>
                    <a:gd name="connsiteX125" fmla="*/ 337292 w 1237590"/>
                    <a:gd name="connsiteY125" fmla="*/ 678782 h 919702"/>
                    <a:gd name="connsiteX126" fmla="*/ 361995 w 1237590"/>
                    <a:gd name="connsiteY126" fmla="*/ 677190 h 919702"/>
                    <a:gd name="connsiteX127" fmla="*/ 358966 w 1237590"/>
                    <a:gd name="connsiteY127" fmla="*/ 659585 h 919702"/>
                    <a:gd name="connsiteX128" fmla="*/ 348748 w 1237590"/>
                    <a:gd name="connsiteY128" fmla="*/ 657528 h 919702"/>
                    <a:gd name="connsiteX129" fmla="*/ 345302 w 1237590"/>
                    <a:gd name="connsiteY129" fmla="*/ 666751 h 919702"/>
                    <a:gd name="connsiteX130" fmla="*/ 340174 w 1237590"/>
                    <a:gd name="connsiteY130" fmla="*/ 663832 h 919702"/>
                    <a:gd name="connsiteX131" fmla="*/ 335133 w 1237590"/>
                    <a:gd name="connsiteY131" fmla="*/ 665623 h 919702"/>
                    <a:gd name="connsiteX132" fmla="*/ 348718 w 1237590"/>
                    <a:gd name="connsiteY132" fmla="*/ 630898 h 919702"/>
                    <a:gd name="connsiteX133" fmla="*/ 336341 w 1237590"/>
                    <a:gd name="connsiteY133" fmla="*/ 625191 h 919702"/>
                    <a:gd name="connsiteX134" fmla="*/ 332505 w 1237590"/>
                    <a:gd name="connsiteY134" fmla="*/ 627978 h 919702"/>
                    <a:gd name="connsiteX135" fmla="*/ 330195 w 1237590"/>
                    <a:gd name="connsiteY135" fmla="*/ 614720 h 919702"/>
                    <a:gd name="connsiteX136" fmla="*/ 320143 w 1237590"/>
                    <a:gd name="connsiteY136" fmla="*/ 614519 h 919702"/>
                    <a:gd name="connsiteX137" fmla="*/ 313709 w 1237590"/>
                    <a:gd name="connsiteY137" fmla="*/ 618700 h 919702"/>
                    <a:gd name="connsiteX138" fmla="*/ 294758 w 1237590"/>
                    <a:gd name="connsiteY138" fmla="*/ 617439 h 919702"/>
                    <a:gd name="connsiteX139" fmla="*/ 287078 w 1237590"/>
                    <a:gd name="connsiteY139" fmla="*/ 620160 h 919702"/>
                    <a:gd name="connsiteX140" fmla="*/ 274754 w 1237590"/>
                    <a:gd name="connsiteY140" fmla="*/ 612907 h 919702"/>
                    <a:gd name="connsiteX141" fmla="*/ 251069 w 1237590"/>
                    <a:gd name="connsiteY141" fmla="*/ 619476 h 919702"/>
                    <a:gd name="connsiteX142" fmla="*/ 238666 w 1237590"/>
                    <a:gd name="connsiteY142" fmla="*/ 617286 h 919702"/>
                    <a:gd name="connsiteX143" fmla="*/ 226832 w 1237590"/>
                    <a:gd name="connsiteY143" fmla="*/ 623458 h 919702"/>
                    <a:gd name="connsiteX144" fmla="*/ 213834 w 1237590"/>
                    <a:gd name="connsiteY144" fmla="*/ 616464 h 919702"/>
                    <a:gd name="connsiteX145" fmla="*/ 181208 w 1237590"/>
                    <a:gd name="connsiteY145" fmla="*/ 625515 h 919702"/>
                    <a:gd name="connsiteX146" fmla="*/ 162548 w 1237590"/>
                    <a:gd name="connsiteY146" fmla="*/ 652105 h 919702"/>
                    <a:gd name="connsiteX147" fmla="*/ 149566 w 1237590"/>
                    <a:gd name="connsiteY147" fmla="*/ 638415 h 919702"/>
                    <a:gd name="connsiteX148" fmla="*/ 141079 w 1237590"/>
                    <a:gd name="connsiteY148" fmla="*/ 635429 h 919702"/>
                    <a:gd name="connsiteX149" fmla="*/ 125389 w 1237590"/>
                    <a:gd name="connsiteY149" fmla="*/ 614380 h 919702"/>
                    <a:gd name="connsiteX150" fmla="*/ 123836 w 1237590"/>
                    <a:gd name="connsiteY150" fmla="*/ 609138 h 919702"/>
                    <a:gd name="connsiteX151" fmla="*/ 128456 w 1237590"/>
                    <a:gd name="connsiteY151" fmla="*/ 606019 h 919702"/>
                    <a:gd name="connsiteX152" fmla="*/ 129251 w 1237590"/>
                    <a:gd name="connsiteY152" fmla="*/ 604028 h 919702"/>
                    <a:gd name="connsiteX153" fmla="*/ 128343 w 1237590"/>
                    <a:gd name="connsiteY153" fmla="*/ 602170 h 919702"/>
                    <a:gd name="connsiteX154" fmla="*/ 124631 w 1237590"/>
                    <a:gd name="connsiteY154" fmla="*/ 602446 h 919702"/>
                    <a:gd name="connsiteX155" fmla="*/ 123268 w 1237590"/>
                    <a:gd name="connsiteY155" fmla="*/ 599991 h 919702"/>
                    <a:gd name="connsiteX156" fmla="*/ 126260 w 1237590"/>
                    <a:gd name="connsiteY156" fmla="*/ 592785 h 919702"/>
                    <a:gd name="connsiteX157" fmla="*/ 127661 w 1237590"/>
                    <a:gd name="connsiteY157" fmla="*/ 591391 h 919702"/>
                    <a:gd name="connsiteX158" fmla="*/ 133482 w 1237590"/>
                    <a:gd name="connsiteY158" fmla="*/ 590263 h 919702"/>
                    <a:gd name="connsiteX159" fmla="*/ 141662 w 1237590"/>
                    <a:gd name="connsiteY159" fmla="*/ 590651 h 919702"/>
                    <a:gd name="connsiteX160" fmla="*/ 146343 w 1237590"/>
                    <a:gd name="connsiteY160" fmla="*/ 586205 h 919702"/>
                    <a:gd name="connsiteX161" fmla="*/ 146561 w 1237590"/>
                    <a:gd name="connsiteY161" fmla="*/ 579556 h 919702"/>
                    <a:gd name="connsiteX162" fmla="*/ 148606 w 1237590"/>
                    <a:gd name="connsiteY162" fmla="*/ 576902 h 919702"/>
                    <a:gd name="connsiteX163" fmla="*/ 149287 w 1237590"/>
                    <a:gd name="connsiteY163" fmla="*/ 572987 h 919702"/>
                    <a:gd name="connsiteX164" fmla="*/ 152961 w 1237590"/>
                    <a:gd name="connsiteY164" fmla="*/ 565621 h 919702"/>
                    <a:gd name="connsiteX165" fmla="*/ 154476 w 1237590"/>
                    <a:gd name="connsiteY165" fmla="*/ 555149 h 919702"/>
                    <a:gd name="connsiteX166" fmla="*/ 157506 w 1237590"/>
                    <a:gd name="connsiteY166" fmla="*/ 551632 h 919702"/>
                    <a:gd name="connsiteX167" fmla="*/ 157617 w 1237590"/>
                    <a:gd name="connsiteY167" fmla="*/ 545793 h 919702"/>
                    <a:gd name="connsiteX168" fmla="*/ 151076 w 1237590"/>
                    <a:gd name="connsiteY168" fmla="*/ 543736 h 919702"/>
                    <a:gd name="connsiteX169" fmla="*/ 151024 w 1237590"/>
                    <a:gd name="connsiteY169" fmla="*/ 531241 h 919702"/>
                    <a:gd name="connsiteX170" fmla="*/ 144291 w 1237590"/>
                    <a:gd name="connsiteY170" fmla="*/ 526994 h 919702"/>
                    <a:gd name="connsiteX171" fmla="*/ 136069 w 1237590"/>
                    <a:gd name="connsiteY171" fmla="*/ 534346 h 919702"/>
                    <a:gd name="connsiteX172" fmla="*/ 125419 w 1237590"/>
                    <a:gd name="connsiteY172" fmla="*/ 523629 h 919702"/>
                    <a:gd name="connsiteX173" fmla="*/ 118273 w 1237590"/>
                    <a:gd name="connsiteY173" fmla="*/ 528341 h 919702"/>
                    <a:gd name="connsiteX174" fmla="*/ 109237 w 1237590"/>
                    <a:gd name="connsiteY174" fmla="*/ 521406 h 919702"/>
                    <a:gd name="connsiteX175" fmla="*/ 49539 w 1237590"/>
                    <a:gd name="connsiteY175" fmla="*/ 535076 h 919702"/>
                    <a:gd name="connsiteX176" fmla="*/ 30285 w 1237590"/>
                    <a:gd name="connsiteY176" fmla="*/ 528288 h 919702"/>
                    <a:gd name="connsiteX177" fmla="*/ 26573 w 1237590"/>
                    <a:gd name="connsiteY177" fmla="*/ 531805 h 919702"/>
                    <a:gd name="connsiteX178" fmla="*/ 27672 w 1237590"/>
                    <a:gd name="connsiteY178" fmla="*/ 536848 h 919702"/>
                    <a:gd name="connsiteX179" fmla="*/ 23403 w 1237590"/>
                    <a:gd name="connsiteY179" fmla="*/ 537710 h 919702"/>
                    <a:gd name="connsiteX180" fmla="*/ 22192 w 1237590"/>
                    <a:gd name="connsiteY180" fmla="*/ 535720 h 919702"/>
                    <a:gd name="connsiteX181" fmla="*/ 13996 w 1237590"/>
                    <a:gd name="connsiteY181" fmla="*/ 533862 h 919702"/>
                    <a:gd name="connsiteX182" fmla="*/ 10110 w 1237590"/>
                    <a:gd name="connsiteY182" fmla="*/ 529747 h 919702"/>
                    <a:gd name="connsiteX183" fmla="*/ 6891 w 1237590"/>
                    <a:gd name="connsiteY183" fmla="*/ 523005 h 919702"/>
                    <a:gd name="connsiteX184" fmla="*/ 4165 w 1237590"/>
                    <a:gd name="connsiteY184" fmla="*/ 509216 h 919702"/>
                    <a:gd name="connsiteX185" fmla="*/ 4539 w 1237590"/>
                    <a:gd name="connsiteY185" fmla="*/ 495633 h 919702"/>
                    <a:gd name="connsiteX186" fmla="*/ 3024 w 1237590"/>
                    <a:gd name="connsiteY186" fmla="*/ 493310 h 919702"/>
                    <a:gd name="connsiteX187" fmla="*/ 70 w 1237590"/>
                    <a:gd name="connsiteY187" fmla="*/ 485540 h 9197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</a:cxnLst>
                  <a:rect l="l" t="t" r="r" b="b"/>
                  <a:pathLst>
                    <a:path w="1237590" h="919702">
                      <a:moveTo>
                        <a:pt x="0" y="485725"/>
                      </a:moveTo>
                      <a:lnTo>
                        <a:pt x="36088" y="456454"/>
                      </a:lnTo>
                      <a:lnTo>
                        <a:pt x="63780" y="429825"/>
                      </a:lnTo>
                      <a:lnTo>
                        <a:pt x="62454" y="418132"/>
                      </a:lnTo>
                      <a:lnTo>
                        <a:pt x="115701" y="389014"/>
                      </a:lnTo>
                      <a:lnTo>
                        <a:pt x="108865" y="377116"/>
                      </a:lnTo>
                      <a:lnTo>
                        <a:pt x="106176" y="370016"/>
                      </a:lnTo>
                      <a:lnTo>
                        <a:pt x="120158" y="355808"/>
                      </a:lnTo>
                      <a:lnTo>
                        <a:pt x="126937" y="359259"/>
                      </a:lnTo>
                      <a:lnTo>
                        <a:pt x="129967" y="360188"/>
                      </a:lnTo>
                      <a:lnTo>
                        <a:pt x="136004" y="358264"/>
                      </a:lnTo>
                      <a:lnTo>
                        <a:pt x="159200" y="352690"/>
                      </a:lnTo>
                      <a:lnTo>
                        <a:pt x="165138" y="362338"/>
                      </a:lnTo>
                      <a:lnTo>
                        <a:pt x="162601" y="375378"/>
                      </a:lnTo>
                      <a:lnTo>
                        <a:pt x="161730" y="384057"/>
                      </a:lnTo>
                      <a:lnTo>
                        <a:pt x="163017" y="388437"/>
                      </a:lnTo>
                      <a:lnTo>
                        <a:pt x="166767" y="392219"/>
                      </a:lnTo>
                      <a:lnTo>
                        <a:pt x="189384" y="363154"/>
                      </a:lnTo>
                      <a:lnTo>
                        <a:pt x="196481" y="324242"/>
                      </a:lnTo>
                      <a:lnTo>
                        <a:pt x="193413" y="321256"/>
                      </a:lnTo>
                      <a:lnTo>
                        <a:pt x="188963" y="315814"/>
                      </a:lnTo>
                      <a:lnTo>
                        <a:pt x="188691" y="306345"/>
                      </a:lnTo>
                      <a:lnTo>
                        <a:pt x="194807" y="303093"/>
                      </a:lnTo>
                      <a:lnTo>
                        <a:pt x="200071" y="296524"/>
                      </a:lnTo>
                      <a:lnTo>
                        <a:pt x="205199" y="284334"/>
                      </a:lnTo>
                      <a:lnTo>
                        <a:pt x="206714" y="279224"/>
                      </a:lnTo>
                      <a:lnTo>
                        <a:pt x="213792" y="278362"/>
                      </a:lnTo>
                      <a:lnTo>
                        <a:pt x="213073" y="270950"/>
                      </a:lnTo>
                      <a:lnTo>
                        <a:pt x="208558" y="256682"/>
                      </a:lnTo>
                      <a:lnTo>
                        <a:pt x="205869" y="237379"/>
                      </a:lnTo>
                      <a:lnTo>
                        <a:pt x="224654" y="230537"/>
                      </a:lnTo>
                      <a:lnTo>
                        <a:pt x="226017" y="220955"/>
                      </a:lnTo>
                      <a:lnTo>
                        <a:pt x="229653" y="208712"/>
                      </a:lnTo>
                      <a:lnTo>
                        <a:pt x="232531" y="203403"/>
                      </a:lnTo>
                      <a:lnTo>
                        <a:pt x="258257" y="208115"/>
                      </a:lnTo>
                      <a:lnTo>
                        <a:pt x="261628" y="211035"/>
                      </a:lnTo>
                      <a:lnTo>
                        <a:pt x="263597" y="214552"/>
                      </a:lnTo>
                      <a:lnTo>
                        <a:pt x="263474" y="230995"/>
                      </a:lnTo>
                      <a:lnTo>
                        <a:pt x="281141" y="230882"/>
                      </a:lnTo>
                      <a:lnTo>
                        <a:pt x="277884" y="240670"/>
                      </a:lnTo>
                      <a:lnTo>
                        <a:pt x="284868" y="247830"/>
                      </a:lnTo>
                      <a:lnTo>
                        <a:pt x="305610" y="242919"/>
                      </a:lnTo>
                      <a:lnTo>
                        <a:pt x="325496" y="220238"/>
                      </a:lnTo>
                      <a:lnTo>
                        <a:pt x="316445" y="219660"/>
                      </a:lnTo>
                      <a:lnTo>
                        <a:pt x="319664" y="156414"/>
                      </a:lnTo>
                      <a:lnTo>
                        <a:pt x="330518" y="154623"/>
                      </a:lnTo>
                      <a:lnTo>
                        <a:pt x="341395" y="151637"/>
                      </a:lnTo>
                      <a:lnTo>
                        <a:pt x="347439" y="148186"/>
                      </a:lnTo>
                      <a:lnTo>
                        <a:pt x="351113" y="142546"/>
                      </a:lnTo>
                      <a:lnTo>
                        <a:pt x="351346" y="137701"/>
                      </a:lnTo>
                      <a:lnTo>
                        <a:pt x="354679" y="129493"/>
                      </a:lnTo>
                      <a:lnTo>
                        <a:pt x="362904" y="122923"/>
                      </a:lnTo>
                      <a:lnTo>
                        <a:pt x="364684" y="118610"/>
                      </a:lnTo>
                      <a:lnTo>
                        <a:pt x="398670" y="73274"/>
                      </a:lnTo>
                      <a:lnTo>
                        <a:pt x="436856" y="0"/>
                      </a:lnTo>
                      <a:lnTo>
                        <a:pt x="648558" y="56006"/>
                      </a:lnTo>
                      <a:lnTo>
                        <a:pt x="723795" y="74527"/>
                      </a:lnTo>
                      <a:lnTo>
                        <a:pt x="871631" y="126200"/>
                      </a:lnTo>
                      <a:lnTo>
                        <a:pt x="1127242" y="458465"/>
                      </a:lnTo>
                      <a:lnTo>
                        <a:pt x="1237591" y="435174"/>
                      </a:lnTo>
                      <a:lnTo>
                        <a:pt x="1171880" y="535338"/>
                      </a:lnTo>
                      <a:lnTo>
                        <a:pt x="1120275" y="533480"/>
                      </a:lnTo>
                      <a:lnTo>
                        <a:pt x="999486" y="656242"/>
                      </a:lnTo>
                      <a:lnTo>
                        <a:pt x="903223" y="731826"/>
                      </a:lnTo>
                      <a:lnTo>
                        <a:pt x="893391" y="660883"/>
                      </a:lnTo>
                      <a:lnTo>
                        <a:pt x="849353" y="671659"/>
                      </a:lnTo>
                      <a:lnTo>
                        <a:pt x="814864" y="678388"/>
                      </a:lnTo>
                      <a:lnTo>
                        <a:pt x="810944" y="681374"/>
                      </a:lnTo>
                      <a:lnTo>
                        <a:pt x="806971" y="688242"/>
                      </a:lnTo>
                      <a:lnTo>
                        <a:pt x="803336" y="697439"/>
                      </a:lnTo>
                      <a:lnTo>
                        <a:pt x="784377" y="663464"/>
                      </a:lnTo>
                      <a:lnTo>
                        <a:pt x="781158" y="650425"/>
                      </a:lnTo>
                      <a:lnTo>
                        <a:pt x="728999" y="689536"/>
                      </a:lnTo>
                      <a:lnTo>
                        <a:pt x="661843" y="741999"/>
                      </a:lnTo>
                      <a:lnTo>
                        <a:pt x="659002" y="746312"/>
                      </a:lnTo>
                      <a:lnTo>
                        <a:pt x="659911" y="753758"/>
                      </a:lnTo>
                      <a:lnTo>
                        <a:pt x="665342" y="778045"/>
                      </a:lnTo>
                      <a:lnTo>
                        <a:pt x="646690" y="779239"/>
                      </a:lnTo>
                      <a:lnTo>
                        <a:pt x="641608" y="850949"/>
                      </a:lnTo>
                      <a:lnTo>
                        <a:pt x="632015" y="869662"/>
                      </a:lnTo>
                      <a:lnTo>
                        <a:pt x="614628" y="878461"/>
                      </a:lnTo>
                      <a:lnTo>
                        <a:pt x="611712" y="880982"/>
                      </a:lnTo>
                      <a:lnTo>
                        <a:pt x="602562" y="904387"/>
                      </a:lnTo>
                      <a:lnTo>
                        <a:pt x="599002" y="919702"/>
                      </a:lnTo>
                      <a:lnTo>
                        <a:pt x="580154" y="906670"/>
                      </a:lnTo>
                      <a:lnTo>
                        <a:pt x="573806" y="905143"/>
                      </a:lnTo>
                      <a:lnTo>
                        <a:pt x="572291" y="902821"/>
                      </a:lnTo>
                      <a:lnTo>
                        <a:pt x="577858" y="892914"/>
                      </a:lnTo>
                      <a:lnTo>
                        <a:pt x="575662" y="888468"/>
                      </a:lnTo>
                      <a:lnTo>
                        <a:pt x="570572" y="883557"/>
                      </a:lnTo>
                      <a:lnTo>
                        <a:pt x="546887" y="876450"/>
                      </a:lnTo>
                      <a:lnTo>
                        <a:pt x="545827" y="866868"/>
                      </a:lnTo>
                      <a:lnTo>
                        <a:pt x="511458" y="867294"/>
                      </a:lnTo>
                      <a:lnTo>
                        <a:pt x="515287" y="857446"/>
                      </a:lnTo>
                      <a:lnTo>
                        <a:pt x="510924" y="849729"/>
                      </a:lnTo>
                      <a:lnTo>
                        <a:pt x="500987" y="843889"/>
                      </a:lnTo>
                      <a:lnTo>
                        <a:pt x="486607" y="857566"/>
                      </a:lnTo>
                      <a:lnTo>
                        <a:pt x="469731" y="856305"/>
                      </a:lnTo>
                      <a:lnTo>
                        <a:pt x="454325" y="866385"/>
                      </a:lnTo>
                      <a:lnTo>
                        <a:pt x="454327" y="819927"/>
                      </a:lnTo>
                      <a:lnTo>
                        <a:pt x="447112" y="813955"/>
                      </a:lnTo>
                      <a:lnTo>
                        <a:pt x="433172" y="816012"/>
                      </a:lnTo>
                      <a:lnTo>
                        <a:pt x="406794" y="807718"/>
                      </a:lnTo>
                      <a:lnTo>
                        <a:pt x="404825" y="812031"/>
                      </a:lnTo>
                      <a:lnTo>
                        <a:pt x="401227" y="815747"/>
                      </a:lnTo>
                      <a:lnTo>
                        <a:pt x="397591" y="816383"/>
                      </a:lnTo>
                      <a:lnTo>
                        <a:pt x="391483" y="824970"/>
                      </a:lnTo>
                      <a:lnTo>
                        <a:pt x="389892" y="825135"/>
                      </a:lnTo>
                      <a:lnTo>
                        <a:pt x="388074" y="815367"/>
                      </a:lnTo>
                      <a:lnTo>
                        <a:pt x="385158" y="813708"/>
                      </a:lnTo>
                      <a:lnTo>
                        <a:pt x="366688" y="818950"/>
                      </a:lnTo>
                      <a:lnTo>
                        <a:pt x="338565" y="831220"/>
                      </a:lnTo>
                      <a:lnTo>
                        <a:pt x="319621" y="829760"/>
                      </a:lnTo>
                      <a:lnTo>
                        <a:pt x="311157" y="830411"/>
                      </a:lnTo>
                      <a:lnTo>
                        <a:pt x="310818" y="826164"/>
                      </a:lnTo>
                      <a:lnTo>
                        <a:pt x="308545" y="824837"/>
                      </a:lnTo>
                      <a:lnTo>
                        <a:pt x="284076" y="826695"/>
                      </a:lnTo>
                      <a:lnTo>
                        <a:pt x="280247" y="790490"/>
                      </a:lnTo>
                      <a:lnTo>
                        <a:pt x="330479" y="768386"/>
                      </a:lnTo>
                      <a:lnTo>
                        <a:pt x="353478" y="771040"/>
                      </a:lnTo>
                      <a:lnTo>
                        <a:pt x="374804" y="755678"/>
                      </a:lnTo>
                      <a:lnTo>
                        <a:pt x="364707" y="739009"/>
                      </a:lnTo>
                      <a:lnTo>
                        <a:pt x="348604" y="723919"/>
                      </a:lnTo>
                      <a:lnTo>
                        <a:pt x="348759" y="701888"/>
                      </a:lnTo>
                      <a:lnTo>
                        <a:pt x="339110" y="702446"/>
                      </a:lnTo>
                      <a:lnTo>
                        <a:pt x="337292" y="678782"/>
                      </a:lnTo>
                      <a:lnTo>
                        <a:pt x="361995" y="677190"/>
                      </a:lnTo>
                      <a:lnTo>
                        <a:pt x="358966" y="659585"/>
                      </a:lnTo>
                      <a:lnTo>
                        <a:pt x="348748" y="657528"/>
                      </a:lnTo>
                      <a:lnTo>
                        <a:pt x="345302" y="666751"/>
                      </a:lnTo>
                      <a:lnTo>
                        <a:pt x="340174" y="663832"/>
                      </a:lnTo>
                      <a:lnTo>
                        <a:pt x="335133" y="665623"/>
                      </a:lnTo>
                      <a:lnTo>
                        <a:pt x="348718" y="630898"/>
                      </a:lnTo>
                      <a:lnTo>
                        <a:pt x="336341" y="625191"/>
                      </a:lnTo>
                      <a:lnTo>
                        <a:pt x="332505" y="627978"/>
                      </a:lnTo>
                      <a:lnTo>
                        <a:pt x="330195" y="614720"/>
                      </a:lnTo>
                      <a:lnTo>
                        <a:pt x="320143" y="614519"/>
                      </a:lnTo>
                      <a:lnTo>
                        <a:pt x="313709" y="618700"/>
                      </a:lnTo>
                      <a:lnTo>
                        <a:pt x="294758" y="617439"/>
                      </a:lnTo>
                      <a:lnTo>
                        <a:pt x="287078" y="620160"/>
                      </a:lnTo>
                      <a:lnTo>
                        <a:pt x="274754" y="612907"/>
                      </a:lnTo>
                      <a:lnTo>
                        <a:pt x="251069" y="619476"/>
                      </a:lnTo>
                      <a:lnTo>
                        <a:pt x="238666" y="617286"/>
                      </a:lnTo>
                      <a:lnTo>
                        <a:pt x="226832" y="623458"/>
                      </a:lnTo>
                      <a:lnTo>
                        <a:pt x="213834" y="616464"/>
                      </a:lnTo>
                      <a:lnTo>
                        <a:pt x="181208" y="625515"/>
                      </a:lnTo>
                      <a:lnTo>
                        <a:pt x="162548" y="652105"/>
                      </a:lnTo>
                      <a:lnTo>
                        <a:pt x="149566" y="638415"/>
                      </a:lnTo>
                      <a:lnTo>
                        <a:pt x="141079" y="635429"/>
                      </a:lnTo>
                      <a:lnTo>
                        <a:pt x="125389" y="614380"/>
                      </a:lnTo>
                      <a:lnTo>
                        <a:pt x="123836" y="609138"/>
                      </a:lnTo>
                      <a:lnTo>
                        <a:pt x="128456" y="606019"/>
                      </a:lnTo>
                      <a:lnTo>
                        <a:pt x="129251" y="604028"/>
                      </a:lnTo>
                      <a:lnTo>
                        <a:pt x="128343" y="602170"/>
                      </a:lnTo>
                      <a:lnTo>
                        <a:pt x="124631" y="602446"/>
                      </a:lnTo>
                      <a:lnTo>
                        <a:pt x="123268" y="599991"/>
                      </a:lnTo>
                      <a:lnTo>
                        <a:pt x="126260" y="592785"/>
                      </a:lnTo>
                      <a:lnTo>
                        <a:pt x="127661" y="591391"/>
                      </a:lnTo>
                      <a:lnTo>
                        <a:pt x="133482" y="590263"/>
                      </a:lnTo>
                      <a:lnTo>
                        <a:pt x="141662" y="590651"/>
                      </a:lnTo>
                      <a:lnTo>
                        <a:pt x="146343" y="586205"/>
                      </a:lnTo>
                      <a:lnTo>
                        <a:pt x="146561" y="579556"/>
                      </a:lnTo>
                      <a:lnTo>
                        <a:pt x="148606" y="576902"/>
                      </a:lnTo>
                      <a:lnTo>
                        <a:pt x="149287" y="572987"/>
                      </a:lnTo>
                      <a:lnTo>
                        <a:pt x="152961" y="565621"/>
                      </a:lnTo>
                      <a:lnTo>
                        <a:pt x="154476" y="555149"/>
                      </a:lnTo>
                      <a:lnTo>
                        <a:pt x="157506" y="551632"/>
                      </a:lnTo>
                      <a:lnTo>
                        <a:pt x="157617" y="545793"/>
                      </a:lnTo>
                      <a:lnTo>
                        <a:pt x="151076" y="543736"/>
                      </a:lnTo>
                      <a:lnTo>
                        <a:pt x="151024" y="531241"/>
                      </a:lnTo>
                      <a:lnTo>
                        <a:pt x="144291" y="526994"/>
                      </a:lnTo>
                      <a:lnTo>
                        <a:pt x="136069" y="534346"/>
                      </a:lnTo>
                      <a:lnTo>
                        <a:pt x="125419" y="523629"/>
                      </a:lnTo>
                      <a:lnTo>
                        <a:pt x="118273" y="528341"/>
                      </a:lnTo>
                      <a:lnTo>
                        <a:pt x="109237" y="521406"/>
                      </a:lnTo>
                      <a:lnTo>
                        <a:pt x="49539" y="535076"/>
                      </a:lnTo>
                      <a:lnTo>
                        <a:pt x="30285" y="528288"/>
                      </a:lnTo>
                      <a:lnTo>
                        <a:pt x="26573" y="531805"/>
                      </a:lnTo>
                      <a:lnTo>
                        <a:pt x="27672" y="536848"/>
                      </a:lnTo>
                      <a:lnTo>
                        <a:pt x="23403" y="537710"/>
                      </a:lnTo>
                      <a:lnTo>
                        <a:pt x="22192" y="535720"/>
                      </a:lnTo>
                      <a:lnTo>
                        <a:pt x="13996" y="533862"/>
                      </a:lnTo>
                      <a:lnTo>
                        <a:pt x="10110" y="529747"/>
                      </a:lnTo>
                      <a:lnTo>
                        <a:pt x="6891" y="523005"/>
                      </a:lnTo>
                      <a:lnTo>
                        <a:pt x="4165" y="509216"/>
                      </a:lnTo>
                      <a:lnTo>
                        <a:pt x="4539" y="495633"/>
                      </a:lnTo>
                      <a:lnTo>
                        <a:pt x="3024" y="493310"/>
                      </a:lnTo>
                      <a:lnTo>
                        <a:pt x="70" y="485540"/>
                      </a:lnTo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1270" cap="rnd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</a:ln>
              </p:spPr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298" name="Полилиния: фигура 1156">
                  <a:extLst>
                    <a:ext uri="{FF2B5EF4-FFF2-40B4-BE49-F238E27FC236}">
                      <a16:creationId xmlns:a16="http://schemas.microsoft.com/office/drawing/2014/main" id="{89C31987-B0C1-4313-AAD0-B0748183F82A}"/>
                    </a:ext>
                  </a:extLst>
                </p:cNvPr>
                <p:cNvSpPr/>
                <p:nvPr/>
              </p:nvSpPr>
              <p:spPr>
                <a:xfrm>
                  <a:off x="2137803" y="2630289"/>
                  <a:ext cx="996866" cy="683025"/>
                </a:xfrm>
                <a:custGeom>
                  <a:avLst/>
                  <a:gdLst>
                    <a:gd name="connsiteX0" fmla="*/ 99906 w 996866"/>
                    <a:gd name="connsiteY0" fmla="*/ 0 h 683025"/>
                    <a:gd name="connsiteX1" fmla="*/ 328226 w 996866"/>
                    <a:gd name="connsiteY1" fmla="*/ 13298 h 683025"/>
                    <a:gd name="connsiteX2" fmla="*/ 411152 w 996866"/>
                    <a:gd name="connsiteY2" fmla="*/ 49961 h 683025"/>
                    <a:gd name="connsiteX3" fmla="*/ 421983 w 996866"/>
                    <a:gd name="connsiteY3" fmla="*/ 43723 h 683025"/>
                    <a:gd name="connsiteX4" fmla="*/ 996867 w 996866"/>
                    <a:gd name="connsiteY4" fmla="*/ 46842 h 683025"/>
                    <a:gd name="connsiteX5" fmla="*/ 988198 w 996866"/>
                    <a:gd name="connsiteY5" fmla="*/ 81130 h 683025"/>
                    <a:gd name="connsiteX6" fmla="*/ 950012 w 996866"/>
                    <a:gd name="connsiteY6" fmla="*/ 154404 h 683025"/>
                    <a:gd name="connsiteX7" fmla="*/ 916026 w 996866"/>
                    <a:gd name="connsiteY7" fmla="*/ 199740 h 683025"/>
                    <a:gd name="connsiteX8" fmla="*/ 914246 w 996866"/>
                    <a:gd name="connsiteY8" fmla="*/ 204053 h 683025"/>
                    <a:gd name="connsiteX9" fmla="*/ 906021 w 996866"/>
                    <a:gd name="connsiteY9" fmla="*/ 210622 h 683025"/>
                    <a:gd name="connsiteX10" fmla="*/ 902688 w 996866"/>
                    <a:gd name="connsiteY10" fmla="*/ 218831 h 683025"/>
                    <a:gd name="connsiteX11" fmla="*/ 902455 w 996866"/>
                    <a:gd name="connsiteY11" fmla="*/ 223675 h 683025"/>
                    <a:gd name="connsiteX12" fmla="*/ 898781 w 996866"/>
                    <a:gd name="connsiteY12" fmla="*/ 229316 h 683025"/>
                    <a:gd name="connsiteX13" fmla="*/ 892737 w 996866"/>
                    <a:gd name="connsiteY13" fmla="*/ 232766 h 683025"/>
                    <a:gd name="connsiteX14" fmla="*/ 881860 w 996866"/>
                    <a:gd name="connsiteY14" fmla="*/ 235752 h 683025"/>
                    <a:gd name="connsiteX15" fmla="*/ 871006 w 996866"/>
                    <a:gd name="connsiteY15" fmla="*/ 237544 h 683025"/>
                    <a:gd name="connsiteX16" fmla="*/ 867787 w 996866"/>
                    <a:gd name="connsiteY16" fmla="*/ 300790 h 683025"/>
                    <a:gd name="connsiteX17" fmla="*/ 876838 w 996866"/>
                    <a:gd name="connsiteY17" fmla="*/ 301367 h 683025"/>
                    <a:gd name="connsiteX18" fmla="*/ 856952 w 996866"/>
                    <a:gd name="connsiteY18" fmla="*/ 324049 h 683025"/>
                    <a:gd name="connsiteX19" fmla="*/ 836209 w 996866"/>
                    <a:gd name="connsiteY19" fmla="*/ 328959 h 683025"/>
                    <a:gd name="connsiteX20" fmla="*/ 829226 w 996866"/>
                    <a:gd name="connsiteY20" fmla="*/ 321799 h 683025"/>
                    <a:gd name="connsiteX21" fmla="*/ 832483 w 996866"/>
                    <a:gd name="connsiteY21" fmla="*/ 312011 h 683025"/>
                    <a:gd name="connsiteX22" fmla="*/ 814816 w 996866"/>
                    <a:gd name="connsiteY22" fmla="*/ 312125 h 683025"/>
                    <a:gd name="connsiteX23" fmla="*/ 814939 w 996866"/>
                    <a:gd name="connsiteY23" fmla="*/ 295681 h 683025"/>
                    <a:gd name="connsiteX24" fmla="*/ 812970 w 996866"/>
                    <a:gd name="connsiteY24" fmla="*/ 292164 h 683025"/>
                    <a:gd name="connsiteX25" fmla="*/ 809599 w 996866"/>
                    <a:gd name="connsiteY25" fmla="*/ 289244 h 683025"/>
                    <a:gd name="connsiteX26" fmla="*/ 783873 w 996866"/>
                    <a:gd name="connsiteY26" fmla="*/ 284533 h 683025"/>
                    <a:gd name="connsiteX27" fmla="*/ 780995 w 996866"/>
                    <a:gd name="connsiteY27" fmla="*/ 289842 h 683025"/>
                    <a:gd name="connsiteX28" fmla="*/ 777359 w 996866"/>
                    <a:gd name="connsiteY28" fmla="*/ 302085 h 683025"/>
                    <a:gd name="connsiteX29" fmla="*/ 775996 w 996866"/>
                    <a:gd name="connsiteY29" fmla="*/ 311667 h 683025"/>
                    <a:gd name="connsiteX30" fmla="*/ 757211 w 996866"/>
                    <a:gd name="connsiteY30" fmla="*/ 318508 h 683025"/>
                    <a:gd name="connsiteX31" fmla="*/ 759900 w 996866"/>
                    <a:gd name="connsiteY31" fmla="*/ 337812 h 683025"/>
                    <a:gd name="connsiteX32" fmla="*/ 764415 w 996866"/>
                    <a:gd name="connsiteY32" fmla="*/ 352079 h 683025"/>
                    <a:gd name="connsiteX33" fmla="*/ 765134 w 996866"/>
                    <a:gd name="connsiteY33" fmla="*/ 359491 h 683025"/>
                    <a:gd name="connsiteX34" fmla="*/ 758056 w 996866"/>
                    <a:gd name="connsiteY34" fmla="*/ 360354 h 683025"/>
                    <a:gd name="connsiteX35" fmla="*/ 756541 w 996866"/>
                    <a:gd name="connsiteY35" fmla="*/ 365464 h 683025"/>
                    <a:gd name="connsiteX36" fmla="*/ 751413 w 996866"/>
                    <a:gd name="connsiteY36" fmla="*/ 377654 h 683025"/>
                    <a:gd name="connsiteX37" fmla="*/ 746149 w 996866"/>
                    <a:gd name="connsiteY37" fmla="*/ 384223 h 683025"/>
                    <a:gd name="connsiteX38" fmla="*/ 740033 w 996866"/>
                    <a:gd name="connsiteY38" fmla="*/ 387475 h 683025"/>
                    <a:gd name="connsiteX39" fmla="*/ 740305 w 996866"/>
                    <a:gd name="connsiteY39" fmla="*/ 396944 h 683025"/>
                    <a:gd name="connsiteX40" fmla="*/ 744755 w 996866"/>
                    <a:gd name="connsiteY40" fmla="*/ 402385 h 683025"/>
                    <a:gd name="connsiteX41" fmla="*/ 747823 w 996866"/>
                    <a:gd name="connsiteY41" fmla="*/ 405371 h 683025"/>
                    <a:gd name="connsiteX42" fmla="*/ 740725 w 996866"/>
                    <a:gd name="connsiteY42" fmla="*/ 444284 h 683025"/>
                    <a:gd name="connsiteX43" fmla="*/ 718109 w 996866"/>
                    <a:gd name="connsiteY43" fmla="*/ 473349 h 683025"/>
                    <a:gd name="connsiteX44" fmla="*/ 714359 w 996866"/>
                    <a:gd name="connsiteY44" fmla="*/ 469566 h 683025"/>
                    <a:gd name="connsiteX45" fmla="*/ 713072 w 996866"/>
                    <a:gd name="connsiteY45" fmla="*/ 465187 h 683025"/>
                    <a:gd name="connsiteX46" fmla="*/ 713943 w 996866"/>
                    <a:gd name="connsiteY46" fmla="*/ 456507 h 683025"/>
                    <a:gd name="connsiteX47" fmla="*/ 716480 w 996866"/>
                    <a:gd name="connsiteY47" fmla="*/ 443468 h 683025"/>
                    <a:gd name="connsiteX48" fmla="*/ 710542 w 996866"/>
                    <a:gd name="connsiteY48" fmla="*/ 433819 h 683025"/>
                    <a:gd name="connsiteX49" fmla="*/ 687345 w 996866"/>
                    <a:gd name="connsiteY49" fmla="*/ 439393 h 683025"/>
                    <a:gd name="connsiteX50" fmla="*/ 681309 w 996866"/>
                    <a:gd name="connsiteY50" fmla="*/ 441318 h 683025"/>
                    <a:gd name="connsiteX51" fmla="*/ 678279 w 996866"/>
                    <a:gd name="connsiteY51" fmla="*/ 440389 h 683025"/>
                    <a:gd name="connsiteX52" fmla="*/ 671500 w 996866"/>
                    <a:gd name="connsiteY52" fmla="*/ 436938 h 683025"/>
                    <a:gd name="connsiteX53" fmla="*/ 657518 w 996866"/>
                    <a:gd name="connsiteY53" fmla="*/ 451145 h 683025"/>
                    <a:gd name="connsiteX54" fmla="*/ 660207 w 996866"/>
                    <a:gd name="connsiteY54" fmla="*/ 458246 h 683025"/>
                    <a:gd name="connsiteX55" fmla="*/ 667042 w 996866"/>
                    <a:gd name="connsiteY55" fmla="*/ 470144 h 683025"/>
                    <a:gd name="connsiteX56" fmla="*/ 613796 w 996866"/>
                    <a:gd name="connsiteY56" fmla="*/ 499262 h 683025"/>
                    <a:gd name="connsiteX57" fmla="*/ 615122 w 996866"/>
                    <a:gd name="connsiteY57" fmla="*/ 510954 h 683025"/>
                    <a:gd name="connsiteX58" fmla="*/ 587430 w 996866"/>
                    <a:gd name="connsiteY58" fmla="*/ 537584 h 683025"/>
                    <a:gd name="connsiteX59" fmla="*/ 551342 w 996866"/>
                    <a:gd name="connsiteY59" fmla="*/ 566854 h 683025"/>
                    <a:gd name="connsiteX60" fmla="*/ 538617 w 996866"/>
                    <a:gd name="connsiteY60" fmla="*/ 555348 h 683025"/>
                    <a:gd name="connsiteX61" fmla="*/ 520302 w 996866"/>
                    <a:gd name="connsiteY61" fmla="*/ 582747 h 683025"/>
                    <a:gd name="connsiteX62" fmla="*/ 513383 w 996866"/>
                    <a:gd name="connsiteY62" fmla="*/ 583345 h 683025"/>
                    <a:gd name="connsiteX63" fmla="*/ 508134 w 996866"/>
                    <a:gd name="connsiteY63" fmla="*/ 585800 h 683025"/>
                    <a:gd name="connsiteX64" fmla="*/ 505976 w 996866"/>
                    <a:gd name="connsiteY64" fmla="*/ 597858 h 683025"/>
                    <a:gd name="connsiteX65" fmla="*/ 513879 w 996866"/>
                    <a:gd name="connsiteY65" fmla="*/ 610724 h 683025"/>
                    <a:gd name="connsiteX66" fmla="*/ 511607 w 996866"/>
                    <a:gd name="connsiteY66" fmla="*/ 620970 h 683025"/>
                    <a:gd name="connsiteX67" fmla="*/ 523484 w 996866"/>
                    <a:gd name="connsiteY67" fmla="*/ 646710 h 683025"/>
                    <a:gd name="connsiteX68" fmla="*/ 535156 w 996866"/>
                    <a:gd name="connsiteY68" fmla="*/ 646410 h 683025"/>
                    <a:gd name="connsiteX69" fmla="*/ 541435 w 996866"/>
                    <a:gd name="connsiteY69" fmla="*/ 650392 h 683025"/>
                    <a:gd name="connsiteX70" fmla="*/ 540526 w 996866"/>
                    <a:gd name="connsiteY70" fmla="*/ 656961 h 683025"/>
                    <a:gd name="connsiteX71" fmla="*/ 529838 w 996866"/>
                    <a:gd name="connsiteY71" fmla="*/ 658554 h 683025"/>
                    <a:gd name="connsiteX72" fmla="*/ 525101 w 996866"/>
                    <a:gd name="connsiteY72" fmla="*/ 657959 h 683025"/>
                    <a:gd name="connsiteX73" fmla="*/ 519469 w 996866"/>
                    <a:gd name="connsiteY73" fmla="*/ 658955 h 683025"/>
                    <a:gd name="connsiteX74" fmla="*/ 465588 w 996866"/>
                    <a:gd name="connsiteY74" fmla="*/ 665849 h 683025"/>
                    <a:gd name="connsiteX75" fmla="*/ 443077 w 996866"/>
                    <a:gd name="connsiteY75" fmla="*/ 671158 h 683025"/>
                    <a:gd name="connsiteX76" fmla="*/ 425615 w 996866"/>
                    <a:gd name="connsiteY76" fmla="*/ 672286 h 683025"/>
                    <a:gd name="connsiteX77" fmla="*/ 423077 w 996866"/>
                    <a:gd name="connsiteY77" fmla="*/ 664602 h 683025"/>
                    <a:gd name="connsiteX78" fmla="*/ 408463 w 996866"/>
                    <a:gd name="connsiteY78" fmla="*/ 650401 h 683025"/>
                    <a:gd name="connsiteX79" fmla="*/ 401513 w 996866"/>
                    <a:gd name="connsiteY79" fmla="*/ 653586 h 683025"/>
                    <a:gd name="connsiteX80" fmla="*/ 394446 w 996866"/>
                    <a:gd name="connsiteY80" fmla="*/ 654582 h 683025"/>
                    <a:gd name="connsiteX81" fmla="*/ 390659 w 996866"/>
                    <a:gd name="connsiteY81" fmla="*/ 658364 h 683025"/>
                    <a:gd name="connsiteX82" fmla="*/ 366440 w 996866"/>
                    <a:gd name="connsiteY82" fmla="*/ 658388 h 683025"/>
                    <a:gd name="connsiteX83" fmla="*/ 359816 w 996866"/>
                    <a:gd name="connsiteY83" fmla="*/ 659010 h 683025"/>
                    <a:gd name="connsiteX84" fmla="*/ 346467 w 996866"/>
                    <a:gd name="connsiteY84" fmla="*/ 646601 h 683025"/>
                    <a:gd name="connsiteX85" fmla="*/ 342793 w 996866"/>
                    <a:gd name="connsiteY85" fmla="*/ 645738 h 683025"/>
                    <a:gd name="connsiteX86" fmla="*/ 335643 w 996866"/>
                    <a:gd name="connsiteY86" fmla="*/ 640098 h 683025"/>
                    <a:gd name="connsiteX87" fmla="*/ 317980 w 996866"/>
                    <a:gd name="connsiteY87" fmla="*/ 638970 h 683025"/>
                    <a:gd name="connsiteX88" fmla="*/ 311640 w 996866"/>
                    <a:gd name="connsiteY88" fmla="*/ 637245 h 683025"/>
                    <a:gd name="connsiteX89" fmla="*/ 309481 w 996866"/>
                    <a:gd name="connsiteY89" fmla="*/ 638240 h 683025"/>
                    <a:gd name="connsiteX90" fmla="*/ 306111 w 996866"/>
                    <a:gd name="connsiteY90" fmla="*/ 637807 h 683025"/>
                    <a:gd name="connsiteX91" fmla="*/ 301096 w 996866"/>
                    <a:gd name="connsiteY91" fmla="*/ 641656 h 683025"/>
                    <a:gd name="connsiteX92" fmla="*/ 302536 w 996866"/>
                    <a:gd name="connsiteY92" fmla="*/ 643050 h 683025"/>
                    <a:gd name="connsiteX93" fmla="*/ 306398 w 996866"/>
                    <a:gd name="connsiteY93" fmla="*/ 641855 h 683025"/>
                    <a:gd name="connsiteX94" fmla="*/ 311322 w 996866"/>
                    <a:gd name="connsiteY94" fmla="*/ 642651 h 683025"/>
                    <a:gd name="connsiteX95" fmla="*/ 302751 w 996866"/>
                    <a:gd name="connsiteY95" fmla="*/ 649593 h 683025"/>
                    <a:gd name="connsiteX96" fmla="*/ 296480 w 996866"/>
                    <a:gd name="connsiteY96" fmla="*/ 650787 h 683025"/>
                    <a:gd name="connsiteX97" fmla="*/ 293261 w 996866"/>
                    <a:gd name="connsiteY97" fmla="*/ 652180 h 683025"/>
                    <a:gd name="connsiteX98" fmla="*/ 297851 w 996866"/>
                    <a:gd name="connsiteY98" fmla="*/ 656693 h 683025"/>
                    <a:gd name="connsiteX99" fmla="*/ 294367 w 996866"/>
                    <a:gd name="connsiteY99" fmla="*/ 659613 h 683025"/>
                    <a:gd name="connsiteX100" fmla="*/ 291640 w 996866"/>
                    <a:gd name="connsiteY100" fmla="*/ 661537 h 683025"/>
                    <a:gd name="connsiteX101" fmla="*/ 288572 w 996866"/>
                    <a:gd name="connsiteY101" fmla="*/ 665983 h 683025"/>
                    <a:gd name="connsiteX102" fmla="*/ 288388 w 996866"/>
                    <a:gd name="connsiteY102" fmla="*/ 671424 h 683025"/>
                    <a:gd name="connsiteX103" fmla="*/ 268672 w 996866"/>
                    <a:gd name="connsiteY103" fmla="*/ 675539 h 683025"/>
                    <a:gd name="connsiteX104" fmla="*/ 264885 w 996866"/>
                    <a:gd name="connsiteY104" fmla="*/ 664085 h 683025"/>
                    <a:gd name="connsiteX105" fmla="*/ 261590 w 996866"/>
                    <a:gd name="connsiteY105" fmla="*/ 663223 h 683025"/>
                    <a:gd name="connsiteX106" fmla="*/ 255190 w 996866"/>
                    <a:gd name="connsiteY106" fmla="*/ 669062 h 683025"/>
                    <a:gd name="connsiteX107" fmla="*/ 252463 w 996866"/>
                    <a:gd name="connsiteY107" fmla="*/ 669792 h 683025"/>
                    <a:gd name="connsiteX108" fmla="*/ 247130 w 996866"/>
                    <a:gd name="connsiteY108" fmla="*/ 667536 h 683025"/>
                    <a:gd name="connsiteX109" fmla="*/ 239064 w 996866"/>
                    <a:gd name="connsiteY109" fmla="*/ 670323 h 683025"/>
                    <a:gd name="connsiteX110" fmla="*/ 226411 w 996866"/>
                    <a:gd name="connsiteY110" fmla="*/ 653548 h 683025"/>
                    <a:gd name="connsiteX111" fmla="*/ 228380 w 996866"/>
                    <a:gd name="connsiteY111" fmla="*/ 651092 h 683025"/>
                    <a:gd name="connsiteX112" fmla="*/ 228177 w 996866"/>
                    <a:gd name="connsiteY112" fmla="*/ 646912 h 683025"/>
                    <a:gd name="connsiteX113" fmla="*/ 223413 w 996866"/>
                    <a:gd name="connsiteY113" fmla="*/ 645585 h 683025"/>
                    <a:gd name="connsiteX114" fmla="*/ 217266 w 996866"/>
                    <a:gd name="connsiteY114" fmla="*/ 645776 h 683025"/>
                    <a:gd name="connsiteX115" fmla="*/ 214274 w 996866"/>
                    <a:gd name="connsiteY115" fmla="*/ 639405 h 683025"/>
                    <a:gd name="connsiteX116" fmla="*/ 212759 w 996866"/>
                    <a:gd name="connsiteY116" fmla="*/ 639050 h 683025"/>
                    <a:gd name="connsiteX117" fmla="*/ 207961 w 996866"/>
                    <a:gd name="connsiteY117" fmla="*/ 633874 h 683025"/>
                    <a:gd name="connsiteX118" fmla="*/ 203284 w 996866"/>
                    <a:gd name="connsiteY118" fmla="*/ 625958 h 683025"/>
                    <a:gd name="connsiteX119" fmla="*/ 176126 w 996866"/>
                    <a:gd name="connsiteY119" fmla="*/ 642275 h 683025"/>
                    <a:gd name="connsiteX120" fmla="*/ 182579 w 996866"/>
                    <a:gd name="connsiteY120" fmla="*/ 657564 h 683025"/>
                    <a:gd name="connsiteX121" fmla="*/ 169862 w 996866"/>
                    <a:gd name="connsiteY121" fmla="*/ 672037 h 683025"/>
                    <a:gd name="connsiteX122" fmla="*/ 158217 w 996866"/>
                    <a:gd name="connsiteY122" fmla="*/ 683026 h 683025"/>
                    <a:gd name="connsiteX123" fmla="*/ 151665 w 996866"/>
                    <a:gd name="connsiteY123" fmla="*/ 676131 h 683025"/>
                    <a:gd name="connsiteX124" fmla="*/ 142326 w 996866"/>
                    <a:gd name="connsiteY124" fmla="*/ 658487 h 683025"/>
                    <a:gd name="connsiteX125" fmla="*/ 128476 w 996866"/>
                    <a:gd name="connsiteY125" fmla="*/ 633582 h 683025"/>
                    <a:gd name="connsiteX126" fmla="*/ 111869 w 996866"/>
                    <a:gd name="connsiteY126" fmla="*/ 642262 h 683025"/>
                    <a:gd name="connsiteX127" fmla="*/ 102610 w 996866"/>
                    <a:gd name="connsiteY127" fmla="*/ 627603 h 683025"/>
                    <a:gd name="connsiteX128" fmla="*/ 97940 w 996866"/>
                    <a:gd name="connsiteY128" fmla="*/ 627888 h 683025"/>
                    <a:gd name="connsiteX129" fmla="*/ 93717 w 996866"/>
                    <a:gd name="connsiteY129" fmla="*/ 625831 h 683025"/>
                    <a:gd name="connsiteX130" fmla="*/ 93799 w 996866"/>
                    <a:gd name="connsiteY130" fmla="*/ 622845 h 683025"/>
                    <a:gd name="connsiteX131" fmla="*/ 100945 w 996866"/>
                    <a:gd name="connsiteY131" fmla="*/ 622418 h 683025"/>
                    <a:gd name="connsiteX132" fmla="*/ 101148 w 996866"/>
                    <a:gd name="connsiteY132" fmla="*/ 621224 h 683025"/>
                    <a:gd name="connsiteX133" fmla="*/ 94649 w 996866"/>
                    <a:gd name="connsiteY133" fmla="*/ 604362 h 683025"/>
                    <a:gd name="connsiteX134" fmla="*/ 95407 w 996866"/>
                    <a:gd name="connsiteY134" fmla="*/ 577826 h 683025"/>
                    <a:gd name="connsiteX135" fmla="*/ 95610 w 996866"/>
                    <a:gd name="connsiteY135" fmla="*/ 564089 h 683025"/>
                    <a:gd name="connsiteX136" fmla="*/ 93565 w 996866"/>
                    <a:gd name="connsiteY136" fmla="*/ 553200 h 683025"/>
                    <a:gd name="connsiteX137" fmla="*/ 85036 w 996866"/>
                    <a:gd name="connsiteY137" fmla="*/ 544162 h 683025"/>
                    <a:gd name="connsiteX138" fmla="*/ 93197 w 996866"/>
                    <a:gd name="connsiteY138" fmla="*/ 540645 h 683025"/>
                    <a:gd name="connsiteX139" fmla="*/ 98882 w 996866"/>
                    <a:gd name="connsiteY139" fmla="*/ 537991 h 683025"/>
                    <a:gd name="connsiteX140" fmla="*/ 111243 w 996866"/>
                    <a:gd name="connsiteY140" fmla="*/ 543034 h 683025"/>
                    <a:gd name="connsiteX141" fmla="*/ 110334 w 996866"/>
                    <a:gd name="connsiteY141" fmla="*/ 538721 h 683025"/>
                    <a:gd name="connsiteX142" fmla="*/ 109918 w 996866"/>
                    <a:gd name="connsiteY142" fmla="*/ 536664 h 683025"/>
                    <a:gd name="connsiteX143" fmla="*/ 109999 w 996866"/>
                    <a:gd name="connsiteY143" fmla="*/ 535137 h 683025"/>
                    <a:gd name="connsiteX144" fmla="*/ 109241 w 996866"/>
                    <a:gd name="connsiteY144" fmla="*/ 533611 h 683025"/>
                    <a:gd name="connsiteX145" fmla="*/ 108957 w 996866"/>
                    <a:gd name="connsiteY145" fmla="*/ 532815 h 683025"/>
                    <a:gd name="connsiteX146" fmla="*/ 109160 w 996866"/>
                    <a:gd name="connsiteY146" fmla="*/ 531156 h 683025"/>
                    <a:gd name="connsiteX147" fmla="*/ 108630 w 996866"/>
                    <a:gd name="connsiteY147" fmla="*/ 530515 h 683025"/>
                    <a:gd name="connsiteX148" fmla="*/ 107456 w 996866"/>
                    <a:gd name="connsiteY148" fmla="*/ 528789 h 683025"/>
                    <a:gd name="connsiteX149" fmla="*/ 106850 w 996866"/>
                    <a:gd name="connsiteY149" fmla="*/ 528505 h 683025"/>
                    <a:gd name="connsiteX150" fmla="*/ 106130 w 996866"/>
                    <a:gd name="connsiteY150" fmla="*/ 527244 h 683025"/>
                    <a:gd name="connsiteX151" fmla="*/ 105562 w 996866"/>
                    <a:gd name="connsiteY151" fmla="*/ 526116 h 683025"/>
                    <a:gd name="connsiteX152" fmla="*/ 104919 w 996866"/>
                    <a:gd name="connsiteY152" fmla="*/ 524457 h 683025"/>
                    <a:gd name="connsiteX153" fmla="*/ 104123 w 996866"/>
                    <a:gd name="connsiteY153" fmla="*/ 523888 h 683025"/>
                    <a:gd name="connsiteX154" fmla="*/ 103479 w 996866"/>
                    <a:gd name="connsiteY154" fmla="*/ 524315 h 683025"/>
                    <a:gd name="connsiteX155" fmla="*/ 102760 w 996866"/>
                    <a:gd name="connsiteY155" fmla="*/ 524955 h 683025"/>
                    <a:gd name="connsiteX156" fmla="*/ 102040 w 996866"/>
                    <a:gd name="connsiteY156" fmla="*/ 525097 h 683025"/>
                    <a:gd name="connsiteX157" fmla="*/ 100904 w 996866"/>
                    <a:gd name="connsiteY157" fmla="*/ 524741 h 683025"/>
                    <a:gd name="connsiteX158" fmla="*/ 100033 w 996866"/>
                    <a:gd name="connsiteY158" fmla="*/ 524741 h 683025"/>
                    <a:gd name="connsiteX159" fmla="*/ 99749 w 996866"/>
                    <a:gd name="connsiteY159" fmla="*/ 525382 h 683025"/>
                    <a:gd name="connsiteX160" fmla="*/ 99332 w 996866"/>
                    <a:gd name="connsiteY160" fmla="*/ 526510 h 683025"/>
                    <a:gd name="connsiteX161" fmla="*/ 98650 w 996866"/>
                    <a:gd name="connsiteY161" fmla="*/ 527240 h 683025"/>
                    <a:gd name="connsiteX162" fmla="*/ 97666 w 996866"/>
                    <a:gd name="connsiteY162" fmla="*/ 527454 h 683025"/>
                    <a:gd name="connsiteX163" fmla="*/ 96757 w 996866"/>
                    <a:gd name="connsiteY163" fmla="*/ 526813 h 683025"/>
                    <a:gd name="connsiteX164" fmla="*/ 96151 w 996866"/>
                    <a:gd name="connsiteY164" fmla="*/ 526017 h 683025"/>
                    <a:gd name="connsiteX165" fmla="*/ 96313 w 996866"/>
                    <a:gd name="connsiteY165" fmla="*/ 525088 h 683025"/>
                    <a:gd name="connsiteX166" fmla="*/ 97260 w 996866"/>
                    <a:gd name="connsiteY166" fmla="*/ 523429 h 683025"/>
                    <a:gd name="connsiteX167" fmla="*/ 97585 w 996866"/>
                    <a:gd name="connsiteY167" fmla="*/ 522633 h 683025"/>
                    <a:gd name="connsiteX168" fmla="*/ 97504 w 996866"/>
                    <a:gd name="connsiteY168" fmla="*/ 522205 h 683025"/>
                    <a:gd name="connsiteX169" fmla="*/ 96027 w 996866"/>
                    <a:gd name="connsiteY169" fmla="*/ 522704 h 683025"/>
                    <a:gd name="connsiteX170" fmla="*/ 94550 w 996866"/>
                    <a:gd name="connsiteY170" fmla="*/ 523059 h 683025"/>
                    <a:gd name="connsiteX171" fmla="*/ 93489 w 996866"/>
                    <a:gd name="connsiteY171" fmla="*/ 522633 h 683025"/>
                    <a:gd name="connsiteX172" fmla="*/ 92997 w 996866"/>
                    <a:gd name="connsiteY172" fmla="*/ 521704 h 683025"/>
                    <a:gd name="connsiteX173" fmla="*/ 93119 w 996866"/>
                    <a:gd name="connsiteY173" fmla="*/ 520708 h 683025"/>
                    <a:gd name="connsiteX174" fmla="*/ 93838 w 996866"/>
                    <a:gd name="connsiteY174" fmla="*/ 519315 h 683025"/>
                    <a:gd name="connsiteX175" fmla="*/ 94255 w 996866"/>
                    <a:gd name="connsiteY175" fmla="*/ 518120 h 683025"/>
                    <a:gd name="connsiteX176" fmla="*/ 94255 w 996866"/>
                    <a:gd name="connsiteY176" fmla="*/ 517480 h 683025"/>
                    <a:gd name="connsiteX177" fmla="*/ 93930 w 996866"/>
                    <a:gd name="connsiteY177" fmla="*/ 517053 h 683025"/>
                    <a:gd name="connsiteX178" fmla="*/ 93362 w 996866"/>
                    <a:gd name="connsiteY178" fmla="*/ 517338 h 683025"/>
                    <a:gd name="connsiteX179" fmla="*/ 92378 w 996866"/>
                    <a:gd name="connsiteY179" fmla="*/ 517907 h 683025"/>
                    <a:gd name="connsiteX180" fmla="*/ 81698 w 996866"/>
                    <a:gd name="connsiteY180" fmla="*/ 512134 h 683025"/>
                    <a:gd name="connsiteX181" fmla="*/ 78176 w 996866"/>
                    <a:gd name="connsiteY181" fmla="*/ 516315 h 683025"/>
                    <a:gd name="connsiteX182" fmla="*/ 76282 w 996866"/>
                    <a:gd name="connsiteY182" fmla="*/ 516342 h 683025"/>
                    <a:gd name="connsiteX183" fmla="*/ 75222 w 996866"/>
                    <a:gd name="connsiteY183" fmla="*/ 516625 h 683025"/>
                    <a:gd name="connsiteX184" fmla="*/ 74616 w 996866"/>
                    <a:gd name="connsiteY184" fmla="*/ 516625 h 683025"/>
                    <a:gd name="connsiteX185" fmla="*/ 74048 w 996866"/>
                    <a:gd name="connsiteY185" fmla="*/ 516027 h 683025"/>
                    <a:gd name="connsiteX186" fmla="*/ 74156 w 996866"/>
                    <a:gd name="connsiteY186" fmla="*/ 514832 h 683025"/>
                    <a:gd name="connsiteX187" fmla="*/ 73796 w 996866"/>
                    <a:gd name="connsiteY187" fmla="*/ 513970 h 683025"/>
                    <a:gd name="connsiteX188" fmla="*/ 72887 w 996866"/>
                    <a:gd name="connsiteY188" fmla="*/ 513686 h 683025"/>
                    <a:gd name="connsiteX189" fmla="*/ 71789 w 996866"/>
                    <a:gd name="connsiteY189" fmla="*/ 514159 h 683025"/>
                    <a:gd name="connsiteX190" fmla="*/ 71145 w 996866"/>
                    <a:gd name="connsiteY190" fmla="*/ 515486 h 683025"/>
                    <a:gd name="connsiteX191" fmla="*/ 71019 w 996866"/>
                    <a:gd name="connsiteY191" fmla="*/ 517079 h 683025"/>
                    <a:gd name="connsiteX192" fmla="*/ 71181 w 996866"/>
                    <a:gd name="connsiteY192" fmla="*/ 517741 h 683025"/>
                    <a:gd name="connsiteX193" fmla="*/ 71863 w 996866"/>
                    <a:gd name="connsiteY193" fmla="*/ 517993 h 683025"/>
                    <a:gd name="connsiteX194" fmla="*/ 73075 w 996866"/>
                    <a:gd name="connsiteY194" fmla="*/ 517898 h 683025"/>
                    <a:gd name="connsiteX195" fmla="*/ 73984 w 996866"/>
                    <a:gd name="connsiteY195" fmla="*/ 518371 h 683025"/>
                    <a:gd name="connsiteX196" fmla="*/ 74552 w 996866"/>
                    <a:gd name="connsiteY196" fmla="*/ 519433 h 683025"/>
                    <a:gd name="connsiteX197" fmla="*/ 74444 w 996866"/>
                    <a:gd name="connsiteY197" fmla="*/ 521424 h 683025"/>
                    <a:gd name="connsiteX198" fmla="*/ 74264 w 996866"/>
                    <a:gd name="connsiteY198" fmla="*/ 522023 h 683025"/>
                    <a:gd name="connsiteX199" fmla="*/ 73696 w 996866"/>
                    <a:gd name="connsiteY199" fmla="*/ 522496 h 683025"/>
                    <a:gd name="connsiteX200" fmla="*/ 72976 w 996866"/>
                    <a:gd name="connsiteY200" fmla="*/ 522055 h 683025"/>
                    <a:gd name="connsiteX201" fmla="*/ 72560 w 996866"/>
                    <a:gd name="connsiteY201" fmla="*/ 520993 h 683025"/>
                    <a:gd name="connsiteX202" fmla="*/ 72105 w 996866"/>
                    <a:gd name="connsiteY202" fmla="*/ 519400 h 683025"/>
                    <a:gd name="connsiteX203" fmla="*/ 71575 w 996866"/>
                    <a:gd name="connsiteY203" fmla="*/ 518928 h 683025"/>
                    <a:gd name="connsiteX204" fmla="*/ 70818 w 996866"/>
                    <a:gd name="connsiteY204" fmla="*/ 518550 h 683025"/>
                    <a:gd name="connsiteX205" fmla="*/ 70174 w 996866"/>
                    <a:gd name="connsiteY205" fmla="*/ 518959 h 683025"/>
                    <a:gd name="connsiteX206" fmla="*/ 69795 w 996866"/>
                    <a:gd name="connsiteY206" fmla="*/ 519756 h 683025"/>
                    <a:gd name="connsiteX207" fmla="*/ 69815 w 996866"/>
                    <a:gd name="connsiteY207" fmla="*/ 520817 h 683025"/>
                    <a:gd name="connsiteX208" fmla="*/ 69995 w 996866"/>
                    <a:gd name="connsiteY208" fmla="*/ 521322 h 683025"/>
                    <a:gd name="connsiteX209" fmla="*/ 71017 w 996866"/>
                    <a:gd name="connsiteY209" fmla="*/ 522384 h 683025"/>
                    <a:gd name="connsiteX210" fmla="*/ 71472 w 996866"/>
                    <a:gd name="connsiteY210" fmla="*/ 523579 h 683025"/>
                    <a:gd name="connsiteX211" fmla="*/ 71363 w 996866"/>
                    <a:gd name="connsiteY211" fmla="*/ 524441 h 683025"/>
                    <a:gd name="connsiteX212" fmla="*/ 70682 w 996866"/>
                    <a:gd name="connsiteY212" fmla="*/ 525105 h 683025"/>
                    <a:gd name="connsiteX213" fmla="*/ 69318 w 996866"/>
                    <a:gd name="connsiteY213" fmla="*/ 524821 h 683025"/>
                    <a:gd name="connsiteX214" fmla="*/ 67879 w 996866"/>
                    <a:gd name="connsiteY214" fmla="*/ 524348 h 683025"/>
                    <a:gd name="connsiteX215" fmla="*/ 67008 w 996866"/>
                    <a:gd name="connsiteY215" fmla="*/ 523685 h 683025"/>
                    <a:gd name="connsiteX216" fmla="*/ 66703 w 996866"/>
                    <a:gd name="connsiteY216" fmla="*/ 522623 h 683025"/>
                    <a:gd name="connsiteX217" fmla="*/ 66936 w 996866"/>
                    <a:gd name="connsiteY217" fmla="*/ 521296 h 683025"/>
                    <a:gd name="connsiteX218" fmla="*/ 67959 w 996866"/>
                    <a:gd name="connsiteY218" fmla="*/ 520433 h 683025"/>
                    <a:gd name="connsiteX219" fmla="*/ 68489 w 996866"/>
                    <a:gd name="connsiteY219" fmla="*/ 520086 h 683025"/>
                    <a:gd name="connsiteX220" fmla="*/ 68524 w 996866"/>
                    <a:gd name="connsiteY220" fmla="*/ 519645 h 683025"/>
                    <a:gd name="connsiteX221" fmla="*/ 68236 w 996866"/>
                    <a:gd name="connsiteY221" fmla="*/ 519267 h 683025"/>
                    <a:gd name="connsiteX222" fmla="*/ 67176 w 996866"/>
                    <a:gd name="connsiteY222" fmla="*/ 519172 h 683025"/>
                    <a:gd name="connsiteX223" fmla="*/ 65926 w 996866"/>
                    <a:gd name="connsiteY223" fmla="*/ 519362 h 683025"/>
                    <a:gd name="connsiteX224" fmla="*/ 65169 w 996866"/>
                    <a:gd name="connsiteY224" fmla="*/ 519141 h 683025"/>
                    <a:gd name="connsiteX225" fmla="*/ 64935 w 996866"/>
                    <a:gd name="connsiteY225" fmla="*/ 518573 h 683025"/>
                    <a:gd name="connsiteX226" fmla="*/ 64970 w 996866"/>
                    <a:gd name="connsiteY226" fmla="*/ 517843 h 683025"/>
                    <a:gd name="connsiteX227" fmla="*/ 65462 w 996866"/>
                    <a:gd name="connsiteY227" fmla="*/ 517276 h 683025"/>
                    <a:gd name="connsiteX228" fmla="*/ 67053 w 996866"/>
                    <a:gd name="connsiteY228" fmla="*/ 516772 h 683025"/>
                    <a:gd name="connsiteX229" fmla="*/ 67886 w 996866"/>
                    <a:gd name="connsiteY229" fmla="*/ 516424 h 683025"/>
                    <a:gd name="connsiteX230" fmla="*/ 68228 w 996866"/>
                    <a:gd name="connsiteY230" fmla="*/ 515695 h 683025"/>
                    <a:gd name="connsiteX231" fmla="*/ 68084 w 996866"/>
                    <a:gd name="connsiteY231" fmla="*/ 515095 h 683025"/>
                    <a:gd name="connsiteX232" fmla="*/ 67706 w 996866"/>
                    <a:gd name="connsiteY232" fmla="*/ 514780 h 683025"/>
                    <a:gd name="connsiteX233" fmla="*/ 66646 w 996866"/>
                    <a:gd name="connsiteY233" fmla="*/ 514685 h 683025"/>
                    <a:gd name="connsiteX234" fmla="*/ 65851 w 996866"/>
                    <a:gd name="connsiteY234" fmla="*/ 514496 h 683025"/>
                    <a:gd name="connsiteX235" fmla="*/ 65093 w 996866"/>
                    <a:gd name="connsiteY235" fmla="*/ 513766 h 683025"/>
                    <a:gd name="connsiteX236" fmla="*/ 64260 w 996866"/>
                    <a:gd name="connsiteY236" fmla="*/ 513735 h 683025"/>
                    <a:gd name="connsiteX237" fmla="*/ 63351 w 996866"/>
                    <a:gd name="connsiteY237" fmla="*/ 514082 h 683025"/>
                    <a:gd name="connsiteX238" fmla="*/ 62972 w 996866"/>
                    <a:gd name="connsiteY238" fmla="*/ 514746 h 683025"/>
                    <a:gd name="connsiteX239" fmla="*/ 62918 w 996866"/>
                    <a:gd name="connsiteY239" fmla="*/ 515476 h 683025"/>
                    <a:gd name="connsiteX240" fmla="*/ 63044 w 996866"/>
                    <a:gd name="connsiteY240" fmla="*/ 516074 h 683025"/>
                    <a:gd name="connsiteX241" fmla="*/ 63650 w 996866"/>
                    <a:gd name="connsiteY241" fmla="*/ 516673 h 683025"/>
                    <a:gd name="connsiteX242" fmla="*/ 64028 w 996866"/>
                    <a:gd name="connsiteY242" fmla="*/ 517210 h 683025"/>
                    <a:gd name="connsiteX243" fmla="*/ 63848 w 996866"/>
                    <a:gd name="connsiteY243" fmla="*/ 517873 h 683025"/>
                    <a:gd name="connsiteX244" fmla="*/ 63129 w 996866"/>
                    <a:gd name="connsiteY244" fmla="*/ 518603 h 683025"/>
                    <a:gd name="connsiteX245" fmla="*/ 62371 w 996866"/>
                    <a:gd name="connsiteY245" fmla="*/ 518445 h 683025"/>
                    <a:gd name="connsiteX246" fmla="*/ 61387 w 996866"/>
                    <a:gd name="connsiteY246" fmla="*/ 517516 h 683025"/>
                    <a:gd name="connsiteX247" fmla="*/ 60894 w 996866"/>
                    <a:gd name="connsiteY247" fmla="*/ 516189 h 683025"/>
                    <a:gd name="connsiteX248" fmla="*/ 60894 w 996866"/>
                    <a:gd name="connsiteY248" fmla="*/ 515459 h 683025"/>
                    <a:gd name="connsiteX249" fmla="*/ 61538 w 996866"/>
                    <a:gd name="connsiteY249" fmla="*/ 513800 h 683025"/>
                    <a:gd name="connsiteX250" fmla="*/ 61628 w 996866"/>
                    <a:gd name="connsiteY250" fmla="*/ 512738 h 683025"/>
                    <a:gd name="connsiteX251" fmla="*/ 61286 w 996866"/>
                    <a:gd name="connsiteY251" fmla="*/ 512233 h 683025"/>
                    <a:gd name="connsiteX252" fmla="*/ 60226 w 996866"/>
                    <a:gd name="connsiteY252" fmla="*/ 512139 h 683025"/>
                    <a:gd name="connsiteX253" fmla="*/ 59241 w 996866"/>
                    <a:gd name="connsiteY253" fmla="*/ 513068 h 683025"/>
                    <a:gd name="connsiteX254" fmla="*/ 59169 w 996866"/>
                    <a:gd name="connsiteY254" fmla="*/ 513730 h 683025"/>
                    <a:gd name="connsiteX255" fmla="*/ 59170 w 996866"/>
                    <a:gd name="connsiteY255" fmla="*/ 514526 h 683025"/>
                    <a:gd name="connsiteX256" fmla="*/ 58715 w 996866"/>
                    <a:gd name="connsiteY256" fmla="*/ 515389 h 683025"/>
                    <a:gd name="connsiteX257" fmla="*/ 58185 w 996866"/>
                    <a:gd name="connsiteY257" fmla="*/ 515578 h 683025"/>
                    <a:gd name="connsiteX258" fmla="*/ 57693 w 996866"/>
                    <a:gd name="connsiteY258" fmla="*/ 515389 h 683025"/>
                    <a:gd name="connsiteX259" fmla="*/ 57531 w 996866"/>
                    <a:gd name="connsiteY259" fmla="*/ 514659 h 683025"/>
                    <a:gd name="connsiteX260" fmla="*/ 57729 w 996866"/>
                    <a:gd name="connsiteY260" fmla="*/ 513597 h 683025"/>
                    <a:gd name="connsiteX261" fmla="*/ 58017 w 996866"/>
                    <a:gd name="connsiteY261" fmla="*/ 512801 h 683025"/>
                    <a:gd name="connsiteX262" fmla="*/ 58017 w 996866"/>
                    <a:gd name="connsiteY262" fmla="*/ 512005 h 683025"/>
                    <a:gd name="connsiteX263" fmla="*/ 57765 w 996866"/>
                    <a:gd name="connsiteY263" fmla="*/ 511595 h 683025"/>
                    <a:gd name="connsiteX264" fmla="*/ 57197 w 996866"/>
                    <a:gd name="connsiteY264" fmla="*/ 511595 h 683025"/>
                    <a:gd name="connsiteX265" fmla="*/ 55341 w 996866"/>
                    <a:gd name="connsiteY265" fmla="*/ 512656 h 683025"/>
                    <a:gd name="connsiteX266" fmla="*/ 53789 w 996866"/>
                    <a:gd name="connsiteY266" fmla="*/ 513785 h 683025"/>
                    <a:gd name="connsiteX267" fmla="*/ 53296 w 996866"/>
                    <a:gd name="connsiteY267" fmla="*/ 514448 h 683025"/>
                    <a:gd name="connsiteX268" fmla="*/ 53316 w 996866"/>
                    <a:gd name="connsiteY268" fmla="*/ 514921 h 683025"/>
                    <a:gd name="connsiteX269" fmla="*/ 53676 w 996866"/>
                    <a:gd name="connsiteY269" fmla="*/ 515651 h 683025"/>
                    <a:gd name="connsiteX270" fmla="*/ 53676 w 996866"/>
                    <a:gd name="connsiteY270" fmla="*/ 516155 h 683025"/>
                    <a:gd name="connsiteX271" fmla="*/ 53441 w 996866"/>
                    <a:gd name="connsiteY271" fmla="*/ 517018 h 683025"/>
                    <a:gd name="connsiteX272" fmla="*/ 52154 w 996866"/>
                    <a:gd name="connsiteY272" fmla="*/ 518411 h 683025"/>
                    <a:gd name="connsiteX273" fmla="*/ 51548 w 996866"/>
                    <a:gd name="connsiteY273" fmla="*/ 519073 h 683025"/>
                    <a:gd name="connsiteX274" fmla="*/ 50033 w 996866"/>
                    <a:gd name="connsiteY274" fmla="*/ 520068 h 683025"/>
                    <a:gd name="connsiteX275" fmla="*/ 48973 w 996866"/>
                    <a:gd name="connsiteY275" fmla="*/ 520732 h 683025"/>
                    <a:gd name="connsiteX276" fmla="*/ 48329 w 996866"/>
                    <a:gd name="connsiteY276" fmla="*/ 521926 h 683025"/>
                    <a:gd name="connsiteX277" fmla="*/ 48167 w 996866"/>
                    <a:gd name="connsiteY277" fmla="*/ 522462 h 683025"/>
                    <a:gd name="connsiteX278" fmla="*/ 48202 w 996866"/>
                    <a:gd name="connsiteY278" fmla="*/ 522872 h 683025"/>
                    <a:gd name="connsiteX279" fmla="*/ 48400 w 996866"/>
                    <a:gd name="connsiteY279" fmla="*/ 523093 h 683025"/>
                    <a:gd name="connsiteX280" fmla="*/ 49119 w 996866"/>
                    <a:gd name="connsiteY280" fmla="*/ 523061 h 683025"/>
                    <a:gd name="connsiteX281" fmla="*/ 50028 w 996866"/>
                    <a:gd name="connsiteY281" fmla="*/ 522935 h 683025"/>
                    <a:gd name="connsiteX282" fmla="*/ 50710 w 996866"/>
                    <a:gd name="connsiteY282" fmla="*/ 523030 h 683025"/>
                    <a:gd name="connsiteX283" fmla="*/ 51202 w 996866"/>
                    <a:gd name="connsiteY283" fmla="*/ 523377 h 683025"/>
                    <a:gd name="connsiteX284" fmla="*/ 51382 w 996866"/>
                    <a:gd name="connsiteY284" fmla="*/ 523787 h 683025"/>
                    <a:gd name="connsiteX285" fmla="*/ 51347 w 996866"/>
                    <a:gd name="connsiteY285" fmla="*/ 524386 h 683025"/>
                    <a:gd name="connsiteX286" fmla="*/ 51131 w 996866"/>
                    <a:gd name="connsiteY286" fmla="*/ 524795 h 683025"/>
                    <a:gd name="connsiteX287" fmla="*/ 50373 w 996866"/>
                    <a:gd name="connsiteY287" fmla="*/ 525363 h 683025"/>
                    <a:gd name="connsiteX288" fmla="*/ 49275 w 996866"/>
                    <a:gd name="connsiteY288" fmla="*/ 525616 h 683025"/>
                    <a:gd name="connsiteX289" fmla="*/ 48859 w 996866"/>
                    <a:gd name="connsiteY289" fmla="*/ 525331 h 683025"/>
                    <a:gd name="connsiteX290" fmla="*/ 48101 w 996866"/>
                    <a:gd name="connsiteY290" fmla="*/ 524004 h 683025"/>
                    <a:gd name="connsiteX291" fmla="*/ 47382 w 996866"/>
                    <a:gd name="connsiteY291" fmla="*/ 523689 h 683025"/>
                    <a:gd name="connsiteX292" fmla="*/ 46548 w 996866"/>
                    <a:gd name="connsiteY292" fmla="*/ 524419 h 683025"/>
                    <a:gd name="connsiteX293" fmla="*/ 46423 w 996866"/>
                    <a:gd name="connsiteY293" fmla="*/ 525215 h 683025"/>
                    <a:gd name="connsiteX294" fmla="*/ 46153 w 996866"/>
                    <a:gd name="connsiteY294" fmla="*/ 526277 h 683025"/>
                    <a:gd name="connsiteX295" fmla="*/ 46153 w 996866"/>
                    <a:gd name="connsiteY295" fmla="*/ 526941 h 683025"/>
                    <a:gd name="connsiteX296" fmla="*/ 46278 w 996866"/>
                    <a:gd name="connsiteY296" fmla="*/ 527671 h 683025"/>
                    <a:gd name="connsiteX297" fmla="*/ 46009 w 996866"/>
                    <a:gd name="connsiteY297" fmla="*/ 528334 h 683025"/>
                    <a:gd name="connsiteX298" fmla="*/ 44986 w 996866"/>
                    <a:gd name="connsiteY298" fmla="*/ 529263 h 683025"/>
                    <a:gd name="connsiteX299" fmla="*/ 44229 w 996866"/>
                    <a:gd name="connsiteY299" fmla="*/ 529421 h 683025"/>
                    <a:gd name="connsiteX300" fmla="*/ 43282 w 996866"/>
                    <a:gd name="connsiteY300" fmla="*/ 529137 h 683025"/>
                    <a:gd name="connsiteX301" fmla="*/ 42335 w 996866"/>
                    <a:gd name="connsiteY301" fmla="*/ 528476 h 683025"/>
                    <a:gd name="connsiteX302" fmla="*/ 41616 w 996866"/>
                    <a:gd name="connsiteY302" fmla="*/ 527414 h 683025"/>
                    <a:gd name="connsiteX303" fmla="*/ 41274 w 996866"/>
                    <a:gd name="connsiteY303" fmla="*/ 526286 h 683025"/>
                    <a:gd name="connsiteX304" fmla="*/ 41364 w 996866"/>
                    <a:gd name="connsiteY304" fmla="*/ 525290 h 683025"/>
                    <a:gd name="connsiteX305" fmla="*/ 41894 w 996866"/>
                    <a:gd name="connsiteY305" fmla="*/ 525038 h 683025"/>
                    <a:gd name="connsiteX306" fmla="*/ 43447 w 996866"/>
                    <a:gd name="connsiteY306" fmla="*/ 525102 h 683025"/>
                    <a:gd name="connsiteX307" fmla="*/ 44128 w 996866"/>
                    <a:gd name="connsiteY307" fmla="*/ 524944 h 683025"/>
                    <a:gd name="connsiteX308" fmla="*/ 44434 w 996866"/>
                    <a:gd name="connsiteY308" fmla="*/ 524566 h 683025"/>
                    <a:gd name="connsiteX309" fmla="*/ 44488 w 996866"/>
                    <a:gd name="connsiteY309" fmla="*/ 523570 h 683025"/>
                    <a:gd name="connsiteX310" fmla="*/ 44254 w 996866"/>
                    <a:gd name="connsiteY310" fmla="*/ 523287 h 683025"/>
                    <a:gd name="connsiteX311" fmla="*/ 43648 w 996866"/>
                    <a:gd name="connsiteY311" fmla="*/ 523192 h 683025"/>
                    <a:gd name="connsiteX312" fmla="*/ 42550 w 996866"/>
                    <a:gd name="connsiteY312" fmla="*/ 522908 h 683025"/>
                    <a:gd name="connsiteX313" fmla="*/ 42226 w 996866"/>
                    <a:gd name="connsiteY313" fmla="*/ 522814 h 683025"/>
                    <a:gd name="connsiteX314" fmla="*/ 41974 w 996866"/>
                    <a:gd name="connsiteY314" fmla="*/ 523003 h 683025"/>
                    <a:gd name="connsiteX315" fmla="*/ 41406 w 996866"/>
                    <a:gd name="connsiteY315" fmla="*/ 523602 h 683025"/>
                    <a:gd name="connsiteX316" fmla="*/ 39891 w 996866"/>
                    <a:gd name="connsiteY316" fmla="*/ 524011 h 683025"/>
                    <a:gd name="connsiteX317" fmla="*/ 38793 w 996866"/>
                    <a:gd name="connsiteY317" fmla="*/ 524201 h 683025"/>
                    <a:gd name="connsiteX318" fmla="*/ 37467 w 996866"/>
                    <a:gd name="connsiteY318" fmla="*/ 524075 h 683025"/>
                    <a:gd name="connsiteX319" fmla="*/ 36407 w 996866"/>
                    <a:gd name="connsiteY319" fmla="*/ 524296 h 683025"/>
                    <a:gd name="connsiteX320" fmla="*/ 35536 w 996866"/>
                    <a:gd name="connsiteY320" fmla="*/ 524895 h 683025"/>
                    <a:gd name="connsiteX321" fmla="*/ 34513 w 996866"/>
                    <a:gd name="connsiteY321" fmla="*/ 526487 h 683025"/>
                    <a:gd name="connsiteX322" fmla="*/ 33794 w 996866"/>
                    <a:gd name="connsiteY322" fmla="*/ 527615 h 683025"/>
                    <a:gd name="connsiteX323" fmla="*/ 33036 w 996866"/>
                    <a:gd name="connsiteY323" fmla="*/ 528152 h 683025"/>
                    <a:gd name="connsiteX324" fmla="*/ 32317 w 996866"/>
                    <a:gd name="connsiteY324" fmla="*/ 527868 h 683025"/>
                    <a:gd name="connsiteX325" fmla="*/ 31635 w 996866"/>
                    <a:gd name="connsiteY325" fmla="*/ 527899 h 683025"/>
                    <a:gd name="connsiteX326" fmla="*/ 31257 w 996866"/>
                    <a:gd name="connsiteY326" fmla="*/ 528182 h 683025"/>
                    <a:gd name="connsiteX327" fmla="*/ 31203 w 996866"/>
                    <a:gd name="connsiteY327" fmla="*/ 528978 h 683025"/>
                    <a:gd name="connsiteX328" fmla="*/ 31455 w 996866"/>
                    <a:gd name="connsiteY328" fmla="*/ 529841 h 683025"/>
                    <a:gd name="connsiteX329" fmla="*/ 32477 w 996866"/>
                    <a:gd name="connsiteY329" fmla="*/ 530969 h 683025"/>
                    <a:gd name="connsiteX330" fmla="*/ 32531 w 996866"/>
                    <a:gd name="connsiteY330" fmla="*/ 531537 h 683025"/>
                    <a:gd name="connsiteX331" fmla="*/ 32315 w 996866"/>
                    <a:gd name="connsiteY331" fmla="*/ 532399 h 683025"/>
                    <a:gd name="connsiteX332" fmla="*/ 31747 w 996866"/>
                    <a:gd name="connsiteY332" fmla="*/ 533328 h 683025"/>
                    <a:gd name="connsiteX333" fmla="*/ 30763 w 996866"/>
                    <a:gd name="connsiteY333" fmla="*/ 533896 h 683025"/>
                    <a:gd name="connsiteX334" fmla="*/ 29854 w 996866"/>
                    <a:gd name="connsiteY334" fmla="*/ 533801 h 683025"/>
                    <a:gd name="connsiteX335" fmla="*/ 29134 w 996866"/>
                    <a:gd name="connsiteY335" fmla="*/ 533485 h 683025"/>
                    <a:gd name="connsiteX336" fmla="*/ 27809 w 996866"/>
                    <a:gd name="connsiteY336" fmla="*/ 532490 h 683025"/>
                    <a:gd name="connsiteX337" fmla="*/ 27013 w 996866"/>
                    <a:gd name="connsiteY337" fmla="*/ 532521 h 683025"/>
                    <a:gd name="connsiteX338" fmla="*/ 26407 w 996866"/>
                    <a:gd name="connsiteY338" fmla="*/ 532837 h 683025"/>
                    <a:gd name="connsiteX339" fmla="*/ 26282 w 996866"/>
                    <a:gd name="connsiteY339" fmla="*/ 533467 h 683025"/>
                    <a:gd name="connsiteX340" fmla="*/ 26390 w 996866"/>
                    <a:gd name="connsiteY340" fmla="*/ 534330 h 683025"/>
                    <a:gd name="connsiteX341" fmla="*/ 26806 w 996866"/>
                    <a:gd name="connsiteY341" fmla="*/ 534960 h 683025"/>
                    <a:gd name="connsiteX342" fmla="*/ 27450 w 996866"/>
                    <a:gd name="connsiteY342" fmla="*/ 535590 h 683025"/>
                    <a:gd name="connsiteX343" fmla="*/ 29154 w 996866"/>
                    <a:gd name="connsiteY343" fmla="*/ 535401 h 683025"/>
                    <a:gd name="connsiteX344" fmla="*/ 30253 w 996866"/>
                    <a:gd name="connsiteY344" fmla="*/ 535243 h 683025"/>
                    <a:gd name="connsiteX345" fmla="*/ 31010 w 996866"/>
                    <a:gd name="connsiteY345" fmla="*/ 535558 h 683025"/>
                    <a:gd name="connsiteX346" fmla="*/ 31389 w 996866"/>
                    <a:gd name="connsiteY346" fmla="*/ 536032 h 683025"/>
                    <a:gd name="connsiteX347" fmla="*/ 31354 w 996866"/>
                    <a:gd name="connsiteY347" fmla="*/ 536894 h 683025"/>
                    <a:gd name="connsiteX348" fmla="*/ 31102 w 996866"/>
                    <a:gd name="connsiteY348" fmla="*/ 537691 h 683025"/>
                    <a:gd name="connsiteX349" fmla="*/ 30193 w 996866"/>
                    <a:gd name="connsiteY349" fmla="*/ 538353 h 683025"/>
                    <a:gd name="connsiteX350" fmla="*/ 28830 w 996866"/>
                    <a:gd name="connsiteY350" fmla="*/ 538889 h 683025"/>
                    <a:gd name="connsiteX351" fmla="*/ 28261 w 996866"/>
                    <a:gd name="connsiteY351" fmla="*/ 539519 h 683025"/>
                    <a:gd name="connsiteX352" fmla="*/ 27428 w 996866"/>
                    <a:gd name="connsiteY352" fmla="*/ 541178 h 683025"/>
                    <a:gd name="connsiteX353" fmla="*/ 26936 w 996866"/>
                    <a:gd name="connsiteY353" fmla="*/ 542240 h 683025"/>
                    <a:gd name="connsiteX354" fmla="*/ 26901 w 996866"/>
                    <a:gd name="connsiteY354" fmla="*/ 542839 h 683025"/>
                    <a:gd name="connsiteX355" fmla="*/ 27135 w 996866"/>
                    <a:gd name="connsiteY355" fmla="*/ 543900 h 683025"/>
                    <a:gd name="connsiteX356" fmla="*/ 26937 w 996866"/>
                    <a:gd name="connsiteY356" fmla="*/ 544630 h 683025"/>
                    <a:gd name="connsiteX357" fmla="*/ 26667 w 996866"/>
                    <a:gd name="connsiteY357" fmla="*/ 545166 h 683025"/>
                    <a:gd name="connsiteX358" fmla="*/ 26099 w 996866"/>
                    <a:gd name="connsiteY358" fmla="*/ 545481 h 683025"/>
                    <a:gd name="connsiteX359" fmla="*/ 25380 w 996866"/>
                    <a:gd name="connsiteY359" fmla="*/ 545544 h 683025"/>
                    <a:gd name="connsiteX360" fmla="*/ 24319 w 996866"/>
                    <a:gd name="connsiteY360" fmla="*/ 545135 h 683025"/>
                    <a:gd name="connsiteX361" fmla="*/ 23789 w 996866"/>
                    <a:gd name="connsiteY361" fmla="*/ 544405 h 683025"/>
                    <a:gd name="connsiteX362" fmla="*/ 23681 w 996866"/>
                    <a:gd name="connsiteY362" fmla="*/ 543476 h 683025"/>
                    <a:gd name="connsiteX363" fmla="*/ 23933 w 996866"/>
                    <a:gd name="connsiteY363" fmla="*/ 542281 h 683025"/>
                    <a:gd name="connsiteX364" fmla="*/ 23789 w 996866"/>
                    <a:gd name="connsiteY364" fmla="*/ 541618 h 683025"/>
                    <a:gd name="connsiteX365" fmla="*/ 23334 w 996866"/>
                    <a:gd name="connsiteY365" fmla="*/ 540888 h 683025"/>
                    <a:gd name="connsiteX366" fmla="*/ 22349 w 996866"/>
                    <a:gd name="connsiteY366" fmla="*/ 541077 h 683025"/>
                    <a:gd name="connsiteX367" fmla="*/ 21403 w 996866"/>
                    <a:gd name="connsiteY367" fmla="*/ 541329 h 683025"/>
                    <a:gd name="connsiteX368" fmla="*/ 20342 w 996866"/>
                    <a:gd name="connsiteY368" fmla="*/ 541424 h 683025"/>
                    <a:gd name="connsiteX369" fmla="*/ 19168 w 996866"/>
                    <a:gd name="connsiteY369" fmla="*/ 541613 h 683025"/>
                    <a:gd name="connsiteX370" fmla="*/ 18790 w 996866"/>
                    <a:gd name="connsiteY370" fmla="*/ 541992 h 683025"/>
                    <a:gd name="connsiteX371" fmla="*/ 18736 w 996866"/>
                    <a:gd name="connsiteY371" fmla="*/ 542788 h 683025"/>
                    <a:gd name="connsiteX372" fmla="*/ 18736 w 996866"/>
                    <a:gd name="connsiteY372" fmla="*/ 544115 h 683025"/>
                    <a:gd name="connsiteX373" fmla="*/ 18092 w 996866"/>
                    <a:gd name="connsiteY373" fmla="*/ 544779 h 683025"/>
                    <a:gd name="connsiteX374" fmla="*/ 16540 w 996866"/>
                    <a:gd name="connsiteY374" fmla="*/ 545840 h 683025"/>
                    <a:gd name="connsiteX375" fmla="*/ 16198 w 996866"/>
                    <a:gd name="connsiteY375" fmla="*/ 546440 h 683025"/>
                    <a:gd name="connsiteX376" fmla="*/ 15982 w 996866"/>
                    <a:gd name="connsiteY376" fmla="*/ 547700 h 683025"/>
                    <a:gd name="connsiteX377" fmla="*/ 15605 w 996866"/>
                    <a:gd name="connsiteY377" fmla="*/ 547984 h 683025"/>
                    <a:gd name="connsiteX378" fmla="*/ 15037 w 996866"/>
                    <a:gd name="connsiteY378" fmla="*/ 547826 h 683025"/>
                    <a:gd name="connsiteX379" fmla="*/ 14658 w 996866"/>
                    <a:gd name="connsiteY379" fmla="*/ 547030 h 683025"/>
                    <a:gd name="connsiteX380" fmla="*/ 14424 w 996866"/>
                    <a:gd name="connsiteY380" fmla="*/ 546035 h 683025"/>
                    <a:gd name="connsiteX381" fmla="*/ 14208 w 996866"/>
                    <a:gd name="connsiteY381" fmla="*/ 545371 h 683025"/>
                    <a:gd name="connsiteX382" fmla="*/ 13716 w 996866"/>
                    <a:gd name="connsiteY382" fmla="*/ 545119 h 683025"/>
                    <a:gd name="connsiteX383" fmla="*/ 12882 w 996866"/>
                    <a:gd name="connsiteY383" fmla="*/ 545214 h 683025"/>
                    <a:gd name="connsiteX384" fmla="*/ 10913 w 996866"/>
                    <a:gd name="connsiteY384" fmla="*/ 546143 h 683025"/>
                    <a:gd name="connsiteX385" fmla="*/ 10307 w 996866"/>
                    <a:gd name="connsiteY385" fmla="*/ 546873 h 683025"/>
                    <a:gd name="connsiteX386" fmla="*/ 10091 w 996866"/>
                    <a:gd name="connsiteY386" fmla="*/ 547736 h 683025"/>
                    <a:gd name="connsiteX387" fmla="*/ 10271 w 996866"/>
                    <a:gd name="connsiteY387" fmla="*/ 548465 h 683025"/>
                    <a:gd name="connsiteX388" fmla="*/ 10764 w 996866"/>
                    <a:gd name="connsiteY388" fmla="*/ 549461 h 683025"/>
                    <a:gd name="connsiteX389" fmla="*/ 11559 w 996866"/>
                    <a:gd name="connsiteY389" fmla="*/ 549934 h 683025"/>
                    <a:gd name="connsiteX390" fmla="*/ 11901 w 996866"/>
                    <a:gd name="connsiteY390" fmla="*/ 550564 h 683025"/>
                    <a:gd name="connsiteX391" fmla="*/ 11847 w 996866"/>
                    <a:gd name="connsiteY391" fmla="*/ 550942 h 683025"/>
                    <a:gd name="connsiteX392" fmla="*/ 11431 w 996866"/>
                    <a:gd name="connsiteY392" fmla="*/ 551739 h 683025"/>
                    <a:gd name="connsiteX393" fmla="*/ 11089 w 996866"/>
                    <a:gd name="connsiteY393" fmla="*/ 553066 h 683025"/>
                    <a:gd name="connsiteX394" fmla="*/ 10445 w 996866"/>
                    <a:gd name="connsiteY394" fmla="*/ 553796 h 683025"/>
                    <a:gd name="connsiteX395" fmla="*/ 9650 w 996866"/>
                    <a:gd name="connsiteY395" fmla="*/ 553891 h 683025"/>
                    <a:gd name="connsiteX396" fmla="*/ 8627 w 996866"/>
                    <a:gd name="connsiteY396" fmla="*/ 553161 h 683025"/>
                    <a:gd name="connsiteX397" fmla="*/ 8097 w 996866"/>
                    <a:gd name="connsiteY397" fmla="*/ 553255 h 683025"/>
                    <a:gd name="connsiteX398" fmla="*/ 0 w 996866"/>
                    <a:gd name="connsiteY398" fmla="*/ 542758 h 683025"/>
                    <a:gd name="connsiteX399" fmla="*/ 606 w 996866"/>
                    <a:gd name="connsiteY399" fmla="*/ 537449 h 683025"/>
                    <a:gd name="connsiteX400" fmla="*/ 4514 w 996866"/>
                    <a:gd name="connsiteY400" fmla="*/ 529904 h 683025"/>
                    <a:gd name="connsiteX401" fmla="*/ 4382 w 996866"/>
                    <a:gd name="connsiteY401" fmla="*/ 525524 h 683025"/>
                    <a:gd name="connsiteX402" fmla="*/ 1353 w 996866"/>
                    <a:gd name="connsiteY402" fmla="*/ 523534 h 683025"/>
                    <a:gd name="connsiteX403" fmla="*/ 1458 w 996866"/>
                    <a:gd name="connsiteY403" fmla="*/ 522538 h 683025"/>
                    <a:gd name="connsiteX404" fmla="*/ 2329 w 996866"/>
                    <a:gd name="connsiteY404" fmla="*/ 521277 h 683025"/>
                    <a:gd name="connsiteX405" fmla="*/ 2470 w 996866"/>
                    <a:gd name="connsiteY405" fmla="*/ 520846 h 683025"/>
                    <a:gd name="connsiteX406" fmla="*/ 2294 w 996866"/>
                    <a:gd name="connsiteY406" fmla="*/ 520116 h 683025"/>
                    <a:gd name="connsiteX407" fmla="*/ 2610 w 996866"/>
                    <a:gd name="connsiteY407" fmla="*/ 519624 h 683025"/>
                    <a:gd name="connsiteX408" fmla="*/ 4125 w 996866"/>
                    <a:gd name="connsiteY408" fmla="*/ 519193 h 683025"/>
                    <a:gd name="connsiteX409" fmla="*/ 5261 w 996866"/>
                    <a:gd name="connsiteY409" fmla="*/ 518761 h 683025"/>
                    <a:gd name="connsiteX410" fmla="*/ 5754 w 996866"/>
                    <a:gd name="connsiteY410" fmla="*/ 518146 h 683025"/>
                    <a:gd name="connsiteX411" fmla="*/ 6322 w 996866"/>
                    <a:gd name="connsiteY411" fmla="*/ 517350 h 683025"/>
                    <a:gd name="connsiteX412" fmla="*/ 6251 w 996866"/>
                    <a:gd name="connsiteY412" fmla="*/ 517042 h 683025"/>
                    <a:gd name="connsiteX413" fmla="*/ 5759 w 996866"/>
                    <a:gd name="connsiteY413" fmla="*/ 516796 h 683025"/>
                    <a:gd name="connsiteX414" fmla="*/ 5583 w 996866"/>
                    <a:gd name="connsiteY414" fmla="*/ 515999 h 683025"/>
                    <a:gd name="connsiteX415" fmla="*/ 5864 w 996866"/>
                    <a:gd name="connsiteY415" fmla="*/ 515569 h 683025"/>
                    <a:gd name="connsiteX416" fmla="*/ 6584 w 996866"/>
                    <a:gd name="connsiteY416" fmla="*/ 515569 h 683025"/>
                    <a:gd name="connsiteX417" fmla="*/ 6724 w 996866"/>
                    <a:gd name="connsiteY417" fmla="*/ 514441 h 683025"/>
                    <a:gd name="connsiteX418" fmla="*/ 5967 w 996866"/>
                    <a:gd name="connsiteY418" fmla="*/ 513180 h 683025"/>
                    <a:gd name="connsiteX419" fmla="*/ 5361 w 996866"/>
                    <a:gd name="connsiteY419" fmla="*/ 513303 h 683025"/>
                    <a:gd name="connsiteX420" fmla="*/ 5115 w 996866"/>
                    <a:gd name="connsiteY420" fmla="*/ 512872 h 683025"/>
                    <a:gd name="connsiteX421" fmla="*/ 5396 w 996866"/>
                    <a:gd name="connsiteY421" fmla="*/ 512208 h 683025"/>
                    <a:gd name="connsiteX422" fmla="*/ 4979 w 996866"/>
                    <a:gd name="connsiteY422" fmla="*/ 512147 h 683025"/>
                    <a:gd name="connsiteX423" fmla="*/ 4733 w 996866"/>
                    <a:gd name="connsiteY423" fmla="*/ 512147 h 683025"/>
                    <a:gd name="connsiteX424" fmla="*/ 4628 w 996866"/>
                    <a:gd name="connsiteY424" fmla="*/ 511778 h 683025"/>
                    <a:gd name="connsiteX425" fmla="*/ 4874 w 996866"/>
                    <a:gd name="connsiteY425" fmla="*/ 511285 h 683025"/>
                    <a:gd name="connsiteX426" fmla="*/ 4457 w 996866"/>
                    <a:gd name="connsiteY426" fmla="*/ 510555 h 683025"/>
                    <a:gd name="connsiteX427" fmla="*/ 4281 w 996866"/>
                    <a:gd name="connsiteY427" fmla="*/ 510555 h 683025"/>
                    <a:gd name="connsiteX428" fmla="*/ 4035 w 996866"/>
                    <a:gd name="connsiteY428" fmla="*/ 511109 h 683025"/>
                    <a:gd name="connsiteX429" fmla="*/ 3429 w 996866"/>
                    <a:gd name="connsiteY429" fmla="*/ 510555 h 683025"/>
                    <a:gd name="connsiteX430" fmla="*/ 3500 w 996866"/>
                    <a:gd name="connsiteY430" fmla="*/ 509626 h 683025"/>
                    <a:gd name="connsiteX431" fmla="*/ 3954 w 996866"/>
                    <a:gd name="connsiteY431" fmla="*/ 509010 h 683025"/>
                    <a:gd name="connsiteX432" fmla="*/ 3883 w 996866"/>
                    <a:gd name="connsiteY432" fmla="*/ 507152 h 683025"/>
                    <a:gd name="connsiteX433" fmla="*/ 3778 w 996866"/>
                    <a:gd name="connsiteY433" fmla="*/ 505294 h 683025"/>
                    <a:gd name="connsiteX434" fmla="*/ 2907 w 996866"/>
                    <a:gd name="connsiteY434" fmla="*/ 503701 h 683025"/>
                    <a:gd name="connsiteX435" fmla="*/ 1771 w 996866"/>
                    <a:gd name="connsiteY435" fmla="*/ 502175 h 683025"/>
                    <a:gd name="connsiteX436" fmla="*/ 9046 w 996866"/>
                    <a:gd name="connsiteY436" fmla="*/ 490416 h 683025"/>
                    <a:gd name="connsiteX437" fmla="*/ 19203 w 996866"/>
                    <a:gd name="connsiteY437" fmla="*/ 488757 h 683025"/>
                    <a:gd name="connsiteX438" fmla="*/ 23949 w 996866"/>
                    <a:gd name="connsiteY438" fmla="*/ 488094 h 683025"/>
                    <a:gd name="connsiteX439" fmla="*/ 42608 w 996866"/>
                    <a:gd name="connsiteY439" fmla="*/ 485439 h 683025"/>
                    <a:gd name="connsiteX440" fmla="*/ 49531 w 996866"/>
                    <a:gd name="connsiteY440" fmla="*/ 483316 h 683025"/>
                    <a:gd name="connsiteX441" fmla="*/ 68470 w 996866"/>
                    <a:gd name="connsiteY441" fmla="*/ 445817 h 683025"/>
                    <a:gd name="connsiteX442" fmla="*/ 70326 w 996866"/>
                    <a:gd name="connsiteY442" fmla="*/ 442433 h 683025"/>
                    <a:gd name="connsiteX443" fmla="*/ 73583 w 996866"/>
                    <a:gd name="connsiteY443" fmla="*/ 429811 h 683025"/>
                    <a:gd name="connsiteX444" fmla="*/ 78362 w 996866"/>
                    <a:gd name="connsiteY444" fmla="*/ 410103 h 683025"/>
                    <a:gd name="connsiteX445" fmla="*/ 96458 w 996866"/>
                    <a:gd name="connsiteY445" fmla="*/ 413554 h 683025"/>
                    <a:gd name="connsiteX446" fmla="*/ 103521 w 996866"/>
                    <a:gd name="connsiteY446" fmla="*/ 414814 h 683025"/>
                    <a:gd name="connsiteX447" fmla="*/ 119332 w 996866"/>
                    <a:gd name="connsiteY447" fmla="*/ 410037 h 683025"/>
                    <a:gd name="connsiteX448" fmla="*/ 126993 w 996866"/>
                    <a:gd name="connsiteY448" fmla="*/ 409975 h 683025"/>
                    <a:gd name="connsiteX449" fmla="*/ 127064 w 996866"/>
                    <a:gd name="connsiteY449" fmla="*/ 404069 h 683025"/>
                    <a:gd name="connsiteX450" fmla="*/ 122671 w 996866"/>
                    <a:gd name="connsiteY450" fmla="*/ 397964 h 683025"/>
                    <a:gd name="connsiteX451" fmla="*/ 121724 w 996866"/>
                    <a:gd name="connsiteY451" fmla="*/ 396172 h 683025"/>
                    <a:gd name="connsiteX452" fmla="*/ 131529 w 996866"/>
                    <a:gd name="connsiteY452" fmla="*/ 386444 h 683025"/>
                    <a:gd name="connsiteX453" fmla="*/ 146533 w 996866"/>
                    <a:gd name="connsiteY453" fmla="*/ 376530 h 683025"/>
                    <a:gd name="connsiteX454" fmla="*/ 161012 w 996866"/>
                    <a:gd name="connsiteY454" fmla="*/ 366743 h 683025"/>
                    <a:gd name="connsiteX455" fmla="*/ 173381 w 996866"/>
                    <a:gd name="connsiteY455" fmla="*/ 357565 h 683025"/>
                    <a:gd name="connsiteX456" fmla="*/ 172964 w 996866"/>
                    <a:gd name="connsiteY456" fmla="*/ 354712 h 683025"/>
                    <a:gd name="connsiteX457" fmla="*/ 172999 w 996866"/>
                    <a:gd name="connsiteY457" fmla="*/ 350664 h 683025"/>
                    <a:gd name="connsiteX458" fmla="*/ 170954 w 996866"/>
                    <a:gd name="connsiteY458" fmla="*/ 335149 h 683025"/>
                    <a:gd name="connsiteX459" fmla="*/ 167159 w 996866"/>
                    <a:gd name="connsiteY459" fmla="*/ 307810 h 683025"/>
                    <a:gd name="connsiteX460" fmla="*/ 163365 w 996866"/>
                    <a:gd name="connsiteY460" fmla="*/ 280596 h 683025"/>
                    <a:gd name="connsiteX461" fmla="*/ 162721 w 996866"/>
                    <a:gd name="connsiteY461" fmla="*/ 276880 h 683025"/>
                    <a:gd name="connsiteX462" fmla="*/ 154972 w 996866"/>
                    <a:gd name="connsiteY462" fmla="*/ 271837 h 683025"/>
                    <a:gd name="connsiteX463" fmla="*/ 156601 w 996866"/>
                    <a:gd name="connsiteY463" fmla="*/ 267590 h 683025"/>
                    <a:gd name="connsiteX464" fmla="*/ 158722 w 996866"/>
                    <a:gd name="connsiteY464" fmla="*/ 265400 h 683025"/>
                    <a:gd name="connsiteX465" fmla="*/ 159971 w 996866"/>
                    <a:gd name="connsiteY465" fmla="*/ 257643 h 683025"/>
                    <a:gd name="connsiteX466" fmla="*/ 158873 w 996866"/>
                    <a:gd name="connsiteY466" fmla="*/ 255254 h 683025"/>
                    <a:gd name="connsiteX467" fmla="*/ 162509 w 996866"/>
                    <a:gd name="connsiteY467" fmla="*/ 233090 h 683025"/>
                    <a:gd name="connsiteX468" fmla="*/ 154321 w 996866"/>
                    <a:gd name="connsiteY468" fmla="*/ 219792 h 683025"/>
                    <a:gd name="connsiteX469" fmla="*/ 146379 w 996866"/>
                    <a:gd name="connsiteY469" fmla="*/ 208153 h 683025"/>
                    <a:gd name="connsiteX470" fmla="*/ 137699 w 996866"/>
                    <a:gd name="connsiteY470" fmla="*/ 194112 h 683025"/>
                    <a:gd name="connsiteX471" fmla="*/ 135692 w 996866"/>
                    <a:gd name="connsiteY471" fmla="*/ 185863 h 683025"/>
                    <a:gd name="connsiteX472" fmla="*/ 135010 w 996866"/>
                    <a:gd name="connsiteY472" fmla="*/ 182413 h 683025"/>
                    <a:gd name="connsiteX473" fmla="*/ 134139 w 996866"/>
                    <a:gd name="connsiteY473" fmla="*/ 180754 h 683025"/>
                    <a:gd name="connsiteX474" fmla="*/ 133457 w 996866"/>
                    <a:gd name="connsiteY474" fmla="*/ 177568 h 683025"/>
                    <a:gd name="connsiteX475" fmla="*/ 132814 w 996866"/>
                    <a:gd name="connsiteY475" fmla="*/ 172525 h 683025"/>
                    <a:gd name="connsiteX476" fmla="*/ 116919 w 996866"/>
                    <a:gd name="connsiteY476" fmla="*/ 81565 h 683025"/>
                    <a:gd name="connsiteX477" fmla="*/ 99786 w 996866"/>
                    <a:gd name="connsiteY477" fmla="*/ 230 h 683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  <a:cxn ang="0">
                      <a:pos x="connsiteX375" y="connsiteY375"/>
                    </a:cxn>
                    <a:cxn ang="0">
                      <a:pos x="connsiteX376" y="connsiteY376"/>
                    </a:cxn>
                    <a:cxn ang="0">
                      <a:pos x="connsiteX377" y="connsiteY377"/>
                    </a:cxn>
                    <a:cxn ang="0">
                      <a:pos x="connsiteX378" y="connsiteY378"/>
                    </a:cxn>
                    <a:cxn ang="0">
                      <a:pos x="connsiteX379" y="connsiteY379"/>
                    </a:cxn>
                    <a:cxn ang="0">
                      <a:pos x="connsiteX380" y="connsiteY380"/>
                    </a:cxn>
                    <a:cxn ang="0">
                      <a:pos x="connsiteX381" y="connsiteY381"/>
                    </a:cxn>
                    <a:cxn ang="0">
                      <a:pos x="connsiteX382" y="connsiteY382"/>
                    </a:cxn>
                    <a:cxn ang="0">
                      <a:pos x="connsiteX383" y="connsiteY383"/>
                    </a:cxn>
                    <a:cxn ang="0">
                      <a:pos x="connsiteX384" y="connsiteY384"/>
                    </a:cxn>
                    <a:cxn ang="0">
                      <a:pos x="connsiteX385" y="connsiteY385"/>
                    </a:cxn>
                    <a:cxn ang="0">
                      <a:pos x="connsiteX386" y="connsiteY386"/>
                    </a:cxn>
                    <a:cxn ang="0">
                      <a:pos x="connsiteX387" y="connsiteY387"/>
                    </a:cxn>
                    <a:cxn ang="0">
                      <a:pos x="connsiteX388" y="connsiteY388"/>
                    </a:cxn>
                    <a:cxn ang="0">
                      <a:pos x="connsiteX389" y="connsiteY389"/>
                    </a:cxn>
                    <a:cxn ang="0">
                      <a:pos x="connsiteX390" y="connsiteY390"/>
                    </a:cxn>
                    <a:cxn ang="0">
                      <a:pos x="connsiteX391" y="connsiteY391"/>
                    </a:cxn>
                    <a:cxn ang="0">
                      <a:pos x="connsiteX392" y="connsiteY392"/>
                    </a:cxn>
                    <a:cxn ang="0">
                      <a:pos x="connsiteX393" y="connsiteY393"/>
                    </a:cxn>
                    <a:cxn ang="0">
                      <a:pos x="connsiteX394" y="connsiteY394"/>
                    </a:cxn>
                    <a:cxn ang="0">
                      <a:pos x="connsiteX395" y="connsiteY395"/>
                    </a:cxn>
                    <a:cxn ang="0">
                      <a:pos x="connsiteX396" y="connsiteY396"/>
                    </a:cxn>
                    <a:cxn ang="0">
                      <a:pos x="connsiteX397" y="connsiteY397"/>
                    </a:cxn>
                    <a:cxn ang="0">
                      <a:pos x="connsiteX398" y="connsiteY398"/>
                    </a:cxn>
                    <a:cxn ang="0">
                      <a:pos x="connsiteX399" y="connsiteY399"/>
                    </a:cxn>
                    <a:cxn ang="0">
                      <a:pos x="connsiteX400" y="connsiteY400"/>
                    </a:cxn>
                    <a:cxn ang="0">
                      <a:pos x="connsiteX401" y="connsiteY401"/>
                    </a:cxn>
                    <a:cxn ang="0">
                      <a:pos x="connsiteX402" y="connsiteY402"/>
                    </a:cxn>
                    <a:cxn ang="0">
                      <a:pos x="connsiteX403" y="connsiteY403"/>
                    </a:cxn>
                    <a:cxn ang="0">
                      <a:pos x="connsiteX404" y="connsiteY404"/>
                    </a:cxn>
                    <a:cxn ang="0">
                      <a:pos x="connsiteX405" y="connsiteY405"/>
                    </a:cxn>
                    <a:cxn ang="0">
                      <a:pos x="connsiteX406" y="connsiteY406"/>
                    </a:cxn>
                    <a:cxn ang="0">
                      <a:pos x="connsiteX407" y="connsiteY407"/>
                    </a:cxn>
                    <a:cxn ang="0">
                      <a:pos x="connsiteX408" y="connsiteY408"/>
                    </a:cxn>
                    <a:cxn ang="0">
                      <a:pos x="connsiteX409" y="connsiteY409"/>
                    </a:cxn>
                    <a:cxn ang="0">
                      <a:pos x="connsiteX410" y="connsiteY410"/>
                    </a:cxn>
                    <a:cxn ang="0">
                      <a:pos x="connsiteX411" y="connsiteY411"/>
                    </a:cxn>
                    <a:cxn ang="0">
                      <a:pos x="connsiteX412" y="connsiteY412"/>
                    </a:cxn>
                    <a:cxn ang="0">
                      <a:pos x="connsiteX413" y="connsiteY413"/>
                    </a:cxn>
                    <a:cxn ang="0">
                      <a:pos x="connsiteX414" y="connsiteY414"/>
                    </a:cxn>
                    <a:cxn ang="0">
                      <a:pos x="connsiteX415" y="connsiteY415"/>
                    </a:cxn>
                    <a:cxn ang="0">
                      <a:pos x="connsiteX416" y="connsiteY416"/>
                    </a:cxn>
                    <a:cxn ang="0">
                      <a:pos x="connsiteX417" y="connsiteY417"/>
                    </a:cxn>
                    <a:cxn ang="0">
                      <a:pos x="connsiteX418" y="connsiteY418"/>
                    </a:cxn>
                    <a:cxn ang="0">
                      <a:pos x="connsiteX419" y="connsiteY419"/>
                    </a:cxn>
                    <a:cxn ang="0">
                      <a:pos x="connsiteX420" y="connsiteY420"/>
                    </a:cxn>
                    <a:cxn ang="0">
                      <a:pos x="connsiteX421" y="connsiteY421"/>
                    </a:cxn>
                    <a:cxn ang="0">
                      <a:pos x="connsiteX422" y="connsiteY422"/>
                    </a:cxn>
                    <a:cxn ang="0">
                      <a:pos x="connsiteX423" y="connsiteY423"/>
                    </a:cxn>
                    <a:cxn ang="0">
                      <a:pos x="connsiteX424" y="connsiteY424"/>
                    </a:cxn>
                    <a:cxn ang="0">
                      <a:pos x="connsiteX425" y="connsiteY425"/>
                    </a:cxn>
                    <a:cxn ang="0">
                      <a:pos x="connsiteX426" y="connsiteY426"/>
                    </a:cxn>
                    <a:cxn ang="0">
                      <a:pos x="connsiteX427" y="connsiteY427"/>
                    </a:cxn>
                    <a:cxn ang="0">
                      <a:pos x="connsiteX428" y="connsiteY428"/>
                    </a:cxn>
                    <a:cxn ang="0">
                      <a:pos x="connsiteX429" y="connsiteY429"/>
                    </a:cxn>
                    <a:cxn ang="0">
                      <a:pos x="connsiteX430" y="connsiteY430"/>
                    </a:cxn>
                    <a:cxn ang="0">
                      <a:pos x="connsiteX431" y="connsiteY431"/>
                    </a:cxn>
                    <a:cxn ang="0">
                      <a:pos x="connsiteX432" y="connsiteY432"/>
                    </a:cxn>
                    <a:cxn ang="0">
                      <a:pos x="connsiteX433" y="connsiteY433"/>
                    </a:cxn>
                    <a:cxn ang="0">
                      <a:pos x="connsiteX434" y="connsiteY434"/>
                    </a:cxn>
                    <a:cxn ang="0">
                      <a:pos x="connsiteX435" y="connsiteY435"/>
                    </a:cxn>
                    <a:cxn ang="0">
                      <a:pos x="connsiteX436" y="connsiteY436"/>
                    </a:cxn>
                    <a:cxn ang="0">
                      <a:pos x="connsiteX437" y="connsiteY437"/>
                    </a:cxn>
                    <a:cxn ang="0">
                      <a:pos x="connsiteX438" y="connsiteY438"/>
                    </a:cxn>
                    <a:cxn ang="0">
                      <a:pos x="connsiteX439" y="connsiteY439"/>
                    </a:cxn>
                    <a:cxn ang="0">
                      <a:pos x="connsiteX440" y="connsiteY440"/>
                    </a:cxn>
                    <a:cxn ang="0">
                      <a:pos x="connsiteX441" y="connsiteY441"/>
                    </a:cxn>
                    <a:cxn ang="0">
                      <a:pos x="connsiteX442" y="connsiteY442"/>
                    </a:cxn>
                    <a:cxn ang="0">
                      <a:pos x="connsiteX443" y="connsiteY443"/>
                    </a:cxn>
                    <a:cxn ang="0">
                      <a:pos x="connsiteX444" y="connsiteY444"/>
                    </a:cxn>
                    <a:cxn ang="0">
                      <a:pos x="connsiteX445" y="connsiteY445"/>
                    </a:cxn>
                    <a:cxn ang="0">
                      <a:pos x="connsiteX446" y="connsiteY446"/>
                    </a:cxn>
                    <a:cxn ang="0">
                      <a:pos x="connsiteX447" y="connsiteY447"/>
                    </a:cxn>
                    <a:cxn ang="0">
                      <a:pos x="connsiteX448" y="connsiteY448"/>
                    </a:cxn>
                    <a:cxn ang="0">
                      <a:pos x="connsiteX449" y="connsiteY449"/>
                    </a:cxn>
                    <a:cxn ang="0">
                      <a:pos x="connsiteX450" y="connsiteY450"/>
                    </a:cxn>
                    <a:cxn ang="0">
                      <a:pos x="connsiteX451" y="connsiteY451"/>
                    </a:cxn>
                    <a:cxn ang="0">
                      <a:pos x="connsiteX452" y="connsiteY452"/>
                    </a:cxn>
                    <a:cxn ang="0">
                      <a:pos x="connsiteX453" y="connsiteY453"/>
                    </a:cxn>
                    <a:cxn ang="0">
                      <a:pos x="connsiteX454" y="connsiteY454"/>
                    </a:cxn>
                    <a:cxn ang="0">
                      <a:pos x="connsiteX455" y="connsiteY455"/>
                    </a:cxn>
                    <a:cxn ang="0">
                      <a:pos x="connsiteX456" y="connsiteY456"/>
                    </a:cxn>
                    <a:cxn ang="0">
                      <a:pos x="connsiteX457" y="connsiteY457"/>
                    </a:cxn>
                    <a:cxn ang="0">
                      <a:pos x="connsiteX458" y="connsiteY458"/>
                    </a:cxn>
                    <a:cxn ang="0">
                      <a:pos x="connsiteX459" y="connsiteY459"/>
                    </a:cxn>
                    <a:cxn ang="0">
                      <a:pos x="connsiteX460" y="connsiteY460"/>
                    </a:cxn>
                    <a:cxn ang="0">
                      <a:pos x="connsiteX461" y="connsiteY461"/>
                    </a:cxn>
                    <a:cxn ang="0">
                      <a:pos x="connsiteX462" y="connsiteY462"/>
                    </a:cxn>
                    <a:cxn ang="0">
                      <a:pos x="connsiteX463" y="connsiteY463"/>
                    </a:cxn>
                    <a:cxn ang="0">
                      <a:pos x="connsiteX464" y="connsiteY464"/>
                    </a:cxn>
                    <a:cxn ang="0">
                      <a:pos x="connsiteX465" y="connsiteY465"/>
                    </a:cxn>
                    <a:cxn ang="0">
                      <a:pos x="connsiteX466" y="connsiteY466"/>
                    </a:cxn>
                    <a:cxn ang="0">
                      <a:pos x="connsiteX467" y="connsiteY467"/>
                    </a:cxn>
                    <a:cxn ang="0">
                      <a:pos x="connsiteX468" y="connsiteY468"/>
                    </a:cxn>
                    <a:cxn ang="0">
                      <a:pos x="connsiteX469" y="connsiteY469"/>
                    </a:cxn>
                    <a:cxn ang="0">
                      <a:pos x="connsiteX470" y="connsiteY470"/>
                    </a:cxn>
                    <a:cxn ang="0">
                      <a:pos x="connsiteX471" y="connsiteY471"/>
                    </a:cxn>
                    <a:cxn ang="0">
                      <a:pos x="connsiteX472" y="connsiteY472"/>
                    </a:cxn>
                    <a:cxn ang="0">
                      <a:pos x="connsiteX473" y="connsiteY473"/>
                    </a:cxn>
                    <a:cxn ang="0">
                      <a:pos x="connsiteX474" y="connsiteY474"/>
                    </a:cxn>
                    <a:cxn ang="0">
                      <a:pos x="connsiteX475" y="connsiteY475"/>
                    </a:cxn>
                    <a:cxn ang="0">
                      <a:pos x="connsiteX476" y="connsiteY476"/>
                    </a:cxn>
                    <a:cxn ang="0">
                      <a:pos x="connsiteX477" y="connsiteY477"/>
                    </a:cxn>
                  </a:cxnLst>
                  <a:rect l="l" t="t" r="r" b="b"/>
                  <a:pathLst>
                    <a:path w="996866" h="683025">
                      <a:moveTo>
                        <a:pt x="99906" y="0"/>
                      </a:moveTo>
                      <a:lnTo>
                        <a:pt x="328226" y="13298"/>
                      </a:lnTo>
                      <a:lnTo>
                        <a:pt x="411152" y="49961"/>
                      </a:lnTo>
                      <a:lnTo>
                        <a:pt x="421983" y="43723"/>
                      </a:lnTo>
                      <a:lnTo>
                        <a:pt x="996867" y="46842"/>
                      </a:lnTo>
                      <a:lnTo>
                        <a:pt x="988198" y="81130"/>
                      </a:lnTo>
                      <a:lnTo>
                        <a:pt x="950012" y="154404"/>
                      </a:lnTo>
                      <a:lnTo>
                        <a:pt x="916026" y="199740"/>
                      </a:lnTo>
                      <a:lnTo>
                        <a:pt x="914246" y="204053"/>
                      </a:lnTo>
                      <a:lnTo>
                        <a:pt x="906021" y="210622"/>
                      </a:lnTo>
                      <a:lnTo>
                        <a:pt x="902688" y="218831"/>
                      </a:lnTo>
                      <a:lnTo>
                        <a:pt x="902455" y="223675"/>
                      </a:lnTo>
                      <a:lnTo>
                        <a:pt x="898781" y="229316"/>
                      </a:lnTo>
                      <a:lnTo>
                        <a:pt x="892737" y="232766"/>
                      </a:lnTo>
                      <a:lnTo>
                        <a:pt x="881860" y="235752"/>
                      </a:lnTo>
                      <a:lnTo>
                        <a:pt x="871006" y="237544"/>
                      </a:lnTo>
                      <a:lnTo>
                        <a:pt x="867787" y="300790"/>
                      </a:lnTo>
                      <a:lnTo>
                        <a:pt x="876838" y="301367"/>
                      </a:lnTo>
                      <a:lnTo>
                        <a:pt x="856952" y="324049"/>
                      </a:lnTo>
                      <a:lnTo>
                        <a:pt x="836209" y="328959"/>
                      </a:lnTo>
                      <a:lnTo>
                        <a:pt x="829226" y="321799"/>
                      </a:lnTo>
                      <a:lnTo>
                        <a:pt x="832483" y="312011"/>
                      </a:lnTo>
                      <a:lnTo>
                        <a:pt x="814816" y="312125"/>
                      </a:lnTo>
                      <a:lnTo>
                        <a:pt x="814939" y="295681"/>
                      </a:lnTo>
                      <a:lnTo>
                        <a:pt x="812970" y="292164"/>
                      </a:lnTo>
                      <a:lnTo>
                        <a:pt x="809599" y="289244"/>
                      </a:lnTo>
                      <a:lnTo>
                        <a:pt x="783873" y="284533"/>
                      </a:lnTo>
                      <a:lnTo>
                        <a:pt x="780995" y="289842"/>
                      </a:lnTo>
                      <a:lnTo>
                        <a:pt x="777359" y="302085"/>
                      </a:lnTo>
                      <a:lnTo>
                        <a:pt x="775996" y="311667"/>
                      </a:lnTo>
                      <a:lnTo>
                        <a:pt x="757211" y="318508"/>
                      </a:lnTo>
                      <a:lnTo>
                        <a:pt x="759900" y="337812"/>
                      </a:lnTo>
                      <a:lnTo>
                        <a:pt x="764415" y="352079"/>
                      </a:lnTo>
                      <a:lnTo>
                        <a:pt x="765134" y="359491"/>
                      </a:lnTo>
                      <a:lnTo>
                        <a:pt x="758056" y="360354"/>
                      </a:lnTo>
                      <a:lnTo>
                        <a:pt x="756541" y="365464"/>
                      </a:lnTo>
                      <a:lnTo>
                        <a:pt x="751413" y="377654"/>
                      </a:lnTo>
                      <a:lnTo>
                        <a:pt x="746149" y="384223"/>
                      </a:lnTo>
                      <a:lnTo>
                        <a:pt x="740033" y="387475"/>
                      </a:lnTo>
                      <a:lnTo>
                        <a:pt x="740305" y="396944"/>
                      </a:lnTo>
                      <a:lnTo>
                        <a:pt x="744755" y="402385"/>
                      </a:lnTo>
                      <a:lnTo>
                        <a:pt x="747823" y="405371"/>
                      </a:lnTo>
                      <a:lnTo>
                        <a:pt x="740725" y="444284"/>
                      </a:lnTo>
                      <a:lnTo>
                        <a:pt x="718109" y="473349"/>
                      </a:lnTo>
                      <a:lnTo>
                        <a:pt x="714359" y="469566"/>
                      </a:lnTo>
                      <a:lnTo>
                        <a:pt x="713072" y="465187"/>
                      </a:lnTo>
                      <a:lnTo>
                        <a:pt x="713943" y="456507"/>
                      </a:lnTo>
                      <a:lnTo>
                        <a:pt x="716480" y="443468"/>
                      </a:lnTo>
                      <a:lnTo>
                        <a:pt x="710542" y="433819"/>
                      </a:lnTo>
                      <a:lnTo>
                        <a:pt x="687345" y="439393"/>
                      </a:lnTo>
                      <a:lnTo>
                        <a:pt x="681309" y="441318"/>
                      </a:lnTo>
                      <a:lnTo>
                        <a:pt x="678279" y="440389"/>
                      </a:lnTo>
                      <a:lnTo>
                        <a:pt x="671500" y="436938"/>
                      </a:lnTo>
                      <a:lnTo>
                        <a:pt x="657518" y="451145"/>
                      </a:lnTo>
                      <a:lnTo>
                        <a:pt x="660207" y="458246"/>
                      </a:lnTo>
                      <a:lnTo>
                        <a:pt x="667042" y="470144"/>
                      </a:lnTo>
                      <a:lnTo>
                        <a:pt x="613796" y="499262"/>
                      </a:lnTo>
                      <a:lnTo>
                        <a:pt x="615122" y="510954"/>
                      </a:lnTo>
                      <a:lnTo>
                        <a:pt x="587430" y="537584"/>
                      </a:lnTo>
                      <a:lnTo>
                        <a:pt x="551342" y="566854"/>
                      </a:lnTo>
                      <a:lnTo>
                        <a:pt x="538617" y="555348"/>
                      </a:lnTo>
                      <a:lnTo>
                        <a:pt x="520302" y="582747"/>
                      </a:lnTo>
                      <a:lnTo>
                        <a:pt x="513383" y="583345"/>
                      </a:lnTo>
                      <a:lnTo>
                        <a:pt x="508134" y="585800"/>
                      </a:lnTo>
                      <a:lnTo>
                        <a:pt x="505976" y="597858"/>
                      </a:lnTo>
                      <a:lnTo>
                        <a:pt x="513879" y="610724"/>
                      </a:lnTo>
                      <a:lnTo>
                        <a:pt x="511607" y="620970"/>
                      </a:lnTo>
                      <a:lnTo>
                        <a:pt x="523484" y="646710"/>
                      </a:lnTo>
                      <a:lnTo>
                        <a:pt x="535156" y="646410"/>
                      </a:lnTo>
                      <a:lnTo>
                        <a:pt x="541435" y="650392"/>
                      </a:lnTo>
                      <a:lnTo>
                        <a:pt x="540526" y="656961"/>
                      </a:lnTo>
                      <a:lnTo>
                        <a:pt x="529838" y="658554"/>
                      </a:lnTo>
                      <a:lnTo>
                        <a:pt x="525101" y="657959"/>
                      </a:lnTo>
                      <a:lnTo>
                        <a:pt x="519469" y="658955"/>
                      </a:lnTo>
                      <a:lnTo>
                        <a:pt x="465588" y="665849"/>
                      </a:lnTo>
                      <a:lnTo>
                        <a:pt x="443077" y="671158"/>
                      </a:lnTo>
                      <a:lnTo>
                        <a:pt x="425615" y="672286"/>
                      </a:lnTo>
                      <a:lnTo>
                        <a:pt x="423077" y="664602"/>
                      </a:lnTo>
                      <a:lnTo>
                        <a:pt x="408463" y="650401"/>
                      </a:lnTo>
                      <a:lnTo>
                        <a:pt x="401513" y="653586"/>
                      </a:lnTo>
                      <a:lnTo>
                        <a:pt x="394446" y="654582"/>
                      </a:lnTo>
                      <a:lnTo>
                        <a:pt x="390659" y="658364"/>
                      </a:lnTo>
                      <a:lnTo>
                        <a:pt x="366440" y="658388"/>
                      </a:lnTo>
                      <a:lnTo>
                        <a:pt x="359816" y="659010"/>
                      </a:lnTo>
                      <a:lnTo>
                        <a:pt x="346467" y="646601"/>
                      </a:lnTo>
                      <a:lnTo>
                        <a:pt x="342793" y="645738"/>
                      </a:lnTo>
                      <a:lnTo>
                        <a:pt x="335643" y="640098"/>
                      </a:lnTo>
                      <a:lnTo>
                        <a:pt x="317980" y="638970"/>
                      </a:lnTo>
                      <a:lnTo>
                        <a:pt x="311640" y="637245"/>
                      </a:lnTo>
                      <a:lnTo>
                        <a:pt x="309481" y="638240"/>
                      </a:lnTo>
                      <a:lnTo>
                        <a:pt x="306111" y="637807"/>
                      </a:lnTo>
                      <a:lnTo>
                        <a:pt x="301096" y="641656"/>
                      </a:lnTo>
                      <a:lnTo>
                        <a:pt x="302536" y="643050"/>
                      </a:lnTo>
                      <a:lnTo>
                        <a:pt x="306398" y="641855"/>
                      </a:lnTo>
                      <a:lnTo>
                        <a:pt x="311322" y="642651"/>
                      </a:lnTo>
                      <a:lnTo>
                        <a:pt x="302751" y="649593"/>
                      </a:lnTo>
                      <a:lnTo>
                        <a:pt x="296480" y="650787"/>
                      </a:lnTo>
                      <a:lnTo>
                        <a:pt x="293261" y="652180"/>
                      </a:lnTo>
                      <a:lnTo>
                        <a:pt x="297851" y="656693"/>
                      </a:lnTo>
                      <a:lnTo>
                        <a:pt x="294367" y="659613"/>
                      </a:lnTo>
                      <a:lnTo>
                        <a:pt x="291640" y="661537"/>
                      </a:lnTo>
                      <a:lnTo>
                        <a:pt x="288572" y="665983"/>
                      </a:lnTo>
                      <a:lnTo>
                        <a:pt x="288388" y="671424"/>
                      </a:lnTo>
                      <a:lnTo>
                        <a:pt x="268672" y="675539"/>
                      </a:lnTo>
                      <a:lnTo>
                        <a:pt x="264885" y="664085"/>
                      </a:lnTo>
                      <a:lnTo>
                        <a:pt x="261590" y="663223"/>
                      </a:lnTo>
                      <a:lnTo>
                        <a:pt x="255190" y="669062"/>
                      </a:lnTo>
                      <a:lnTo>
                        <a:pt x="252463" y="669792"/>
                      </a:lnTo>
                      <a:lnTo>
                        <a:pt x="247130" y="667536"/>
                      </a:lnTo>
                      <a:lnTo>
                        <a:pt x="239064" y="670323"/>
                      </a:lnTo>
                      <a:lnTo>
                        <a:pt x="226411" y="653548"/>
                      </a:lnTo>
                      <a:lnTo>
                        <a:pt x="228380" y="651092"/>
                      </a:lnTo>
                      <a:lnTo>
                        <a:pt x="228177" y="646912"/>
                      </a:lnTo>
                      <a:lnTo>
                        <a:pt x="223413" y="645585"/>
                      </a:lnTo>
                      <a:lnTo>
                        <a:pt x="217266" y="645776"/>
                      </a:lnTo>
                      <a:lnTo>
                        <a:pt x="214274" y="639405"/>
                      </a:lnTo>
                      <a:lnTo>
                        <a:pt x="212759" y="639050"/>
                      </a:lnTo>
                      <a:lnTo>
                        <a:pt x="207961" y="633874"/>
                      </a:lnTo>
                      <a:lnTo>
                        <a:pt x="203284" y="625958"/>
                      </a:lnTo>
                      <a:lnTo>
                        <a:pt x="176126" y="642275"/>
                      </a:lnTo>
                      <a:lnTo>
                        <a:pt x="182579" y="657564"/>
                      </a:lnTo>
                      <a:lnTo>
                        <a:pt x="169862" y="672037"/>
                      </a:lnTo>
                      <a:lnTo>
                        <a:pt x="158217" y="683026"/>
                      </a:lnTo>
                      <a:lnTo>
                        <a:pt x="151665" y="676131"/>
                      </a:lnTo>
                      <a:lnTo>
                        <a:pt x="142326" y="658487"/>
                      </a:lnTo>
                      <a:lnTo>
                        <a:pt x="128476" y="633582"/>
                      </a:lnTo>
                      <a:lnTo>
                        <a:pt x="111869" y="642262"/>
                      </a:lnTo>
                      <a:lnTo>
                        <a:pt x="102610" y="627603"/>
                      </a:lnTo>
                      <a:lnTo>
                        <a:pt x="97940" y="627888"/>
                      </a:lnTo>
                      <a:lnTo>
                        <a:pt x="93717" y="625831"/>
                      </a:lnTo>
                      <a:lnTo>
                        <a:pt x="93799" y="622845"/>
                      </a:lnTo>
                      <a:lnTo>
                        <a:pt x="100945" y="622418"/>
                      </a:lnTo>
                      <a:lnTo>
                        <a:pt x="101148" y="621224"/>
                      </a:lnTo>
                      <a:lnTo>
                        <a:pt x="94649" y="604362"/>
                      </a:lnTo>
                      <a:lnTo>
                        <a:pt x="95407" y="577826"/>
                      </a:lnTo>
                      <a:lnTo>
                        <a:pt x="95610" y="564089"/>
                      </a:lnTo>
                      <a:lnTo>
                        <a:pt x="93565" y="553200"/>
                      </a:lnTo>
                      <a:lnTo>
                        <a:pt x="85036" y="544162"/>
                      </a:lnTo>
                      <a:lnTo>
                        <a:pt x="93197" y="540645"/>
                      </a:lnTo>
                      <a:lnTo>
                        <a:pt x="98882" y="537991"/>
                      </a:lnTo>
                      <a:lnTo>
                        <a:pt x="111243" y="543034"/>
                      </a:lnTo>
                      <a:lnTo>
                        <a:pt x="110334" y="538721"/>
                      </a:lnTo>
                      <a:lnTo>
                        <a:pt x="109918" y="536664"/>
                      </a:lnTo>
                      <a:lnTo>
                        <a:pt x="109999" y="535137"/>
                      </a:lnTo>
                      <a:lnTo>
                        <a:pt x="109241" y="533611"/>
                      </a:lnTo>
                      <a:lnTo>
                        <a:pt x="108957" y="532815"/>
                      </a:lnTo>
                      <a:lnTo>
                        <a:pt x="109160" y="531156"/>
                      </a:lnTo>
                      <a:lnTo>
                        <a:pt x="108630" y="530515"/>
                      </a:lnTo>
                      <a:lnTo>
                        <a:pt x="107456" y="528789"/>
                      </a:lnTo>
                      <a:lnTo>
                        <a:pt x="106850" y="528505"/>
                      </a:lnTo>
                      <a:lnTo>
                        <a:pt x="106130" y="527244"/>
                      </a:lnTo>
                      <a:lnTo>
                        <a:pt x="105562" y="526116"/>
                      </a:lnTo>
                      <a:lnTo>
                        <a:pt x="104919" y="524457"/>
                      </a:lnTo>
                      <a:lnTo>
                        <a:pt x="104123" y="523888"/>
                      </a:lnTo>
                      <a:lnTo>
                        <a:pt x="103479" y="524315"/>
                      </a:lnTo>
                      <a:lnTo>
                        <a:pt x="102760" y="524955"/>
                      </a:lnTo>
                      <a:lnTo>
                        <a:pt x="102040" y="525097"/>
                      </a:lnTo>
                      <a:lnTo>
                        <a:pt x="100904" y="524741"/>
                      </a:lnTo>
                      <a:lnTo>
                        <a:pt x="100033" y="524741"/>
                      </a:lnTo>
                      <a:lnTo>
                        <a:pt x="99749" y="525382"/>
                      </a:lnTo>
                      <a:lnTo>
                        <a:pt x="99332" y="526510"/>
                      </a:lnTo>
                      <a:lnTo>
                        <a:pt x="98650" y="527240"/>
                      </a:lnTo>
                      <a:lnTo>
                        <a:pt x="97666" y="527454"/>
                      </a:lnTo>
                      <a:lnTo>
                        <a:pt x="96757" y="526813"/>
                      </a:lnTo>
                      <a:lnTo>
                        <a:pt x="96151" y="526017"/>
                      </a:lnTo>
                      <a:lnTo>
                        <a:pt x="96313" y="525088"/>
                      </a:lnTo>
                      <a:lnTo>
                        <a:pt x="97260" y="523429"/>
                      </a:lnTo>
                      <a:lnTo>
                        <a:pt x="97585" y="522633"/>
                      </a:lnTo>
                      <a:lnTo>
                        <a:pt x="97504" y="522205"/>
                      </a:lnTo>
                      <a:lnTo>
                        <a:pt x="96027" y="522704"/>
                      </a:lnTo>
                      <a:lnTo>
                        <a:pt x="94550" y="523059"/>
                      </a:lnTo>
                      <a:lnTo>
                        <a:pt x="93489" y="522633"/>
                      </a:lnTo>
                      <a:lnTo>
                        <a:pt x="92997" y="521704"/>
                      </a:lnTo>
                      <a:lnTo>
                        <a:pt x="93119" y="520708"/>
                      </a:lnTo>
                      <a:lnTo>
                        <a:pt x="93838" y="519315"/>
                      </a:lnTo>
                      <a:lnTo>
                        <a:pt x="94255" y="518120"/>
                      </a:lnTo>
                      <a:lnTo>
                        <a:pt x="94255" y="517480"/>
                      </a:lnTo>
                      <a:lnTo>
                        <a:pt x="93930" y="517053"/>
                      </a:lnTo>
                      <a:lnTo>
                        <a:pt x="93362" y="517338"/>
                      </a:lnTo>
                      <a:lnTo>
                        <a:pt x="92378" y="517907"/>
                      </a:lnTo>
                      <a:lnTo>
                        <a:pt x="81698" y="512134"/>
                      </a:lnTo>
                      <a:lnTo>
                        <a:pt x="78176" y="516315"/>
                      </a:lnTo>
                      <a:lnTo>
                        <a:pt x="76282" y="516342"/>
                      </a:lnTo>
                      <a:lnTo>
                        <a:pt x="75222" y="516625"/>
                      </a:lnTo>
                      <a:lnTo>
                        <a:pt x="74616" y="516625"/>
                      </a:lnTo>
                      <a:lnTo>
                        <a:pt x="74048" y="516027"/>
                      </a:lnTo>
                      <a:lnTo>
                        <a:pt x="74156" y="514832"/>
                      </a:lnTo>
                      <a:lnTo>
                        <a:pt x="73796" y="513970"/>
                      </a:lnTo>
                      <a:lnTo>
                        <a:pt x="72887" y="513686"/>
                      </a:lnTo>
                      <a:lnTo>
                        <a:pt x="71789" y="514159"/>
                      </a:lnTo>
                      <a:lnTo>
                        <a:pt x="71145" y="515486"/>
                      </a:lnTo>
                      <a:lnTo>
                        <a:pt x="71019" y="517079"/>
                      </a:lnTo>
                      <a:lnTo>
                        <a:pt x="71181" y="517741"/>
                      </a:lnTo>
                      <a:lnTo>
                        <a:pt x="71863" y="517993"/>
                      </a:lnTo>
                      <a:lnTo>
                        <a:pt x="73075" y="517898"/>
                      </a:lnTo>
                      <a:lnTo>
                        <a:pt x="73984" y="518371"/>
                      </a:lnTo>
                      <a:lnTo>
                        <a:pt x="74552" y="519433"/>
                      </a:lnTo>
                      <a:lnTo>
                        <a:pt x="74444" y="521424"/>
                      </a:lnTo>
                      <a:lnTo>
                        <a:pt x="74264" y="522023"/>
                      </a:lnTo>
                      <a:lnTo>
                        <a:pt x="73696" y="522496"/>
                      </a:lnTo>
                      <a:lnTo>
                        <a:pt x="72976" y="522055"/>
                      </a:lnTo>
                      <a:lnTo>
                        <a:pt x="72560" y="520993"/>
                      </a:lnTo>
                      <a:lnTo>
                        <a:pt x="72105" y="519400"/>
                      </a:lnTo>
                      <a:lnTo>
                        <a:pt x="71575" y="518928"/>
                      </a:lnTo>
                      <a:lnTo>
                        <a:pt x="70818" y="518550"/>
                      </a:lnTo>
                      <a:lnTo>
                        <a:pt x="70174" y="518959"/>
                      </a:lnTo>
                      <a:lnTo>
                        <a:pt x="69795" y="519756"/>
                      </a:lnTo>
                      <a:lnTo>
                        <a:pt x="69815" y="520817"/>
                      </a:lnTo>
                      <a:lnTo>
                        <a:pt x="69995" y="521322"/>
                      </a:lnTo>
                      <a:lnTo>
                        <a:pt x="71017" y="522384"/>
                      </a:lnTo>
                      <a:lnTo>
                        <a:pt x="71472" y="523579"/>
                      </a:lnTo>
                      <a:lnTo>
                        <a:pt x="71363" y="524441"/>
                      </a:lnTo>
                      <a:lnTo>
                        <a:pt x="70682" y="525105"/>
                      </a:lnTo>
                      <a:lnTo>
                        <a:pt x="69318" y="524821"/>
                      </a:lnTo>
                      <a:lnTo>
                        <a:pt x="67879" y="524348"/>
                      </a:lnTo>
                      <a:lnTo>
                        <a:pt x="67008" y="523685"/>
                      </a:lnTo>
                      <a:lnTo>
                        <a:pt x="66703" y="522623"/>
                      </a:lnTo>
                      <a:lnTo>
                        <a:pt x="66936" y="521296"/>
                      </a:lnTo>
                      <a:lnTo>
                        <a:pt x="67959" y="520433"/>
                      </a:lnTo>
                      <a:lnTo>
                        <a:pt x="68489" y="520086"/>
                      </a:lnTo>
                      <a:lnTo>
                        <a:pt x="68524" y="519645"/>
                      </a:lnTo>
                      <a:lnTo>
                        <a:pt x="68236" y="519267"/>
                      </a:lnTo>
                      <a:lnTo>
                        <a:pt x="67176" y="519172"/>
                      </a:lnTo>
                      <a:lnTo>
                        <a:pt x="65926" y="519362"/>
                      </a:lnTo>
                      <a:lnTo>
                        <a:pt x="65169" y="519141"/>
                      </a:lnTo>
                      <a:lnTo>
                        <a:pt x="64935" y="518573"/>
                      </a:lnTo>
                      <a:lnTo>
                        <a:pt x="64970" y="517843"/>
                      </a:lnTo>
                      <a:lnTo>
                        <a:pt x="65462" y="517276"/>
                      </a:lnTo>
                      <a:lnTo>
                        <a:pt x="67053" y="516772"/>
                      </a:lnTo>
                      <a:lnTo>
                        <a:pt x="67886" y="516424"/>
                      </a:lnTo>
                      <a:lnTo>
                        <a:pt x="68228" y="515695"/>
                      </a:lnTo>
                      <a:lnTo>
                        <a:pt x="68084" y="515095"/>
                      </a:lnTo>
                      <a:lnTo>
                        <a:pt x="67706" y="514780"/>
                      </a:lnTo>
                      <a:lnTo>
                        <a:pt x="66646" y="514685"/>
                      </a:lnTo>
                      <a:lnTo>
                        <a:pt x="65851" y="514496"/>
                      </a:lnTo>
                      <a:lnTo>
                        <a:pt x="65093" y="513766"/>
                      </a:lnTo>
                      <a:lnTo>
                        <a:pt x="64260" y="513735"/>
                      </a:lnTo>
                      <a:lnTo>
                        <a:pt x="63351" y="514082"/>
                      </a:lnTo>
                      <a:lnTo>
                        <a:pt x="62972" y="514746"/>
                      </a:lnTo>
                      <a:lnTo>
                        <a:pt x="62918" y="515476"/>
                      </a:lnTo>
                      <a:lnTo>
                        <a:pt x="63044" y="516074"/>
                      </a:lnTo>
                      <a:lnTo>
                        <a:pt x="63650" y="516673"/>
                      </a:lnTo>
                      <a:lnTo>
                        <a:pt x="64028" y="517210"/>
                      </a:lnTo>
                      <a:lnTo>
                        <a:pt x="63848" y="517873"/>
                      </a:lnTo>
                      <a:lnTo>
                        <a:pt x="63129" y="518603"/>
                      </a:lnTo>
                      <a:lnTo>
                        <a:pt x="62371" y="518445"/>
                      </a:lnTo>
                      <a:lnTo>
                        <a:pt x="61387" y="517516"/>
                      </a:lnTo>
                      <a:lnTo>
                        <a:pt x="60894" y="516189"/>
                      </a:lnTo>
                      <a:lnTo>
                        <a:pt x="60894" y="515459"/>
                      </a:lnTo>
                      <a:lnTo>
                        <a:pt x="61538" y="513800"/>
                      </a:lnTo>
                      <a:lnTo>
                        <a:pt x="61628" y="512738"/>
                      </a:lnTo>
                      <a:lnTo>
                        <a:pt x="61286" y="512233"/>
                      </a:lnTo>
                      <a:lnTo>
                        <a:pt x="60226" y="512139"/>
                      </a:lnTo>
                      <a:lnTo>
                        <a:pt x="59241" y="513068"/>
                      </a:lnTo>
                      <a:lnTo>
                        <a:pt x="59169" y="513730"/>
                      </a:lnTo>
                      <a:lnTo>
                        <a:pt x="59170" y="514526"/>
                      </a:lnTo>
                      <a:lnTo>
                        <a:pt x="58715" y="515389"/>
                      </a:lnTo>
                      <a:lnTo>
                        <a:pt x="58185" y="515578"/>
                      </a:lnTo>
                      <a:lnTo>
                        <a:pt x="57693" y="515389"/>
                      </a:lnTo>
                      <a:lnTo>
                        <a:pt x="57531" y="514659"/>
                      </a:lnTo>
                      <a:lnTo>
                        <a:pt x="57729" y="513597"/>
                      </a:lnTo>
                      <a:lnTo>
                        <a:pt x="58017" y="512801"/>
                      </a:lnTo>
                      <a:lnTo>
                        <a:pt x="58017" y="512005"/>
                      </a:lnTo>
                      <a:lnTo>
                        <a:pt x="57765" y="511595"/>
                      </a:lnTo>
                      <a:lnTo>
                        <a:pt x="57197" y="511595"/>
                      </a:lnTo>
                      <a:lnTo>
                        <a:pt x="55341" y="512656"/>
                      </a:lnTo>
                      <a:lnTo>
                        <a:pt x="53789" y="513785"/>
                      </a:lnTo>
                      <a:lnTo>
                        <a:pt x="53296" y="514448"/>
                      </a:lnTo>
                      <a:lnTo>
                        <a:pt x="53316" y="514921"/>
                      </a:lnTo>
                      <a:lnTo>
                        <a:pt x="53676" y="515651"/>
                      </a:lnTo>
                      <a:lnTo>
                        <a:pt x="53676" y="516155"/>
                      </a:lnTo>
                      <a:lnTo>
                        <a:pt x="53441" y="517018"/>
                      </a:lnTo>
                      <a:lnTo>
                        <a:pt x="52154" y="518411"/>
                      </a:lnTo>
                      <a:lnTo>
                        <a:pt x="51548" y="519073"/>
                      </a:lnTo>
                      <a:lnTo>
                        <a:pt x="50033" y="520068"/>
                      </a:lnTo>
                      <a:lnTo>
                        <a:pt x="48973" y="520732"/>
                      </a:lnTo>
                      <a:lnTo>
                        <a:pt x="48329" y="521926"/>
                      </a:lnTo>
                      <a:lnTo>
                        <a:pt x="48167" y="522462"/>
                      </a:lnTo>
                      <a:lnTo>
                        <a:pt x="48202" y="522872"/>
                      </a:lnTo>
                      <a:lnTo>
                        <a:pt x="48400" y="523093"/>
                      </a:lnTo>
                      <a:lnTo>
                        <a:pt x="49119" y="523061"/>
                      </a:lnTo>
                      <a:lnTo>
                        <a:pt x="50028" y="522935"/>
                      </a:lnTo>
                      <a:lnTo>
                        <a:pt x="50710" y="523030"/>
                      </a:lnTo>
                      <a:lnTo>
                        <a:pt x="51202" y="523377"/>
                      </a:lnTo>
                      <a:lnTo>
                        <a:pt x="51382" y="523787"/>
                      </a:lnTo>
                      <a:lnTo>
                        <a:pt x="51347" y="524386"/>
                      </a:lnTo>
                      <a:lnTo>
                        <a:pt x="51131" y="524795"/>
                      </a:lnTo>
                      <a:lnTo>
                        <a:pt x="50373" y="525363"/>
                      </a:lnTo>
                      <a:lnTo>
                        <a:pt x="49275" y="525616"/>
                      </a:lnTo>
                      <a:lnTo>
                        <a:pt x="48859" y="525331"/>
                      </a:lnTo>
                      <a:lnTo>
                        <a:pt x="48101" y="524004"/>
                      </a:lnTo>
                      <a:lnTo>
                        <a:pt x="47382" y="523689"/>
                      </a:lnTo>
                      <a:lnTo>
                        <a:pt x="46548" y="524419"/>
                      </a:lnTo>
                      <a:lnTo>
                        <a:pt x="46423" y="525215"/>
                      </a:lnTo>
                      <a:lnTo>
                        <a:pt x="46153" y="526277"/>
                      </a:lnTo>
                      <a:lnTo>
                        <a:pt x="46153" y="526941"/>
                      </a:lnTo>
                      <a:lnTo>
                        <a:pt x="46278" y="527671"/>
                      </a:lnTo>
                      <a:lnTo>
                        <a:pt x="46009" y="528334"/>
                      </a:lnTo>
                      <a:lnTo>
                        <a:pt x="44986" y="529263"/>
                      </a:lnTo>
                      <a:lnTo>
                        <a:pt x="44229" y="529421"/>
                      </a:lnTo>
                      <a:lnTo>
                        <a:pt x="43282" y="529137"/>
                      </a:lnTo>
                      <a:lnTo>
                        <a:pt x="42335" y="528476"/>
                      </a:lnTo>
                      <a:lnTo>
                        <a:pt x="41616" y="527414"/>
                      </a:lnTo>
                      <a:lnTo>
                        <a:pt x="41274" y="526286"/>
                      </a:lnTo>
                      <a:lnTo>
                        <a:pt x="41364" y="525290"/>
                      </a:lnTo>
                      <a:lnTo>
                        <a:pt x="41894" y="525038"/>
                      </a:lnTo>
                      <a:lnTo>
                        <a:pt x="43447" y="525102"/>
                      </a:lnTo>
                      <a:lnTo>
                        <a:pt x="44128" y="524944"/>
                      </a:lnTo>
                      <a:lnTo>
                        <a:pt x="44434" y="524566"/>
                      </a:lnTo>
                      <a:lnTo>
                        <a:pt x="44488" y="523570"/>
                      </a:lnTo>
                      <a:lnTo>
                        <a:pt x="44254" y="523287"/>
                      </a:lnTo>
                      <a:lnTo>
                        <a:pt x="43648" y="523192"/>
                      </a:lnTo>
                      <a:lnTo>
                        <a:pt x="42550" y="522908"/>
                      </a:lnTo>
                      <a:lnTo>
                        <a:pt x="42226" y="522814"/>
                      </a:lnTo>
                      <a:lnTo>
                        <a:pt x="41974" y="523003"/>
                      </a:lnTo>
                      <a:lnTo>
                        <a:pt x="41406" y="523602"/>
                      </a:lnTo>
                      <a:lnTo>
                        <a:pt x="39891" y="524011"/>
                      </a:lnTo>
                      <a:lnTo>
                        <a:pt x="38793" y="524201"/>
                      </a:lnTo>
                      <a:lnTo>
                        <a:pt x="37467" y="524075"/>
                      </a:lnTo>
                      <a:lnTo>
                        <a:pt x="36407" y="524296"/>
                      </a:lnTo>
                      <a:lnTo>
                        <a:pt x="35536" y="524895"/>
                      </a:lnTo>
                      <a:lnTo>
                        <a:pt x="34513" y="526487"/>
                      </a:lnTo>
                      <a:lnTo>
                        <a:pt x="33794" y="527615"/>
                      </a:lnTo>
                      <a:lnTo>
                        <a:pt x="33036" y="528152"/>
                      </a:lnTo>
                      <a:lnTo>
                        <a:pt x="32317" y="527868"/>
                      </a:lnTo>
                      <a:lnTo>
                        <a:pt x="31635" y="527899"/>
                      </a:lnTo>
                      <a:lnTo>
                        <a:pt x="31257" y="528182"/>
                      </a:lnTo>
                      <a:lnTo>
                        <a:pt x="31203" y="528978"/>
                      </a:lnTo>
                      <a:lnTo>
                        <a:pt x="31455" y="529841"/>
                      </a:lnTo>
                      <a:lnTo>
                        <a:pt x="32477" y="530969"/>
                      </a:lnTo>
                      <a:lnTo>
                        <a:pt x="32531" y="531537"/>
                      </a:lnTo>
                      <a:lnTo>
                        <a:pt x="32315" y="532399"/>
                      </a:lnTo>
                      <a:lnTo>
                        <a:pt x="31747" y="533328"/>
                      </a:lnTo>
                      <a:lnTo>
                        <a:pt x="30763" y="533896"/>
                      </a:lnTo>
                      <a:lnTo>
                        <a:pt x="29854" y="533801"/>
                      </a:lnTo>
                      <a:lnTo>
                        <a:pt x="29134" y="533485"/>
                      </a:lnTo>
                      <a:lnTo>
                        <a:pt x="27809" y="532490"/>
                      </a:lnTo>
                      <a:lnTo>
                        <a:pt x="27013" y="532521"/>
                      </a:lnTo>
                      <a:lnTo>
                        <a:pt x="26407" y="532837"/>
                      </a:lnTo>
                      <a:lnTo>
                        <a:pt x="26282" y="533467"/>
                      </a:lnTo>
                      <a:lnTo>
                        <a:pt x="26390" y="534330"/>
                      </a:lnTo>
                      <a:lnTo>
                        <a:pt x="26806" y="534960"/>
                      </a:lnTo>
                      <a:lnTo>
                        <a:pt x="27450" y="535590"/>
                      </a:lnTo>
                      <a:lnTo>
                        <a:pt x="29154" y="535401"/>
                      </a:lnTo>
                      <a:lnTo>
                        <a:pt x="30253" y="535243"/>
                      </a:lnTo>
                      <a:lnTo>
                        <a:pt x="31010" y="535558"/>
                      </a:lnTo>
                      <a:lnTo>
                        <a:pt x="31389" y="536032"/>
                      </a:lnTo>
                      <a:lnTo>
                        <a:pt x="31354" y="536894"/>
                      </a:lnTo>
                      <a:lnTo>
                        <a:pt x="31102" y="537691"/>
                      </a:lnTo>
                      <a:lnTo>
                        <a:pt x="30193" y="538353"/>
                      </a:lnTo>
                      <a:lnTo>
                        <a:pt x="28830" y="538889"/>
                      </a:lnTo>
                      <a:lnTo>
                        <a:pt x="28261" y="539519"/>
                      </a:lnTo>
                      <a:lnTo>
                        <a:pt x="27428" y="541178"/>
                      </a:lnTo>
                      <a:lnTo>
                        <a:pt x="26936" y="542240"/>
                      </a:lnTo>
                      <a:lnTo>
                        <a:pt x="26901" y="542839"/>
                      </a:lnTo>
                      <a:lnTo>
                        <a:pt x="27135" y="543900"/>
                      </a:lnTo>
                      <a:lnTo>
                        <a:pt x="26937" y="544630"/>
                      </a:lnTo>
                      <a:lnTo>
                        <a:pt x="26667" y="545166"/>
                      </a:lnTo>
                      <a:lnTo>
                        <a:pt x="26099" y="545481"/>
                      </a:lnTo>
                      <a:lnTo>
                        <a:pt x="25380" y="545544"/>
                      </a:lnTo>
                      <a:lnTo>
                        <a:pt x="24319" y="545135"/>
                      </a:lnTo>
                      <a:lnTo>
                        <a:pt x="23789" y="544405"/>
                      </a:lnTo>
                      <a:lnTo>
                        <a:pt x="23681" y="543476"/>
                      </a:lnTo>
                      <a:lnTo>
                        <a:pt x="23933" y="542281"/>
                      </a:lnTo>
                      <a:lnTo>
                        <a:pt x="23789" y="541618"/>
                      </a:lnTo>
                      <a:lnTo>
                        <a:pt x="23334" y="540888"/>
                      </a:lnTo>
                      <a:lnTo>
                        <a:pt x="22349" y="541077"/>
                      </a:lnTo>
                      <a:lnTo>
                        <a:pt x="21403" y="541329"/>
                      </a:lnTo>
                      <a:lnTo>
                        <a:pt x="20342" y="541424"/>
                      </a:lnTo>
                      <a:lnTo>
                        <a:pt x="19168" y="541613"/>
                      </a:lnTo>
                      <a:lnTo>
                        <a:pt x="18790" y="541992"/>
                      </a:lnTo>
                      <a:lnTo>
                        <a:pt x="18736" y="542788"/>
                      </a:lnTo>
                      <a:lnTo>
                        <a:pt x="18736" y="544115"/>
                      </a:lnTo>
                      <a:lnTo>
                        <a:pt x="18092" y="544779"/>
                      </a:lnTo>
                      <a:lnTo>
                        <a:pt x="16540" y="545840"/>
                      </a:lnTo>
                      <a:lnTo>
                        <a:pt x="16198" y="546440"/>
                      </a:lnTo>
                      <a:lnTo>
                        <a:pt x="15982" y="547700"/>
                      </a:lnTo>
                      <a:lnTo>
                        <a:pt x="15605" y="547984"/>
                      </a:lnTo>
                      <a:lnTo>
                        <a:pt x="15037" y="547826"/>
                      </a:lnTo>
                      <a:lnTo>
                        <a:pt x="14658" y="547030"/>
                      </a:lnTo>
                      <a:lnTo>
                        <a:pt x="14424" y="546035"/>
                      </a:lnTo>
                      <a:lnTo>
                        <a:pt x="14208" y="545371"/>
                      </a:lnTo>
                      <a:lnTo>
                        <a:pt x="13716" y="545119"/>
                      </a:lnTo>
                      <a:lnTo>
                        <a:pt x="12882" y="545214"/>
                      </a:lnTo>
                      <a:lnTo>
                        <a:pt x="10913" y="546143"/>
                      </a:lnTo>
                      <a:lnTo>
                        <a:pt x="10307" y="546873"/>
                      </a:lnTo>
                      <a:lnTo>
                        <a:pt x="10091" y="547736"/>
                      </a:lnTo>
                      <a:lnTo>
                        <a:pt x="10271" y="548465"/>
                      </a:lnTo>
                      <a:lnTo>
                        <a:pt x="10764" y="549461"/>
                      </a:lnTo>
                      <a:lnTo>
                        <a:pt x="11559" y="549934"/>
                      </a:lnTo>
                      <a:lnTo>
                        <a:pt x="11901" y="550564"/>
                      </a:lnTo>
                      <a:lnTo>
                        <a:pt x="11847" y="550942"/>
                      </a:lnTo>
                      <a:lnTo>
                        <a:pt x="11431" y="551739"/>
                      </a:lnTo>
                      <a:lnTo>
                        <a:pt x="11089" y="553066"/>
                      </a:lnTo>
                      <a:lnTo>
                        <a:pt x="10445" y="553796"/>
                      </a:lnTo>
                      <a:lnTo>
                        <a:pt x="9650" y="553891"/>
                      </a:lnTo>
                      <a:lnTo>
                        <a:pt x="8627" y="553161"/>
                      </a:lnTo>
                      <a:lnTo>
                        <a:pt x="8097" y="553255"/>
                      </a:lnTo>
                      <a:lnTo>
                        <a:pt x="0" y="542758"/>
                      </a:lnTo>
                      <a:lnTo>
                        <a:pt x="606" y="537449"/>
                      </a:lnTo>
                      <a:lnTo>
                        <a:pt x="4514" y="529904"/>
                      </a:lnTo>
                      <a:lnTo>
                        <a:pt x="4382" y="525524"/>
                      </a:lnTo>
                      <a:lnTo>
                        <a:pt x="1353" y="523534"/>
                      </a:lnTo>
                      <a:lnTo>
                        <a:pt x="1458" y="522538"/>
                      </a:lnTo>
                      <a:lnTo>
                        <a:pt x="2329" y="521277"/>
                      </a:lnTo>
                      <a:lnTo>
                        <a:pt x="2470" y="520846"/>
                      </a:lnTo>
                      <a:lnTo>
                        <a:pt x="2294" y="520116"/>
                      </a:lnTo>
                      <a:lnTo>
                        <a:pt x="2610" y="519624"/>
                      </a:lnTo>
                      <a:lnTo>
                        <a:pt x="4125" y="519193"/>
                      </a:lnTo>
                      <a:lnTo>
                        <a:pt x="5261" y="518761"/>
                      </a:lnTo>
                      <a:lnTo>
                        <a:pt x="5754" y="518146"/>
                      </a:lnTo>
                      <a:lnTo>
                        <a:pt x="6322" y="517350"/>
                      </a:lnTo>
                      <a:lnTo>
                        <a:pt x="6251" y="517042"/>
                      </a:lnTo>
                      <a:lnTo>
                        <a:pt x="5759" y="516796"/>
                      </a:lnTo>
                      <a:lnTo>
                        <a:pt x="5583" y="515999"/>
                      </a:lnTo>
                      <a:lnTo>
                        <a:pt x="5864" y="515569"/>
                      </a:lnTo>
                      <a:lnTo>
                        <a:pt x="6584" y="515569"/>
                      </a:lnTo>
                      <a:lnTo>
                        <a:pt x="6724" y="514441"/>
                      </a:lnTo>
                      <a:lnTo>
                        <a:pt x="5967" y="513180"/>
                      </a:lnTo>
                      <a:lnTo>
                        <a:pt x="5361" y="513303"/>
                      </a:lnTo>
                      <a:lnTo>
                        <a:pt x="5115" y="512872"/>
                      </a:lnTo>
                      <a:lnTo>
                        <a:pt x="5396" y="512208"/>
                      </a:lnTo>
                      <a:lnTo>
                        <a:pt x="4979" y="512147"/>
                      </a:lnTo>
                      <a:lnTo>
                        <a:pt x="4733" y="512147"/>
                      </a:lnTo>
                      <a:lnTo>
                        <a:pt x="4628" y="511778"/>
                      </a:lnTo>
                      <a:lnTo>
                        <a:pt x="4874" y="511285"/>
                      </a:lnTo>
                      <a:lnTo>
                        <a:pt x="4457" y="510555"/>
                      </a:lnTo>
                      <a:lnTo>
                        <a:pt x="4281" y="510555"/>
                      </a:lnTo>
                      <a:lnTo>
                        <a:pt x="4035" y="511109"/>
                      </a:lnTo>
                      <a:lnTo>
                        <a:pt x="3429" y="510555"/>
                      </a:lnTo>
                      <a:lnTo>
                        <a:pt x="3500" y="509626"/>
                      </a:lnTo>
                      <a:lnTo>
                        <a:pt x="3954" y="509010"/>
                      </a:lnTo>
                      <a:lnTo>
                        <a:pt x="3883" y="507152"/>
                      </a:lnTo>
                      <a:lnTo>
                        <a:pt x="3778" y="505294"/>
                      </a:lnTo>
                      <a:lnTo>
                        <a:pt x="2907" y="503701"/>
                      </a:lnTo>
                      <a:lnTo>
                        <a:pt x="1771" y="502175"/>
                      </a:lnTo>
                      <a:lnTo>
                        <a:pt x="9046" y="490416"/>
                      </a:lnTo>
                      <a:lnTo>
                        <a:pt x="19203" y="488757"/>
                      </a:lnTo>
                      <a:lnTo>
                        <a:pt x="23949" y="488094"/>
                      </a:lnTo>
                      <a:lnTo>
                        <a:pt x="42608" y="485439"/>
                      </a:lnTo>
                      <a:lnTo>
                        <a:pt x="49531" y="483316"/>
                      </a:lnTo>
                      <a:lnTo>
                        <a:pt x="68470" y="445817"/>
                      </a:lnTo>
                      <a:lnTo>
                        <a:pt x="70326" y="442433"/>
                      </a:lnTo>
                      <a:lnTo>
                        <a:pt x="73583" y="429811"/>
                      </a:lnTo>
                      <a:lnTo>
                        <a:pt x="78362" y="410103"/>
                      </a:lnTo>
                      <a:lnTo>
                        <a:pt x="96458" y="413554"/>
                      </a:lnTo>
                      <a:lnTo>
                        <a:pt x="103521" y="414814"/>
                      </a:lnTo>
                      <a:lnTo>
                        <a:pt x="119332" y="410037"/>
                      </a:lnTo>
                      <a:lnTo>
                        <a:pt x="126993" y="409975"/>
                      </a:lnTo>
                      <a:lnTo>
                        <a:pt x="127064" y="404069"/>
                      </a:lnTo>
                      <a:lnTo>
                        <a:pt x="122671" y="397964"/>
                      </a:lnTo>
                      <a:lnTo>
                        <a:pt x="121724" y="396172"/>
                      </a:lnTo>
                      <a:lnTo>
                        <a:pt x="131529" y="386444"/>
                      </a:lnTo>
                      <a:lnTo>
                        <a:pt x="146533" y="376530"/>
                      </a:lnTo>
                      <a:lnTo>
                        <a:pt x="161012" y="366743"/>
                      </a:lnTo>
                      <a:lnTo>
                        <a:pt x="173381" y="357565"/>
                      </a:lnTo>
                      <a:lnTo>
                        <a:pt x="172964" y="354712"/>
                      </a:lnTo>
                      <a:lnTo>
                        <a:pt x="172999" y="350664"/>
                      </a:lnTo>
                      <a:lnTo>
                        <a:pt x="170954" y="335149"/>
                      </a:lnTo>
                      <a:lnTo>
                        <a:pt x="167159" y="307810"/>
                      </a:lnTo>
                      <a:lnTo>
                        <a:pt x="163365" y="280596"/>
                      </a:lnTo>
                      <a:lnTo>
                        <a:pt x="162721" y="276880"/>
                      </a:lnTo>
                      <a:lnTo>
                        <a:pt x="154972" y="271837"/>
                      </a:lnTo>
                      <a:lnTo>
                        <a:pt x="156601" y="267590"/>
                      </a:lnTo>
                      <a:lnTo>
                        <a:pt x="158722" y="265400"/>
                      </a:lnTo>
                      <a:lnTo>
                        <a:pt x="159971" y="257643"/>
                      </a:lnTo>
                      <a:lnTo>
                        <a:pt x="158873" y="255254"/>
                      </a:lnTo>
                      <a:lnTo>
                        <a:pt x="162509" y="233090"/>
                      </a:lnTo>
                      <a:lnTo>
                        <a:pt x="154321" y="219792"/>
                      </a:lnTo>
                      <a:lnTo>
                        <a:pt x="146379" y="208153"/>
                      </a:lnTo>
                      <a:lnTo>
                        <a:pt x="137699" y="194112"/>
                      </a:lnTo>
                      <a:lnTo>
                        <a:pt x="135692" y="185863"/>
                      </a:lnTo>
                      <a:lnTo>
                        <a:pt x="135010" y="182413"/>
                      </a:lnTo>
                      <a:lnTo>
                        <a:pt x="134139" y="180754"/>
                      </a:lnTo>
                      <a:lnTo>
                        <a:pt x="133457" y="177568"/>
                      </a:lnTo>
                      <a:lnTo>
                        <a:pt x="132814" y="172525"/>
                      </a:lnTo>
                      <a:lnTo>
                        <a:pt x="116919" y="81565"/>
                      </a:lnTo>
                      <a:lnTo>
                        <a:pt x="99786" y="230"/>
                      </a:lnTo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1270" cap="rnd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</a:ln>
              </p:spPr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269" name="Полилиния: фигура 1128">
                  <a:extLst>
                    <a:ext uri="{FF2B5EF4-FFF2-40B4-BE49-F238E27FC236}">
                      <a16:creationId xmlns:a16="http://schemas.microsoft.com/office/drawing/2014/main" id="{93D38286-4AE9-4D60-B5E8-753015AEFDA5}"/>
                    </a:ext>
                  </a:extLst>
                </p:cNvPr>
                <p:cNvSpPr/>
                <p:nvPr/>
              </p:nvSpPr>
              <p:spPr>
                <a:xfrm>
                  <a:off x="4218611" y="3772779"/>
                  <a:ext cx="566645" cy="573763"/>
                </a:xfrm>
                <a:custGeom>
                  <a:avLst/>
                  <a:gdLst>
                    <a:gd name="connsiteX0" fmla="*/ 148567 w 566645"/>
                    <a:gd name="connsiteY0" fmla="*/ 565873 h 573763"/>
                    <a:gd name="connsiteX1" fmla="*/ 153732 w 566645"/>
                    <a:gd name="connsiteY1" fmla="*/ 573764 h 573763"/>
                    <a:gd name="connsiteX2" fmla="*/ 157947 w 566645"/>
                    <a:gd name="connsiteY2" fmla="*/ 566013 h 573763"/>
                    <a:gd name="connsiteX3" fmla="*/ 164628 w 566645"/>
                    <a:gd name="connsiteY3" fmla="*/ 569464 h 573763"/>
                    <a:gd name="connsiteX4" fmla="*/ 173255 w 566645"/>
                    <a:gd name="connsiteY4" fmla="*/ 546444 h 573763"/>
                    <a:gd name="connsiteX5" fmla="*/ 176815 w 566645"/>
                    <a:gd name="connsiteY5" fmla="*/ 546444 h 573763"/>
                    <a:gd name="connsiteX6" fmla="*/ 179049 w 566645"/>
                    <a:gd name="connsiteY6" fmla="*/ 541932 h 573763"/>
                    <a:gd name="connsiteX7" fmla="*/ 177118 w 566645"/>
                    <a:gd name="connsiteY7" fmla="*/ 540074 h 573763"/>
                    <a:gd name="connsiteX8" fmla="*/ 174202 w 566645"/>
                    <a:gd name="connsiteY8" fmla="*/ 535893 h 573763"/>
                    <a:gd name="connsiteX9" fmla="*/ 175035 w 566645"/>
                    <a:gd name="connsiteY9" fmla="*/ 522476 h 573763"/>
                    <a:gd name="connsiteX10" fmla="*/ 176550 w 566645"/>
                    <a:gd name="connsiteY10" fmla="*/ 515323 h 573763"/>
                    <a:gd name="connsiteX11" fmla="*/ 180345 w 566645"/>
                    <a:gd name="connsiteY11" fmla="*/ 516716 h 573763"/>
                    <a:gd name="connsiteX12" fmla="*/ 186491 w 566645"/>
                    <a:gd name="connsiteY12" fmla="*/ 521494 h 573763"/>
                    <a:gd name="connsiteX13" fmla="*/ 199326 w 566645"/>
                    <a:gd name="connsiteY13" fmla="*/ 520100 h 573763"/>
                    <a:gd name="connsiteX14" fmla="*/ 204677 w 566645"/>
                    <a:gd name="connsiteY14" fmla="*/ 521626 h 573763"/>
                    <a:gd name="connsiteX15" fmla="*/ 209271 w 566645"/>
                    <a:gd name="connsiteY15" fmla="*/ 523219 h 573763"/>
                    <a:gd name="connsiteX16" fmla="*/ 215220 w 566645"/>
                    <a:gd name="connsiteY16" fmla="*/ 522224 h 573763"/>
                    <a:gd name="connsiteX17" fmla="*/ 220731 w 566645"/>
                    <a:gd name="connsiteY17" fmla="*/ 518906 h 573763"/>
                    <a:gd name="connsiteX18" fmla="*/ 227567 w 566645"/>
                    <a:gd name="connsiteY18" fmla="*/ 516517 h 573763"/>
                    <a:gd name="connsiteX19" fmla="*/ 238478 w 566645"/>
                    <a:gd name="connsiteY19" fmla="*/ 523737 h 573763"/>
                    <a:gd name="connsiteX20" fmla="*/ 247222 w 566645"/>
                    <a:gd name="connsiteY20" fmla="*/ 518693 h 573763"/>
                    <a:gd name="connsiteX21" fmla="*/ 253126 w 566645"/>
                    <a:gd name="connsiteY21" fmla="*/ 522144 h 573763"/>
                    <a:gd name="connsiteX22" fmla="*/ 256838 w 566645"/>
                    <a:gd name="connsiteY22" fmla="*/ 519689 h 573763"/>
                    <a:gd name="connsiteX23" fmla="*/ 266442 w 566645"/>
                    <a:gd name="connsiteY23" fmla="*/ 528004 h 573763"/>
                    <a:gd name="connsiteX24" fmla="*/ 327436 w 566645"/>
                    <a:gd name="connsiteY24" fmla="*/ 531388 h 573763"/>
                    <a:gd name="connsiteX25" fmla="*/ 339282 w 566645"/>
                    <a:gd name="connsiteY25" fmla="*/ 530127 h 573763"/>
                    <a:gd name="connsiteX26" fmla="*/ 339737 w 566645"/>
                    <a:gd name="connsiteY26" fmla="*/ 529897 h 573763"/>
                    <a:gd name="connsiteX27" fmla="*/ 352783 w 566645"/>
                    <a:gd name="connsiteY27" fmla="*/ 527574 h 573763"/>
                    <a:gd name="connsiteX28" fmla="*/ 355851 w 566645"/>
                    <a:gd name="connsiteY28" fmla="*/ 528901 h 573763"/>
                    <a:gd name="connsiteX29" fmla="*/ 363524 w 566645"/>
                    <a:gd name="connsiteY29" fmla="*/ 529518 h 573763"/>
                    <a:gd name="connsiteX30" fmla="*/ 375847 w 566645"/>
                    <a:gd name="connsiteY30" fmla="*/ 528979 h 573763"/>
                    <a:gd name="connsiteX31" fmla="*/ 384243 w 566645"/>
                    <a:gd name="connsiteY31" fmla="*/ 525661 h 573763"/>
                    <a:gd name="connsiteX32" fmla="*/ 394116 w 566645"/>
                    <a:gd name="connsiteY32" fmla="*/ 519158 h 573763"/>
                    <a:gd name="connsiteX33" fmla="*/ 401073 w 566645"/>
                    <a:gd name="connsiteY33" fmla="*/ 508262 h 573763"/>
                    <a:gd name="connsiteX34" fmla="*/ 423823 w 566645"/>
                    <a:gd name="connsiteY34" fmla="*/ 425718 h 573763"/>
                    <a:gd name="connsiteX35" fmla="*/ 478147 w 566645"/>
                    <a:gd name="connsiteY35" fmla="*/ 414994 h 573763"/>
                    <a:gd name="connsiteX36" fmla="*/ 438227 w 566645"/>
                    <a:gd name="connsiteY36" fmla="*/ 330546 h 573763"/>
                    <a:gd name="connsiteX37" fmla="*/ 436257 w 566645"/>
                    <a:gd name="connsiteY37" fmla="*/ 323373 h 573763"/>
                    <a:gd name="connsiteX38" fmla="*/ 441260 w 566645"/>
                    <a:gd name="connsiteY38" fmla="*/ 315887 h 573763"/>
                    <a:gd name="connsiteX39" fmla="*/ 462885 w 566645"/>
                    <a:gd name="connsiteY39" fmla="*/ 304547 h 573763"/>
                    <a:gd name="connsiteX40" fmla="*/ 468471 w 566645"/>
                    <a:gd name="connsiteY40" fmla="*/ 285130 h 573763"/>
                    <a:gd name="connsiteX41" fmla="*/ 492584 w 566645"/>
                    <a:gd name="connsiteY41" fmla="*/ 265681 h 573763"/>
                    <a:gd name="connsiteX42" fmla="*/ 494326 w 566645"/>
                    <a:gd name="connsiteY42" fmla="*/ 267074 h 573763"/>
                    <a:gd name="connsiteX43" fmla="*/ 503105 w 566645"/>
                    <a:gd name="connsiteY43" fmla="*/ 261102 h 573763"/>
                    <a:gd name="connsiteX44" fmla="*/ 505983 w 566645"/>
                    <a:gd name="connsiteY44" fmla="*/ 262429 h 573763"/>
                    <a:gd name="connsiteX45" fmla="*/ 539609 w 566645"/>
                    <a:gd name="connsiteY45" fmla="*/ 234506 h 573763"/>
                    <a:gd name="connsiteX46" fmla="*/ 541540 w 566645"/>
                    <a:gd name="connsiteY46" fmla="*/ 226556 h 573763"/>
                    <a:gd name="connsiteX47" fmla="*/ 546490 w 566645"/>
                    <a:gd name="connsiteY47" fmla="*/ 224101 h 573763"/>
                    <a:gd name="connsiteX48" fmla="*/ 551720 w 566645"/>
                    <a:gd name="connsiteY48" fmla="*/ 227949 h 573763"/>
                    <a:gd name="connsiteX49" fmla="*/ 560317 w 566645"/>
                    <a:gd name="connsiteY49" fmla="*/ 225959 h 573763"/>
                    <a:gd name="connsiteX50" fmla="*/ 565964 w 566645"/>
                    <a:gd name="connsiteY50" fmla="*/ 211439 h 573763"/>
                    <a:gd name="connsiteX51" fmla="*/ 566645 w 566645"/>
                    <a:gd name="connsiteY51" fmla="*/ 202275 h 573763"/>
                    <a:gd name="connsiteX52" fmla="*/ 543445 w 566645"/>
                    <a:gd name="connsiteY52" fmla="*/ 202651 h 573763"/>
                    <a:gd name="connsiteX53" fmla="*/ 543305 w 566645"/>
                    <a:gd name="connsiteY53" fmla="*/ 213806 h 573763"/>
                    <a:gd name="connsiteX54" fmla="*/ 536632 w 566645"/>
                    <a:gd name="connsiteY54" fmla="*/ 216792 h 573763"/>
                    <a:gd name="connsiteX55" fmla="*/ 515378 w 566645"/>
                    <a:gd name="connsiteY55" fmla="*/ 205837 h 573763"/>
                    <a:gd name="connsiteX56" fmla="*/ 507754 w 566645"/>
                    <a:gd name="connsiteY56" fmla="*/ 208026 h 573763"/>
                    <a:gd name="connsiteX57" fmla="*/ 482267 w 566645"/>
                    <a:gd name="connsiteY57" fmla="*/ 203713 h 573763"/>
                    <a:gd name="connsiteX58" fmla="*/ 477976 w 566645"/>
                    <a:gd name="connsiteY58" fmla="*/ 229394 h 573763"/>
                    <a:gd name="connsiteX59" fmla="*/ 430979 w 566645"/>
                    <a:gd name="connsiteY59" fmla="*/ 222891 h 573763"/>
                    <a:gd name="connsiteX60" fmla="*/ 437982 w 566645"/>
                    <a:gd name="connsiteY60" fmla="*/ 172233 h 573763"/>
                    <a:gd name="connsiteX61" fmla="*/ 429778 w 566645"/>
                    <a:gd name="connsiteY61" fmla="*/ 162684 h 573763"/>
                    <a:gd name="connsiteX62" fmla="*/ 369136 w 566645"/>
                    <a:gd name="connsiteY62" fmla="*/ 175325 h 573763"/>
                    <a:gd name="connsiteX63" fmla="*/ 363501 w 566645"/>
                    <a:gd name="connsiteY63" fmla="*/ 162803 h 573763"/>
                    <a:gd name="connsiteX64" fmla="*/ 366114 w 566645"/>
                    <a:gd name="connsiteY64" fmla="*/ 162345 h 573763"/>
                    <a:gd name="connsiteX65" fmla="*/ 372984 w 566645"/>
                    <a:gd name="connsiteY65" fmla="*/ 159890 h 573763"/>
                    <a:gd name="connsiteX66" fmla="*/ 383182 w 566645"/>
                    <a:gd name="connsiteY66" fmla="*/ 159094 h 573763"/>
                    <a:gd name="connsiteX67" fmla="*/ 390147 w 566645"/>
                    <a:gd name="connsiteY67" fmla="*/ 155710 h 573763"/>
                    <a:gd name="connsiteX68" fmla="*/ 384114 w 566645"/>
                    <a:gd name="connsiteY68" fmla="*/ 150998 h 573763"/>
                    <a:gd name="connsiteX69" fmla="*/ 379085 w 566645"/>
                    <a:gd name="connsiteY69" fmla="*/ 143825 h 573763"/>
                    <a:gd name="connsiteX70" fmla="*/ 376926 w 566645"/>
                    <a:gd name="connsiteY70" fmla="*/ 137654 h 573763"/>
                    <a:gd name="connsiteX71" fmla="*/ 380774 w 566645"/>
                    <a:gd name="connsiteY71" fmla="*/ 133606 h 573763"/>
                    <a:gd name="connsiteX72" fmla="*/ 354381 w 566645"/>
                    <a:gd name="connsiteY72" fmla="*/ 120692 h 573763"/>
                    <a:gd name="connsiteX73" fmla="*/ 353396 w 566645"/>
                    <a:gd name="connsiteY73" fmla="*/ 116910 h 573763"/>
                    <a:gd name="connsiteX74" fmla="*/ 341361 w 566645"/>
                    <a:gd name="connsiteY74" fmla="*/ 115251 h 573763"/>
                    <a:gd name="connsiteX75" fmla="*/ 337540 w 566645"/>
                    <a:gd name="connsiteY75" fmla="*/ 112199 h 573763"/>
                    <a:gd name="connsiteX76" fmla="*/ 336593 w 566645"/>
                    <a:gd name="connsiteY76" fmla="*/ 107421 h 573763"/>
                    <a:gd name="connsiteX77" fmla="*/ 338032 w 566645"/>
                    <a:gd name="connsiteY77" fmla="*/ 101316 h 573763"/>
                    <a:gd name="connsiteX78" fmla="*/ 317820 w 566645"/>
                    <a:gd name="connsiteY78" fmla="*/ 57725 h 573763"/>
                    <a:gd name="connsiteX79" fmla="*/ 316002 w 566645"/>
                    <a:gd name="connsiteY79" fmla="*/ 48594 h 573763"/>
                    <a:gd name="connsiteX80" fmla="*/ 315510 w 566645"/>
                    <a:gd name="connsiteY80" fmla="*/ 36623 h 573763"/>
                    <a:gd name="connsiteX81" fmla="*/ 312897 w 566645"/>
                    <a:gd name="connsiteY81" fmla="*/ 7100 h 573763"/>
                    <a:gd name="connsiteX82" fmla="*/ 311798 w 566645"/>
                    <a:gd name="connsiteY82" fmla="*/ 2721 h 573763"/>
                    <a:gd name="connsiteX83" fmla="*/ 308731 w 566645"/>
                    <a:gd name="connsiteY83" fmla="*/ 0 h 573763"/>
                    <a:gd name="connsiteX84" fmla="*/ 219724 w 566645"/>
                    <a:gd name="connsiteY84" fmla="*/ 29344 h 573763"/>
                    <a:gd name="connsiteX85" fmla="*/ 210441 w 566645"/>
                    <a:gd name="connsiteY85" fmla="*/ 34918 h 573763"/>
                    <a:gd name="connsiteX86" fmla="*/ 190509 w 566645"/>
                    <a:gd name="connsiteY86" fmla="*/ 41819 h 573763"/>
                    <a:gd name="connsiteX87" fmla="*/ 182916 w 566645"/>
                    <a:gd name="connsiteY87" fmla="*/ 46729 h 573763"/>
                    <a:gd name="connsiteX88" fmla="*/ 164950 w 566645"/>
                    <a:gd name="connsiteY88" fmla="*/ 53817 h 573763"/>
                    <a:gd name="connsiteX89" fmla="*/ 152225 w 566645"/>
                    <a:gd name="connsiteY89" fmla="*/ 60320 h 573763"/>
                    <a:gd name="connsiteX90" fmla="*/ 134440 w 566645"/>
                    <a:gd name="connsiteY90" fmla="*/ 60182 h 573763"/>
                    <a:gd name="connsiteX91" fmla="*/ 126843 w 566645"/>
                    <a:gd name="connsiteY91" fmla="*/ 62504 h 573763"/>
                    <a:gd name="connsiteX92" fmla="*/ 116584 w 566645"/>
                    <a:gd name="connsiteY92" fmla="*/ 62331 h 573763"/>
                    <a:gd name="connsiteX93" fmla="*/ 97228 w 566645"/>
                    <a:gd name="connsiteY93" fmla="*/ 68502 h 573763"/>
                    <a:gd name="connsiteX94" fmla="*/ 89324 w 566645"/>
                    <a:gd name="connsiteY94" fmla="*/ 72351 h 573763"/>
                    <a:gd name="connsiteX95" fmla="*/ 81068 w 566645"/>
                    <a:gd name="connsiteY95" fmla="*/ 79345 h 573763"/>
                    <a:gd name="connsiteX96" fmla="*/ 69055 w 566645"/>
                    <a:gd name="connsiteY96" fmla="*/ 84587 h 573763"/>
                    <a:gd name="connsiteX97" fmla="*/ 63416 w 566645"/>
                    <a:gd name="connsiteY97" fmla="*/ 89299 h 573763"/>
                    <a:gd name="connsiteX98" fmla="*/ 55183 w 566645"/>
                    <a:gd name="connsiteY98" fmla="*/ 102166 h 573763"/>
                    <a:gd name="connsiteX99" fmla="*/ 50596 w 566645"/>
                    <a:gd name="connsiteY99" fmla="*/ 106612 h 573763"/>
                    <a:gd name="connsiteX100" fmla="*/ 44760 w 566645"/>
                    <a:gd name="connsiteY100" fmla="*/ 109930 h 573763"/>
                    <a:gd name="connsiteX101" fmla="*/ 19686 w 566645"/>
                    <a:gd name="connsiteY101" fmla="*/ 117667 h 573763"/>
                    <a:gd name="connsiteX102" fmla="*/ 2765 w 566645"/>
                    <a:gd name="connsiteY102" fmla="*/ 126712 h 573763"/>
                    <a:gd name="connsiteX103" fmla="*/ 1363 w 566645"/>
                    <a:gd name="connsiteY103" fmla="*/ 127707 h 573763"/>
                    <a:gd name="connsiteX104" fmla="*/ 0 w 566645"/>
                    <a:gd name="connsiteY104" fmla="*/ 132684 h 573763"/>
                    <a:gd name="connsiteX105" fmla="*/ 23075 w 566645"/>
                    <a:gd name="connsiteY105" fmla="*/ 147442 h 573763"/>
                    <a:gd name="connsiteX106" fmla="*/ 30312 w 566645"/>
                    <a:gd name="connsiteY106" fmla="*/ 156201 h 573763"/>
                    <a:gd name="connsiteX107" fmla="*/ 41401 w 566645"/>
                    <a:gd name="connsiteY107" fmla="*/ 150229 h 573763"/>
                    <a:gd name="connsiteX108" fmla="*/ 49388 w 566645"/>
                    <a:gd name="connsiteY108" fmla="*/ 170482 h 573763"/>
                    <a:gd name="connsiteX109" fmla="*/ 39511 w 566645"/>
                    <a:gd name="connsiteY109" fmla="*/ 173866 h 573763"/>
                    <a:gd name="connsiteX110" fmla="*/ 45351 w 566645"/>
                    <a:gd name="connsiteY110" fmla="*/ 178644 h 573763"/>
                    <a:gd name="connsiteX111" fmla="*/ 53240 w 566645"/>
                    <a:gd name="connsiteY111" fmla="*/ 241219 h 573763"/>
                    <a:gd name="connsiteX112" fmla="*/ 35543 w 566645"/>
                    <a:gd name="connsiteY112" fmla="*/ 247789 h 573763"/>
                    <a:gd name="connsiteX113" fmla="*/ 42094 w 566645"/>
                    <a:gd name="connsiteY113" fmla="*/ 258532 h 573763"/>
                    <a:gd name="connsiteX114" fmla="*/ 40882 w 566645"/>
                    <a:gd name="connsiteY114" fmla="*/ 263642 h 573763"/>
                    <a:gd name="connsiteX115" fmla="*/ 38496 w 566645"/>
                    <a:gd name="connsiteY115" fmla="*/ 265367 h 573763"/>
                    <a:gd name="connsiteX116" fmla="*/ 36451 w 566645"/>
                    <a:gd name="connsiteY116" fmla="*/ 266363 h 573763"/>
                    <a:gd name="connsiteX117" fmla="*/ 35050 w 566645"/>
                    <a:gd name="connsiteY117" fmla="*/ 269481 h 573763"/>
                    <a:gd name="connsiteX118" fmla="*/ 37853 w 566645"/>
                    <a:gd name="connsiteY118" fmla="*/ 273928 h 573763"/>
                    <a:gd name="connsiteX119" fmla="*/ 33562 w 566645"/>
                    <a:gd name="connsiteY119" fmla="*/ 275321 h 573763"/>
                    <a:gd name="connsiteX120" fmla="*/ 34698 w 566645"/>
                    <a:gd name="connsiteY120" fmla="*/ 279170 h 573763"/>
                    <a:gd name="connsiteX121" fmla="*/ 42711 w 566645"/>
                    <a:gd name="connsiteY121" fmla="*/ 286828 h 573763"/>
                    <a:gd name="connsiteX122" fmla="*/ 58114 w 566645"/>
                    <a:gd name="connsiteY122" fmla="*/ 290145 h 573763"/>
                    <a:gd name="connsiteX123" fmla="*/ 58366 w 566645"/>
                    <a:gd name="connsiteY123" fmla="*/ 303457 h 573763"/>
                    <a:gd name="connsiteX124" fmla="*/ 38835 w 566645"/>
                    <a:gd name="connsiteY124" fmla="*/ 314380 h 573763"/>
                    <a:gd name="connsiteX125" fmla="*/ 34328 w 566645"/>
                    <a:gd name="connsiteY125" fmla="*/ 345634 h 573763"/>
                    <a:gd name="connsiteX126" fmla="*/ 14677 w 566645"/>
                    <a:gd name="connsiteY126" fmla="*/ 357612 h 573763"/>
                    <a:gd name="connsiteX127" fmla="*/ 15245 w 566645"/>
                    <a:gd name="connsiteY127" fmla="*/ 383452 h 573763"/>
                    <a:gd name="connsiteX128" fmla="*/ 25648 w 566645"/>
                    <a:gd name="connsiteY128" fmla="*/ 382817 h 573763"/>
                    <a:gd name="connsiteX129" fmla="*/ 30560 w 566645"/>
                    <a:gd name="connsiteY129" fmla="*/ 377707 h 573763"/>
                    <a:gd name="connsiteX130" fmla="*/ 48333 w 566645"/>
                    <a:gd name="connsiteY130" fmla="*/ 387150 h 573763"/>
                    <a:gd name="connsiteX131" fmla="*/ 61604 w 566645"/>
                    <a:gd name="connsiteY131" fmla="*/ 384230 h 573763"/>
                    <a:gd name="connsiteX132" fmla="*/ 90768 w 566645"/>
                    <a:gd name="connsiteY132" fmla="*/ 425332 h 573763"/>
                    <a:gd name="connsiteX133" fmla="*/ 93912 w 566645"/>
                    <a:gd name="connsiteY133" fmla="*/ 434463 h 573763"/>
                    <a:gd name="connsiteX134" fmla="*/ 92889 w 566645"/>
                    <a:gd name="connsiteY134" fmla="*/ 439639 h 573763"/>
                    <a:gd name="connsiteX135" fmla="*/ 75745 w 566645"/>
                    <a:gd name="connsiteY135" fmla="*/ 451498 h 573763"/>
                    <a:gd name="connsiteX136" fmla="*/ 80721 w 566645"/>
                    <a:gd name="connsiteY136" fmla="*/ 457802 h 573763"/>
                    <a:gd name="connsiteX137" fmla="*/ 80494 w 566645"/>
                    <a:gd name="connsiteY137" fmla="*/ 462779 h 573763"/>
                    <a:gd name="connsiteX138" fmla="*/ 79471 w 566645"/>
                    <a:gd name="connsiteY138" fmla="*/ 467623 h 573763"/>
                    <a:gd name="connsiteX139" fmla="*/ 148658 w 566645"/>
                    <a:gd name="connsiteY139" fmla="*/ 565875 h 5737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</a:cxnLst>
                  <a:rect l="l" t="t" r="r" b="b"/>
                  <a:pathLst>
                    <a:path w="566645" h="573763">
                      <a:moveTo>
                        <a:pt x="148567" y="565873"/>
                      </a:moveTo>
                      <a:lnTo>
                        <a:pt x="153732" y="573764"/>
                      </a:lnTo>
                      <a:lnTo>
                        <a:pt x="157947" y="566013"/>
                      </a:lnTo>
                      <a:lnTo>
                        <a:pt x="164628" y="569464"/>
                      </a:lnTo>
                      <a:lnTo>
                        <a:pt x="173255" y="546444"/>
                      </a:lnTo>
                      <a:lnTo>
                        <a:pt x="176815" y="546444"/>
                      </a:lnTo>
                      <a:lnTo>
                        <a:pt x="179049" y="541932"/>
                      </a:lnTo>
                      <a:lnTo>
                        <a:pt x="177118" y="540074"/>
                      </a:lnTo>
                      <a:lnTo>
                        <a:pt x="174202" y="535893"/>
                      </a:lnTo>
                      <a:lnTo>
                        <a:pt x="175035" y="522476"/>
                      </a:lnTo>
                      <a:lnTo>
                        <a:pt x="176550" y="515323"/>
                      </a:lnTo>
                      <a:lnTo>
                        <a:pt x="180345" y="516716"/>
                      </a:lnTo>
                      <a:lnTo>
                        <a:pt x="186491" y="521494"/>
                      </a:lnTo>
                      <a:lnTo>
                        <a:pt x="199326" y="520100"/>
                      </a:lnTo>
                      <a:lnTo>
                        <a:pt x="204677" y="521626"/>
                      </a:lnTo>
                      <a:lnTo>
                        <a:pt x="209271" y="523219"/>
                      </a:lnTo>
                      <a:lnTo>
                        <a:pt x="215220" y="522224"/>
                      </a:lnTo>
                      <a:lnTo>
                        <a:pt x="220731" y="518906"/>
                      </a:lnTo>
                      <a:lnTo>
                        <a:pt x="227567" y="516517"/>
                      </a:lnTo>
                      <a:lnTo>
                        <a:pt x="238478" y="523737"/>
                      </a:lnTo>
                      <a:lnTo>
                        <a:pt x="247222" y="518693"/>
                      </a:lnTo>
                      <a:lnTo>
                        <a:pt x="253126" y="522144"/>
                      </a:lnTo>
                      <a:lnTo>
                        <a:pt x="256838" y="519689"/>
                      </a:lnTo>
                      <a:lnTo>
                        <a:pt x="266442" y="528004"/>
                      </a:lnTo>
                      <a:lnTo>
                        <a:pt x="327436" y="531388"/>
                      </a:lnTo>
                      <a:lnTo>
                        <a:pt x="339282" y="530127"/>
                      </a:lnTo>
                      <a:lnTo>
                        <a:pt x="339737" y="529897"/>
                      </a:lnTo>
                      <a:lnTo>
                        <a:pt x="352783" y="527574"/>
                      </a:lnTo>
                      <a:lnTo>
                        <a:pt x="355851" y="528901"/>
                      </a:lnTo>
                      <a:lnTo>
                        <a:pt x="363524" y="529518"/>
                      </a:lnTo>
                      <a:lnTo>
                        <a:pt x="375847" y="528979"/>
                      </a:lnTo>
                      <a:lnTo>
                        <a:pt x="384243" y="525661"/>
                      </a:lnTo>
                      <a:lnTo>
                        <a:pt x="394116" y="519158"/>
                      </a:lnTo>
                      <a:lnTo>
                        <a:pt x="401073" y="508262"/>
                      </a:lnTo>
                      <a:lnTo>
                        <a:pt x="423823" y="425718"/>
                      </a:lnTo>
                      <a:lnTo>
                        <a:pt x="478147" y="414994"/>
                      </a:lnTo>
                      <a:lnTo>
                        <a:pt x="438227" y="330546"/>
                      </a:lnTo>
                      <a:lnTo>
                        <a:pt x="436257" y="323373"/>
                      </a:lnTo>
                      <a:lnTo>
                        <a:pt x="441260" y="315887"/>
                      </a:lnTo>
                      <a:lnTo>
                        <a:pt x="462885" y="304547"/>
                      </a:lnTo>
                      <a:lnTo>
                        <a:pt x="468471" y="285130"/>
                      </a:lnTo>
                      <a:lnTo>
                        <a:pt x="492584" y="265681"/>
                      </a:lnTo>
                      <a:lnTo>
                        <a:pt x="494326" y="267074"/>
                      </a:lnTo>
                      <a:lnTo>
                        <a:pt x="503105" y="261102"/>
                      </a:lnTo>
                      <a:lnTo>
                        <a:pt x="505983" y="262429"/>
                      </a:lnTo>
                      <a:lnTo>
                        <a:pt x="539609" y="234506"/>
                      </a:lnTo>
                      <a:lnTo>
                        <a:pt x="541540" y="226556"/>
                      </a:lnTo>
                      <a:lnTo>
                        <a:pt x="546490" y="224101"/>
                      </a:lnTo>
                      <a:lnTo>
                        <a:pt x="551720" y="227949"/>
                      </a:lnTo>
                      <a:lnTo>
                        <a:pt x="560317" y="225959"/>
                      </a:lnTo>
                      <a:lnTo>
                        <a:pt x="565964" y="211439"/>
                      </a:lnTo>
                      <a:lnTo>
                        <a:pt x="566645" y="202275"/>
                      </a:lnTo>
                      <a:lnTo>
                        <a:pt x="543445" y="202651"/>
                      </a:lnTo>
                      <a:lnTo>
                        <a:pt x="543305" y="213806"/>
                      </a:lnTo>
                      <a:lnTo>
                        <a:pt x="536632" y="216792"/>
                      </a:lnTo>
                      <a:lnTo>
                        <a:pt x="515378" y="205837"/>
                      </a:lnTo>
                      <a:lnTo>
                        <a:pt x="507754" y="208026"/>
                      </a:lnTo>
                      <a:lnTo>
                        <a:pt x="482267" y="203713"/>
                      </a:lnTo>
                      <a:lnTo>
                        <a:pt x="477976" y="229394"/>
                      </a:lnTo>
                      <a:lnTo>
                        <a:pt x="430979" y="222891"/>
                      </a:lnTo>
                      <a:lnTo>
                        <a:pt x="437982" y="172233"/>
                      </a:lnTo>
                      <a:lnTo>
                        <a:pt x="429778" y="162684"/>
                      </a:lnTo>
                      <a:lnTo>
                        <a:pt x="369136" y="175325"/>
                      </a:lnTo>
                      <a:lnTo>
                        <a:pt x="363501" y="162803"/>
                      </a:lnTo>
                      <a:lnTo>
                        <a:pt x="366114" y="162345"/>
                      </a:lnTo>
                      <a:lnTo>
                        <a:pt x="372984" y="159890"/>
                      </a:lnTo>
                      <a:lnTo>
                        <a:pt x="383182" y="159094"/>
                      </a:lnTo>
                      <a:lnTo>
                        <a:pt x="390147" y="155710"/>
                      </a:lnTo>
                      <a:lnTo>
                        <a:pt x="384114" y="150998"/>
                      </a:lnTo>
                      <a:lnTo>
                        <a:pt x="379085" y="143825"/>
                      </a:lnTo>
                      <a:lnTo>
                        <a:pt x="376926" y="137654"/>
                      </a:lnTo>
                      <a:lnTo>
                        <a:pt x="380774" y="133606"/>
                      </a:lnTo>
                      <a:lnTo>
                        <a:pt x="354381" y="120692"/>
                      </a:lnTo>
                      <a:lnTo>
                        <a:pt x="353396" y="116910"/>
                      </a:lnTo>
                      <a:lnTo>
                        <a:pt x="341361" y="115251"/>
                      </a:lnTo>
                      <a:lnTo>
                        <a:pt x="337540" y="112199"/>
                      </a:lnTo>
                      <a:lnTo>
                        <a:pt x="336593" y="107421"/>
                      </a:lnTo>
                      <a:lnTo>
                        <a:pt x="338032" y="101316"/>
                      </a:lnTo>
                      <a:lnTo>
                        <a:pt x="317820" y="57725"/>
                      </a:lnTo>
                      <a:lnTo>
                        <a:pt x="316002" y="48594"/>
                      </a:lnTo>
                      <a:lnTo>
                        <a:pt x="315510" y="36623"/>
                      </a:lnTo>
                      <a:lnTo>
                        <a:pt x="312897" y="7100"/>
                      </a:lnTo>
                      <a:lnTo>
                        <a:pt x="311798" y="2721"/>
                      </a:lnTo>
                      <a:lnTo>
                        <a:pt x="308731" y="0"/>
                      </a:lnTo>
                      <a:lnTo>
                        <a:pt x="219724" y="29344"/>
                      </a:lnTo>
                      <a:lnTo>
                        <a:pt x="210441" y="34918"/>
                      </a:lnTo>
                      <a:lnTo>
                        <a:pt x="190509" y="41819"/>
                      </a:lnTo>
                      <a:lnTo>
                        <a:pt x="182916" y="46729"/>
                      </a:lnTo>
                      <a:lnTo>
                        <a:pt x="164950" y="53817"/>
                      </a:lnTo>
                      <a:lnTo>
                        <a:pt x="152225" y="60320"/>
                      </a:lnTo>
                      <a:lnTo>
                        <a:pt x="134440" y="60182"/>
                      </a:lnTo>
                      <a:lnTo>
                        <a:pt x="126843" y="62504"/>
                      </a:lnTo>
                      <a:lnTo>
                        <a:pt x="116584" y="62331"/>
                      </a:lnTo>
                      <a:lnTo>
                        <a:pt x="97228" y="68502"/>
                      </a:lnTo>
                      <a:lnTo>
                        <a:pt x="89324" y="72351"/>
                      </a:lnTo>
                      <a:lnTo>
                        <a:pt x="81068" y="79345"/>
                      </a:lnTo>
                      <a:lnTo>
                        <a:pt x="69055" y="84587"/>
                      </a:lnTo>
                      <a:lnTo>
                        <a:pt x="63416" y="89299"/>
                      </a:lnTo>
                      <a:lnTo>
                        <a:pt x="55183" y="102166"/>
                      </a:lnTo>
                      <a:lnTo>
                        <a:pt x="50596" y="106612"/>
                      </a:lnTo>
                      <a:lnTo>
                        <a:pt x="44760" y="109930"/>
                      </a:lnTo>
                      <a:lnTo>
                        <a:pt x="19686" y="117667"/>
                      </a:lnTo>
                      <a:lnTo>
                        <a:pt x="2765" y="126712"/>
                      </a:lnTo>
                      <a:lnTo>
                        <a:pt x="1363" y="127707"/>
                      </a:lnTo>
                      <a:lnTo>
                        <a:pt x="0" y="132684"/>
                      </a:lnTo>
                      <a:lnTo>
                        <a:pt x="23075" y="147442"/>
                      </a:lnTo>
                      <a:lnTo>
                        <a:pt x="30312" y="156201"/>
                      </a:lnTo>
                      <a:lnTo>
                        <a:pt x="41401" y="150229"/>
                      </a:lnTo>
                      <a:lnTo>
                        <a:pt x="49388" y="170482"/>
                      </a:lnTo>
                      <a:lnTo>
                        <a:pt x="39511" y="173866"/>
                      </a:lnTo>
                      <a:lnTo>
                        <a:pt x="45351" y="178644"/>
                      </a:lnTo>
                      <a:lnTo>
                        <a:pt x="53240" y="241219"/>
                      </a:lnTo>
                      <a:lnTo>
                        <a:pt x="35543" y="247789"/>
                      </a:lnTo>
                      <a:lnTo>
                        <a:pt x="42094" y="258532"/>
                      </a:lnTo>
                      <a:lnTo>
                        <a:pt x="40882" y="263642"/>
                      </a:lnTo>
                      <a:lnTo>
                        <a:pt x="38496" y="265367"/>
                      </a:lnTo>
                      <a:lnTo>
                        <a:pt x="36451" y="266363"/>
                      </a:lnTo>
                      <a:lnTo>
                        <a:pt x="35050" y="269481"/>
                      </a:lnTo>
                      <a:lnTo>
                        <a:pt x="37853" y="273928"/>
                      </a:lnTo>
                      <a:lnTo>
                        <a:pt x="33562" y="275321"/>
                      </a:lnTo>
                      <a:lnTo>
                        <a:pt x="34698" y="279170"/>
                      </a:lnTo>
                      <a:lnTo>
                        <a:pt x="42711" y="286828"/>
                      </a:lnTo>
                      <a:lnTo>
                        <a:pt x="58114" y="290145"/>
                      </a:lnTo>
                      <a:lnTo>
                        <a:pt x="58366" y="303457"/>
                      </a:lnTo>
                      <a:lnTo>
                        <a:pt x="38835" y="314380"/>
                      </a:lnTo>
                      <a:lnTo>
                        <a:pt x="34328" y="345634"/>
                      </a:lnTo>
                      <a:lnTo>
                        <a:pt x="14677" y="357612"/>
                      </a:lnTo>
                      <a:lnTo>
                        <a:pt x="15245" y="383452"/>
                      </a:lnTo>
                      <a:lnTo>
                        <a:pt x="25648" y="382817"/>
                      </a:lnTo>
                      <a:lnTo>
                        <a:pt x="30560" y="377707"/>
                      </a:lnTo>
                      <a:lnTo>
                        <a:pt x="48333" y="387150"/>
                      </a:lnTo>
                      <a:lnTo>
                        <a:pt x="61604" y="384230"/>
                      </a:lnTo>
                      <a:lnTo>
                        <a:pt x="90768" y="425332"/>
                      </a:lnTo>
                      <a:lnTo>
                        <a:pt x="93912" y="434463"/>
                      </a:lnTo>
                      <a:lnTo>
                        <a:pt x="92889" y="439639"/>
                      </a:lnTo>
                      <a:lnTo>
                        <a:pt x="75745" y="451498"/>
                      </a:lnTo>
                      <a:lnTo>
                        <a:pt x="80721" y="457802"/>
                      </a:lnTo>
                      <a:lnTo>
                        <a:pt x="80494" y="462779"/>
                      </a:lnTo>
                      <a:lnTo>
                        <a:pt x="79471" y="467623"/>
                      </a:lnTo>
                      <a:lnTo>
                        <a:pt x="148658" y="565875"/>
                      </a:lnTo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1270" cap="rnd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</a:ln>
              </p:spPr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270" name="Полилиния: фигура 1129">
                  <a:extLst>
                    <a:ext uri="{FF2B5EF4-FFF2-40B4-BE49-F238E27FC236}">
                      <a16:creationId xmlns:a16="http://schemas.microsoft.com/office/drawing/2014/main" id="{C8E3B26F-8A51-4D8B-8E30-E6C8589A1A41}"/>
                    </a:ext>
                  </a:extLst>
                </p:cNvPr>
                <p:cNvSpPr/>
                <p:nvPr/>
              </p:nvSpPr>
              <p:spPr>
                <a:xfrm>
                  <a:off x="4546046" y="3826693"/>
                  <a:ext cx="500882" cy="572921"/>
                </a:xfrm>
                <a:custGeom>
                  <a:avLst/>
                  <a:gdLst>
                    <a:gd name="connsiteX0" fmla="*/ 30 w 500882"/>
                    <a:gd name="connsiteY0" fmla="*/ 477469 h 572921"/>
                    <a:gd name="connsiteX1" fmla="*/ 17254 w 500882"/>
                    <a:gd name="connsiteY1" fmla="*/ 498963 h 572921"/>
                    <a:gd name="connsiteX2" fmla="*/ 27596 w 500882"/>
                    <a:gd name="connsiteY2" fmla="*/ 492659 h 572921"/>
                    <a:gd name="connsiteX3" fmla="*/ 30210 w 500882"/>
                    <a:gd name="connsiteY3" fmla="*/ 494915 h 572921"/>
                    <a:gd name="connsiteX4" fmla="*/ 33921 w 500882"/>
                    <a:gd name="connsiteY4" fmla="*/ 492924 h 572921"/>
                    <a:gd name="connsiteX5" fmla="*/ 35247 w 500882"/>
                    <a:gd name="connsiteY5" fmla="*/ 493312 h 572921"/>
                    <a:gd name="connsiteX6" fmla="*/ 33769 w 500882"/>
                    <a:gd name="connsiteY6" fmla="*/ 501387 h 572921"/>
                    <a:gd name="connsiteX7" fmla="*/ 40397 w 500882"/>
                    <a:gd name="connsiteY7" fmla="*/ 508620 h 572921"/>
                    <a:gd name="connsiteX8" fmla="*/ 52633 w 500882"/>
                    <a:gd name="connsiteY8" fmla="*/ 501832 h 572921"/>
                    <a:gd name="connsiteX9" fmla="*/ 72312 w 500882"/>
                    <a:gd name="connsiteY9" fmla="*/ 518767 h 572921"/>
                    <a:gd name="connsiteX10" fmla="*/ 77038 w 500882"/>
                    <a:gd name="connsiteY10" fmla="*/ 527360 h 572921"/>
                    <a:gd name="connsiteX11" fmla="*/ 85889 w 500882"/>
                    <a:gd name="connsiteY11" fmla="*/ 531541 h 572921"/>
                    <a:gd name="connsiteX12" fmla="*/ 90270 w 500882"/>
                    <a:gd name="connsiteY12" fmla="*/ 535787 h 572921"/>
                    <a:gd name="connsiteX13" fmla="*/ 94875 w 500882"/>
                    <a:gd name="connsiteY13" fmla="*/ 546677 h 572921"/>
                    <a:gd name="connsiteX14" fmla="*/ 93929 w 500882"/>
                    <a:gd name="connsiteY14" fmla="*/ 550858 h 572921"/>
                    <a:gd name="connsiteX15" fmla="*/ 95065 w 500882"/>
                    <a:gd name="connsiteY15" fmla="*/ 553047 h 572921"/>
                    <a:gd name="connsiteX16" fmla="*/ 93058 w 500882"/>
                    <a:gd name="connsiteY16" fmla="*/ 555768 h 572921"/>
                    <a:gd name="connsiteX17" fmla="*/ 89498 w 500882"/>
                    <a:gd name="connsiteY17" fmla="*/ 570506 h 572921"/>
                    <a:gd name="connsiteX18" fmla="*/ 104097 w 500882"/>
                    <a:gd name="connsiteY18" fmla="*/ 569179 h 572921"/>
                    <a:gd name="connsiteX19" fmla="*/ 112811 w 500882"/>
                    <a:gd name="connsiteY19" fmla="*/ 560858 h 572921"/>
                    <a:gd name="connsiteX20" fmla="*/ 119920 w 500882"/>
                    <a:gd name="connsiteY20" fmla="*/ 569571 h 572921"/>
                    <a:gd name="connsiteX21" fmla="*/ 125680 w 500882"/>
                    <a:gd name="connsiteY21" fmla="*/ 563797 h 572921"/>
                    <a:gd name="connsiteX22" fmla="*/ 141848 w 500882"/>
                    <a:gd name="connsiteY22" fmla="*/ 558356 h 572921"/>
                    <a:gd name="connsiteX23" fmla="*/ 153255 w 500882"/>
                    <a:gd name="connsiteY23" fmla="*/ 572922 h 572921"/>
                    <a:gd name="connsiteX24" fmla="*/ 176977 w 500882"/>
                    <a:gd name="connsiteY24" fmla="*/ 564308 h 572921"/>
                    <a:gd name="connsiteX25" fmla="*/ 200151 w 500882"/>
                    <a:gd name="connsiteY25" fmla="*/ 528807 h 572921"/>
                    <a:gd name="connsiteX26" fmla="*/ 214754 w 500882"/>
                    <a:gd name="connsiteY26" fmla="*/ 514719 h 572921"/>
                    <a:gd name="connsiteX27" fmla="*/ 212293 w 500882"/>
                    <a:gd name="connsiteY27" fmla="*/ 506411 h 572921"/>
                    <a:gd name="connsiteX28" fmla="*/ 272284 w 500882"/>
                    <a:gd name="connsiteY28" fmla="*/ 473152 h 572921"/>
                    <a:gd name="connsiteX29" fmla="*/ 285922 w 500882"/>
                    <a:gd name="connsiteY29" fmla="*/ 471626 h 572921"/>
                    <a:gd name="connsiteX30" fmla="*/ 288346 w 500882"/>
                    <a:gd name="connsiteY30" fmla="*/ 474877 h 572921"/>
                    <a:gd name="connsiteX31" fmla="*/ 293402 w 500882"/>
                    <a:gd name="connsiteY31" fmla="*/ 476204 h 572921"/>
                    <a:gd name="connsiteX32" fmla="*/ 299416 w 500882"/>
                    <a:gd name="connsiteY32" fmla="*/ 473550 h 572921"/>
                    <a:gd name="connsiteX33" fmla="*/ 303684 w 500882"/>
                    <a:gd name="connsiteY33" fmla="*/ 477598 h 572921"/>
                    <a:gd name="connsiteX34" fmla="*/ 313538 w 500882"/>
                    <a:gd name="connsiteY34" fmla="*/ 468865 h 572921"/>
                    <a:gd name="connsiteX35" fmla="*/ 313917 w 500882"/>
                    <a:gd name="connsiteY35" fmla="*/ 454791 h 572921"/>
                    <a:gd name="connsiteX36" fmla="*/ 313462 w 500882"/>
                    <a:gd name="connsiteY36" fmla="*/ 447232 h 572921"/>
                    <a:gd name="connsiteX37" fmla="*/ 312288 w 500882"/>
                    <a:gd name="connsiteY37" fmla="*/ 440232 h 572921"/>
                    <a:gd name="connsiteX38" fmla="*/ 312373 w 500882"/>
                    <a:gd name="connsiteY38" fmla="*/ 438772 h 572921"/>
                    <a:gd name="connsiteX39" fmla="*/ 316448 w 500882"/>
                    <a:gd name="connsiteY39" fmla="*/ 429827 h 572921"/>
                    <a:gd name="connsiteX40" fmla="*/ 320640 w 500882"/>
                    <a:gd name="connsiteY40" fmla="*/ 424252 h 572921"/>
                    <a:gd name="connsiteX41" fmla="*/ 321814 w 500882"/>
                    <a:gd name="connsiteY41" fmla="*/ 421465 h 572921"/>
                    <a:gd name="connsiteX42" fmla="*/ 323140 w 500882"/>
                    <a:gd name="connsiteY42" fmla="*/ 420818 h 572921"/>
                    <a:gd name="connsiteX43" fmla="*/ 324617 w 500882"/>
                    <a:gd name="connsiteY43" fmla="*/ 421288 h 572921"/>
                    <a:gd name="connsiteX44" fmla="*/ 329692 w 500882"/>
                    <a:gd name="connsiteY44" fmla="*/ 418103 h 572921"/>
                    <a:gd name="connsiteX45" fmla="*/ 338031 w 500882"/>
                    <a:gd name="connsiteY45" fmla="*/ 416378 h 572921"/>
                    <a:gd name="connsiteX46" fmla="*/ 338363 w 500882"/>
                    <a:gd name="connsiteY46" fmla="*/ 413392 h 572921"/>
                    <a:gd name="connsiteX47" fmla="*/ 342571 w 500882"/>
                    <a:gd name="connsiteY47" fmla="*/ 413868 h 572921"/>
                    <a:gd name="connsiteX48" fmla="*/ 342816 w 500882"/>
                    <a:gd name="connsiteY48" fmla="*/ 413922 h 572921"/>
                    <a:gd name="connsiteX49" fmla="*/ 342859 w 500882"/>
                    <a:gd name="connsiteY49" fmla="*/ 413985 h 572921"/>
                    <a:gd name="connsiteX50" fmla="*/ 342946 w 500882"/>
                    <a:gd name="connsiteY50" fmla="*/ 414013 h 572921"/>
                    <a:gd name="connsiteX51" fmla="*/ 343931 w 500882"/>
                    <a:gd name="connsiteY51" fmla="*/ 414142 h 572921"/>
                    <a:gd name="connsiteX52" fmla="*/ 343966 w 500882"/>
                    <a:gd name="connsiteY52" fmla="*/ 414173 h 572921"/>
                    <a:gd name="connsiteX53" fmla="*/ 344054 w 500882"/>
                    <a:gd name="connsiteY53" fmla="*/ 414389 h 572921"/>
                    <a:gd name="connsiteX54" fmla="*/ 346553 w 500882"/>
                    <a:gd name="connsiteY54" fmla="*/ 415034 h 572921"/>
                    <a:gd name="connsiteX55" fmla="*/ 345531 w 500882"/>
                    <a:gd name="connsiteY55" fmla="*/ 422001 h 572921"/>
                    <a:gd name="connsiteX56" fmla="*/ 348068 w 500882"/>
                    <a:gd name="connsiteY56" fmla="*/ 424059 h 572921"/>
                    <a:gd name="connsiteX57" fmla="*/ 355711 w 500882"/>
                    <a:gd name="connsiteY57" fmla="*/ 430230 h 572921"/>
                    <a:gd name="connsiteX58" fmla="*/ 361535 w 500882"/>
                    <a:gd name="connsiteY58" fmla="*/ 430878 h 572921"/>
                    <a:gd name="connsiteX59" fmla="*/ 363732 w 500882"/>
                    <a:gd name="connsiteY59" fmla="*/ 429816 h 572921"/>
                    <a:gd name="connsiteX60" fmla="*/ 363982 w 500882"/>
                    <a:gd name="connsiteY60" fmla="*/ 429637 h 572921"/>
                    <a:gd name="connsiteX61" fmla="*/ 363934 w 500882"/>
                    <a:gd name="connsiteY61" fmla="*/ 428642 h 572921"/>
                    <a:gd name="connsiteX62" fmla="*/ 364265 w 500882"/>
                    <a:gd name="connsiteY62" fmla="*/ 428343 h 572921"/>
                    <a:gd name="connsiteX63" fmla="*/ 365856 w 500882"/>
                    <a:gd name="connsiteY63" fmla="*/ 430002 h 572921"/>
                    <a:gd name="connsiteX64" fmla="*/ 366916 w 500882"/>
                    <a:gd name="connsiteY64" fmla="*/ 431064 h 572921"/>
                    <a:gd name="connsiteX65" fmla="*/ 367825 w 500882"/>
                    <a:gd name="connsiteY65" fmla="*/ 432125 h 572921"/>
                    <a:gd name="connsiteX66" fmla="*/ 371423 w 500882"/>
                    <a:gd name="connsiteY66" fmla="*/ 433253 h 572921"/>
                    <a:gd name="connsiteX67" fmla="*/ 376653 w 500882"/>
                    <a:gd name="connsiteY67" fmla="*/ 427414 h 572921"/>
                    <a:gd name="connsiteX68" fmla="*/ 381644 w 500882"/>
                    <a:gd name="connsiteY68" fmla="*/ 423831 h 572921"/>
                    <a:gd name="connsiteX69" fmla="*/ 409389 w 500882"/>
                    <a:gd name="connsiteY69" fmla="*/ 398256 h 572921"/>
                    <a:gd name="connsiteX70" fmla="*/ 415396 w 500882"/>
                    <a:gd name="connsiteY70" fmla="*/ 403167 h 572921"/>
                    <a:gd name="connsiteX71" fmla="*/ 422481 w 500882"/>
                    <a:gd name="connsiteY71" fmla="*/ 392709 h 572921"/>
                    <a:gd name="connsiteX72" fmla="*/ 431794 w 500882"/>
                    <a:gd name="connsiteY72" fmla="*/ 382888 h 572921"/>
                    <a:gd name="connsiteX73" fmla="*/ 434710 w 500882"/>
                    <a:gd name="connsiteY73" fmla="*/ 373896 h 572921"/>
                    <a:gd name="connsiteX74" fmla="*/ 436869 w 500882"/>
                    <a:gd name="connsiteY74" fmla="*/ 362025 h 572921"/>
                    <a:gd name="connsiteX75" fmla="*/ 445155 w 500882"/>
                    <a:gd name="connsiteY75" fmla="*/ 348348 h 572921"/>
                    <a:gd name="connsiteX76" fmla="*/ 456479 w 500882"/>
                    <a:gd name="connsiteY76" fmla="*/ 336835 h 572921"/>
                    <a:gd name="connsiteX77" fmla="*/ 461921 w 500882"/>
                    <a:gd name="connsiteY77" fmla="*/ 330730 h 572921"/>
                    <a:gd name="connsiteX78" fmla="*/ 477532 w 500882"/>
                    <a:gd name="connsiteY78" fmla="*/ 327346 h 572921"/>
                    <a:gd name="connsiteX79" fmla="*/ 490885 w 500882"/>
                    <a:gd name="connsiteY79" fmla="*/ 320259 h 572921"/>
                    <a:gd name="connsiteX80" fmla="*/ 487363 w 500882"/>
                    <a:gd name="connsiteY80" fmla="*/ 312999 h 572921"/>
                    <a:gd name="connsiteX81" fmla="*/ 488196 w 500882"/>
                    <a:gd name="connsiteY81" fmla="*/ 308951 h 572921"/>
                    <a:gd name="connsiteX82" fmla="*/ 489749 w 500882"/>
                    <a:gd name="connsiteY82" fmla="*/ 303974 h 572921"/>
                    <a:gd name="connsiteX83" fmla="*/ 490204 w 500882"/>
                    <a:gd name="connsiteY83" fmla="*/ 300059 h 572921"/>
                    <a:gd name="connsiteX84" fmla="*/ 489219 w 500882"/>
                    <a:gd name="connsiteY84" fmla="*/ 296874 h 572921"/>
                    <a:gd name="connsiteX85" fmla="*/ 489271 w 500882"/>
                    <a:gd name="connsiteY85" fmla="*/ 294551 h 572921"/>
                    <a:gd name="connsiteX86" fmla="*/ 486469 w 500882"/>
                    <a:gd name="connsiteY86" fmla="*/ 293556 h 572921"/>
                    <a:gd name="connsiteX87" fmla="*/ 485976 w 500882"/>
                    <a:gd name="connsiteY87" fmla="*/ 292627 h 572921"/>
                    <a:gd name="connsiteX88" fmla="*/ 485881 w 500882"/>
                    <a:gd name="connsiteY88" fmla="*/ 291034 h 572921"/>
                    <a:gd name="connsiteX89" fmla="*/ 484291 w 500882"/>
                    <a:gd name="connsiteY89" fmla="*/ 290238 h 572921"/>
                    <a:gd name="connsiteX90" fmla="*/ 482473 w 500882"/>
                    <a:gd name="connsiteY90" fmla="*/ 290492 h 572921"/>
                    <a:gd name="connsiteX91" fmla="*/ 480769 w 500882"/>
                    <a:gd name="connsiteY91" fmla="*/ 290618 h 572921"/>
                    <a:gd name="connsiteX92" fmla="*/ 479898 w 500882"/>
                    <a:gd name="connsiteY92" fmla="*/ 289755 h 572921"/>
                    <a:gd name="connsiteX93" fmla="*/ 478383 w 500882"/>
                    <a:gd name="connsiteY93" fmla="*/ 289376 h 572921"/>
                    <a:gd name="connsiteX94" fmla="*/ 477550 w 500882"/>
                    <a:gd name="connsiteY94" fmla="*/ 287982 h 572921"/>
                    <a:gd name="connsiteX95" fmla="*/ 475997 w 500882"/>
                    <a:gd name="connsiteY95" fmla="*/ 285129 h 572921"/>
                    <a:gd name="connsiteX96" fmla="*/ 473914 w 500882"/>
                    <a:gd name="connsiteY96" fmla="*/ 282142 h 572921"/>
                    <a:gd name="connsiteX97" fmla="*/ 471717 w 500882"/>
                    <a:gd name="connsiteY97" fmla="*/ 282072 h 572921"/>
                    <a:gd name="connsiteX98" fmla="*/ 470581 w 500882"/>
                    <a:gd name="connsiteY98" fmla="*/ 280214 h 572921"/>
                    <a:gd name="connsiteX99" fmla="*/ 470581 w 500882"/>
                    <a:gd name="connsiteY99" fmla="*/ 278157 h 572921"/>
                    <a:gd name="connsiteX100" fmla="*/ 469748 w 500882"/>
                    <a:gd name="connsiteY100" fmla="*/ 276830 h 572921"/>
                    <a:gd name="connsiteX101" fmla="*/ 468120 w 500882"/>
                    <a:gd name="connsiteY101" fmla="*/ 274839 h 572921"/>
                    <a:gd name="connsiteX102" fmla="*/ 466794 w 500882"/>
                    <a:gd name="connsiteY102" fmla="*/ 271853 h 572921"/>
                    <a:gd name="connsiteX103" fmla="*/ 465241 w 500882"/>
                    <a:gd name="connsiteY103" fmla="*/ 271285 h 572921"/>
                    <a:gd name="connsiteX104" fmla="*/ 456307 w 500882"/>
                    <a:gd name="connsiteY104" fmla="*/ 269891 h 572921"/>
                    <a:gd name="connsiteX105" fmla="*/ 457747 w 500882"/>
                    <a:gd name="connsiteY105" fmla="*/ 268166 h 572921"/>
                    <a:gd name="connsiteX106" fmla="*/ 459299 w 500882"/>
                    <a:gd name="connsiteY106" fmla="*/ 265711 h 572921"/>
                    <a:gd name="connsiteX107" fmla="*/ 460019 w 500882"/>
                    <a:gd name="connsiteY107" fmla="*/ 264118 h 572921"/>
                    <a:gd name="connsiteX108" fmla="*/ 460473 w 500882"/>
                    <a:gd name="connsiteY108" fmla="*/ 263189 h 572921"/>
                    <a:gd name="connsiteX109" fmla="*/ 461950 w 500882"/>
                    <a:gd name="connsiteY109" fmla="*/ 260668 h 572921"/>
                    <a:gd name="connsiteX110" fmla="*/ 462594 w 500882"/>
                    <a:gd name="connsiteY110" fmla="*/ 258146 h 572921"/>
                    <a:gd name="connsiteX111" fmla="*/ 463617 w 500882"/>
                    <a:gd name="connsiteY111" fmla="*/ 255558 h 572921"/>
                    <a:gd name="connsiteX112" fmla="*/ 464866 w 500882"/>
                    <a:gd name="connsiteY112" fmla="*/ 252572 h 572921"/>
                    <a:gd name="connsiteX113" fmla="*/ 467290 w 500882"/>
                    <a:gd name="connsiteY113" fmla="*/ 250183 h 572921"/>
                    <a:gd name="connsiteX114" fmla="*/ 468616 w 500882"/>
                    <a:gd name="connsiteY114" fmla="*/ 249055 h 572921"/>
                    <a:gd name="connsiteX115" fmla="*/ 470433 w 500882"/>
                    <a:gd name="connsiteY115" fmla="*/ 247462 h 572921"/>
                    <a:gd name="connsiteX116" fmla="*/ 473615 w 500882"/>
                    <a:gd name="connsiteY116" fmla="*/ 245007 h 572921"/>
                    <a:gd name="connsiteX117" fmla="*/ 475887 w 500882"/>
                    <a:gd name="connsiteY117" fmla="*/ 243016 h 572921"/>
                    <a:gd name="connsiteX118" fmla="*/ 476379 w 500882"/>
                    <a:gd name="connsiteY118" fmla="*/ 242597 h 572921"/>
                    <a:gd name="connsiteX119" fmla="*/ 478538 w 500882"/>
                    <a:gd name="connsiteY119" fmla="*/ 240673 h 572921"/>
                    <a:gd name="connsiteX120" fmla="*/ 481341 w 500882"/>
                    <a:gd name="connsiteY120" fmla="*/ 239744 h 572921"/>
                    <a:gd name="connsiteX121" fmla="*/ 484408 w 500882"/>
                    <a:gd name="connsiteY121" fmla="*/ 239222 h 572921"/>
                    <a:gd name="connsiteX122" fmla="*/ 486302 w 500882"/>
                    <a:gd name="connsiteY122" fmla="*/ 239352 h 572921"/>
                    <a:gd name="connsiteX123" fmla="*/ 488650 w 500882"/>
                    <a:gd name="connsiteY123" fmla="*/ 238622 h 572921"/>
                    <a:gd name="connsiteX124" fmla="*/ 491074 w 500882"/>
                    <a:gd name="connsiteY124" fmla="*/ 237759 h 572921"/>
                    <a:gd name="connsiteX125" fmla="*/ 491907 w 500882"/>
                    <a:gd name="connsiteY125" fmla="*/ 236300 h 572921"/>
                    <a:gd name="connsiteX126" fmla="*/ 493800 w 500882"/>
                    <a:gd name="connsiteY126" fmla="*/ 234110 h 572921"/>
                    <a:gd name="connsiteX127" fmla="*/ 495997 w 500882"/>
                    <a:gd name="connsiteY127" fmla="*/ 232583 h 572921"/>
                    <a:gd name="connsiteX128" fmla="*/ 497550 w 500882"/>
                    <a:gd name="connsiteY128" fmla="*/ 230858 h 572921"/>
                    <a:gd name="connsiteX129" fmla="*/ 499443 w 500882"/>
                    <a:gd name="connsiteY129" fmla="*/ 228403 h 572921"/>
                    <a:gd name="connsiteX130" fmla="*/ 500882 w 500882"/>
                    <a:gd name="connsiteY130" fmla="*/ 226412 h 572921"/>
                    <a:gd name="connsiteX131" fmla="*/ 481254 w 500882"/>
                    <a:gd name="connsiteY131" fmla="*/ 205907 h 572921"/>
                    <a:gd name="connsiteX132" fmla="*/ 473637 w 500882"/>
                    <a:gd name="connsiteY132" fmla="*/ 207633 h 572921"/>
                    <a:gd name="connsiteX133" fmla="*/ 470305 w 500882"/>
                    <a:gd name="connsiteY133" fmla="*/ 205310 h 572921"/>
                    <a:gd name="connsiteX134" fmla="*/ 455452 w 500882"/>
                    <a:gd name="connsiteY134" fmla="*/ 207832 h 572921"/>
                    <a:gd name="connsiteX135" fmla="*/ 450562 w 500882"/>
                    <a:gd name="connsiteY135" fmla="*/ 205642 h 572921"/>
                    <a:gd name="connsiteX136" fmla="*/ 447268 w 500882"/>
                    <a:gd name="connsiteY136" fmla="*/ 202656 h 572921"/>
                    <a:gd name="connsiteX137" fmla="*/ 441644 w 500882"/>
                    <a:gd name="connsiteY137" fmla="*/ 200665 h 572921"/>
                    <a:gd name="connsiteX138" fmla="*/ 437254 w 500882"/>
                    <a:gd name="connsiteY138" fmla="*/ 193890 h 572921"/>
                    <a:gd name="connsiteX139" fmla="*/ 431714 w 500882"/>
                    <a:gd name="connsiteY139" fmla="*/ 192364 h 572921"/>
                    <a:gd name="connsiteX140" fmla="*/ 430426 w 500882"/>
                    <a:gd name="connsiteY140" fmla="*/ 184182 h 572921"/>
                    <a:gd name="connsiteX141" fmla="*/ 426385 w 500882"/>
                    <a:gd name="connsiteY141" fmla="*/ 184293 h 572921"/>
                    <a:gd name="connsiteX142" fmla="*/ 416978 w 500882"/>
                    <a:gd name="connsiteY142" fmla="*/ 194891 h 572921"/>
                    <a:gd name="connsiteX143" fmla="*/ 412926 w 500882"/>
                    <a:gd name="connsiteY143" fmla="*/ 193033 h 572921"/>
                    <a:gd name="connsiteX144" fmla="*/ 409017 w 500882"/>
                    <a:gd name="connsiteY144" fmla="*/ 184917 h 572921"/>
                    <a:gd name="connsiteX145" fmla="*/ 404484 w 500882"/>
                    <a:gd name="connsiteY145" fmla="*/ 185912 h 572921"/>
                    <a:gd name="connsiteX146" fmla="*/ 408271 w 500882"/>
                    <a:gd name="connsiteY146" fmla="*/ 212071 h 572921"/>
                    <a:gd name="connsiteX147" fmla="*/ 395118 w 500882"/>
                    <a:gd name="connsiteY147" fmla="*/ 212416 h 572921"/>
                    <a:gd name="connsiteX148" fmla="*/ 396633 w 500882"/>
                    <a:gd name="connsiteY148" fmla="*/ 197307 h 572921"/>
                    <a:gd name="connsiteX149" fmla="*/ 395459 w 500882"/>
                    <a:gd name="connsiteY149" fmla="*/ 187453 h 572921"/>
                    <a:gd name="connsiteX150" fmla="*/ 392922 w 500882"/>
                    <a:gd name="connsiteY150" fmla="*/ 181148 h 572921"/>
                    <a:gd name="connsiteX151" fmla="*/ 387832 w 500882"/>
                    <a:gd name="connsiteY151" fmla="*/ 175242 h 572921"/>
                    <a:gd name="connsiteX152" fmla="*/ 384310 w 500882"/>
                    <a:gd name="connsiteY152" fmla="*/ 173716 h 572921"/>
                    <a:gd name="connsiteX153" fmla="*/ 374297 w 500882"/>
                    <a:gd name="connsiteY153" fmla="*/ 176304 h 572921"/>
                    <a:gd name="connsiteX154" fmla="*/ 365711 w 500882"/>
                    <a:gd name="connsiteY154" fmla="*/ 181016 h 572921"/>
                    <a:gd name="connsiteX155" fmla="*/ 361700 w 500882"/>
                    <a:gd name="connsiteY155" fmla="*/ 173239 h 572921"/>
                    <a:gd name="connsiteX156" fmla="*/ 343499 w 500882"/>
                    <a:gd name="connsiteY156" fmla="*/ 172828 h 572921"/>
                    <a:gd name="connsiteX157" fmla="*/ 340394 w 500882"/>
                    <a:gd name="connsiteY157" fmla="*/ 176412 h 572921"/>
                    <a:gd name="connsiteX158" fmla="*/ 333584 w 500882"/>
                    <a:gd name="connsiteY158" fmla="*/ 170705 h 572921"/>
                    <a:gd name="connsiteX159" fmla="*/ 333906 w 500882"/>
                    <a:gd name="connsiteY159" fmla="*/ 148588 h 572921"/>
                    <a:gd name="connsiteX160" fmla="*/ 339208 w 500882"/>
                    <a:gd name="connsiteY160" fmla="*/ 146199 h 572921"/>
                    <a:gd name="connsiteX161" fmla="*/ 345575 w 500882"/>
                    <a:gd name="connsiteY161" fmla="*/ 152171 h 572921"/>
                    <a:gd name="connsiteX162" fmla="*/ 352444 w 500882"/>
                    <a:gd name="connsiteY162" fmla="*/ 153963 h 572921"/>
                    <a:gd name="connsiteX163" fmla="*/ 358371 w 500882"/>
                    <a:gd name="connsiteY163" fmla="*/ 153100 h 572921"/>
                    <a:gd name="connsiteX164" fmla="*/ 360985 w 500882"/>
                    <a:gd name="connsiteY164" fmla="*/ 145343 h 572921"/>
                    <a:gd name="connsiteX165" fmla="*/ 342749 w 500882"/>
                    <a:gd name="connsiteY165" fmla="*/ 121699 h 572921"/>
                    <a:gd name="connsiteX166" fmla="*/ 343242 w 500882"/>
                    <a:gd name="connsiteY166" fmla="*/ 116125 h 572921"/>
                    <a:gd name="connsiteX167" fmla="*/ 339114 w 500882"/>
                    <a:gd name="connsiteY167" fmla="*/ 110153 h 572921"/>
                    <a:gd name="connsiteX168" fmla="*/ 340136 w 500882"/>
                    <a:gd name="connsiteY168" fmla="*/ 102542 h 572921"/>
                    <a:gd name="connsiteX169" fmla="*/ 347374 w 500882"/>
                    <a:gd name="connsiteY169" fmla="*/ 89993 h 572921"/>
                    <a:gd name="connsiteX170" fmla="*/ 358686 w 500882"/>
                    <a:gd name="connsiteY170" fmla="*/ 75408 h 572921"/>
                    <a:gd name="connsiteX171" fmla="*/ 362886 w 500882"/>
                    <a:gd name="connsiteY171" fmla="*/ 75052 h 572921"/>
                    <a:gd name="connsiteX172" fmla="*/ 363681 w 500882"/>
                    <a:gd name="connsiteY172" fmla="*/ 72132 h 572921"/>
                    <a:gd name="connsiteX173" fmla="*/ 366105 w 500882"/>
                    <a:gd name="connsiteY173" fmla="*/ 70672 h 572921"/>
                    <a:gd name="connsiteX174" fmla="*/ 369172 w 500882"/>
                    <a:gd name="connsiteY174" fmla="*/ 70820 h 572921"/>
                    <a:gd name="connsiteX175" fmla="*/ 369289 w 500882"/>
                    <a:gd name="connsiteY175" fmla="*/ 68099 h 572921"/>
                    <a:gd name="connsiteX176" fmla="*/ 360886 w 500882"/>
                    <a:gd name="connsiteY176" fmla="*/ 57436 h 572921"/>
                    <a:gd name="connsiteX177" fmla="*/ 342537 w 500882"/>
                    <a:gd name="connsiteY177" fmla="*/ 73143 h 572921"/>
                    <a:gd name="connsiteX178" fmla="*/ 326044 w 500882"/>
                    <a:gd name="connsiteY178" fmla="*/ 82519 h 572921"/>
                    <a:gd name="connsiteX179" fmla="*/ 294171 w 500882"/>
                    <a:gd name="connsiteY179" fmla="*/ 1593 h 572921"/>
                    <a:gd name="connsiteX180" fmla="*/ 281810 w 500882"/>
                    <a:gd name="connsiteY180" fmla="*/ 0 h 572921"/>
                    <a:gd name="connsiteX181" fmla="*/ 269903 w 500882"/>
                    <a:gd name="connsiteY181" fmla="*/ 5441 h 572921"/>
                    <a:gd name="connsiteX182" fmla="*/ 254906 w 500882"/>
                    <a:gd name="connsiteY182" fmla="*/ 16729 h 572921"/>
                    <a:gd name="connsiteX183" fmla="*/ 247850 w 500882"/>
                    <a:gd name="connsiteY183" fmla="*/ 27486 h 572921"/>
                    <a:gd name="connsiteX184" fmla="*/ 250160 w 500882"/>
                    <a:gd name="connsiteY184" fmla="*/ 33060 h 572921"/>
                    <a:gd name="connsiteX185" fmla="*/ 248267 w 500882"/>
                    <a:gd name="connsiteY185" fmla="*/ 40386 h 572921"/>
                    <a:gd name="connsiteX186" fmla="*/ 248797 w 500882"/>
                    <a:gd name="connsiteY186" fmla="*/ 44035 h 572921"/>
                    <a:gd name="connsiteX187" fmla="*/ 249049 w 500882"/>
                    <a:gd name="connsiteY187" fmla="*/ 45761 h 572921"/>
                    <a:gd name="connsiteX188" fmla="*/ 249410 w 500882"/>
                    <a:gd name="connsiteY188" fmla="*/ 48282 h 572921"/>
                    <a:gd name="connsiteX189" fmla="*/ 247099 w 500882"/>
                    <a:gd name="connsiteY189" fmla="*/ 57891 h 572921"/>
                    <a:gd name="connsiteX190" fmla="*/ 247781 w 500882"/>
                    <a:gd name="connsiteY190" fmla="*/ 59616 h 572921"/>
                    <a:gd name="connsiteX191" fmla="*/ 251114 w 500882"/>
                    <a:gd name="connsiteY191" fmla="*/ 62337 h 572921"/>
                    <a:gd name="connsiteX192" fmla="*/ 253651 w 500882"/>
                    <a:gd name="connsiteY192" fmla="*/ 69159 h 572921"/>
                    <a:gd name="connsiteX193" fmla="*/ 258756 w 500882"/>
                    <a:gd name="connsiteY193" fmla="*/ 75595 h 572921"/>
                    <a:gd name="connsiteX194" fmla="*/ 260120 w 500882"/>
                    <a:gd name="connsiteY194" fmla="*/ 81767 h 572921"/>
                    <a:gd name="connsiteX195" fmla="*/ 264623 w 500882"/>
                    <a:gd name="connsiteY195" fmla="*/ 88489 h 572921"/>
                    <a:gd name="connsiteX196" fmla="*/ 264846 w 500882"/>
                    <a:gd name="connsiteY196" fmla="*/ 93001 h 572921"/>
                    <a:gd name="connsiteX197" fmla="*/ 264013 w 500882"/>
                    <a:gd name="connsiteY197" fmla="*/ 94859 h 572921"/>
                    <a:gd name="connsiteX198" fmla="*/ 261892 w 500882"/>
                    <a:gd name="connsiteY198" fmla="*/ 101502 h 572921"/>
                    <a:gd name="connsiteX199" fmla="*/ 254689 w 500882"/>
                    <a:gd name="connsiteY199" fmla="*/ 114840 h 572921"/>
                    <a:gd name="connsiteX200" fmla="*/ 254377 w 500882"/>
                    <a:gd name="connsiteY200" fmla="*/ 117826 h 572921"/>
                    <a:gd name="connsiteX201" fmla="*/ 255930 w 500882"/>
                    <a:gd name="connsiteY201" fmla="*/ 123201 h 572921"/>
                    <a:gd name="connsiteX202" fmla="*/ 254074 w 500882"/>
                    <a:gd name="connsiteY202" fmla="*/ 130381 h 572921"/>
                    <a:gd name="connsiteX203" fmla="*/ 256385 w 500882"/>
                    <a:gd name="connsiteY203" fmla="*/ 134362 h 572921"/>
                    <a:gd name="connsiteX204" fmla="*/ 253847 w 500882"/>
                    <a:gd name="connsiteY204" fmla="*/ 140865 h 572921"/>
                    <a:gd name="connsiteX205" fmla="*/ 250098 w 500882"/>
                    <a:gd name="connsiteY205" fmla="*/ 141477 h 572921"/>
                    <a:gd name="connsiteX206" fmla="*/ 248583 w 500882"/>
                    <a:gd name="connsiteY206" fmla="*/ 141192 h 572921"/>
                    <a:gd name="connsiteX207" fmla="*/ 244247 w 500882"/>
                    <a:gd name="connsiteY207" fmla="*/ 143449 h 572921"/>
                    <a:gd name="connsiteX208" fmla="*/ 242391 w 500882"/>
                    <a:gd name="connsiteY208" fmla="*/ 144577 h 572921"/>
                    <a:gd name="connsiteX209" fmla="*/ 239210 w 500882"/>
                    <a:gd name="connsiteY209" fmla="*/ 148425 h 572921"/>
                    <a:gd name="connsiteX210" fmla="*/ 238528 w 500882"/>
                    <a:gd name="connsiteY210" fmla="*/ 157590 h 572921"/>
                    <a:gd name="connsiteX211" fmla="*/ 232881 w 500882"/>
                    <a:gd name="connsiteY211" fmla="*/ 172109 h 572921"/>
                    <a:gd name="connsiteX212" fmla="*/ 224285 w 500882"/>
                    <a:gd name="connsiteY212" fmla="*/ 174099 h 572921"/>
                    <a:gd name="connsiteX213" fmla="*/ 219054 w 500882"/>
                    <a:gd name="connsiteY213" fmla="*/ 170251 h 572921"/>
                    <a:gd name="connsiteX214" fmla="*/ 214105 w 500882"/>
                    <a:gd name="connsiteY214" fmla="*/ 172706 h 572921"/>
                    <a:gd name="connsiteX215" fmla="*/ 212173 w 500882"/>
                    <a:gd name="connsiteY215" fmla="*/ 180656 h 572921"/>
                    <a:gd name="connsiteX216" fmla="*/ 178547 w 500882"/>
                    <a:gd name="connsiteY216" fmla="*/ 208579 h 572921"/>
                    <a:gd name="connsiteX217" fmla="*/ 175669 w 500882"/>
                    <a:gd name="connsiteY217" fmla="*/ 207252 h 572921"/>
                    <a:gd name="connsiteX218" fmla="*/ 166890 w 500882"/>
                    <a:gd name="connsiteY218" fmla="*/ 213224 h 572921"/>
                    <a:gd name="connsiteX219" fmla="*/ 165148 w 500882"/>
                    <a:gd name="connsiteY219" fmla="*/ 211831 h 572921"/>
                    <a:gd name="connsiteX220" fmla="*/ 141035 w 500882"/>
                    <a:gd name="connsiteY220" fmla="*/ 231280 h 572921"/>
                    <a:gd name="connsiteX221" fmla="*/ 135449 w 500882"/>
                    <a:gd name="connsiteY221" fmla="*/ 250697 h 572921"/>
                    <a:gd name="connsiteX222" fmla="*/ 113824 w 500882"/>
                    <a:gd name="connsiteY222" fmla="*/ 262037 h 572921"/>
                    <a:gd name="connsiteX223" fmla="*/ 108821 w 500882"/>
                    <a:gd name="connsiteY223" fmla="*/ 269523 h 572921"/>
                    <a:gd name="connsiteX224" fmla="*/ 110791 w 500882"/>
                    <a:gd name="connsiteY224" fmla="*/ 276696 h 572921"/>
                    <a:gd name="connsiteX225" fmla="*/ 150711 w 500882"/>
                    <a:gd name="connsiteY225" fmla="*/ 361144 h 572921"/>
                    <a:gd name="connsiteX226" fmla="*/ 96387 w 500882"/>
                    <a:gd name="connsiteY226" fmla="*/ 371868 h 572921"/>
                    <a:gd name="connsiteX227" fmla="*/ 73638 w 500882"/>
                    <a:gd name="connsiteY227" fmla="*/ 454412 h 572921"/>
                    <a:gd name="connsiteX228" fmla="*/ 66681 w 500882"/>
                    <a:gd name="connsiteY228" fmla="*/ 465308 h 572921"/>
                    <a:gd name="connsiteX229" fmla="*/ 56808 w 500882"/>
                    <a:gd name="connsiteY229" fmla="*/ 471811 h 572921"/>
                    <a:gd name="connsiteX230" fmla="*/ 48411 w 500882"/>
                    <a:gd name="connsiteY230" fmla="*/ 475129 h 572921"/>
                    <a:gd name="connsiteX231" fmla="*/ 36088 w 500882"/>
                    <a:gd name="connsiteY231" fmla="*/ 475668 h 572921"/>
                    <a:gd name="connsiteX232" fmla="*/ 28415 w 500882"/>
                    <a:gd name="connsiteY232" fmla="*/ 475051 h 572921"/>
                    <a:gd name="connsiteX233" fmla="*/ 25347 w 500882"/>
                    <a:gd name="connsiteY233" fmla="*/ 473724 h 572921"/>
                    <a:gd name="connsiteX234" fmla="*/ 12301 w 500882"/>
                    <a:gd name="connsiteY234" fmla="*/ 476047 h 572921"/>
                    <a:gd name="connsiteX235" fmla="*/ 11846 w 500882"/>
                    <a:gd name="connsiteY235" fmla="*/ 476277 h 572921"/>
                    <a:gd name="connsiteX236" fmla="*/ 0 w 500882"/>
                    <a:gd name="connsiteY236" fmla="*/ 477538 h 572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</a:cxnLst>
                  <a:rect l="l" t="t" r="r" b="b"/>
                  <a:pathLst>
                    <a:path w="500882" h="572921">
                      <a:moveTo>
                        <a:pt x="30" y="477469"/>
                      </a:moveTo>
                      <a:lnTo>
                        <a:pt x="17254" y="498963"/>
                      </a:lnTo>
                      <a:lnTo>
                        <a:pt x="27596" y="492659"/>
                      </a:lnTo>
                      <a:lnTo>
                        <a:pt x="30210" y="494915"/>
                      </a:lnTo>
                      <a:lnTo>
                        <a:pt x="33921" y="492924"/>
                      </a:lnTo>
                      <a:lnTo>
                        <a:pt x="35247" y="493312"/>
                      </a:lnTo>
                      <a:lnTo>
                        <a:pt x="33769" y="501387"/>
                      </a:lnTo>
                      <a:lnTo>
                        <a:pt x="40397" y="508620"/>
                      </a:lnTo>
                      <a:lnTo>
                        <a:pt x="52633" y="501832"/>
                      </a:lnTo>
                      <a:lnTo>
                        <a:pt x="72312" y="518767"/>
                      </a:lnTo>
                      <a:lnTo>
                        <a:pt x="77038" y="527360"/>
                      </a:lnTo>
                      <a:lnTo>
                        <a:pt x="85889" y="531541"/>
                      </a:lnTo>
                      <a:lnTo>
                        <a:pt x="90270" y="535787"/>
                      </a:lnTo>
                      <a:lnTo>
                        <a:pt x="94875" y="546677"/>
                      </a:lnTo>
                      <a:lnTo>
                        <a:pt x="93929" y="550858"/>
                      </a:lnTo>
                      <a:lnTo>
                        <a:pt x="95065" y="553047"/>
                      </a:lnTo>
                      <a:lnTo>
                        <a:pt x="93058" y="555768"/>
                      </a:lnTo>
                      <a:lnTo>
                        <a:pt x="89498" y="570506"/>
                      </a:lnTo>
                      <a:lnTo>
                        <a:pt x="104097" y="569179"/>
                      </a:lnTo>
                      <a:lnTo>
                        <a:pt x="112811" y="560858"/>
                      </a:lnTo>
                      <a:lnTo>
                        <a:pt x="119920" y="569571"/>
                      </a:lnTo>
                      <a:lnTo>
                        <a:pt x="125680" y="563797"/>
                      </a:lnTo>
                      <a:lnTo>
                        <a:pt x="141848" y="558356"/>
                      </a:lnTo>
                      <a:lnTo>
                        <a:pt x="153255" y="572922"/>
                      </a:lnTo>
                      <a:lnTo>
                        <a:pt x="176977" y="564308"/>
                      </a:lnTo>
                      <a:lnTo>
                        <a:pt x="200151" y="528807"/>
                      </a:lnTo>
                      <a:lnTo>
                        <a:pt x="214754" y="514719"/>
                      </a:lnTo>
                      <a:lnTo>
                        <a:pt x="212293" y="506411"/>
                      </a:lnTo>
                      <a:lnTo>
                        <a:pt x="272284" y="473152"/>
                      </a:lnTo>
                      <a:lnTo>
                        <a:pt x="285922" y="471626"/>
                      </a:lnTo>
                      <a:lnTo>
                        <a:pt x="288346" y="474877"/>
                      </a:lnTo>
                      <a:lnTo>
                        <a:pt x="293402" y="476204"/>
                      </a:lnTo>
                      <a:lnTo>
                        <a:pt x="299416" y="473550"/>
                      </a:lnTo>
                      <a:lnTo>
                        <a:pt x="303684" y="477598"/>
                      </a:lnTo>
                      <a:lnTo>
                        <a:pt x="313538" y="468865"/>
                      </a:lnTo>
                      <a:lnTo>
                        <a:pt x="313917" y="454791"/>
                      </a:lnTo>
                      <a:lnTo>
                        <a:pt x="313462" y="447232"/>
                      </a:lnTo>
                      <a:lnTo>
                        <a:pt x="312288" y="440232"/>
                      </a:lnTo>
                      <a:lnTo>
                        <a:pt x="312373" y="438772"/>
                      </a:lnTo>
                      <a:lnTo>
                        <a:pt x="316448" y="429827"/>
                      </a:lnTo>
                      <a:lnTo>
                        <a:pt x="320640" y="424252"/>
                      </a:lnTo>
                      <a:lnTo>
                        <a:pt x="321814" y="421465"/>
                      </a:lnTo>
                      <a:lnTo>
                        <a:pt x="323140" y="420818"/>
                      </a:lnTo>
                      <a:lnTo>
                        <a:pt x="324617" y="421288"/>
                      </a:lnTo>
                      <a:lnTo>
                        <a:pt x="329692" y="418103"/>
                      </a:lnTo>
                      <a:lnTo>
                        <a:pt x="338031" y="416378"/>
                      </a:lnTo>
                      <a:lnTo>
                        <a:pt x="338363" y="413392"/>
                      </a:lnTo>
                      <a:lnTo>
                        <a:pt x="342571" y="413868"/>
                      </a:lnTo>
                      <a:lnTo>
                        <a:pt x="342816" y="413922"/>
                      </a:lnTo>
                      <a:lnTo>
                        <a:pt x="342859" y="413985"/>
                      </a:lnTo>
                      <a:lnTo>
                        <a:pt x="342946" y="414013"/>
                      </a:lnTo>
                      <a:lnTo>
                        <a:pt x="343931" y="414142"/>
                      </a:lnTo>
                      <a:lnTo>
                        <a:pt x="343966" y="414173"/>
                      </a:lnTo>
                      <a:lnTo>
                        <a:pt x="344054" y="414389"/>
                      </a:lnTo>
                      <a:lnTo>
                        <a:pt x="346553" y="415034"/>
                      </a:lnTo>
                      <a:lnTo>
                        <a:pt x="345531" y="422001"/>
                      </a:lnTo>
                      <a:lnTo>
                        <a:pt x="348068" y="424059"/>
                      </a:lnTo>
                      <a:lnTo>
                        <a:pt x="355711" y="430230"/>
                      </a:lnTo>
                      <a:lnTo>
                        <a:pt x="361535" y="430878"/>
                      </a:lnTo>
                      <a:lnTo>
                        <a:pt x="363732" y="429816"/>
                      </a:lnTo>
                      <a:lnTo>
                        <a:pt x="363982" y="429637"/>
                      </a:lnTo>
                      <a:lnTo>
                        <a:pt x="363934" y="428642"/>
                      </a:lnTo>
                      <a:lnTo>
                        <a:pt x="364265" y="428343"/>
                      </a:lnTo>
                      <a:lnTo>
                        <a:pt x="365856" y="430002"/>
                      </a:lnTo>
                      <a:lnTo>
                        <a:pt x="366916" y="431064"/>
                      </a:lnTo>
                      <a:lnTo>
                        <a:pt x="367825" y="432125"/>
                      </a:lnTo>
                      <a:lnTo>
                        <a:pt x="371423" y="433253"/>
                      </a:lnTo>
                      <a:lnTo>
                        <a:pt x="376653" y="427414"/>
                      </a:lnTo>
                      <a:lnTo>
                        <a:pt x="381644" y="423831"/>
                      </a:lnTo>
                      <a:lnTo>
                        <a:pt x="409389" y="398256"/>
                      </a:lnTo>
                      <a:lnTo>
                        <a:pt x="415396" y="403167"/>
                      </a:lnTo>
                      <a:lnTo>
                        <a:pt x="422481" y="392709"/>
                      </a:lnTo>
                      <a:lnTo>
                        <a:pt x="431794" y="382888"/>
                      </a:lnTo>
                      <a:lnTo>
                        <a:pt x="434710" y="373896"/>
                      </a:lnTo>
                      <a:lnTo>
                        <a:pt x="436869" y="362025"/>
                      </a:lnTo>
                      <a:lnTo>
                        <a:pt x="445155" y="348348"/>
                      </a:lnTo>
                      <a:lnTo>
                        <a:pt x="456479" y="336835"/>
                      </a:lnTo>
                      <a:lnTo>
                        <a:pt x="461921" y="330730"/>
                      </a:lnTo>
                      <a:lnTo>
                        <a:pt x="477532" y="327346"/>
                      </a:lnTo>
                      <a:lnTo>
                        <a:pt x="490885" y="320259"/>
                      </a:lnTo>
                      <a:lnTo>
                        <a:pt x="487363" y="312999"/>
                      </a:lnTo>
                      <a:lnTo>
                        <a:pt x="488196" y="308951"/>
                      </a:lnTo>
                      <a:lnTo>
                        <a:pt x="489749" y="303974"/>
                      </a:lnTo>
                      <a:lnTo>
                        <a:pt x="490204" y="300059"/>
                      </a:lnTo>
                      <a:lnTo>
                        <a:pt x="489219" y="296874"/>
                      </a:lnTo>
                      <a:lnTo>
                        <a:pt x="489271" y="294551"/>
                      </a:lnTo>
                      <a:lnTo>
                        <a:pt x="486469" y="293556"/>
                      </a:lnTo>
                      <a:lnTo>
                        <a:pt x="485976" y="292627"/>
                      </a:lnTo>
                      <a:lnTo>
                        <a:pt x="485881" y="291034"/>
                      </a:lnTo>
                      <a:lnTo>
                        <a:pt x="484291" y="290238"/>
                      </a:lnTo>
                      <a:lnTo>
                        <a:pt x="482473" y="290492"/>
                      </a:lnTo>
                      <a:lnTo>
                        <a:pt x="480769" y="290618"/>
                      </a:lnTo>
                      <a:lnTo>
                        <a:pt x="479898" y="289755"/>
                      </a:lnTo>
                      <a:lnTo>
                        <a:pt x="478383" y="289376"/>
                      </a:lnTo>
                      <a:lnTo>
                        <a:pt x="477550" y="287982"/>
                      </a:lnTo>
                      <a:lnTo>
                        <a:pt x="475997" y="285129"/>
                      </a:lnTo>
                      <a:lnTo>
                        <a:pt x="473914" y="282142"/>
                      </a:lnTo>
                      <a:lnTo>
                        <a:pt x="471717" y="282072"/>
                      </a:lnTo>
                      <a:lnTo>
                        <a:pt x="470581" y="280214"/>
                      </a:lnTo>
                      <a:lnTo>
                        <a:pt x="470581" y="278157"/>
                      </a:lnTo>
                      <a:lnTo>
                        <a:pt x="469748" y="276830"/>
                      </a:lnTo>
                      <a:lnTo>
                        <a:pt x="468120" y="274839"/>
                      </a:lnTo>
                      <a:lnTo>
                        <a:pt x="466794" y="271853"/>
                      </a:lnTo>
                      <a:lnTo>
                        <a:pt x="465241" y="271285"/>
                      </a:lnTo>
                      <a:lnTo>
                        <a:pt x="456307" y="269891"/>
                      </a:lnTo>
                      <a:lnTo>
                        <a:pt x="457747" y="268166"/>
                      </a:lnTo>
                      <a:lnTo>
                        <a:pt x="459299" y="265711"/>
                      </a:lnTo>
                      <a:lnTo>
                        <a:pt x="460019" y="264118"/>
                      </a:lnTo>
                      <a:lnTo>
                        <a:pt x="460473" y="263189"/>
                      </a:lnTo>
                      <a:lnTo>
                        <a:pt x="461950" y="260668"/>
                      </a:lnTo>
                      <a:lnTo>
                        <a:pt x="462594" y="258146"/>
                      </a:lnTo>
                      <a:lnTo>
                        <a:pt x="463617" y="255558"/>
                      </a:lnTo>
                      <a:lnTo>
                        <a:pt x="464866" y="252572"/>
                      </a:lnTo>
                      <a:lnTo>
                        <a:pt x="467290" y="250183"/>
                      </a:lnTo>
                      <a:lnTo>
                        <a:pt x="468616" y="249055"/>
                      </a:lnTo>
                      <a:lnTo>
                        <a:pt x="470433" y="247462"/>
                      </a:lnTo>
                      <a:lnTo>
                        <a:pt x="473615" y="245007"/>
                      </a:lnTo>
                      <a:lnTo>
                        <a:pt x="475887" y="243016"/>
                      </a:lnTo>
                      <a:lnTo>
                        <a:pt x="476379" y="242597"/>
                      </a:lnTo>
                      <a:lnTo>
                        <a:pt x="478538" y="240673"/>
                      </a:lnTo>
                      <a:lnTo>
                        <a:pt x="481341" y="239744"/>
                      </a:lnTo>
                      <a:lnTo>
                        <a:pt x="484408" y="239222"/>
                      </a:lnTo>
                      <a:lnTo>
                        <a:pt x="486302" y="239352"/>
                      </a:lnTo>
                      <a:lnTo>
                        <a:pt x="488650" y="238622"/>
                      </a:lnTo>
                      <a:lnTo>
                        <a:pt x="491074" y="237759"/>
                      </a:lnTo>
                      <a:lnTo>
                        <a:pt x="491907" y="236300"/>
                      </a:lnTo>
                      <a:lnTo>
                        <a:pt x="493800" y="234110"/>
                      </a:lnTo>
                      <a:lnTo>
                        <a:pt x="495997" y="232583"/>
                      </a:lnTo>
                      <a:lnTo>
                        <a:pt x="497550" y="230858"/>
                      </a:lnTo>
                      <a:lnTo>
                        <a:pt x="499443" y="228403"/>
                      </a:lnTo>
                      <a:lnTo>
                        <a:pt x="500882" y="226412"/>
                      </a:lnTo>
                      <a:lnTo>
                        <a:pt x="481254" y="205907"/>
                      </a:lnTo>
                      <a:lnTo>
                        <a:pt x="473637" y="207633"/>
                      </a:lnTo>
                      <a:lnTo>
                        <a:pt x="470305" y="205310"/>
                      </a:lnTo>
                      <a:lnTo>
                        <a:pt x="455452" y="207832"/>
                      </a:lnTo>
                      <a:lnTo>
                        <a:pt x="450562" y="205642"/>
                      </a:lnTo>
                      <a:lnTo>
                        <a:pt x="447268" y="202656"/>
                      </a:lnTo>
                      <a:lnTo>
                        <a:pt x="441644" y="200665"/>
                      </a:lnTo>
                      <a:lnTo>
                        <a:pt x="437254" y="193890"/>
                      </a:lnTo>
                      <a:lnTo>
                        <a:pt x="431714" y="192364"/>
                      </a:lnTo>
                      <a:lnTo>
                        <a:pt x="430426" y="184182"/>
                      </a:lnTo>
                      <a:lnTo>
                        <a:pt x="426385" y="184293"/>
                      </a:lnTo>
                      <a:lnTo>
                        <a:pt x="416978" y="194891"/>
                      </a:lnTo>
                      <a:lnTo>
                        <a:pt x="412926" y="193033"/>
                      </a:lnTo>
                      <a:lnTo>
                        <a:pt x="409017" y="184917"/>
                      </a:lnTo>
                      <a:lnTo>
                        <a:pt x="404484" y="185912"/>
                      </a:lnTo>
                      <a:lnTo>
                        <a:pt x="408271" y="212071"/>
                      </a:lnTo>
                      <a:lnTo>
                        <a:pt x="395118" y="212416"/>
                      </a:lnTo>
                      <a:lnTo>
                        <a:pt x="396633" y="197307"/>
                      </a:lnTo>
                      <a:lnTo>
                        <a:pt x="395459" y="187453"/>
                      </a:lnTo>
                      <a:lnTo>
                        <a:pt x="392922" y="181148"/>
                      </a:lnTo>
                      <a:lnTo>
                        <a:pt x="387832" y="175242"/>
                      </a:lnTo>
                      <a:lnTo>
                        <a:pt x="384310" y="173716"/>
                      </a:lnTo>
                      <a:lnTo>
                        <a:pt x="374297" y="176304"/>
                      </a:lnTo>
                      <a:lnTo>
                        <a:pt x="365711" y="181016"/>
                      </a:lnTo>
                      <a:lnTo>
                        <a:pt x="361700" y="173239"/>
                      </a:lnTo>
                      <a:lnTo>
                        <a:pt x="343499" y="172828"/>
                      </a:lnTo>
                      <a:lnTo>
                        <a:pt x="340394" y="176412"/>
                      </a:lnTo>
                      <a:lnTo>
                        <a:pt x="333584" y="170705"/>
                      </a:lnTo>
                      <a:lnTo>
                        <a:pt x="333906" y="148588"/>
                      </a:lnTo>
                      <a:lnTo>
                        <a:pt x="339208" y="146199"/>
                      </a:lnTo>
                      <a:lnTo>
                        <a:pt x="345575" y="152171"/>
                      </a:lnTo>
                      <a:lnTo>
                        <a:pt x="352444" y="153963"/>
                      </a:lnTo>
                      <a:lnTo>
                        <a:pt x="358371" y="153100"/>
                      </a:lnTo>
                      <a:lnTo>
                        <a:pt x="360985" y="145343"/>
                      </a:lnTo>
                      <a:lnTo>
                        <a:pt x="342749" y="121699"/>
                      </a:lnTo>
                      <a:lnTo>
                        <a:pt x="343242" y="116125"/>
                      </a:lnTo>
                      <a:lnTo>
                        <a:pt x="339114" y="110153"/>
                      </a:lnTo>
                      <a:lnTo>
                        <a:pt x="340136" y="102542"/>
                      </a:lnTo>
                      <a:lnTo>
                        <a:pt x="347374" y="89993"/>
                      </a:lnTo>
                      <a:lnTo>
                        <a:pt x="358686" y="75408"/>
                      </a:lnTo>
                      <a:lnTo>
                        <a:pt x="362886" y="75052"/>
                      </a:lnTo>
                      <a:lnTo>
                        <a:pt x="363681" y="72132"/>
                      </a:lnTo>
                      <a:lnTo>
                        <a:pt x="366105" y="70672"/>
                      </a:lnTo>
                      <a:lnTo>
                        <a:pt x="369172" y="70820"/>
                      </a:lnTo>
                      <a:lnTo>
                        <a:pt x="369289" y="68099"/>
                      </a:lnTo>
                      <a:lnTo>
                        <a:pt x="360886" y="57436"/>
                      </a:lnTo>
                      <a:lnTo>
                        <a:pt x="342537" y="73143"/>
                      </a:lnTo>
                      <a:lnTo>
                        <a:pt x="326044" y="82519"/>
                      </a:lnTo>
                      <a:lnTo>
                        <a:pt x="294171" y="1593"/>
                      </a:lnTo>
                      <a:lnTo>
                        <a:pt x="281810" y="0"/>
                      </a:lnTo>
                      <a:lnTo>
                        <a:pt x="269903" y="5441"/>
                      </a:lnTo>
                      <a:lnTo>
                        <a:pt x="254906" y="16729"/>
                      </a:lnTo>
                      <a:lnTo>
                        <a:pt x="247850" y="27486"/>
                      </a:lnTo>
                      <a:lnTo>
                        <a:pt x="250160" y="33060"/>
                      </a:lnTo>
                      <a:lnTo>
                        <a:pt x="248267" y="40386"/>
                      </a:lnTo>
                      <a:lnTo>
                        <a:pt x="248797" y="44035"/>
                      </a:lnTo>
                      <a:lnTo>
                        <a:pt x="249049" y="45761"/>
                      </a:lnTo>
                      <a:lnTo>
                        <a:pt x="249410" y="48282"/>
                      </a:lnTo>
                      <a:lnTo>
                        <a:pt x="247099" y="57891"/>
                      </a:lnTo>
                      <a:lnTo>
                        <a:pt x="247781" y="59616"/>
                      </a:lnTo>
                      <a:lnTo>
                        <a:pt x="251114" y="62337"/>
                      </a:lnTo>
                      <a:lnTo>
                        <a:pt x="253651" y="69159"/>
                      </a:lnTo>
                      <a:lnTo>
                        <a:pt x="258756" y="75595"/>
                      </a:lnTo>
                      <a:lnTo>
                        <a:pt x="260120" y="81767"/>
                      </a:lnTo>
                      <a:lnTo>
                        <a:pt x="264623" y="88489"/>
                      </a:lnTo>
                      <a:lnTo>
                        <a:pt x="264846" y="93001"/>
                      </a:lnTo>
                      <a:lnTo>
                        <a:pt x="264013" y="94859"/>
                      </a:lnTo>
                      <a:lnTo>
                        <a:pt x="261892" y="101502"/>
                      </a:lnTo>
                      <a:lnTo>
                        <a:pt x="254689" y="114840"/>
                      </a:lnTo>
                      <a:lnTo>
                        <a:pt x="254377" y="117826"/>
                      </a:lnTo>
                      <a:lnTo>
                        <a:pt x="255930" y="123201"/>
                      </a:lnTo>
                      <a:lnTo>
                        <a:pt x="254074" y="130381"/>
                      </a:lnTo>
                      <a:lnTo>
                        <a:pt x="256385" y="134362"/>
                      </a:lnTo>
                      <a:lnTo>
                        <a:pt x="253847" y="140865"/>
                      </a:lnTo>
                      <a:lnTo>
                        <a:pt x="250098" y="141477"/>
                      </a:lnTo>
                      <a:lnTo>
                        <a:pt x="248583" y="141192"/>
                      </a:lnTo>
                      <a:lnTo>
                        <a:pt x="244247" y="143449"/>
                      </a:lnTo>
                      <a:lnTo>
                        <a:pt x="242391" y="144577"/>
                      </a:lnTo>
                      <a:lnTo>
                        <a:pt x="239210" y="148425"/>
                      </a:lnTo>
                      <a:lnTo>
                        <a:pt x="238528" y="157590"/>
                      </a:lnTo>
                      <a:lnTo>
                        <a:pt x="232881" y="172109"/>
                      </a:lnTo>
                      <a:lnTo>
                        <a:pt x="224285" y="174099"/>
                      </a:lnTo>
                      <a:lnTo>
                        <a:pt x="219054" y="170251"/>
                      </a:lnTo>
                      <a:lnTo>
                        <a:pt x="214105" y="172706"/>
                      </a:lnTo>
                      <a:lnTo>
                        <a:pt x="212173" y="180656"/>
                      </a:lnTo>
                      <a:lnTo>
                        <a:pt x="178547" y="208579"/>
                      </a:lnTo>
                      <a:lnTo>
                        <a:pt x="175669" y="207252"/>
                      </a:lnTo>
                      <a:lnTo>
                        <a:pt x="166890" y="213224"/>
                      </a:lnTo>
                      <a:lnTo>
                        <a:pt x="165148" y="211831"/>
                      </a:lnTo>
                      <a:lnTo>
                        <a:pt x="141035" y="231280"/>
                      </a:lnTo>
                      <a:lnTo>
                        <a:pt x="135449" y="250697"/>
                      </a:lnTo>
                      <a:lnTo>
                        <a:pt x="113824" y="262037"/>
                      </a:lnTo>
                      <a:lnTo>
                        <a:pt x="108821" y="269523"/>
                      </a:lnTo>
                      <a:lnTo>
                        <a:pt x="110791" y="276696"/>
                      </a:lnTo>
                      <a:lnTo>
                        <a:pt x="150711" y="361144"/>
                      </a:lnTo>
                      <a:lnTo>
                        <a:pt x="96387" y="371868"/>
                      </a:lnTo>
                      <a:lnTo>
                        <a:pt x="73638" y="454412"/>
                      </a:lnTo>
                      <a:lnTo>
                        <a:pt x="66681" y="465308"/>
                      </a:lnTo>
                      <a:lnTo>
                        <a:pt x="56808" y="471811"/>
                      </a:lnTo>
                      <a:lnTo>
                        <a:pt x="48411" y="475129"/>
                      </a:lnTo>
                      <a:lnTo>
                        <a:pt x="36088" y="475668"/>
                      </a:lnTo>
                      <a:lnTo>
                        <a:pt x="28415" y="475051"/>
                      </a:lnTo>
                      <a:lnTo>
                        <a:pt x="25347" y="473724"/>
                      </a:lnTo>
                      <a:lnTo>
                        <a:pt x="12301" y="476047"/>
                      </a:lnTo>
                      <a:lnTo>
                        <a:pt x="11846" y="476277"/>
                      </a:lnTo>
                      <a:lnTo>
                        <a:pt x="0" y="477538"/>
                      </a:lnTo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1270" cap="rnd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</a:ln>
              </p:spPr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271" name="Полилиния: фигура 1130">
                  <a:extLst>
                    <a:ext uri="{FF2B5EF4-FFF2-40B4-BE49-F238E27FC236}">
                      <a16:creationId xmlns:a16="http://schemas.microsoft.com/office/drawing/2014/main" id="{FD9F586B-514F-46F0-8155-72D136479715}"/>
                    </a:ext>
                  </a:extLst>
                </p:cNvPr>
                <p:cNvSpPr/>
                <p:nvPr/>
              </p:nvSpPr>
              <p:spPr>
                <a:xfrm>
                  <a:off x="4757613" y="3980505"/>
                  <a:ext cx="157802" cy="263787"/>
                </a:xfrm>
                <a:custGeom>
                  <a:avLst/>
                  <a:gdLst>
                    <a:gd name="connsiteX0" fmla="*/ 73483 w 157802"/>
                    <a:gd name="connsiteY0" fmla="*/ 26602 h 263787"/>
                    <a:gd name="connsiteX1" fmla="*/ 74998 w 157802"/>
                    <a:gd name="connsiteY1" fmla="*/ 26445 h 263787"/>
                    <a:gd name="connsiteX2" fmla="*/ 76361 w 157802"/>
                    <a:gd name="connsiteY2" fmla="*/ 27839 h 263787"/>
                    <a:gd name="connsiteX3" fmla="*/ 77346 w 157802"/>
                    <a:gd name="connsiteY3" fmla="*/ 27446 h 263787"/>
                    <a:gd name="connsiteX4" fmla="*/ 76816 w 157802"/>
                    <a:gd name="connsiteY4" fmla="*/ 25455 h 263787"/>
                    <a:gd name="connsiteX5" fmla="*/ 78520 w 157802"/>
                    <a:gd name="connsiteY5" fmla="*/ 23929 h 263787"/>
                    <a:gd name="connsiteX6" fmla="*/ 70310 w 157802"/>
                    <a:gd name="connsiteY6" fmla="*/ 14732 h 263787"/>
                    <a:gd name="connsiteX7" fmla="*/ 68302 w 157802"/>
                    <a:gd name="connsiteY7" fmla="*/ 9489 h 263787"/>
                    <a:gd name="connsiteX8" fmla="*/ 69173 w 157802"/>
                    <a:gd name="connsiteY8" fmla="*/ 9489 h 263787"/>
                    <a:gd name="connsiteX9" fmla="*/ 71787 w 157802"/>
                    <a:gd name="connsiteY9" fmla="*/ 5109 h 263787"/>
                    <a:gd name="connsiteX10" fmla="*/ 71105 w 157802"/>
                    <a:gd name="connsiteY10" fmla="*/ 3252 h 263787"/>
                    <a:gd name="connsiteX11" fmla="*/ 72279 w 157802"/>
                    <a:gd name="connsiteY11" fmla="*/ 1593 h 263787"/>
                    <a:gd name="connsiteX12" fmla="*/ 79232 w 157802"/>
                    <a:gd name="connsiteY12" fmla="*/ 0 h 263787"/>
                    <a:gd name="connsiteX13" fmla="*/ 82944 w 157802"/>
                    <a:gd name="connsiteY13" fmla="*/ 2588 h 263787"/>
                    <a:gd name="connsiteX14" fmla="*/ 86125 w 157802"/>
                    <a:gd name="connsiteY14" fmla="*/ 863 h 263787"/>
                    <a:gd name="connsiteX15" fmla="*/ 90791 w 157802"/>
                    <a:gd name="connsiteY15" fmla="*/ 1020 h 263787"/>
                    <a:gd name="connsiteX16" fmla="*/ 97566 w 157802"/>
                    <a:gd name="connsiteY16" fmla="*/ 9746 h 263787"/>
                    <a:gd name="connsiteX17" fmla="*/ 97149 w 157802"/>
                    <a:gd name="connsiteY17" fmla="*/ 12334 h 263787"/>
                    <a:gd name="connsiteX18" fmla="*/ 98702 w 157802"/>
                    <a:gd name="connsiteY18" fmla="*/ 14723 h 263787"/>
                    <a:gd name="connsiteX19" fmla="*/ 98247 w 157802"/>
                    <a:gd name="connsiteY19" fmla="*/ 17178 h 263787"/>
                    <a:gd name="connsiteX20" fmla="*/ 100482 w 157802"/>
                    <a:gd name="connsiteY20" fmla="*/ 27868 h 263787"/>
                    <a:gd name="connsiteX21" fmla="*/ 99118 w 157802"/>
                    <a:gd name="connsiteY21" fmla="*/ 30324 h 263787"/>
                    <a:gd name="connsiteX22" fmla="*/ 93600 w 157802"/>
                    <a:gd name="connsiteY22" fmla="*/ 29129 h 263787"/>
                    <a:gd name="connsiteX23" fmla="*/ 93511 w 157802"/>
                    <a:gd name="connsiteY23" fmla="*/ 31385 h 263787"/>
                    <a:gd name="connsiteX24" fmla="*/ 85031 w 157802"/>
                    <a:gd name="connsiteY24" fmla="*/ 30257 h 263787"/>
                    <a:gd name="connsiteX25" fmla="*/ 85031 w 157802"/>
                    <a:gd name="connsiteY25" fmla="*/ 31186 h 263787"/>
                    <a:gd name="connsiteX26" fmla="*/ 83403 w 157802"/>
                    <a:gd name="connsiteY26" fmla="*/ 32115 h 263787"/>
                    <a:gd name="connsiteX27" fmla="*/ 83044 w 157802"/>
                    <a:gd name="connsiteY27" fmla="*/ 31644 h 263787"/>
                    <a:gd name="connsiteX28" fmla="*/ 77928 w 157802"/>
                    <a:gd name="connsiteY28" fmla="*/ 33237 h 263787"/>
                    <a:gd name="connsiteX29" fmla="*/ 75731 w 157802"/>
                    <a:gd name="connsiteY29" fmla="*/ 32687 h 263787"/>
                    <a:gd name="connsiteX30" fmla="*/ 73459 w 157802"/>
                    <a:gd name="connsiteY30" fmla="*/ 26714 h 263787"/>
                    <a:gd name="connsiteX31" fmla="*/ 73459 w 157802"/>
                    <a:gd name="connsiteY31" fmla="*/ 26557 h 263787"/>
                    <a:gd name="connsiteX32" fmla="*/ 66072 w 157802"/>
                    <a:gd name="connsiteY32" fmla="*/ 244597 h 263787"/>
                    <a:gd name="connsiteX33" fmla="*/ 66716 w 157802"/>
                    <a:gd name="connsiteY33" fmla="*/ 220881 h 263787"/>
                    <a:gd name="connsiteX34" fmla="*/ 72764 w 157802"/>
                    <a:gd name="connsiteY34" fmla="*/ 220996 h 263787"/>
                    <a:gd name="connsiteX35" fmla="*/ 72829 w 157802"/>
                    <a:gd name="connsiteY35" fmla="*/ 217479 h 263787"/>
                    <a:gd name="connsiteX36" fmla="*/ 86149 w 157802"/>
                    <a:gd name="connsiteY36" fmla="*/ 217751 h 263787"/>
                    <a:gd name="connsiteX37" fmla="*/ 88421 w 157802"/>
                    <a:gd name="connsiteY37" fmla="*/ 219808 h 263787"/>
                    <a:gd name="connsiteX38" fmla="*/ 91564 w 157802"/>
                    <a:gd name="connsiteY38" fmla="*/ 220538 h 263787"/>
                    <a:gd name="connsiteX39" fmla="*/ 91643 w 157802"/>
                    <a:gd name="connsiteY39" fmla="*/ 216623 h 263787"/>
                    <a:gd name="connsiteX40" fmla="*/ 94066 w 157802"/>
                    <a:gd name="connsiteY40" fmla="*/ 217097 h 263787"/>
                    <a:gd name="connsiteX41" fmla="*/ 96566 w 157802"/>
                    <a:gd name="connsiteY41" fmla="*/ 212120 h 263787"/>
                    <a:gd name="connsiteX42" fmla="*/ 99861 w 157802"/>
                    <a:gd name="connsiteY42" fmla="*/ 213514 h 263787"/>
                    <a:gd name="connsiteX43" fmla="*/ 100353 w 157802"/>
                    <a:gd name="connsiteY43" fmla="*/ 212784 h 263787"/>
                    <a:gd name="connsiteX44" fmla="*/ 100084 w 157802"/>
                    <a:gd name="connsiteY44" fmla="*/ 211058 h 263787"/>
                    <a:gd name="connsiteX45" fmla="*/ 101258 w 157802"/>
                    <a:gd name="connsiteY45" fmla="*/ 208006 h 263787"/>
                    <a:gd name="connsiteX46" fmla="*/ 102319 w 157802"/>
                    <a:gd name="connsiteY46" fmla="*/ 207456 h 263787"/>
                    <a:gd name="connsiteX47" fmla="*/ 104705 w 157802"/>
                    <a:gd name="connsiteY47" fmla="*/ 196766 h 263787"/>
                    <a:gd name="connsiteX48" fmla="*/ 108151 w 157802"/>
                    <a:gd name="connsiteY48" fmla="*/ 189274 h 263787"/>
                    <a:gd name="connsiteX49" fmla="*/ 109363 w 157802"/>
                    <a:gd name="connsiteY49" fmla="*/ 182771 h 263787"/>
                    <a:gd name="connsiteX50" fmla="*/ 110045 w 157802"/>
                    <a:gd name="connsiteY50" fmla="*/ 182457 h 263787"/>
                    <a:gd name="connsiteX51" fmla="*/ 110613 w 157802"/>
                    <a:gd name="connsiteY51" fmla="*/ 179338 h 263787"/>
                    <a:gd name="connsiteX52" fmla="*/ 109855 w 157802"/>
                    <a:gd name="connsiteY52" fmla="*/ 175158 h 263787"/>
                    <a:gd name="connsiteX53" fmla="*/ 108719 w 157802"/>
                    <a:gd name="connsiteY53" fmla="*/ 172171 h 263787"/>
                    <a:gd name="connsiteX54" fmla="*/ 78339 w 157802"/>
                    <a:gd name="connsiteY54" fmla="*/ 174560 h 263787"/>
                    <a:gd name="connsiteX55" fmla="*/ 71544 w 157802"/>
                    <a:gd name="connsiteY55" fmla="*/ 175087 h 263787"/>
                    <a:gd name="connsiteX56" fmla="*/ 70863 w 157802"/>
                    <a:gd name="connsiteY56" fmla="*/ 179600 h 263787"/>
                    <a:gd name="connsiteX57" fmla="*/ 65053 w 157802"/>
                    <a:gd name="connsiteY57" fmla="*/ 181458 h 263787"/>
                    <a:gd name="connsiteX58" fmla="*/ 63690 w 157802"/>
                    <a:gd name="connsiteY58" fmla="*/ 180396 h 263787"/>
                    <a:gd name="connsiteX59" fmla="*/ 46863 w 157802"/>
                    <a:gd name="connsiteY59" fmla="*/ 177874 h 263787"/>
                    <a:gd name="connsiteX60" fmla="*/ 45386 w 157802"/>
                    <a:gd name="connsiteY60" fmla="*/ 181391 h 263787"/>
                    <a:gd name="connsiteX61" fmla="*/ 43758 w 157802"/>
                    <a:gd name="connsiteY61" fmla="*/ 181038 h 263787"/>
                    <a:gd name="connsiteX62" fmla="*/ 43556 w 157802"/>
                    <a:gd name="connsiteY62" fmla="*/ 180241 h 263787"/>
                    <a:gd name="connsiteX63" fmla="*/ 42875 w 157802"/>
                    <a:gd name="connsiteY63" fmla="*/ 179770 h 263787"/>
                    <a:gd name="connsiteX64" fmla="*/ 43367 w 157802"/>
                    <a:gd name="connsiteY64" fmla="*/ 177513 h 263787"/>
                    <a:gd name="connsiteX65" fmla="*/ 35209 w 157802"/>
                    <a:gd name="connsiteY65" fmla="*/ 176385 h 263787"/>
                    <a:gd name="connsiteX66" fmla="*/ 32520 w 157802"/>
                    <a:gd name="connsiteY66" fmla="*/ 171939 h 263787"/>
                    <a:gd name="connsiteX67" fmla="*/ 3219 w 157802"/>
                    <a:gd name="connsiteY67" fmla="*/ 143352 h 263787"/>
                    <a:gd name="connsiteX68" fmla="*/ 0 w 157802"/>
                    <a:gd name="connsiteY68" fmla="*/ 142091 h 263787"/>
                    <a:gd name="connsiteX69" fmla="*/ 202 w 157802"/>
                    <a:gd name="connsiteY69" fmla="*/ 138707 h 263787"/>
                    <a:gd name="connsiteX70" fmla="*/ 11203 w 157802"/>
                    <a:gd name="connsiteY70" fmla="*/ 123319 h 263787"/>
                    <a:gd name="connsiteX71" fmla="*/ 11002 w 157802"/>
                    <a:gd name="connsiteY71" fmla="*/ 121925 h 263787"/>
                    <a:gd name="connsiteX72" fmla="*/ 13009 w 157802"/>
                    <a:gd name="connsiteY72" fmla="*/ 120133 h 263787"/>
                    <a:gd name="connsiteX73" fmla="*/ 11494 w 157802"/>
                    <a:gd name="connsiteY73" fmla="*/ 119780 h 263787"/>
                    <a:gd name="connsiteX74" fmla="*/ 11797 w 157802"/>
                    <a:gd name="connsiteY74" fmla="*/ 117988 h 263787"/>
                    <a:gd name="connsiteX75" fmla="*/ 14827 w 157802"/>
                    <a:gd name="connsiteY75" fmla="*/ 118511 h 263787"/>
                    <a:gd name="connsiteX76" fmla="*/ 16720 w 157802"/>
                    <a:gd name="connsiteY76" fmla="*/ 115791 h 263787"/>
                    <a:gd name="connsiteX77" fmla="*/ 16152 w 157802"/>
                    <a:gd name="connsiteY77" fmla="*/ 114397 h 263787"/>
                    <a:gd name="connsiteX78" fmla="*/ 17591 w 157802"/>
                    <a:gd name="connsiteY78" fmla="*/ 111676 h 263787"/>
                    <a:gd name="connsiteX79" fmla="*/ 18463 w 157802"/>
                    <a:gd name="connsiteY79" fmla="*/ 112937 h 263787"/>
                    <a:gd name="connsiteX80" fmla="*/ 21265 w 157802"/>
                    <a:gd name="connsiteY80" fmla="*/ 109354 h 263787"/>
                    <a:gd name="connsiteX81" fmla="*/ 28544 w 157802"/>
                    <a:gd name="connsiteY81" fmla="*/ 103514 h 263787"/>
                    <a:gd name="connsiteX82" fmla="*/ 31043 w 157802"/>
                    <a:gd name="connsiteY82" fmla="*/ 100064 h 263787"/>
                    <a:gd name="connsiteX83" fmla="*/ 23708 w 157802"/>
                    <a:gd name="connsiteY83" fmla="*/ 87801 h 263787"/>
                    <a:gd name="connsiteX84" fmla="*/ 21549 w 157802"/>
                    <a:gd name="connsiteY84" fmla="*/ 86739 h 263787"/>
                    <a:gd name="connsiteX85" fmla="*/ 20678 w 157802"/>
                    <a:gd name="connsiteY85" fmla="*/ 83222 h 263787"/>
                    <a:gd name="connsiteX86" fmla="*/ 21284 w 157802"/>
                    <a:gd name="connsiteY86" fmla="*/ 72253 h 263787"/>
                    <a:gd name="connsiteX87" fmla="*/ 20947 w 157802"/>
                    <a:gd name="connsiteY87" fmla="*/ 70395 h 263787"/>
                    <a:gd name="connsiteX88" fmla="*/ 22689 w 157802"/>
                    <a:gd name="connsiteY88" fmla="*/ 61669 h 263787"/>
                    <a:gd name="connsiteX89" fmla="*/ 27704 w 157802"/>
                    <a:gd name="connsiteY89" fmla="*/ 53122 h 263787"/>
                    <a:gd name="connsiteX90" fmla="*/ 55623 w 157802"/>
                    <a:gd name="connsiteY90" fmla="*/ 46818 h 263787"/>
                    <a:gd name="connsiteX91" fmla="*/ 82439 w 157802"/>
                    <a:gd name="connsiteY91" fmla="*/ 58855 h 263787"/>
                    <a:gd name="connsiteX92" fmla="*/ 85545 w 157802"/>
                    <a:gd name="connsiteY92" fmla="*/ 57063 h 263787"/>
                    <a:gd name="connsiteX93" fmla="*/ 87401 w 157802"/>
                    <a:gd name="connsiteY93" fmla="*/ 58192 h 263787"/>
                    <a:gd name="connsiteX94" fmla="*/ 92343 w 157802"/>
                    <a:gd name="connsiteY94" fmla="*/ 55803 h 263787"/>
                    <a:gd name="connsiteX95" fmla="*/ 91585 w 157802"/>
                    <a:gd name="connsiteY95" fmla="*/ 54874 h 263787"/>
                    <a:gd name="connsiteX96" fmla="*/ 89881 w 157802"/>
                    <a:gd name="connsiteY96" fmla="*/ 54077 h 263787"/>
                    <a:gd name="connsiteX97" fmla="*/ 90195 w 157802"/>
                    <a:gd name="connsiteY97" fmla="*/ 52617 h 263787"/>
                    <a:gd name="connsiteX98" fmla="*/ 89837 w 157802"/>
                    <a:gd name="connsiteY98" fmla="*/ 51622 h 263787"/>
                    <a:gd name="connsiteX99" fmla="*/ 87867 w 157802"/>
                    <a:gd name="connsiteY99" fmla="*/ 51701 h 263787"/>
                    <a:gd name="connsiteX100" fmla="*/ 88511 w 157802"/>
                    <a:gd name="connsiteY100" fmla="*/ 48183 h 263787"/>
                    <a:gd name="connsiteX101" fmla="*/ 91011 w 157802"/>
                    <a:gd name="connsiteY101" fmla="*/ 45197 h 263787"/>
                    <a:gd name="connsiteX102" fmla="*/ 93245 w 157802"/>
                    <a:gd name="connsiteY102" fmla="*/ 44069 h 263787"/>
                    <a:gd name="connsiteX103" fmla="*/ 95518 w 157802"/>
                    <a:gd name="connsiteY103" fmla="*/ 44384 h 263787"/>
                    <a:gd name="connsiteX104" fmla="*/ 96654 w 157802"/>
                    <a:gd name="connsiteY104" fmla="*/ 46175 h 263787"/>
                    <a:gd name="connsiteX105" fmla="*/ 97108 w 157802"/>
                    <a:gd name="connsiteY105" fmla="*/ 47901 h 263787"/>
                    <a:gd name="connsiteX106" fmla="*/ 96199 w 157802"/>
                    <a:gd name="connsiteY106" fmla="*/ 48136 h 263787"/>
                    <a:gd name="connsiteX107" fmla="*/ 96881 w 157802"/>
                    <a:gd name="connsiteY107" fmla="*/ 53843 h 263787"/>
                    <a:gd name="connsiteX108" fmla="*/ 97752 w 157802"/>
                    <a:gd name="connsiteY108" fmla="*/ 54158 h 263787"/>
                    <a:gd name="connsiteX109" fmla="*/ 95366 w 157802"/>
                    <a:gd name="connsiteY109" fmla="*/ 66434 h 263787"/>
                    <a:gd name="connsiteX110" fmla="*/ 103152 w 157802"/>
                    <a:gd name="connsiteY110" fmla="*/ 71942 h 263787"/>
                    <a:gd name="connsiteX111" fmla="*/ 102622 w 157802"/>
                    <a:gd name="connsiteY111" fmla="*/ 72492 h 263787"/>
                    <a:gd name="connsiteX112" fmla="*/ 104137 w 157802"/>
                    <a:gd name="connsiteY112" fmla="*/ 73687 h 263787"/>
                    <a:gd name="connsiteX113" fmla="*/ 104705 w 157802"/>
                    <a:gd name="connsiteY113" fmla="*/ 73215 h 263787"/>
                    <a:gd name="connsiteX114" fmla="*/ 106106 w 157802"/>
                    <a:gd name="connsiteY114" fmla="*/ 74542 h 263787"/>
                    <a:gd name="connsiteX115" fmla="*/ 105349 w 157802"/>
                    <a:gd name="connsiteY115" fmla="*/ 75405 h 263787"/>
                    <a:gd name="connsiteX116" fmla="*/ 106144 w 157802"/>
                    <a:gd name="connsiteY116" fmla="*/ 75877 h 263787"/>
                    <a:gd name="connsiteX117" fmla="*/ 107583 w 157802"/>
                    <a:gd name="connsiteY117" fmla="*/ 74881 h 263787"/>
                    <a:gd name="connsiteX118" fmla="*/ 110007 w 157802"/>
                    <a:gd name="connsiteY118" fmla="*/ 77934 h 263787"/>
                    <a:gd name="connsiteX119" fmla="*/ 107811 w 157802"/>
                    <a:gd name="connsiteY119" fmla="*/ 78730 h 263787"/>
                    <a:gd name="connsiteX120" fmla="*/ 109477 w 157802"/>
                    <a:gd name="connsiteY120" fmla="*/ 81119 h 263787"/>
                    <a:gd name="connsiteX121" fmla="*/ 110613 w 157802"/>
                    <a:gd name="connsiteY121" fmla="*/ 80553 h 263787"/>
                    <a:gd name="connsiteX122" fmla="*/ 117222 w 157802"/>
                    <a:gd name="connsiteY122" fmla="*/ 84136 h 263787"/>
                    <a:gd name="connsiteX123" fmla="*/ 119343 w 157802"/>
                    <a:gd name="connsiteY123" fmla="*/ 86990 h 263787"/>
                    <a:gd name="connsiteX124" fmla="*/ 121123 w 157802"/>
                    <a:gd name="connsiteY124" fmla="*/ 86629 h 263787"/>
                    <a:gd name="connsiteX125" fmla="*/ 128436 w 157802"/>
                    <a:gd name="connsiteY125" fmla="*/ 91009 h 263787"/>
                    <a:gd name="connsiteX126" fmla="*/ 126845 w 157802"/>
                    <a:gd name="connsiteY126" fmla="*/ 97512 h 263787"/>
                    <a:gd name="connsiteX127" fmla="*/ 126428 w 157802"/>
                    <a:gd name="connsiteY127" fmla="*/ 101095 h 263787"/>
                    <a:gd name="connsiteX128" fmla="*/ 125482 w 157802"/>
                    <a:gd name="connsiteY128" fmla="*/ 101682 h 263787"/>
                    <a:gd name="connsiteX129" fmla="*/ 125808 w 157802"/>
                    <a:gd name="connsiteY129" fmla="*/ 106393 h 263787"/>
                    <a:gd name="connsiteX130" fmla="*/ 125051 w 157802"/>
                    <a:gd name="connsiteY130" fmla="*/ 106341 h 263787"/>
                    <a:gd name="connsiteX131" fmla="*/ 125051 w 157802"/>
                    <a:gd name="connsiteY131" fmla="*/ 107536 h 263787"/>
                    <a:gd name="connsiteX132" fmla="*/ 125581 w 157802"/>
                    <a:gd name="connsiteY132" fmla="*/ 108531 h 263787"/>
                    <a:gd name="connsiteX133" fmla="*/ 124445 w 157802"/>
                    <a:gd name="connsiteY133" fmla="*/ 118631 h 263787"/>
                    <a:gd name="connsiteX134" fmla="*/ 123839 w 157802"/>
                    <a:gd name="connsiteY134" fmla="*/ 118707 h 263787"/>
                    <a:gd name="connsiteX135" fmla="*/ 122665 w 157802"/>
                    <a:gd name="connsiteY135" fmla="*/ 134202 h 263787"/>
                    <a:gd name="connsiteX136" fmla="*/ 123157 w 157802"/>
                    <a:gd name="connsiteY136" fmla="*/ 134210 h 263787"/>
                    <a:gd name="connsiteX137" fmla="*/ 123289 w 157802"/>
                    <a:gd name="connsiteY137" fmla="*/ 135604 h 263787"/>
                    <a:gd name="connsiteX138" fmla="*/ 124691 w 157802"/>
                    <a:gd name="connsiteY138" fmla="*/ 135289 h 263787"/>
                    <a:gd name="connsiteX139" fmla="*/ 126054 w 157802"/>
                    <a:gd name="connsiteY139" fmla="*/ 135840 h 263787"/>
                    <a:gd name="connsiteX140" fmla="*/ 126247 w 157802"/>
                    <a:gd name="connsiteY140" fmla="*/ 136769 h 263787"/>
                    <a:gd name="connsiteX141" fmla="*/ 125073 w 157802"/>
                    <a:gd name="connsiteY141" fmla="*/ 138561 h 263787"/>
                    <a:gd name="connsiteX142" fmla="*/ 124430 w 157802"/>
                    <a:gd name="connsiteY142" fmla="*/ 139689 h 263787"/>
                    <a:gd name="connsiteX143" fmla="*/ 126361 w 157802"/>
                    <a:gd name="connsiteY143" fmla="*/ 143936 h 263787"/>
                    <a:gd name="connsiteX144" fmla="*/ 129126 w 157802"/>
                    <a:gd name="connsiteY144" fmla="*/ 144001 h 263787"/>
                    <a:gd name="connsiteX145" fmla="*/ 132231 w 157802"/>
                    <a:gd name="connsiteY145" fmla="*/ 145262 h 263787"/>
                    <a:gd name="connsiteX146" fmla="*/ 133860 w 157802"/>
                    <a:gd name="connsiteY146" fmla="*/ 148049 h 263787"/>
                    <a:gd name="connsiteX147" fmla="*/ 137457 w 157802"/>
                    <a:gd name="connsiteY147" fmla="*/ 151566 h 263787"/>
                    <a:gd name="connsiteX148" fmla="*/ 138821 w 157802"/>
                    <a:gd name="connsiteY148" fmla="*/ 151251 h 263787"/>
                    <a:gd name="connsiteX149" fmla="*/ 139090 w 157802"/>
                    <a:gd name="connsiteY149" fmla="*/ 151981 h 263787"/>
                    <a:gd name="connsiteX150" fmla="*/ 138067 w 157802"/>
                    <a:gd name="connsiteY150" fmla="*/ 152777 h 263787"/>
                    <a:gd name="connsiteX151" fmla="*/ 138597 w 157802"/>
                    <a:gd name="connsiteY151" fmla="*/ 153773 h 263787"/>
                    <a:gd name="connsiteX152" fmla="*/ 140605 w 157802"/>
                    <a:gd name="connsiteY152" fmla="*/ 154503 h 263787"/>
                    <a:gd name="connsiteX153" fmla="*/ 144956 w 157802"/>
                    <a:gd name="connsiteY153" fmla="*/ 153574 h 263787"/>
                    <a:gd name="connsiteX154" fmla="*/ 147531 w 157802"/>
                    <a:gd name="connsiteY154" fmla="*/ 153102 h 263787"/>
                    <a:gd name="connsiteX155" fmla="*/ 150637 w 157802"/>
                    <a:gd name="connsiteY155" fmla="*/ 155292 h 263787"/>
                    <a:gd name="connsiteX156" fmla="*/ 152000 w 157802"/>
                    <a:gd name="connsiteY156" fmla="*/ 158809 h 263787"/>
                    <a:gd name="connsiteX157" fmla="*/ 153856 w 157802"/>
                    <a:gd name="connsiteY157" fmla="*/ 160667 h 263787"/>
                    <a:gd name="connsiteX158" fmla="*/ 157802 w 157802"/>
                    <a:gd name="connsiteY158" fmla="*/ 161928 h 263787"/>
                    <a:gd name="connsiteX159" fmla="*/ 157623 w 157802"/>
                    <a:gd name="connsiteY159" fmla="*/ 163520 h 263787"/>
                    <a:gd name="connsiteX160" fmla="*/ 151071 w 157802"/>
                    <a:gd name="connsiteY160" fmla="*/ 170674 h 263787"/>
                    <a:gd name="connsiteX161" fmla="*/ 151249 w 157802"/>
                    <a:gd name="connsiteY161" fmla="*/ 172731 h 263787"/>
                    <a:gd name="connsiteX162" fmla="*/ 151475 w 157802"/>
                    <a:gd name="connsiteY162" fmla="*/ 176646 h 263787"/>
                    <a:gd name="connsiteX163" fmla="*/ 150528 w 157802"/>
                    <a:gd name="connsiteY163" fmla="*/ 177641 h 263787"/>
                    <a:gd name="connsiteX164" fmla="*/ 149960 w 157802"/>
                    <a:gd name="connsiteY164" fmla="*/ 180030 h 263787"/>
                    <a:gd name="connsiteX165" fmla="*/ 153747 w 157802"/>
                    <a:gd name="connsiteY165" fmla="*/ 188677 h 263787"/>
                    <a:gd name="connsiteX166" fmla="*/ 153567 w 157802"/>
                    <a:gd name="connsiteY166" fmla="*/ 189606 h 263787"/>
                    <a:gd name="connsiteX167" fmla="*/ 145179 w 157802"/>
                    <a:gd name="connsiteY167" fmla="*/ 199115 h 263787"/>
                    <a:gd name="connsiteX168" fmla="*/ 149216 w 157802"/>
                    <a:gd name="connsiteY168" fmla="*/ 209175 h 263787"/>
                    <a:gd name="connsiteX169" fmla="*/ 142437 w 157802"/>
                    <a:gd name="connsiteY169" fmla="*/ 213355 h 263787"/>
                    <a:gd name="connsiteX170" fmla="*/ 142441 w 157802"/>
                    <a:gd name="connsiteY170" fmla="*/ 247078 h 263787"/>
                    <a:gd name="connsiteX171" fmla="*/ 139032 w 157802"/>
                    <a:gd name="connsiteY171" fmla="*/ 248870 h 263787"/>
                    <a:gd name="connsiteX172" fmla="*/ 134851 w 157802"/>
                    <a:gd name="connsiteY172" fmla="*/ 249297 h 263787"/>
                    <a:gd name="connsiteX173" fmla="*/ 132617 w 157802"/>
                    <a:gd name="connsiteY173" fmla="*/ 250027 h 263787"/>
                    <a:gd name="connsiteX174" fmla="*/ 129852 w 157802"/>
                    <a:gd name="connsiteY174" fmla="*/ 253477 h 263787"/>
                    <a:gd name="connsiteX175" fmla="*/ 129808 w 157802"/>
                    <a:gd name="connsiteY175" fmla="*/ 254340 h 263787"/>
                    <a:gd name="connsiteX176" fmla="*/ 132951 w 157802"/>
                    <a:gd name="connsiteY176" fmla="*/ 251619 h 263787"/>
                    <a:gd name="connsiteX177" fmla="*/ 134201 w 157802"/>
                    <a:gd name="connsiteY177" fmla="*/ 251462 h 263787"/>
                    <a:gd name="connsiteX178" fmla="*/ 132989 w 157802"/>
                    <a:gd name="connsiteY178" fmla="*/ 260188 h 263787"/>
                    <a:gd name="connsiteX179" fmla="*/ 129656 w 157802"/>
                    <a:gd name="connsiteY179" fmla="*/ 260204 h 263787"/>
                    <a:gd name="connsiteX180" fmla="*/ 128937 w 157802"/>
                    <a:gd name="connsiteY180" fmla="*/ 263787 h 263787"/>
                    <a:gd name="connsiteX181" fmla="*/ 127233 w 157802"/>
                    <a:gd name="connsiteY181" fmla="*/ 262792 h 263787"/>
                    <a:gd name="connsiteX182" fmla="*/ 127357 w 157802"/>
                    <a:gd name="connsiteY182" fmla="*/ 257815 h 263787"/>
                    <a:gd name="connsiteX183" fmla="*/ 128266 w 157802"/>
                    <a:gd name="connsiteY183" fmla="*/ 257236 h 263787"/>
                    <a:gd name="connsiteX184" fmla="*/ 127243 w 157802"/>
                    <a:gd name="connsiteY184" fmla="*/ 254516 h 263787"/>
                    <a:gd name="connsiteX185" fmla="*/ 126334 w 157802"/>
                    <a:gd name="connsiteY185" fmla="*/ 250070 h 263787"/>
                    <a:gd name="connsiteX186" fmla="*/ 126439 w 157802"/>
                    <a:gd name="connsiteY186" fmla="*/ 249074 h 263787"/>
                    <a:gd name="connsiteX187" fmla="*/ 125189 w 157802"/>
                    <a:gd name="connsiteY187" fmla="*/ 246155 h 263787"/>
                    <a:gd name="connsiteX188" fmla="*/ 123977 w 157802"/>
                    <a:gd name="connsiteY188" fmla="*/ 244761 h 263787"/>
                    <a:gd name="connsiteX189" fmla="*/ 119815 w 157802"/>
                    <a:gd name="connsiteY189" fmla="*/ 244792 h 263787"/>
                    <a:gd name="connsiteX190" fmla="*/ 117997 w 157802"/>
                    <a:gd name="connsiteY190" fmla="*/ 246053 h 263787"/>
                    <a:gd name="connsiteX191" fmla="*/ 115952 w 157802"/>
                    <a:gd name="connsiteY191" fmla="*/ 246118 h 263787"/>
                    <a:gd name="connsiteX192" fmla="*/ 113452 w 157802"/>
                    <a:gd name="connsiteY192" fmla="*/ 243530 h 263787"/>
                    <a:gd name="connsiteX193" fmla="*/ 111559 w 157802"/>
                    <a:gd name="connsiteY193" fmla="*/ 244924 h 263787"/>
                    <a:gd name="connsiteX194" fmla="*/ 109779 w 157802"/>
                    <a:gd name="connsiteY194" fmla="*/ 240080 h 263787"/>
                    <a:gd name="connsiteX195" fmla="*/ 99633 w 157802"/>
                    <a:gd name="connsiteY195" fmla="*/ 241009 h 263787"/>
                    <a:gd name="connsiteX196" fmla="*/ 93846 w 157802"/>
                    <a:gd name="connsiteY196" fmla="*/ 238819 h 263787"/>
                    <a:gd name="connsiteX197" fmla="*/ 88419 w 157802"/>
                    <a:gd name="connsiteY197" fmla="*/ 234439 h 263787"/>
                    <a:gd name="connsiteX198" fmla="*/ 75948 w 157802"/>
                    <a:gd name="connsiteY198" fmla="*/ 244426 h 263787"/>
                    <a:gd name="connsiteX199" fmla="*/ 72161 w 157802"/>
                    <a:gd name="connsiteY199" fmla="*/ 246483 h 263787"/>
                    <a:gd name="connsiteX200" fmla="*/ 66215 w 157802"/>
                    <a:gd name="connsiteY200" fmla="*/ 246468 h 263787"/>
                    <a:gd name="connsiteX201" fmla="*/ 66256 w 157802"/>
                    <a:gd name="connsiteY201" fmla="*/ 245008 h 263787"/>
                    <a:gd name="connsiteX202" fmla="*/ 66257 w 157802"/>
                    <a:gd name="connsiteY202" fmla="*/ 244965 h 2637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</a:cxnLst>
                  <a:rect l="l" t="t" r="r" b="b"/>
                  <a:pathLst>
                    <a:path w="157802" h="263787">
                      <a:moveTo>
                        <a:pt x="73483" y="26602"/>
                      </a:moveTo>
                      <a:lnTo>
                        <a:pt x="74998" y="26445"/>
                      </a:lnTo>
                      <a:lnTo>
                        <a:pt x="76361" y="27839"/>
                      </a:lnTo>
                      <a:lnTo>
                        <a:pt x="77346" y="27446"/>
                      </a:lnTo>
                      <a:lnTo>
                        <a:pt x="76816" y="25455"/>
                      </a:lnTo>
                      <a:lnTo>
                        <a:pt x="78520" y="23929"/>
                      </a:lnTo>
                      <a:lnTo>
                        <a:pt x="70310" y="14732"/>
                      </a:lnTo>
                      <a:lnTo>
                        <a:pt x="68302" y="9489"/>
                      </a:lnTo>
                      <a:lnTo>
                        <a:pt x="69173" y="9489"/>
                      </a:lnTo>
                      <a:lnTo>
                        <a:pt x="71787" y="5109"/>
                      </a:lnTo>
                      <a:lnTo>
                        <a:pt x="71105" y="3252"/>
                      </a:lnTo>
                      <a:lnTo>
                        <a:pt x="72279" y="1593"/>
                      </a:lnTo>
                      <a:lnTo>
                        <a:pt x="79232" y="0"/>
                      </a:lnTo>
                      <a:lnTo>
                        <a:pt x="82944" y="2588"/>
                      </a:lnTo>
                      <a:lnTo>
                        <a:pt x="86125" y="863"/>
                      </a:lnTo>
                      <a:lnTo>
                        <a:pt x="90791" y="1020"/>
                      </a:lnTo>
                      <a:lnTo>
                        <a:pt x="97566" y="9746"/>
                      </a:lnTo>
                      <a:lnTo>
                        <a:pt x="97149" y="12334"/>
                      </a:lnTo>
                      <a:lnTo>
                        <a:pt x="98702" y="14723"/>
                      </a:lnTo>
                      <a:lnTo>
                        <a:pt x="98247" y="17178"/>
                      </a:lnTo>
                      <a:lnTo>
                        <a:pt x="100482" y="27868"/>
                      </a:lnTo>
                      <a:lnTo>
                        <a:pt x="99118" y="30324"/>
                      </a:lnTo>
                      <a:lnTo>
                        <a:pt x="93600" y="29129"/>
                      </a:lnTo>
                      <a:lnTo>
                        <a:pt x="93511" y="31385"/>
                      </a:lnTo>
                      <a:lnTo>
                        <a:pt x="85031" y="30257"/>
                      </a:lnTo>
                      <a:lnTo>
                        <a:pt x="85031" y="31186"/>
                      </a:lnTo>
                      <a:lnTo>
                        <a:pt x="83403" y="32115"/>
                      </a:lnTo>
                      <a:lnTo>
                        <a:pt x="83044" y="31644"/>
                      </a:lnTo>
                      <a:lnTo>
                        <a:pt x="77928" y="33237"/>
                      </a:lnTo>
                      <a:lnTo>
                        <a:pt x="75731" y="32687"/>
                      </a:lnTo>
                      <a:lnTo>
                        <a:pt x="73459" y="26714"/>
                      </a:lnTo>
                      <a:lnTo>
                        <a:pt x="73459" y="26557"/>
                      </a:lnTo>
                      <a:close/>
                      <a:moveTo>
                        <a:pt x="66072" y="244597"/>
                      </a:moveTo>
                      <a:lnTo>
                        <a:pt x="66716" y="220881"/>
                      </a:lnTo>
                      <a:lnTo>
                        <a:pt x="72764" y="220996"/>
                      </a:lnTo>
                      <a:lnTo>
                        <a:pt x="72829" y="217479"/>
                      </a:lnTo>
                      <a:lnTo>
                        <a:pt x="86149" y="217751"/>
                      </a:lnTo>
                      <a:lnTo>
                        <a:pt x="88421" y="219808"/>
                      </a:lnTo>
                      <a:lnTo>
                        <a:pt x="91564" y="220538"/>
                      </a:lnTo>
                      <a:lnTo>
                        <a:pt x="91643" y="216623"/>
                      </a:lnTo>
                      <a:lnTo>
                        <a:pt x="94066" y="217097"/>
                      </a:lnTo>
                      <a:lnTo>
                        <a:pt x="96566" y="212120"/>
                      </a:lnTo>
                      <a:lnTo>
                        <a:pt x="99861" y="213514"/>
                      </a:lnTo>
                      <a:lnTo>
                        <a:pt x="100353" y="212784"/>
                      </a:lnTo>
                      <a:lnTo>
                        <a:pt x="100084" y="211058"/>
                      </a:lnTo>
                      <a:lnTo>
                        <a:pt x="101258" y="208006"/>
                      </a:lnTo>
                      <a:lnTo>
                        <a:pt x="102319" y="207456"/>
                      </a:lnTo>
                      <a:lnTo>
                        <a:pt x="104705" y="196766"/>
                      </a:lnTo>
                      <a:lnTo>
                        <a:pt x="108151" y="189274"/>
                      </a:lnTo>
                      <a:lnTo>
                        <a:pt x="109363" y="182771"/>
                      </a:lnTo>
                      <a:lnTo>
                        <a:pt x="110045" y="182457"/>
                      </a:lnTo>
                      <a:lnTo>
                        <a:pt x="110613" y="179338"/>
                      </a:lnTo>
                      <a:lnTo>
                        <a:pt x="109855" y="175158"/>
                      </a:lnTo>
                      <a:lnTo>
                        <a:pt x="108719" y="172171"/>
                      </a:lnTo>
                      <a:lnTo>
                        <a:pt x="78339" y="174560"/>
                      </a:lnTo>
                      <a:lnTo>
                        <a:pt x="71544" y="175087"/>
                      </a:lnTo>
                      <a:lnTo>
                        <a:pt x="70863" y="179600"/>
                      </a:lnTo>
                      <a:lnTo>
                        <a:pt x="65053" y="181458"/>
                      </a:lnTo>
                      <a:lnTo>
                        <a:pt x="63690" y="180396"/>
                      </a:lnTo>
                      <a:lnTo>
                        <a:pt x="46863" y="177874"/>
                      </a:lnTo>
                      <a:lnTo>
                        <a:pt x="45386" y="181391"/>
                      </a:lnTo>
                      <a:lnTo>
                        <a:pt x="43758" y="181038"/>
                      </a:lnTo>
                      <a:lnTo>
                        <a:pt x="43556" y="180241"/>
                      </a:lnTo>
                      <a:lnTo>
                        <a:pt x="42875" y="179770"/>
                      </a:lnTo>
                      <a:lnTo>
                        <a:pt x="43367" y="177513"/>
                      </a:lnTo>
                      <a:lnTo>
                        <a:pt x="35209" y="176385"/>
                      </a:lnTo>
                      <a:lnTo>
                        <a:pt x="32520" y="171939"/>
                      </a:lnTo>
                      <a:lnTo>
                        <a:pt x="3219" y="143352"/>
                      </a:lnTo>
                      <a:lnTo>
                        <a:pt x="0" y="142091"/>
                      </a:lnTo>
                      <a:lnTo>
                        <a:pt x="202" y="138707"/>
                      </a:lnTo>
                      <a:lnTo>
                        <a:pt x="11203" y="123319"/>
                      </a:lnTo>
                      <a:lnTo>
                        <a:pt x="11002" y="121925"/>
                      </a:lnTo>
                      <a:lnTo>
                        <a:pt x="13009" y="120133"/>
                      </a:lnTo>
                      <a:lnTo>
                        <a:pt x="11494" y="119780"/>
                      </a:lnTo>
                      <a:lnTo>
                        <a:pt x="11797" y="117988"/>
                      </a:lnTo>
                      <a:lnTo>
                        <a:pt x="14827" y="118511"/>
                      </a:lnTo>
                      <a:lnTo>
                        <a:pt x="16720" y="115791"/>
                      </a:lnTo>
                      <a:lnTo>
                        <a:pt x="16152" y="114397"/>
                      </a:lnTo>
                      <a:lnTo>
                        <a:pt x="17591" y="111676"/>
                      </a:lnTo>
                      <a:lnTo>
                        <a:pt x="18463" y="112937"/>
                      </a:lnTo>
                      <a:lnTo>
                        <a:pt x="21265" y="109354"/>
                      </a:lnTo>
                      <a:lnTo>
                        <a:pt x="28544" y="103514"/>
                      </a:lnTo>
                      <a:lnTo>
                        <a:pt x="31043" y="100064"/>
                      </a:lnTo>
                      <a:lnTo>
                        <a:pt x="23708" y="87801"/>
                      </a:lnTo>
                      <a:lnTo>
                        <a:pt x="21549" y="86739"/>
                      </a:lnTo>
                      <a:lnTo>
                        <a:pt x="20678" y="83222"/>
                      </a:lnTo>
                      <a:lnTo>
                        <a:pt x="21284" y="72253"/>
                      </a:lnTo>
                      <a:lnTo>
                        <a:pt x="20947" y="70395"/>
                      </a:lnTo>
                      <a:lnTo>
                        <a:pt x="22689" y="61669"/>
                      </a:lnTo>
                      <a:lnTo>
                        <a:pt x="27704" y="53122"/>
                      </a:lnTo>
                      <a:lnTo>
                        <a:pt x="55623" y="46818"/>
                      </a:lnTo>
                      <a:lnTo>
                        <a:pt x="82439" y="58855"/>
                      </a:lnTo>
                      <a:lnTo>
                        <a:pt x="85545" y="57063"/>
                      </a:lnTo>
                      <a:lnTo>
                        <a:pt x="87401" y="58192"/>
                      </a:lnTo>
                      <a:lnTo>
                        <a:pt x="92343" y="55803"/>
                      </a:lnTo>
                      <a:lnTo>
                        <a:pt x="91585" y="54874"/>
                      </a:lnTo>
                      <a:lnTo>
                        <a:pt x="89881" y="54077"/>
                      </a:lnTo>
                      <a:lnTo>
                        <a:pt x="90195" y="52617"/>
                      </a:lnTo>
                      <a:lnTo>
                        <a:pt x="89837" y="51622"/>
                      </a:lnTo>
                      <a:lnTo>
                        <a:pt x="87867" y="51701"/>
                      </a:lnTo>
                      <a:lnTo>
                        <a:pt x="88511" y="48183"/>
                      </a:lnTo>
                      <a:lnTo>
                        <a:pt x="91011" y="45197"/>
                      </a:lnTo>
                      <a:lnTo>
                        <a:pt x="93245" y="44069"/>
                      </a:lnTo>
                      <a:lnTo>
                        <a:pt x="95518" y="44384"/>
                      </a:lnTo>
                      <a:lnTo>
                        <a:pt x="96654" y="46175"/>
                      </a:lnTo>
                      <a:lnTo>
                        <a:pt x="97108" y="47901"/>
                      </a:lnTo>
                      <a:lnTo>
                        <a:pt x="96199" y="48136"/>
                      </a:lnTo>
                      <a:lnTo>
                        <a:pt x="96881" y="53843"/>
                      </a:lnTo>
                      <a:lnTo>
                        <a:pt x="97752" y="54158"/>
                      </a:lnTo>
                      <a:lnTo>
                        <a:pt x="95366" y="66434"/>
                      </a:lnTo>
                      <a:lnTo>
                        <a:pt x="103152" y="71942"/>
                      </a:lnTo>
                      <a:lnTo>
                        <a:pt x="102622" y="72492"/>
                      </a:lnTo>
                      <a:lnTo>
                        <a:pt x="104137" y="73687"/>
                      </a:lnTo>
                      <a:lnTo>
                        <a:pt x="104705" y="73215"/>
                      </a:lnTo>
                      <a:lnTo>
                        <a:pt x="106106" y="74542"/>
                      </a:lnTo>
                      <a:lnTo>
                        <a:pt x="105349" y="75405"/>
                      </a:lnTo>
                      <a:lnTo>
                        <a:pt x="106144" y="75877"/>
                      </a:lnTo>
                      <a:lnTo>
                        <a:pt x="107583" y="74881"/>
                      </a:lnTo>
                      <a:lnTo>
                        <a:pt x="110007" y="77934"/>
                      </a:lnTo>
                      <a:lnTo>
                        <a:pt x="107811" y="78730"/>
                      </a:lnTo>
                      <a:lnTo>
                        <a:pt x="109477" y="81119"/>
                      </a:lnTo>
                      <a:lnTo>
                        <a:pt x="110613" y="80553"/>
                      </a:lnTo>
                      <a:lnTo>
                        <a:pt x="117222" y="84136"/>
                      </a:lnTo>
                      <a:lnTo>
                        <a:pt x="119343" y="86990"/>
                      </a:lnTo>
                      <a:lnTo>
                        <a:pt x="121123" y="86629"/>
                      </a:lnTo>
                      <a:lnTo>
                        <a:pt x="128436" y="91009"/>
                      </a:lnTo>
                      <a:lnTo>
                        <a:pt x="126845" y="97512"/>
                      </a:lnTo>
                      <a:lnTo>
                        <a:pt x="126428" y="101095"/>
                      </a:lnTo>
                      <a:lnTo>
                        <a:pt x="125482" y="101682"/>
                      </a:lnTo>
                      <a:lnTo>
                        <a:pt x="125808" y="106393"/>
                      </a:lnTo>
                      <a:lnTo>
                        <a:pt x="125051" y="106341"/>
                      </a:lnTo>
                      <a:lnTo>
                        <a:pt x="125051" y="107536"/>
                      </a:lnTo>
                      <a:lnTo>
                        <a:pt x="125581" y="108531"/>
                      </a:lnTo>
                      <a:lnTo>
                        <a:pt x="124445" y="118631"/>
                      </a:lnTo>
                      <a:lnTo>
                        <a:pt x="123839" y="118707"/>
                      </a:lnTo>
                      <a:lnTo>
                        <a:pt x="122665" y="134202"/>
                      </a:lnTo>
                      <a:lnTo>
                        <a:pt x="123157" y="134210"/>
                      </a:lnTo>
                      <a:lnTo>
                        <a:pt x="123289" y="135604"/>
                      </a:lnTo>
                      <a:lnTo>
                        <a:pt x="124691" y="135289"/>
                      </a:lnTo>
                      <a:lnTo>
                        <a:pt x="126054" y="135840"/>
                      </a:lnTo>
                      <a:lnTo>
                        <a:pt x="126247" y="136769"/>
                      </a:lnTo>
                      <a:lnTo>
                        <a:pt x="125073" y="138561"/>
                      </a:lnTo>
                      <a:lnTo>
                        <a:pt x="124430" y="139689"/>
                      </a:lnTo>
                      <a:lnTo>
                        <a:pt x="126361" y="143936"/>
                      </a:lnTo>
                      <a:lnTo>
                        <a:pt x="129126" y="144001"/>
                      </a:lnTo>
                      <a:lnTo>
                        <a:pt x="132231" y="145262"/>
                      </a:lnTo>
                      <a:lnTo>
                        <a:pt x="133860" y="148049"/>
                      </a:lnTo>
                      <a:lnTo>
                        <a:pt x="137457" y="151566"/>
                      </a:lnTo>
                      <a:lnTo>
                        <a:pt x="138821" y="151251"/>
                      </a:lnTo>
                      <a:lnTo>
                        <a:pt x="139090" y="151981"/>
                      </a:lnTo>
                      <a:lnTo>
                        <a:pt x="138067" y="152777"/>
                      </a:lnTo>
                      <a:lnTo>
                        <a:pt x="138597" y="153773"/>
                      </a:lnTo>
                      <a:lnTo>
                        <a:pt x="140605" y="154503"/>
                      </a:lnTo>
                      <a:lnTo>
                        <a:pt x="144956" y="153574"/>
                      </a:lnTo>
                      <a:lnTo>
                        <a:pt x="147531" y="153102"/>
                      </a:lnTo>
                      <a:lnTo>
                        <a:pt x="150637" y="155292"/>
                      </a:lnTo>
                      <a:lnTo>
                        <a:pt x="152000" y="158809"/>
                      </a:lnTo>
                      <a:lnTo>
                        <a:pt x="153856" y="160667"/>
                      </a:lnTo>
                      <a:lnTo>
                        <a:pt x="157802" y="161928"/>
                      </a:lnTo>
                      <a:lnTo>
                        <a:pt x="157623" y="163520"/>
                      </a:lnTo>
                      <a:lnTo>
                        <a:pt x="151071" y="170674"/>
                      </a:lnTo>
                      <a:lnTo>
                        <a:pt x="151249" y="172731"/>
                      </a:lnTo>
                      <a:lnTo>
                        <a:pt x="151475" y="176646"/>
                      </a:lnTo>
                      <a:lnTo>
                        <a:pt x="150528" y="177641"/>
                      </a:lnTo>
                      <a:lnTo>
                        <a:pt x="149960" y="180030"/>
                      </a:lnTo>
                      <a:lnTo>
                        <a:pt x="153747" y="188677"/>
                      </a:lnTo>
                      <a:lnTo>
                        <a:pt x="153567" y="189606"/>
                      </a:lnTo>
                      <a:lnTo>
                        <a:pt x="145179" y="199115"/>
                      </a:lnTo>
                      <a:lnTo>
                        <a:pt x="149216" y="209175"/>
                      </a:lnTo>
                      <a:lnTo>
                        <a:pt x="142437" y="213355"/>
                      </a:lnTo>
                      <a:lnTo>
                        <a:pt x="142441" y="247078"/>
                      </a:lnTo>
                      <a:lnTo>
                        <a:pt x="139032" y="248870"/>
                      </a:lnTo>
                      <a:lnTo>
                        <a:pt x="134851" y="249297"/>
                      </a:lnTo>
                      <a:lnTo>
                        <a:pt x="132617" y="250027"/>
                      </a:lnTo>
                      <a:lnTo>
                        <a:pt x="129852" y="253477"/>
                      </a:lnTo>
                      <a:lnTo>
                        <a:pt x="129808" y="254340"/>
                      </a:lnTo>
                      <a:lnTo>
                        <a:pt x="132951" y="251619"/>
                      </a:lnTo>
                      <a:lnTo>
                        <a:pt x="134201" y="251462"/>
                      </a:lnTo>
                      <a:lnTo>
                        <a:pt x="132989" y="260188"/>
                      </a:lnTo>
                      <a:lnTo>
                        <a:pt x="129656" y="260204"/>
                      </a:lnTo>
                      <a:lnTo>
                        <a:pt x="128937" y="263787"/>
                      </a:lnTo>
                      <a:lnTo>
                        <a:pt x="127233" y="262792"/>
                      </a:lnTo>
                      <a:lnTo>
                        <a:pt x="127357" y="257815"/>
                      </a:lnTo>
                      <a:lnTo>
                        <a:pt x="128266" y="257236"/>
                      </a:lnTo>
                      <a:lnTo>
                        <a:pt x="127243" y="254516"/>
                      </a:lnTo>
                      <a:lnTo>
                        <a:pt x="126334" y="250070"/>
                      </a:lnTo>
                      <a:lnTo>
                        <a:pt x="126439" y="249074"/>
                      </a:lnTo>
                      <a:lnTo>
                        <a:pt x="125189" y="246155"/>
                      </a:lnTo>
                      <a:lnTo>
                        <a:pt x="123977" y="244761"/>
                      </a:lnTo>
                      <a:lnTo>
                        <a:pt x="119815" y="244792"/>
                      </a:lnTo>
                      <a:lnTo>
                        <a:pt x="117997" y="246053"/>
                      </a:lnTo>
                      <a:lnTo>
                        <a:pt x="115952" y="246118"/>
                      </a:lnTo>
                      <a:lnTo>
                        <a:pt x="113452" y="243530"/>
                      </a:lnTo>
                      <a:lnTo>
                        <a:pt x="111559" y="244924"/>
                      </a:lnTo>
                      <a:lnTo>
                        <a:pt x="109779" y="240080"/>
                      </a:lnTo>
                      <a:lnTo>
                        <a:pt x="99633" y="241009"/>
                      </a:lnTo>
                      <a:lnTo>
                        <a:pt x="93846" y="238819"/>
                      </a:lnTo>
                      <a:lnTo>
                        <a:pt x="88419" y="234439"/>
                      </a:lnTo>
                      <a:lnTo>
                        <a:pt x="75948" y="244426"/>
                      </a:lnTo>
                      <a:lnTo>
                        <a:pt x="72161" y="246483"/>
                      </a:lnTo>
                      <a:lnTo>
                        <a:pt x="66215" y="246468"/>
                      </a:lnTo>
                      <a:lnTo>
                        <a:pt x="66256" y="245008"/>
                      </a:lnTo>
                      <a:lnTo>
                        <a:pt x="66257" y="244965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1270" cap="rnd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</a:ln>
              </p:spPr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272" name="Полилиния: фигура 1131">
                  <a:extLst>
                    <a:ext uri="{FF2B5EF4-FFF2-40B4-BE49-F238E27FC236}">
                      <a16:creationId xmlns:a16="http://schemas.microsoft.com/office/drawing/2014/main" id="{018B01FE-7E37-44FF-BF98-6A42D9992550}"/>
                    </a:ext>
                  </a:extLst>
                </p:cNvPr>
                <p:cNvSpPr/>
                <p:nvPr/>
              </p:nvSpPr>
              <p:spPr>
                <a:xfrm>
                  <a:off x="4857486" y="4240071"/>
                  <a:ext cx="60417" cy="121432"/>
                </a:xfrm>
                <a:custGeom>
                  <a:avLst/>
                  <a:gdLst>
                    <a:gd name="connsiteX0" fmla="*/ 2079 w 60417"/>
                    <a:gd name="connsiteY0" fmla="*/ 55474 h 121432"/>
                    <a:gd name="connsiteX1" fmla="*/ 2457 w 60417"/>
                    <a:gd name="connsiteY1" fmla="*/ 41399 h 121432"/>
                    <a:gd name="connsiteX2" fmla="*/ 2003 w 60417"/>
                    <a:gd name="connsiteY2" fmla="*/ 33841 h 121432"/>
                    <a:gd name="connsiteX3" fmla="*/ 829 w 60417"/>
                    <a:gd name="connsiteY3" fmla="*/ 26840 h 121432"/>
                    <a:gd name="connsiteX4" fmla="*/ 914 w 60417"/>
                    <a:gd name="connsiteY4" fmla="*/ 25380 h 121432"/>
                    <a:gd name="connsiteX5" fmla="*/ 4989 w 60417"/>
                    <a:gd name="connsiteY5" fmla="*/ 16435 h 121432"/>
                    <a:gd name="connsiteX6" fmla="*/ 9181 w 60417"/>
                    <a:gd name="connsiteY6" fmla="*/ 10861 h 121432"/>
                    <a:gd name="connsiteX7" fmla="*/ 10355 w 60417"/>
                    <a:gd name="connsiteY7" fmla="*/ 8074 h 121432"/>
                    <a:gd name="connsiteX8" fmla="*/ 11681 w 60417"/>
                    <a:gd name="connsiteY8" fmla="*/ 7426 h 121432"/>
                    <a:gd name="connsiteX9" fmla="*/ 13157 w 60417"/>
                    <a:gd name="connsiteY9" fmla="*/ 7897 h 121432"/>
                    <a:gd name="connsiteX10" fmla="*/ 18232 w 60417"/>
                    <a:gd name="connsiteY10" fmla="*/ 4711 h 121432"/>
                    <a:gd name="connsiteX11" fmla="*/ 26572 w 60417"/>
                    <a:gd name="connsiteY11" fmla="*/ 2986 h 121432"/>
                    <a:gd name="connsiteX12" fmla="*/ 26904 w 60417"/>
                    <a:gd name="connsiteY12" fmla="*/ 0 h 121432"/>
                    <a:gd name="connsiteX13" fmla="*/ 31112 w 60417"/>
                    <a:gd name="connsiteY13" fmla="*/ 476 h 121432"/>
                    <a:gd name="connsiteX14" fmla="*/ 31357 w 60417"/>
                    <a:gd name="connsiteY14" fmla="*/ 530 h 121432"/>
                    <a:gd name="connsiteX15" fmla="*/ 31399 w 60417"/>
                    <a:gd name="connsiteY15" fmla="*/ 594 h 121432"/>
                    <a:gd name="connsiteX16" fmla="*/ 31487 w 60417"/>
                    <a:gd name="connsiteY16" fmla="*/ 621 h 121432"/>
                    <a:gd name="connsiteX17" fmla="*/ 32471 w 60417"/>
                    <a:gd name="connsiteY17" fmla="*/ 750 h 121432"/>
                    <a:gd name="connsiteX18" fmla="*/ 32507 w 60417"/>
                    <a:gd name="connsiteY18" fmla="*/ 782 h 121432"/>
                    <a:gd name="connsiteX19" fmla="*/ 32594 w 60417"/>
                    <a:gd name="connsiteY19" fmla="*/ 997 h 121432"/>
                    <a:gd name="connsiteX20" fmla="*/ 35094 w 60417"/>
                    <a:gd name="connsiteY20" fmla="*/ 1642 h 121432"/>
                    <a:gd name="connsiteX21" fmla="*/ 34071 w 60417"/>
                    <a:gd name="connsiteY21" fmla="*/ 8610 h 121432"/>
                    <a:gd name="connsiteX22" fmla="*/ 36609 w 60417"/>
                    <a:gd name="connsiteY22" fmla="*/ 10667 h 121432"/>
                    <a:gd name="connsiteX23" fmla="*/ 44251 w 60417"/>
                    <a:gd name="connsiteY23" fmla="*/ 16838 h 121432"/>
                    <a:gd name="connsiteX24" fmla="*/ 50076 w 60417"/>
                    <a:gd name="connsiteY24" fmla="*/ 17486 h 121432"/>
                    <a:gd name="connsiteX25" fmla="*/ 52273 w 60417"/>
                    <a:gd name="connsiteY25" fmla="*/ 16424 h 121432"/>
                    <a:gd name="connsiteX26" fmla="*/ 52522 w 60417"/>
                    <a:gd name="connsiteY26" fmla="*/ 16245 h 121432"/>
                    <a:gd name="connsiteX27" fmla="*/ 52475 w 60417"/>
                    <a:gd name="connsiteY27" fmla="*/ 15250 h 121432"/>
                    <a:gd name="connsiteX28" fmla="*/ 52806 w 60417"/>
                    <a:gd name="connsiteY28" fmla="*/ 14951 h 121432"/>
                    <a:gd name="connsiteX29" fmla="*/ 54396 w 60417"/>
                    <a:gd name="connsiteY29" fmla="*/ 16610 h 121432"/>
                    <a:gd name="connsiteX30" fmla="*/ 55457 w 60417"/>
                    <a:gd name="connsiteY30" fmla="*/ 17672 h 121432"/>
                    <a:gd name="connsiteX31" fmla="*/ 56366 w 60417"/>
                    <a:gd name="connsiteY31" fmla="*/ 18734 h 121432"/>
                    <a:gd name="connsiteX32" fmla="*/ 59964 w 60417"/>
                    <a:gd name="connsiteY32" fmla="*/ 19862 h 121432"/>
                    <a:gd name="connsiteX33" fmla="*/ 60418 w 60417"/>
                    <a:gd name="connsiteY33" fmla="*/ 22715 h 121432"/>
                    <a:gd name="connsiteX34" fmla="*/ 59888 w 60417"/>
                    <a:gd name="connsiteY34" fmla="*/ 24109 h 121432"/>
                    <a:gd name="connsiteX35" fmla="*/ 58449 w 60417"/>
                    <a:gd name="connsiteY35" fmla="*/ 25436 h 121432"/>
                    <a:gd name="connsiteX36" fmla="*/ 57578 w 60417"/>
                    <a:gd name="connsiteY36" fmla="*/ 26630 h 121432"/>
                    <a:gd name="connsiteX37" fmla="*/ 57703 w 60417"/>
                    <a:gd name="connsiteY37" fmla="*/ 29749 h 121432"/>
                    <a:gd name="connsiteX38" fmla="*/ 54294 w 60417"/>
                    <a:gd name="connsiteY38" fmla="*/ 28887 h 121432"/>
                    <a:gd name="connsiteX39" fmla="*/ 50772 w 60417"/>
                    <a:gd name="connsiteY39" fmla="*/ 28024 h 121432"/>
                    <a:gd name="connsiteX40" fmla="*/ 45913 w 60417"/>
                    <a:gd name="connsiteY40" fmla="*/ 25436 h 121432"/>
                    <a:gd name="connsiteX41" fmla="*/ 44853 w 60417"/>
                    <a:gd name="connsiteY41" fmla="*/ 31276 h 121432"/>
                    <a:gd name="connsiteX42" fmla="*/ 44974 w 60417"/>
                    <a:gd name="connsiteY42" fmla="*/ 33399 h 121432"/>
                    <a:gd name="connsiteX43" fmla="*/ 44756 w 60417"/>
                    <a:gd name="connsiteY43" fmla="*/ 34262 h 121432"/>
                    <a:gd name="connsiteX44" fmla="*/ 43696 w 60417"/>
                    <a:gd name="connsiteY44" fmla="*/ 35124 h 121432"/>
                    <a:gd name="connsiteX45" fmla="*/ 42976 w 60417"/>
                    <a:gd name="connsiteY45" fmla="*/ 35704 h 121432"/>
                    <a:gd name="connsiteX46" fmla="*/ 43392 w 60417"/>
                    <a:gd name="connsiteY46" fmla="*/ 36312 h 121432"/>
                    <a:gd name="connsiteX47" fmla="*/ 43662 w 60417"/>
                    <a:gd name="connsiteY47" fmla="*/ 36528 h 121432"/>
                    <a:gd name="connsiteX48" fmla="*/ 43954 w 60417"/>
                    <a:gd name="connsiteY48" fmla="*/ 36701 h 121432"/>
                    <a:gd name="connsiteX49" fmla="*/ 44247 w 60417"/>
                    <a:gd name="connsiteY49" fmla="*/ 36855 h 121432"/>
                    <a:gd name="connsiteX50" fmla="*/ 44548 w 60417"/>
                    <a:gd name="connsiteY50" fmla="*/ 36966 h 121432"/>
                    <a:gd name="connsiteX51" fmla="*/ 44855 w 60417"/>
                    <a:gd name="connsiteY51" fmla="*/ 37066 h 121432"/>
                    <a:gd name="connsiteX52" fmla="*/ 47809 w 60417"/>
                    <a:gd name="connsiteY52" fmla="*/ 37655 h 121432"/>
                    <a:gd name="connsiteX53" fmla="*/ 48491 w 60417"/>
                    <a:gd name="connsiteY53" fmla="*/ 37655 h 121432"/>
                    <a:gd name="connsiteX54" fmla="*/ 48945 w 60417"/>
                    <a:gd name="connsiteY54" fmla="*/ 37556 h 121432"/>
                    <a:gd name="connsiteX55" fmla="*/ 49551 w 60417"/>
                    <a:gd name="connsiteY55" fmla="*/ 37375 h 121432"/>
                    <a:gd name="connsiteX56" fmla="*/ 51066 w 60417"/>
                    <a:gd name="connsiteY56" fmla="*/ 36795 h 121432"/>
                    <a:gd name="connsiteX57" fmla="*/ 51672 w 60417"/>
                    <a:gd name="connsiteY57" fmla="*/ 36563 h 121432"/>
                    <a:gd name="connsiteX58" fmla="*/ 52278 w 60417"/>
                    <a:gd name="connsiteY58" fmla="*/ 36405 h 121432"/>
                    <a:gd name="connsiteX59" fmla="*/ 52960 w 60417"/>
                    <a:gd name="connsiteY59" fmla="*/ 36324 h 121432"/>
                    <a:gd name="connsiteX60" fmla="*/ 53604 w 60417"/>
                    <a:gd name="connsiteY60" fmla="*/ 36312 h 121432"/>
                    <a:gd name="connsiteX61" fmla="*/ 54172 w 60417"/>
                    <a:gd name="connsiteY61" fmla="*/ 36404 h 121432"/>
                    <a:gd name="connsiteX62" fmla="*/ 54967 w 60417"/>
                    <a:gd name="connsiteY62" fmla="*/ 36641 h 121432"/>
                    <a:gd name="connsiteX63" fmla="*/ 55611 w 60417"/>
                    <a:gd name="connsiteY63" fmla="*/ 36956 h 121432"/>
                    <a:gd name="connsiteX64" fmla="*/ 56103 w 60417"/>
                    <a:gd name="connsiteY64" fmla="*/ 37275 h 121432"/>
                    <a:gd name="connsiteX65" fmla="*/ 56520 w 60417"/>
                    <a:gd name="connsiteY65" fmla="*/ 37656 h 121432"/>
                    <a:gd name="connsiteX66" fmla="*/ 58678 w 60417"/>
                    <a:gd name="connsiteY66" fmla="*/ 39713 h 121432"/>
                    <a:gd name="connsiteX67" fmla="*/ 58388 w 60417"/>
                    <a:gd name="connsiteY67" fmla="*/ 39942 h 121432"/>
                    <a:gd name="connsiteX68" fmla="*/ 58053 w 60417"/>
                    <a:gd name="connsiteY68" fmla="*/ 40228 h 121432"/>
                    <a:gd name="connsiteX69" fmla="*/ 57778 w 60417"/>
                    <a:gd name="connsiteY69" fmla="*/ 41357 h 121432"/>
                    <a:gd name="connsiteX70" fmla="*/ 56793 w 60417"/>
                    <a:gd name="connsiteY70" fmla="*/ 41750 h 121432"/>
                    <a:gd name="connsiteX71" fmla="*/ 56538 w 60417"/>
                    <a:gd name="connsiteY71" fmla="*/ 42480 h 121432"/>
                    <a:gd name="connsiteX72" fmla="*/ 55970 w 60417"/>
                    <a:gd name="connsiteY72" fmla="*/ 42915 h 121432"/>
                    <a:gd name="connsiteX73" fmla="*/ 53243 w 60417"/>
                    <a:gd name="connsiteY73" fmla="*/ 44640 h 121432"/>
                    <a:gd name="connsiteX74" fmla="*/ 50971 w 60417"/>
                    <a:gd name="connsiteY74" fmla="*/ 45569 h 121432"/>
                    <a:gd name="connsiteX75" fmla="*/ 48736 w 60417"/>
                    <a:gd name="connsiteY75" fmla="*/ 46830 h 121432"/>
                    <a:gd name="connsiteX76" fmla="*/ 49721 w 60417"/>
                    <a:gd name="connsiteY76" fmla="*/ 47958 h 121432"/>
                    <a:gd name="connsiteX77" fmla="*/ 49760 w 60417"/>
                    <a:gd name="connsiteY77" fmla="*/ 50280 h 121432"/>
                    <a:gd name="connsiteX78" fmla="*/ 47677 w 60417"/>
                    <a:gd name="connsiteY78" fmla="*/ 50320 h 121432"/>
                    <a:gd name="connsiteX79" fmla="*/ 44534 w 60417"/>
                    <a:gd name="connsiteY79" fmla="*/ 50586 h 121432"/>
                    <a:gd name="connsiteX80" fmla="*/ 43966 w 60417"/>
                    <a:gd name="connsiteY80" fmla="*/ 49192 h 121432"/>
                    <a:gd name="connsiteX81" fmla="*/ 43473 w 60417"/>
                    <a:gd name="connsiteY81" fmla="*/ 47732 h 121432"/>
                    <a:gd name="connsiteX82" fmla="*/ 42262 w 60417"/>
                    <a:gd name="connsiteY82" fmla="*/ 45211 h 121432"/>
                    <a:gd name="connsiteX83" fmla="*/ 42269 w 60417"/>
                    <a:gd name="connsiteY83" fmla="*/ 44878 h 121432"/>
                    <a:gd name="connsiteX84" fmla="*/ 42139 w 60417"/>
                    <a:gd name="connsiteY84" fmla="*/ 44489 h 121432"/>
                    <a:gd name="connsiteX85" fmla="*/ 41685 w 60417"/>
                    <a:gd name="connsiteY85" fmla="*/ 43759 h 121432"/>
                    <a:gd name="connsiteX86" fmla="*/ 41642 w 60417"/>
                    <a:gd name="connsiteY86" fmla="*/ 43113 h 121432"/>
                    <a:gd name="connsiteX87" fmla="*/ 41451 w 60417"/>
                    <a:gd name="connsiteY87" fmla="*/ 42317 h 121432"/>
                    <a:gd name="connsiteX88" fmla="*/ 40504 w 60417"/>
                    <a:gd name="connsiteY88" fmla="*/ 41675 h 121432"/>
                    <a:gd name="connsiteX89" fmla="*/ 38648 w 60417"/>
                    <a:gd name="connsiteY89" fmla="*/ 42239 h 121432"/>
                    <a:gd name="connsiteX90" fmla="*/ 37626 w 60417"/>
                    <a:gd name="connsiteY90" fmla="*/ 42811 h 121432"/>
                    <a:gd name="connsiteX91" fmla="*/ 36906 w 60417"/>
                    <a:gd name="connsiteY91" fmla="*/ 43342 h 121432"/>
                    <a:gd name="connsiteX92" fmla="*/ 35921 w 60417"/>
                    <a:gd name="connsiteY92" fmla="*/ 44138 h 121432"/>
                    <a:gd name="connsiteX93" fmla="*/ 35202 w 60417"/>
                    <a:gd name="connsiteY93" fmla="*/ 45134 h 121432"/>
                    <a:gd name="connsiteX94" fmla="*/ 37929 w 60417"/>
                    <a:gd name="connsiteY94" fmla="*/ 51637 h 121432"/>
                    <a:gd name="connsiteX95" fmla="*/ 39140 w 60417"/>
                    <a:gd name="connsiteY95" fmla="*/ 58837 h 121432"/>
                    <a:gd name="connsiteX96" fmla="*/ 40769 w 60417"/>
                    <a:gd name="connsiteY96" fmla="*/ 68419 h 121432"/>
                    <a:gd name="connsiteX97" fmla="*/ 32763 w 60417"/>
                    <a:gd name="connsiteY97" fmla="*/ 103244 h 121432"/>
                    <a:gd name="connsiteX98" fmla="*/ 26450 w 60417"/>
                    <a:gd name="connsiteY98" fmla="*/ 121433 h 121432"/>
                    <a:gd name="connsiteX99" fmla="*/ 9453 w 60417"/>
                    <a:gd name="connsiteY99" fmla="*/ 104060 h 121432"/>
                    <a:gd name="connsiteX100" fmla="*/ 3094 w 60417"/>
                    <a:gd name="connsiteY100" fmla="*/ 87192 h 121432"/>
                    <a:gd name="connsiteX101" fmla="*/ 14573 w 60417"/>
                    <a:gd name="connsiteY101" fmla="*/ 76044 h 121432"/>
                    <a:gd name="connsiteX102" fmla="*/ 0 w 60417"/>
                    <a:gd name="connsiteY102" fmla="*/ 66077 h 121432"/>
                    <a:gd name="connsiteX103" fmla="*/ 1969 w 60417"/>
                    <a:gd name="connsiteY103" fmla="*/ 55479 h 1214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</a:cxnLst>
                  <a:rect l="l" t="t" r="r" b="b"/>
                  <a:pathLst>
                    <a:path w="60417" h="121432">
                      <a:moveTo>
                        <a:pt x="2079" y="55474"/>
                      </a:moveTo>
                      <a:lnTo>
                        <a:pt x="2457" y="41399"/>
                      </a:lnTo>
                      <a:lnTo>
                        <a:pt x="2003" y="33841"/>
                      </a:lnTo>
                      <a:lnTo>
                        <a:pt x="829" y="26840"/>
                      </a:lnTo>
                      <a:lnTo>
                        <a:pt x="914" y="25380"/>
                      </a:lnTo>
                      <a:lnTo>
                        <a:pt x="4989" y="16435"/>
                      </a:lnTo>
                      <a:lnTo>
                        <a:pt x="9181" y="10861"/>
                      </a:lnTo>
                      <a:lnTo>
                        <a:pt x="10355" y="8074"/>
                      </a:lnTo>
                      <a:lnTo>
                        <a:pt x="11681" y="7426"/>
                      </a:lnTo>
                      <a:lnTo>
                        <a:pt x="13157" y="7897"/>
                      </a:lnTo>
                      <a:lnTo>
                        <a:pt x="18232" y="4711"/>
                      </a:lnTo>
                      <a:lnTo>
                        <a:pt x="26572" y="2986"/>
                      </a:lnTo>
                      <a:lnTo>
                        <a:pt x="26904" y="0"/>
                      </a:lnTo>
                      <a:lnTo>
                        <a:pt x="31112" y="476"/>
                      </a:lnTo>
                      <a:lnTo>
                        <a:pt x="31357" y="530"/>
                      </a:lnTo>
                      <a:lnTo>
                        <a:pt x="31399" y="594"/>
                      </a:lnTo>
                      <a:lnTo>
                        <a:pt x="31487" y="621"/>
                      </a:lnTo>
                      <a:lnTo>
                        <a:pt x="32471" y="750"/>
                      </a:lnTo>
                      <a:lnTo>
                        <a:pt x="32507" y="782"/>
                      </a:lnTo>
                      <a:lnTo>
                        <a:pt x="32594" y="997"/>
                      </a:lnTo>
                      <a:lnTo>
                        <a:pt x="35094" y="1642"/>
                      </a:lnTo>
                      <a:lnTo>
                        <a:pt x="34071" y="8610"/>
                      </a:lnTo>
                      <a:lnTo>
                        <a:pt x="36609" y="10667"/>
                      </a:lnTo>
                      <a:lnTo>
                        <a:pt x="44251" y="16838"/>
                      </a:lnTo>
                      <a:lnTo>
                        <a:pt x="50076" y="17486"/>
                      </a:lnTo>
                      <a:lnTo>
                        <a:pt x="52273" y="16424"/>
                      </a:lnTo>
                      <a:lnTo>
                        <a:pt x="52522" y="16245"/>
                      </a:lnTo>
                      <a:lnTo>
                        <a:pt x="52475" y="15250"/>
                      </a:lnTo>
                      <a:lnTo>
                        <a:pt x="52806" y="14951"/>
                      </a:lnTo>
                      <a:lnTo>
                        <a:pt x="54396" y="16610"/>
                      </a:lnTo>
                      <a:lnTo>
                        <a:pt x="55457" y="17672"/>
                      </a:lnTo>
                      <a:lnTo>
                        <a:pt x="56366" y="18734"/>
                      </a:lnTo>
                      <a:lnTo>
                        <a:pt x="59964" y="19862"/>
                      </a:lnTo>
                      <a:lnTo>
                        <a:pt x="60418" y="22715"/>
                      </a:lnTo>
                      <a:lnTo>
                        <a:pt x="59888" y="24109"/>
                      </a:lnTo>
                      <a:lnTo>
                        <a:pt x="58449" y="25436"/>
                      </a:lnTo>
                      <a:lnTo>
                        <a:pt x="57578" y="26630"/>
                      </a:lnTo>
                      <a:lnTo>
                        <a:pt x="57703" y="29749"/>
                      </a:lnTo>
                      <a:lnTo>
                        <a:pt x="54294" y="28887"/>
                      </a:lnTo>
                      <a:lnTo>
                        <a:pt x="50772" y="28024"/>
                      </a:lnTo>
                      <a:lnTo>
                        <a:pt x="45913" y="25436"/>
                      </a:lnTo>
                      <a:lnTo>
                        <a:pt x="44853" y="31276"/>
                      </a:lnTo>
                      <a:lnTo>
                        <a:pt x="44974" y="33399"/>
                      </a:lnTo>
                      <a:lnTo>
                        <a:pt x="44756" y="34262"/>
                      </a:lnTo>
                      <a:lnTo>
                        <a:pt x="43696" y="35124"/>
                      </a:lnTo>
                      <a:lnTo>
                        <a:pt x="42976" y="35704"/>
                      </a:lnTo>
                      <a:lnTo>
                        <a:pt x="43392" y="36312"/>
                      </a:lnTo>
                      <a:lnTo>
                        <a:pt x="43662" y="36528"/>
                      </a:lnTo>
                      <a:lnTo>
                        <a:pt x="43954" y="36701"/>
                      </a:lnTo>
                      <a:lnTo>
                        <a:pt x="44247" y="36855"/>
                      </a:lnTo>
                      <a:lnTo>
                        <a:pt x="44548" y="36966"/>
                      </a:lnTo>
                      <a:lnTo>
                        <a:pt x="44855" y="37066"/>
                      </a:lnTo>
                      <a:lnTo>
                        <a:pt x="47809" y="37655"/>
                      </a:lnTo>
                      <a:lnTo>
                        <a:pt x="48491" y="37655"/>
                      </a:lnTo>
                      <a:lnTo>
                        <a:pt x="48945" y="37556"/>
                      </a:lnTo>
                      <a:lnTo>
                        <a:pt x="49551" y="37375"/>
                      </a:lnTo>
                      <a:lnTo>
                        <a:pt x="51066" y="36795"/>
                      </a:lnTo>
                      <a:lnTo>
                        <a:pt x="51672" y="36563"/>
                      </a:lnTo>
                      <a:lnTo>
                        <a:pt x="52278" y="36405"/>
                      </a:lnTo>
                      <a:lnTo>
                        <a:pt x="52960" y="36324"/>
                      </a:lnTo>
                      <a:lnTo>
                        <a:pt x="53604" y="36312"/>
                      </a:lnTo>
                      <a:lnTo>
                        <a:pt x="54172" y="36404"/>
                      </a:lnTo>
                      <a:lnTo>
                        <a:pt x="54967" y="36641"/>
                      </a:lnTo>
                      <a:lnTo>
                        <a:pt x="55611" y="36956"/>
                      </a:lnTo>
                      <a:lnTo>
                        <a:pt x="56103" y="37275"/>
                      </a:lnTo>
                      <a:lnTo>
                        <a:pt x="56520" y="37656"/>
                      </a:lnTo>
                      <a:lnTo>
                        <a:pt x="58678" y="39713"/>
                      </a:lnTo>
                      <a:lnTo>
                        <a:pt x="58388" y="39942"/>
                      </a:lnTo>
                      <a:lnTo>
                        <a:pt x="58053" y="40228"/>
                      </a:lnTo>
                      <a:lnTo>
                        <a:pt x="57778" y="41357"/>
                      </a:lnTo>
                      <a:lnTo>
                        <a:pt x="56793" y="41750"/>
                      </a:lnTo>
                      <a:lnTo>
                        <a:pt x="56538" y="42480"/>
                      </a:lnTo>
                      <a:lnTo>
                        <a:pt x="55970" y="42915"/>
                      </a:lnTo>
                      <a:lnTo>
                        <a:pt x="53243" y="44640"/>
                      </a:lnTo>
                      <a:lnTo>
                        <a:pt x="50971" y="45569"/>
                      </a:lnTo>
                      <a:lnTo>
                        <a:pt x="48736" y="46830"/>
                      </a:lnTo>
                      <a:lnTo>
                        <a:pt x="49721" y="47958"/>
                      </a:lnTo>
                      <a:lnTo>
                        <a:pt x="49760" y="50280"/>
                      </a:lnTo>
                      <a:lnTo>
                        <a:pt x="47677" y="50320"/>
                      </a:lnTo>
                      <a:lnTo>
                        <a:pt x="44534" y="50586"/>
                      </a:lnTo>
                      <a:lnTo>
                        <a:pt x="43966" y="49192"/>
                      </a:lnTo>
                      <a:lnTo>
                        <a:pt x="43473" y="47732"/>
                      </a:lnTo>
                      <a:lnTo>
                        <a:pt x="42262" y="45211"/>
                      </a:lnTo>
                      <a:lnTo>
                        <a:pt x="42269" y="44878"/>
                      </a:lnTo>
                      <a:lnTo>
                        <a:pt x="42139" y="44489"/>
                      </a:lnTo>
                      <a:lnTo>
                        <a:pt x="41685" y="43759"/>
                      </a:lnTo>
                      <a:lnTo>
                        <a:pt x="41642" y="43113"/>
                      </a:lnTo>
                      <a:lnTo>
                        <a:pt x="41451" y="42317"/>
                      </a:lnTo>
                      <a:lnTo>
                        <a:pt x="40504" y="41675"/>
                      </a:lnTo>
                      <a:lnTo>
                        <a:pt x="38648" y="42239"/>
                      </a:lnTo>
                      <a:lnTo>
                        <a:pt x="37626" y="42811"/>
                      </a:lnTo>
                      <a:lnTo>
                        <a:pt x="36906" y="43342"/>
                      </a:lnTo>
                      <a:lnTo>
                        <a:pt x="35921" y="44138"/>
                      </a:lnTo>
                      <a:lnTo>
                        <a:pt x="35202" y="45134"/>
                      </a:lnTo>
                      <a:lnTo>
                        <a:pt x="37929" y="51637"/>
                      </a:lnTo>
                      <a:lnTo>
                        <a:pt x="39140" y="58837"/>
                      </a:lnTo>
                      <a:lnTo>
                        <a:pt x="40769" y="68419"/>
                      </a:lnTo>
                      <a:lnTo>
                        <a:pt x="32763" y="103244"/>
                      </a:lnTo>
                      <a:lnTo>
                        <a:pt x="26450" y="121433"/>
                      </a:lnTo>
                      <a:lnTo>
                        <a:pt x="9453" y="104060"/>
                      </a:lnTo>
                      <a:lnTo>
                        <a:pt x="3094" y="87192"/>
                      </a:lnTo>
                      <a:lnTo>
                        <a:pt x="14573" y="76044"/>
                      </a:lnTo>
                      <a:lnTo>
                        <a:pt x="0" y="66077"/>
                      </a:lnTo>
                      <a:lnTo>
                        <a:pt x="1969" y="55479"/>
                      </a:lnTo>
                    </a:path>
                  </a:pathLst>
                </a:custGeom>
                <a:solidFill>
                  <a:schemeClr val="accent1"/>
                </a:solidFill>
                <a:ln w="1270" cap="rnd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</a:ln>
              </p:spPr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273" name="Полилиния: фигура 1132">
                  <a:extLst>
                    <a:ext uri="{FF2B5EF4-FFF2-40B4-BE49-F238E27FC236}">
                      <a16:creationId xmlns:a16="http://schemas.microsoft.com/office/drawing/2014/main" id="{85C619FB-97E3-4F37-84E0-781BCA100D37}"/>
                    </a:ext>
                  </a:extLst>
                </p:cNvPr>
                <p:cNvSpPr/>
                <p:nvPr/>
              </p:nvSpPr>
              <p:spPr>
                <a:xfrm>
                  <a:off x="4615948" y="4120993"/>
                  <a:ext cx="647551" cy="488497"/>
                </a:xfrm>
                <a:custGeom>
                  <a:avLst/>
                  <a:gdLst>
                    <a:gd name="connsiteX0" fmla="*/ 2007 w 647551"/>
                    <a:gd name="connsiteY0" fmla="*/ 389975 h 488497"/>
                    <a:gd name="connsiteX1" fmla="*/ 833 w 647551"/>
                    <a:gd name="connsiteY1" fmla="*/ 387785 h 488497"/>
                    <a:gd name="connsiteX2" fmla="*/ 0 w 647551"/>
                    <a:gd name="connsiteY2" fmla="*/ 378051 h 488497"/>
                    <a:gd name="connsiteX3" fmla="*/ 833 w 647551"/>
                    <a:gd name="connsiteY3" fmla="*/ 375197 h 488497"/>
                    <a:gd name="connsiteX4" fmla="*/ 4431 w 647551"/>
                    <a:gd name="connsiteY4" fmla="*/ 371282 h 488497"/>
                    <a:gd name="connsiteX5" fmla="*/ 5226 w 647551"/>
                    <a:gd name="connsiteY5" fmla="*/ 366040 h 488497"/>
                    <a:gd name="connsiteX6" fmla="*/ 8559 w 647551"/>
                    <a:gd name="connsiteY6" fmla="*/ 356909 h 488497"/>
                    <a:gd name="connsiteX7" fmla="*/ 10453 w 647551"/>
                    <a:gd name="connsiteY7" fmla="*/ 354520 h 488497"/>
                    <a:gd name="connsiteX8" fmla="*/ 18807 w 647551"/>
                    <a:gd name="connsiteY8" fmla="*/ 334918 h 488497"/>
                    <a:gd name="connsiteX9" fmla="*/ 22102 w 647551"/>
                    <a:gd name="connsiteY9" fmla="*/ 331733 h 488497"/>
                    <a:gd name="connsiteX10" fmla="*/ 23806 w 647551"/>
                    <a:gd name="connsiteY10" fmla="*/ 325959 h 488497"/>
                    <a:gd name="connsiteX11" fmla="*/ 24004 w 647551"/>
                    <a:gd name="connsiteY11" fmla="*/ 322840 h 488497"/>
                    <a:gd name="connsiteX12" fmla="*/ 21694 w 647551"/>
                    <a:gd name="connsiteY12" fmla="*/ 319655 h 488497"/>
                    <a:gd name="connsiteX13" fmla="*/ 21126 w 647551"/>
                    <a:gd name="connsiteY13" fmla="*/ 321513 h 488497"/>
                    <a:gd name="connsiteX14" fmla="*/ 19838 w 647551"/>
                    <a:gd name="connsiteY14" fmla="*/ 324698 h 488497"/>
                    <a:gd name="connsiteX15" fmla="*/ 17036 w 647551"/>
                    <a:gd name="connsiteY15" fmla="*/ 325561 h 488497"/>
                    <a:gd name="connsiteX16" fmla="*/ 8640 w 647551"/>
                    <a:gd name="connsiteY16" fmla="*/ 314426 h 488497"/>
                    <a:gd name="connsiteX17" fmla="*/ 24981 w 647551"/>
                    <a:gd name="connsiteY17" fmla="*/ 295687 h 488497"/>
                    <a:gd name="connsiteX18" fmla="*/ 49984 w 647551"/>
                    <a:gd name="connsiteY18" fmla="*/ 275242 h 488497"/>
                    <a:gd name="connsiteX19" fmla="*/ 55745 w 647551"/>
                    <a:gd name="connsiteY19" fmla="*/ 269468 h 488497"/>
                    <a:gd name="connsiteX20" fmla="*/ 71912 w 647551"/>
                    <a:gd name="connsiteY20" fmla="*/ 264027 h 488497"/>
                    <a:gd name="connsiteX21" fmla="*/ 83319 w 647551"/>
                    <a:gd name="connsiteY21" fmla="*/ 278593 h 488497"/>
                    <a:gd name="connsiteX22" fmla="*/ 107042 w 647551"/>
                    <a:gd name="connsiteY22" fmla="*/ 269979 h 488497"/>
                    <a:gd name="connsiteX23" fmla="*/ 130215 w 647551"/>
                    <a:gd name="connsiteY23" fmla="*/ 234478 h 488497"/>
                    <a:gd name="connsiteX24" fmla="*/ 144819 w 647551"/>
                    <a:gd name="connsiteY24" fmla="*/ 220390 h 488497"/>
                    <a:gd name="connsiteX25" fmla="*/ 142357 w 647551"/>
                    <a:gd name="connsiteY25" fmla="*/ 212082 h 488497"/>
                    <a:gd name="connsiteX26" fmla="*/ 202349 w 647551"/>
                    <a:gd name="connsiteY26" fmla="*/ 178823 h 488497"/>
                    <a:gd name="connsiteX27" fmla="*/ 215986 w 647551"/>
                    <a:gd name="connsiteY27" fmla="*/ 177297 h 488497"/>
                    <a:gd name="connsiteX28" fmla="*/ 218410 w 647551"/>
                    <a:gd name="connsiteY28" fmla="*/ 180548 h 488497"/>
                    <a:gd name="connsiteX29" fmla="*/ 223466 w 647551"/>
                    <a:gd name="connsiteY29" fmla="*/ 181876 h 488497"/>
                    <a:gd name="connsiteX30" fmla="*/ 229480 w 647551"/>
                    <a:gd name="connsiteY30" fmla="*/ 179221 h 488497"/>
                    <a:gd name="connsiteX31" fmla="*/ 233748 w 647551"/>
                    <a:gd name="connsiteY31" fmla="*/ 183269 h 488497"/>
                    <a:gd name="connsiteX32" fmla="*/ 243602 w 647551"/>
                    <a:gd name="connsiteY32" fmla="*/ 174536 h 488497"/>
                    <a:gd name="connsiteX33" fmla="*/ 241633 w 647551"/>
                    <a:gd name="connsiteY33" fmla="*/ 185134 h 488497"/>
                    <a:gd name="connsiteX34" fmla="*/ 256206 w 647551"/>
                    <a:gd name="connsiteY34" fmla="*/ 195101 h 488497"/>
                    <a:gd name="connsiteX35" fmla="*/ 244727 w 647551"/>
                    <a:gd name="connsiteY35" fmla="*/ 206249 h 488497"/>
                    <a:gd name="connsiteX36" fmla="*/ 251086 w 647551"/>
                    <a:gd name="connsiteY36" fmla="*/ 223117 h 488497"/>
                    <a:gd name="connsiteX37" fmla="*/ 268082 w 647551"/>
                    <a:gd name="connsiteY37" fmla="*/ 240490 h 488497"/>
                    <a:gd name="connsiteX38" fmla="*/ 274396 w 647551"/>
                    <a:gd name="connsiteY38" fmla="*/ 222301 h 488497"/>
                    <a:gd name="connsiteX39" fmla="*/ 282402 w 647551"/>
                    <a:gd name="connsiteY39" fmla="*/ 187476 h 488497"/>
                    <a:gd name="connsiteX40" fmla="*/ 280773 w 647551"/>
                    <a:gd name="connsiteY40" fmla="*/ 177894 h 488497"/>
                    <a:gd name="connsiteX41" fmla="*/ 279561 w 647551"/>
                    <a:gd name="connsiteY41" fmla="*/ 170694 h 488497"/>
                    <a:gd name="connsiteX42" fmla="*/ 276834 w 647551"/>
                    <a:gd name="connsiteY42" fmla="*/ 164191 h 488497"/>
                    <a:gd name="connsiteX43" fmla="*/ 277554 w 647551"/>
                    <a:gd name="connsiteY43" fmla="*/ 163196 h 488497"/>
                    <a:gd name="connsiteX44" fmla="*/ 278539 w 647551"/>
                    <a:gd name="connsiteY44" fmla="*/ 162399 h 488497"/>
                    <a:gd name="connsiteX45" fmla="*/ 279258 w 647551"/>
                    <a:gd name="connsiteY45" fmla="*/ 161868 h 488497"/>
                    <a:gd name="connsiteX46" fmla="*/ 280281 w 647551"/>
                    <a:gd name="connsiteY46" fmla="*/ 161296 h 488497"/>
                    <a:gd name="connsiteX47" fmla="*/ 282137 w 647551"/>
                    <a:gd name="connsiteY47" fmla="*/ 160732 h 488497"/>
                    <a:gd name="connsiteX48" fmla="*/ 283083 w 647551"/>
                    <a:gd name="connsiteY48" fmla="*/ 161374 h 488497"/>
                    <a:gd name="connsiteX49" fmla="*/ 283275 w 647551"/>
                    <a:gd name="connsiteY49" fmla="*/ 162171 h 488497"/>
                    <a:gd name="connsiteX50" fmla="*/ 283317 w 647551"/>
                    <a:gd name="connsiteY50" fmla="*/ 162816 h 488497"/>
                    <a:gd name="connsiteX51" fmla="*/ 283772 w 647551"/>
                    <a:gd name="connsiteY51" fmla="*/ 163546 h 488497"/>
                    <a:gd name="connsiteX52" fmla="*/ 283902 w 647551"/>
                    <a:gd name="connsiteY52" fmla="*/ 163936 h 488497"/>
                    <a:gd name="connsiteX53" fmla="*/ 283894 w 647551"/>
                    <a:gd name="connsiteY53" fmla="*/ 164268 h 488497"/>
                    <a:gd name="connsiteX54" fmla="*/ 285106 w 647551"/>
                    <a:gd name="connsiteY54" fmla="*/ 166789 h 488497"/>
                    <a:gd name="connsiteX55" fmla="*/ 285599 w 647551"/>
                    <a:gd name="connsiteY55" fmla="*/ 168249 h 488497"/>
                    <a:gd name="connsiteX56" fmla="*/ 286167 w 647551"/>
                    <a:gd name="connsiteY56" fmla="*/ 169643 h 488497"/>
                    <a:gd name="connsiteX57" fmla="*/ 289310 w 647551"/>
                    <a:gd name="connsiteY57" fmla="*/ 169377 h 488497"/>
                    <a:gd name="connsiteX58" fmla="*/ 291393 w 647551"/>
                    <a:gd name="connsiteY58" fmla="*/ 169338 h 488497"/>
                    <a:gd name="connsiteX59" fmla="*/ 291354 w 647551"/>
                    <a:gd name="connsiteY59" fmla="*/ 167015 h 488497"/>
                    <a:gd name="connsiteX60" fmla="*/ 290369 w 647551"/>
                    <a:gd name="connsiteY60" fmla="*/ 165887 h 488497"/>
                    <a:gd name="connsiteX61" fmla="*/ 292604 w 647551"/>
                    <a:gd name="connsiteY61" fmla="*/ 164626 h 488497"/>
                    <a:gd name="connsiteX62" fmla="*/ 294876 w 647551"/>
                    <a:gd name="connsiteY62" fmla="*/ 163697 h 488497"/>
                    <a:gd name="connsiteX63" fmla="*/ 297603 w 647551"/>
                    <a:gd name="connsiteY63" fmla="*/ 161972 h 488497"/>
                    <a:gd name="connsiteX64" fmla="*/ 298171 w 647551"/>
                    <a:gd name="connsiteY64" fmla="*/ 161537 h 488497"/>
                    <a:gd name="connsiteX65" fmla="*/ 298426 w 647551"/>
                    <a:gd name="connsiteY65" fmla="*/ 160807 h 488497"/>
                    <a:gd name="connsiteX66" fmla="*/ 299411 w 647551"/>
                    <a:gd name="connsiteY66" fmla="*/ 160414 h 488497"/>
                    <a:gd name="connsiteX67" fmla="*/ 299686 w 647551"/>
                    <a:gd name="connsiteY67" fmla="*/ 159286 h 488497"/>
                    <a:gd name="connsiteX68" fmla="*/ 300020 w 647551"/>
                    <a:gd name="connsiteY68" fmla="*/ 158999 h 488497"/>
                    <a:gd name="connsiteX69" fmla="*/ 300311 w 647551"/>
                    <a:gd name="connsiteY69" fmla="*/ 158770 h 488497"/>
                    <a:gd name="connsiteX70" fmla="*/ 298152 w 647551"/>
                    <a:gd name="connsiteY70" fmla="*/ 156713 h 488497"/>
                    <a:gd name="connsiteX71" fmla="*/ 297736 w 647551"/>
                    <a:gd name="connsiteY71" fmla="*/ 156332 h 488497"/>
                    <a:gd name="connsiteX72" fmla="*/ 297243 w 647551"/>
                    <a:gd name="connsiteY72" fmla="*/ 156013 h 488497"/>
                    <a:gd name="connsiteX73" fmla="*/ 296600 w 647551"/>
                    <a:gd name="connsiteY73" fmla="*/ 155698 h 488497"/>
                    <a:gd name="connsiteX74" fmla="*/ 295804 w 647551"/>
                    <a:gd name="connsiteY74" fmla="*/ 155461 h 488497"/>
                    <a:gd name="connsiteX75" fmla="*/ 295236 w 647551"/>
                    <a:gd name="connsiteY75" fmla="*/ 155369 h 488497"/>
                    <a:gd name="connsiteX76" fmla="*/ 294592 w 647551"/>
                    <a:gd name="connsiteY76" fmla="*/ 155381 h 488497"/>
                    <a:gd name="connsiteX77" fmla="*/ 293911 w 647551"/>
                    <a:gd name="connsiteY77" fmla="*/ 155462 h 488497"/>
                    <a:gd name="connsiteX78" fmla="*/ 293305 w 647551"/>
                    <a:gd name="connsiteY78" fmla="*/ 155621 h 488497"/>
                    <a:gd name="connsiteX79" fmla="*/ 292699 w 647551"/>
                    <a:gd name="connsiteY79" fmla="*/ 155852 h 488497"/>
                    <a:gd name="connsiteX80" fmla="*/ 291184 w 647551"/>
                    <a:gd name="connsiteY80" fmla="*/ 156432 h 488497"/>
                    <a:gd name="connsiteX81" fmla="*/ 290578 w 647551"/>
                    <a:gd name="connsiteY81" fmla="*/ 156613 h 488497"/>
                    <a:gd name="connsiteX82" fmla="*/ 290124 w 647551"/>
                    <a:gd name="connsiteY82" fmla="*/ 156712 h 488497"/>
                    <a:gd name="connsiteX83" fmla="*/ 289442 w 647551"/>
                    <a:gd name="connsiteY83" fmla="*/ 156712 h 488497"/>
                    <a:gd name="connsiteX84" fmla="*/ 286488 w 647551"/>
                    <a:gd name="connsiteY84" fmla="*/ 156123 h 488497"/>
                    <a:gd name="connsiteX85" fmla="*/ 286181 w 647551"/>
                    <a:gd name="connsiteY85" fmla="*/ 156022 h 488497"/>
                    <a:gd name="connsiteX86" fmla="*/ 285880 w 647551"/>
                    <a:gd name="connsiteY86" fmla="*/ 155912 h 488497"/>
                    <a:gd name="connsiteX87" fmla="*/ 285587 w 647551"/>
                    <a:gd name="connsiteY87" fmla="*/ 155758 h 488497"/>
                    <a:gd name="connsiteX88" fmla="*/ 285295 w 647551"/>
                    <a:gd name="connsiteY88" fmla="*/ 155585 h 488497"/>
                    <a:gd name="connsiteX89" fmla="*/ 285025 w 647551"/>
                    <a:gd name="connsiteY89" fmla="*/ 155369 h 488497"/>
                    <a:gd name="connsiteX90" fmla="*/ 284609 w 647551"/>
                    <a:gd name="connsiteY90" fmla="*/ 154760 h 488497"/>
                    <a:gd name="connsiteX91" fmla="*/ 285328 w 647551"/>
                    <a:gd name="connsiteY91" fmla="*/ 154181 h 488497"/>
                    <a:gd name="connsiteX92" fmla="*/ 286389 w 647551"/>
                    <a:gd name="connsiteY92" fmla="*/ 153318 h 488497"/>
                    <a:gd name="connsiteX93" fmla="*/ 286607 w 647551"/>
                    <a:gd name="connsiteY93" fmla="*/ 152455 h 488497"/>
                    <a:gd name="connsiteX94" fmla="*/ 286486 w 647551"/>
                    <a:gd name="connsiteY94" fmla="*/ 150332 h 488497"/>
                    <a:gd name="connsiteX95" fmla="*/ 287546 w 647551"/>
                    <a:gd name="connsiteY95" fmla="*/ 144493 h 488497"/>
                    <a:gd name="connsiteX96" fmla="*/ 292405 w 647551"/>
                    <a:gd name="connsiteY96" fmla="*/ 147081 h 488497"/>
                    <a:gd name="connsiteX97" fmla="*/ 295927 w 647551"/>
                    <a:gd name="connsiteY97" fmla="*/ 147943 h 488497"/>
                    <a:gd name="connsiteX98" fmla="*/ 299336 w 647551"/>
                    <a:gd name="connsiteY98" fmla="*/ 148806 h 488497"/>
                    <a:gd name="connsiteX99" fmla="*/ 299211 w 647551"/>
                    <a:gd name="connsiteY99" fmla="*/ 145687 h 488497"/>
                    <a:gd name="connsiteX100" fmla="*/ 300082 w 647551"/>
                    <a:gd name="connsiteY100" fmla="*/ 144493 h 488497"/>
                    <a:gd name="connsiteX101" fmla="*/ 301521 w 647551"/>
                    <a:gd name="connsiteY101" fmla="*/ 143165 h 488497"/>
                    <a:gd name="connsiteX102" fmla="*/ 302051 w 647551"/>
                    <a:gd name="connsiteY102" fmla="*/ 141772 h 488497"/>
                    <a:gd name="connsiteX103" fmla="*/ 301596 w 647551"/>
                    <a:gd name="connsiteY103" fmla="*/ 138918 h 488497"/>
                    <a:gd name="connsiteX104" fmla="*/ 306826 w 647551"/>
                    <a:gd name="connsiteY104" fmla="*/ 133079 h 488497"/>
                    <a:gd name="connsiteX105" fmla="*/ 311818 w 647551"/>
                    <a:gd name="connsiteY105" fmla="*/ 129495 h 488497"/>
                    <a:gd name="connsiteX106" fmla="*/ 339563 w 647551"/>
                    <a:gd name="connsiteY106" fmla="*/ 103921 h 488497"/>
                    <a:gd name="connsiteX107" fmla="*/ 345569 w 647551"/>
                    <a:gd name="connsiteY107" fmla="*/ 108832 h 488497"/>
                    <a:gd name="connsiteX108" fmla="*/ 352655 w 647551"/>
                    <a:gd name="connsiteY108" fmla="*/ 98374 h 488497"/>
                    <a:gd name="connsiteX109" fmla="*/ 361968 w 647551"/>
                    <a:gd name="connsiteY109" fmla="*/ 88552 h 488497"/>
                    <a:gd name="connsiteX110" fmla="*/ 364884 w 647551"/>
                    <a:gd name="connsiteY110" fmla="*/ 79561 h 488497"/>
                    <a:gd name="connsiteX111" fmla="*/ 367042 w 647551"/>
                    <a:gd name="connsiteY111" fmla="*/ 67689 h 488497"/>
                    <a:gd name="connsiteX112" fmla="*/ 375329 w 647551"/>
                    <a:gd name="connsiteY112" fmla="*/ 54013 h 488497"/>
                    <a:gd name="connsiteX113" fmla="*/ 386652 w 647551"/>
                    <a:gd name="connsiteY113" fmla="*/ 42500 h 488497"/>
                    <a:gd name="connsiteX114" fmla="*/ 392095 w 647551"/>
                    <a:gd name="connsiteY114" fmla="*/ 36395 h 488497"/>
                    <a:gd name="connsiteX115" fmla="*/ 407705 w 647551"/>
                    <a:gd name="connsiteY115" fmla="*/ 33011 h 488497"/>
                    <a:gd name="connsiteX116" fmla="*/ 421059 w 647551"/>
                    <a:gd name="connsiteY116" fmla="*/ 25924 h 488497"/>
                    <a:gd name="connsiteX117" fmla="*/ 424770 w 647551"/>
                    <a:gd name="connsiteY117" fmla="*/ 21411 h 488497"/>
                    <a:gd name="connsiteX118" fmla="*/ 432420 w 647551"/>
                    <a:gd name="connsiteY118" fmla="*/ 16434 h 488497"/>
                    <a:gd name="connsiteX119" fmla="*/ 444304 w 647551"/>
                    <a:gd name="connsiteY119" fmla="*/ 11789 h 488497"/>
                    <a:gd name="connsiteX120" fmla="*/ 443395 w 647551"/>
                    <a:gd name="connsiteY120" fmla="*/ 6082 h 488497"/>
                    <a:gd name="connsiteX121" fmla="*/ 447951 w 647551"/>
                    <a:gd name="connsiteY121" fmla="*/ 6669 h 488497"/>
                    <a:gd name="connsiteX122" fmla="*/ 454018 w 647551"/>
                    <a:gd name="connsiteY122" fmla="*/ 0 h 488497"/>
                    <a:gd name="connsiteX123" fmla="*/ 459332 w 647551"/>
                    <a:gd name="connsiteY123" fmla="*/ 5375 h 488497"/>
                    <a:gd name="connsiteX124" fmla="*/ 463634 w 647551"/>
                    <a:gd name="connsiteY124" fmla="*/ 14871 h 488497"/>
                    <a:gd name="connsiteX125" fmla="*/ 466437 w 647551"/>
                    <a:gd name="connsiteY125" fmla="*/ 27552 h 488497"/>
                    <a:gd name="connsiteX126" fmla="*/ 475976 w 647551"/>
                    <a:gd name="connsiteY126" fmla="*/ 22907 h 488497"/>
                    <a:gd name="connsiteX127" fmla="*/ 481093 w 647551"/>
                    <a:gd name="connsiteY127" fmla="*/ 31660 h 488497"/>
                    <a:gd name="connsiteX128" fmla="*/ 484728 w 647551"/>
                    <a:gd name="connsiteY128" fmla="*/ 30598 h 488497"/>
                    <a:gd name="connsiteX129" fmla="*/ 488656 w 647551"/>
                    <a:gd name="connsiteY129" fmla="*/ 30374 h 488497"/>
                    <a:gd name="connsiteX130" fmla="*/ 491117 w 647551"/>
                    <a:gd name="connsiteY130" fmla="*/ 32299 h 488497"/>
                    <a:gd name="connsiteX131" fmla="*/ 489565 w 647551"/>
                    <a:gd name="connsiteY131" fmla="*/ 38536 h 488497"/>
                    <a:gd name="connsiteX132" fmla="*/ 485853 w 647551"/>
                    <a:gd name="connsiteY132" fmla="*/ 40925 h 488497"/>
                    <a:gd name="connsiteX133" fmla="*/ 492780 w 647551"/>
                    <a:gd name="connsiteY133" fmla="*/ 48981 h 488497"/>
                    <a:gd name="connsiteX134" fmla="*/ 498987 w 647551"/>
                    <a:gd name="connsiteY134" fmla="*/ 53958 h 488497"/>
                    <a:gd name="connsiteX135" fmla="*/ 502903 w 647551"/>
                    <a:gd name="connsiteY135" fmla="*/ 58139 h 488497"/>
                    <a:gd name="connsiteX136" fmla="*/ 497275 w 647551"/>
                    <a:gd name="connsiteY136" fmla="*/ 60660 h 488497"/>
                    <a:gd name="connsiteX137" fmla="*/ 495344 w 647551"/>
                    <a:gd name="connsiteY137" fmla="*/ 61456 h 488497"/>
                    <a:gd name="connsiteX138" fmla="*/ 494132 w 647551"/>
                    <a:gd name="connsiteY138" fmla="*/ 77090 h 488497"/>
                    <a:gd name="connsiteX139" fmla="*/ 515658 w 647551"/>
                    <a:gd name="connsiteY139" fmla="*/ 79679 h 488497"/>
                    <a:gd name="connsiteX140" fmla="*/ 518158 w 647551"/>
                    <a:gd name="connsiteY140" fmla="*/ 90993 h 488497"/>
                    <a:gd name="connsiteX141" fmla="*/ 529243 w 647551"/>
                    <a:gd name="connsiteY141" fmla="*/ 88471 h 488497"/>
                    <a:gd name="connsiteX142" fmla="*/ 538116 w 647551"/>
                    <a:gd name="connsiteY142" fmla="*/ 93713 h 488497"/>
                    <a:gd name="connsiteX143" fmla="*/ 540275 w 647551"/>
                    <a:gd name="connsiteY143" fmla="*/ 94974 h 488497"/>
                    <a:gd name="connsiteX144" fmla="*/ 542623 w 647551"/>
                    <a:gd name="connsiteY144" fmla="*/ 96368 h 488497"/>
                    <a:gd name="connsiteX145" fmla="*/ 540010 w 647551"/>
                    <a:gd name="connsiteY145" fmla="*/ 99022 h 488497"/>
                    <a:gd name="connsiteX146" fmla="*/ 540388 w 647551"/>
                    <a:gd name="connsiteY146" fmla="*/ 104131 h 488497"/>
                    <a:gd name="connsiteX147" fmla="*/ 538722 w 647551"/>
                    <a:gd name="connsiteY147" fmla="*/ 107980 h 488497"/>
                    <a:gd name="connsiteX148" fmla="*/ 554019 w 647551"/>
                    <a:gd name="connsiteY148" fmla="*/ 115651 h 488497"/>
                    <a:gd name="connsiteX149" fmla="*/ 558896 w 647551"/>
                    <a:gd name="connsiteY149" fmla="*/ 112333 h 488497"/>
                    <a:gd name="connsiteX150" fmla="*/ 566539 w 647551"/>
                    <a:gd name="connsiteY150" fmla="*/ 107423 h 488497"/>
                    <a:gd name="connsiteX151" fmla="*/ 571042 w 647551"/>
                    <a:gd name="connsiteY151" fmla="*/ 106788 h 488497"/>
                    <a:gd name="connsiteX152" fmla="*/ 578431 w 647551"/>
                    <a:gd name="connsiteY152" fmla="*/ 115196 h 488497"/>
                    <a:gd name="connsiteX153" fmla="*/ 589913 w 647551"/>
                    <a:gd name="connsiteY153" fmla="*/ 125455 h 488497"/>
                    <a:gd name="connsiteX154" fmla="*/ 593875 w 647551"/>
                    <a:gd name="connsiteY154" fmla="*/ 121805 h 488497"/>
                    <a:gd name="connsiteX155" fmla="*/ 597753 w 647551"/>
                    <a:gd name="connsiteY155" fmla="*/ 121459 h 488497"/>
                    <a:gd name="connsiteX156" fmla="*/ 619571 w 647551"/>
                    <a:gd name="connsiteY156" fmla="*/ 114206 h 488497"/>
                    <a:gd name="connsiteX157" fmla="*/ 627940 w 647551"/>
                    <a:gd name="connsiteY157" fmla="*/ 142408 h 488497"/>
                    <a:gd name="connsiteX158" fmla="*/ 632182 w 647551"/>
                    <a:gd name="connsiteY158" fmla="*/ 152223 h 488497"/>
                    <a:gd name="connsiteX159" fmla="*/ 635628 w 647551"/>
                    <a:gd name="connsiteY159" fmla="*/ 161055 h 488497"/>
                    <a:gd name="connsiteX160" fmla="*/ 638279 w 647551"/>
                    <a:gd name="connsiteY160" fmla="*/ 165169 h 488497"/>
                    <a:gd name="connsiteX161" fmla="*/ 643051 w 647551"/>
                    <a:gd name="connsiteY161" fmla="*/ 167293 h 488497"/>
                    <a:gd name="connsiteX162" fmla="*/ 646308 w 647551"/>
                    <a:gd name="connsiteY162" fmla="*/ 166817 h 488497"/>
                    <a:gd name="connsiteX163" fmla="*/ 646378 w 647551"/>
                    <a:gd name="connsiteY163" fmla="*/ 176791 h 488497"/>
                    <a:gd name="connsiteX164" fmla="*/ 647552 w 647551"/>
                    <a:gd name="connsiteY164" fmla="*/ 188576 h 488497"/>
                    <a:gd name="connsiteX165" fmla="*/ 640883 w 647551"/>
                    <a:gd name="connsiteY165" fmla="*/ 205020 h 488497"/>
                    <a:gd name="connsiteX166" fmla="*/ 635747 w 647551"/>
                    <a:gd name="connsiteY166" fmla="*/ 222300 h 488497"/>
                    <a:gd name="connsiteX167" fmla="*/ 635330 w 647551"/>
                    <a:gd name="connsiteY167" fmla="*/ 227476 h 488497"/>
                    <a:gd name="connsiteX168" fmla="*/ 642503 w 647551"/>
                    <a:gd name="connsiteY168" fmla="*/ 237516 h 488497"/>
                    <a:gd name="connsiteX169" fmla="*/ 626469 w 647551"/>
                    <a:gd name="connsiteY169" fmla="*/ 259002 h 488497"/>
                    <a:gd name="connsiteX170" fmla="*/ 619330 w 647551"/>
                    <a:gd name="connsiteY170" fmla="*/ 265240 h 488497"/>
                    <a:gd name="connsiteX171" fmla="*/ 612195 w 647551"/>
                    <a:gd name="connsiteY171" fmla="*/ 267828 h 488497"/>
                    <a:gd name="connsiteX172" fmla="*/ 610869 w 647551"/>
                    <a:gd name="connsiteY172" fmla="*/ 277118 h 488497"/>
                    <a:gd name="connsiteX173" fmla="*/ 605647 w 647551"/>
                    <a:gd name="connsiteY173" fmla="*/ 279175 h 488497"/>
                    <a:gd name="connsiteX174" fmla="*/ 586578 w 647551"/>
                    <a:gd name="connsiteY174" fmla="*/ 292812 h 488497"/>
                    <a:gd name="connsiteX175" fmla="*/ 589760 w 647551"/>
                    <a:gd name="connsiteY175" fmla="*/ 308473 h 488497"/>
                    <a:gd name="connsiteX176" fmla="*/ 584870 w 647551"/>
                    <a:gd name="connsiteY176" fmla="*/ 314644 h 488497"/>
                    <a:gd name="connsiteX177" fmla="*/ 581023 w 647551"/>
                    <a:gd name="connsiteY177" fmla="*/ 321983 h 488497"/>
                    <a:gd name="connsiteX178" fmla="*/ 580000 w 647551"/>
                    <a:gd name="connsiteY178" fmla="*/ 326097 h 488497"/>
                    <a:gd name="connsiteX179" fmla="*/ 574444 w 647551"/>
                    <a:gd name="connsiteY179" fmla="*/ 328486 h 488497"/>
                    <a:gd name="connsiteX180" fmla="*/ 563291 w 647551"/>
                    <a:gd name="connsiteY180" fmla="*/ 335952 h 488497"/>
                    <a:gd name="connsiteX181" fmla="*/ 553119 w 647551"/>
                    <a:gd name="connsiteY181" fmla="*/ 332103 h 488497"/>
                    <a:gd name="connsiteX182" fmla="*/ 554520 w 647551"/>
                    <a:gd name="connsiteY182" fmla="*/ 354446 h 488497"/>
                    <a:gd name="connsiteX183" fmla="*/ 557323 w 647551"/>
                    <a:gd name="connsiteY183" fmla="*/ 369496 h 488497"/>
                    <a:gd name="connsiteX184" fmla="*/ 546510 w 647551"/>
                    <a:gd name="connsiteY184" fmla="*/ 373278 h 488497"/>
                    <a:gd name="connsiteX185" fmla="*/ 551668 w 647551"/>
                    <a:gd name="connsiteY185" fmla="*/ 385660 h 488497"/>
                    <a:gd name="connsiteX186" fmla="*/ 540811 w 647551"/>
                    <a:gd name="connsiteY186" fmla="*/ 390239 h 488497"/>
                    <a:gd name="connsiteX187" fmla="*/ 524310 w 647551"/>
                    <a:gd name="connsiteY187" fmla="*/ 393358 h 488497"/>
                    <a:gd name="connsiteX188" fmla="*/ 522038 w 647551"/>
                    <a:gd name="connsiteY188" fmla="*/ 387120 h 488497"/>
                    <a:gd name="connsiteX189" fmla="*/ 516986 w 647551"/>
                    <a:gd name="connsiteY189" fmla="*/ 375773 h 488497"/>
                    <a:gd name="connsiteX190" fmla="*/ 499356 w 647551"/>
                    <a:gd name="connsiteY190" fmla="*/ 363968 h 488497"/>
                    <a:gd name="connsiteX191" fmla="*/ 470252 w 647551"/>
                    <a:gd name="connsiteY191" fmla="*/ 354499 h 488497"/>
                    <a:gd name="connsiteX192" fmla="*/ 458644 w 647551"/>
                    <a:gd name="connsiteY192" fmla="*/ 354753 h 488497"/>
                    <a:gd name="connsiteX193" fmla="*/ 453354 w 647551"/>
                    <a:gd name="connsiteY193" fmla="*/ 344700 h 488497"/>
                    <a:gd name="connsiteX194" fmla="*/ 447321 w 647551"/>
                    <a:gd name="connsiteY194" fmla="*/ 336989 h 488497"/>
                    <a:gd name="connsiteX195" fmla="*/ 441625 w 647551"/>
                    <a:gd name="connsiteY195" fmla="*/ 343891 h 488497"/>
                    <a:gd name="connsiteX196" fmla="*/ 433990 w 647551"/>
                    <a:gd name="connsiteY196" fmla="*/ 342563 h 488497"/>
                    <a:gd name="connsiteX197" fmla="*/ 436262 w 647551"/>
                    <a:gd name="connsiteY197" fmla="*/ 349776 h 488497"/>
                    <a:gd name="connsiteX198" fmla="*/ 435581 w 647551"/>
                    <a:gd name="connsiteY198" fmla="*/ 352364 h 488497"/>
                    <a:gd name="connsiteX199" fmla="*/ 435126 w 647551"/>
                    <a:gd name="connsiteY199" fmla="*/ 358735 h 488497"/>
                    <a:gd name="connsiteX200" fmla="*/ 435656 w 647551"/>
                    <a:gd name="connsiteY200" fmla="*/ 368032 h 488497"/>
                    <a:gd name="connsiteX201" fmla="*/ 423068 w 647551"/>
                    <a:gd name="connsiteY201" fmla="*/ 370155 h 488497"/>
                    <a:gd name="connsiteX202" fmla="*/ 417773 w 647551"/>
                    <a:gd name="connsiteY202" fmla="*/ 378576 h 488497"/>
                    <a:gd name="connsiteX203" fmla="*/ 416145 w 647551"/>
                    <a:gd name="connsiteY203" fmla="*/ 383885 h 488497"/>
                    <a:gd name="connsiteX204" fmla="*/ 414251 w 647551"/>
                    <a:gd name="connsiteY204" fmla="*/ 396758 h 488497"/>
                    <a:gd name="connsiteX205" fmla="*/ 395766 w 647551"/>
                    <a:gd name="connsiteY205" fmla="*/ 383467 h 488497"/>
                    <a:gd name="connsiteX206" fmla="*/ 382072 w 647551"/>
                    <a:gd name="connsiteY206" fmla="*/ 379087 h 488497"/>
                    <a:gd name="connsiteX207" fmla="*/ 361871 w 647551"/>
                    <a:gd name="connsiteY207" fmla="*/ 407900 h 488497"/>
                    <a:gd name="connsiteX208" fmla="*/ 346938 w 647551"/>
                    <a:gd name="connsiteY208" fmla="*/ 426400 h 488497"/>
                    <a:gd name="connsiteX209" fmla="*/ 327885 w 647551"/>
                    <a:gd name="connsiteY209" fmla="*/ 410143 h 488497"/>
                    <a:gd name="connsiteX210" fmla="*/ 282458 w 647551"/>
                    <a:gd name="connsiteY210" fmla="*/ 384150 h 488497"/>
                    <a:gd name="connsiteX211" fmla="*/ 267282 w 647551"/>
                    <a:gd name="connsiteY211" fmla="*/ 409260 h 488497"/>
                    <a:gd name="connsiteX212" fmla="*/ 272664 w 647551"/>
                    <a:gd name="connsiteY212" fmla="*/ 411649 h 488497"/>
                    <a:gd name="connsiteX213" fmla="*/ 280878 w 647551"/>
                    <a:gd name="connsiteY213" fmla="*/ 418285 h 488497"/>
                    <a:gd name="connsiteX214" fmla="*/ 290994 w 647551"/>
                    <a:gd name="connsiteY214" fmla="*/ 430760 h 488497"/>
                    <a:gd name="connsiteX215" fmla="*/ 288532 w 647551"/>
                    <a:gd name="connsiteY215" fmla="*/ 434012 h 488497"/>
                    <a:gd name="connsiteX216" fmla="*/ 278803 w 647551"/>
                    <a:gd name="connsiteY216" fmla="*/ 441995 h 488497"/>
                    <a:gd name="connsiteX217" fmla="*/ 273675 w 647551"/>
                    <a:gd name="connsiteY217" fmla="*/ 443454 h 488497"/>
                    <a:gd name="connsiteX218" fmla="*/ 271100 w 647551"/>
                    <a:gd name="connsiteY218" fmla="*/ 449294 h 488497"/>
                    <a:gd name="connsiteX219" fmla="*/ 260753 w 647551"/>
                    <a:gd name="connsiteY219" fmla="*/ 448232 h 488497"/>
                    <a:gd name="connsiteX220" fmla="*/ 254084 w 647551"/>
                    <a:gd name="connsiteY220" fmla="*/ 454987 h 488497"/>
                    <a:gd name="connsiteX221" fmla="*/ 245097 w 647551"/>
                    <a:gd name="connsiteY221" fmla="*/ 460694 h 488497"/>
                    <a:gd name="connsiteX222" fmla="*/ 239810 w 647551"/>
                    <a:gd name="connsiteY222" fmla="*/ 465472 h 488497"/>
                    <a:gd name="connsiteX223" fmla="*/ 233986 w 647551"/>
                    <a:gd name="connsiteY223" fmla="*/ 465929 h 488497"/>
                    <a:gd name="connsiteX224" fmla="*/ 224821 w 647551"/>
                    <a:gd name="connsiteY224" fmla="*/ 467323 h 488497"/>
                    <a:gd name="connsiteX225" fmla="*/ 203094 w 647551"/>
                    <a:gd name="connsiteY225" fmla="*/ 433620 h 488497"/>
                    <a:gd name="connsiteX226" fmla="*/ 196440 w 647551"/>
                    <a:gd name="connsiteY226" fmla="*/ 430633 h 488497"/>
                    <a:gd name="connsiteX227" fmla="*/ 189907 w 647551"/>
                    <a:gd name="connsiteY227" fmla="*/ 429505 h 488497"/>
                    <a:gd name="connsiteX228" fmla="*/ 185211 w 647551"/>
                    <a:gd name="connsiteY228" fmla="*/ 432292 h 488497"/>
                    <a:gd name="connsiteX229" fmla="*/ 169199 w 647551"/>
                    <a:gd name="connsiteY229" fmla="*/ 452067 h 488497"/>
                    <a:gd name="connsiteX230" fmla="*/ 147672 w 647551"/>
                    <a:gd name="connsiteY230" fmla="*/ 468338 h 488497"/>
                    <a:gd name="connsiteX231" fmla="*/ 153440 w 647551"/>
                    <a:gd name="connsiteY231" fmla="*/ 480070 h 488497"/>
                    <a:gd name="connsiteX232" fmla="*/ 143817 w 647551"/>
                    <a:gd name="connsiteY232" fmla="*/ 481663 h 488497"/>
                    <a:gd name="connsiteX233" fmla="*/ 138530 w 647551"/>
                    <a:gd name="connsiteY233" fmla="*/ 484384 h 488497"/>
                    <a:gd name="connsiteX234" fmla="*/ 136258 w 647551"/>
                    <a:gd name="connsiteY234" fmla="*/ 488498 h 488497"/>
                    <a:gd name="connsiteX235" fmla="*/ 130782 w 647551"/>
                    <a:gd name="connsiteY235" fmla="*/ 488162 h 488497"/>
                    <a:gd name="connsiteX236" fmla="*/ 118352 w 647551"/>
                    <a:gd name="connsiteY236" fmla="*/ 460981 h 488497"/>
                    <a:gd name="connsiteX237" fmla="*/ 116307 w 647551"/>
                    <a:gd name="connsiteY237" fmla="*/ 459986 h 488497"/>
                    <a:gd name="connsiteX238" fmla="*/ 115550 w 647551"/>
                    <a:gd name="connsiteY238" fmla="*/ 450829 h 488497"/>
                    <a:gd name="connsiteX239" fmla="*/ 111210 w 647551"/>
                    <a:gd name="connsiteY239" fmla="*/ 438327 h 488497"/>
                    <a:gd name="connsiteX240" fmla="*/ 69641 w 647551"/>
                    <a:gd name="connsiteY240" fmla="*/ 391471 h 488497"/>
                    <a:gd name="connsiteX241" fmla="*/ 48614 w 647551"/>
                    <a:gd name="connsiteY241" fmla="*/ 386494 h 488497"/>
                    <a:gd name="connsiteX242" fmla="*/ 38502 w 647551"/>
                    <a:gd name="connsiteY242" fmla="*/ 384703 h 488497"/>
                    <a:gd name="connsiteX243" fmla="*/ 3823 w 647551"/>
                    <a:gd name="connsiteY243" fmla="*/ 388684 h 488497"/>
                    <a:gd name="connsiteX244" fmla="*/ 2081 w 647551"/>
                    <a:gd name="connsiteY244" fmla="*/ 390011 h 4884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</a:cxnLst>
                  <a:rect l="l" t="t" r="r" b="b"/>
                  <a:pathLst>
                    <a:path w="647551" h="488497">
                      <a:moveTo>
                        <a:pt x="2007" y="389975"/>
                      </a:moveTo>
                      <a:lnTo>
                        <a:pt x="833" y="387785"/>
                      </a:lnTo>
                      <a:lnTo>
                        <a:pt x="0" y="378051"/>
                      </a:lnTo>
                      <a:lnTo>
                        <a:pt x="833" y="375197"/>
                      </a:lnTo>
                      <a:lnTo>
                        <a:pt x="4431" y="371282"/>
                      </a:lnTo>
                      <a:lnTo>
                        <a:pt x="5226" y="366040"/>
                      </a:lnTo>
                      <a:lnTo>
                        <a:pt x="8559" y="356909"/>
                      </a:lnTo>
                      <a:lnTo>
                        <a:pt x="10453" y="354520"/>
                      </a:lnTo>
                      <a:lnTo>
                        <a:pt x="18807" y="334918"/>
                      </a:lnTo>
                      <a:lnTo>
                        <a:pt x="22102" y="331733"/>
                      </a:lnTo>
                      <a:lnTo>
                        <a:pt x="23806" y="325959"/>
                      </a:lnTo>
                      <a:lnTo>
                        <a:pt x="24004" y="322840"/>
                      </a:lnTo>
                      <a:lnTo>
                        <a:pt x="21694" y="319655"/>
                      </a:lnTo>
                      <a:lnTo>
                        <a:pt x="21126" y="321513"/>
                      </a:lnTo>
                      <a:lnTo>
                        <a:pt x="19838" y="324698"/>
                      </a:lnTo>
                      <a:lnTo>
                        <a:pt x="17036" y="325561"/>
                      </a:lnTo>
                      <a:lnTo>
                        <a:pt x="8640" y="314426"/>
                      </a:lnTo>
                      <a:lnTo>
                        <a:pt x="24981" y="295687"/>
                      </a:lnTo>
                      <a:lnTo>
                        <a:pt x="49984" y="275242"/>
                      </a:lnTo>
                      <a:lnTo>
                        <a:pt x="55745" y="269468"/>
                      </a:lnTo>
                      <a:lnTo>
                        <a:pt x="71912" y="264027"/>
                      </a:lnTo>
                      <a:lnTo>
                        <a:pt x="83319" y="278593"/>
                      </a:lnTo>
                      <a:lnTo>
                        <a:pt x="107042" y="269979"/>
                      </a:lnTo>
                      <a:lnTo>
                        <a:pt x="130215" y="234478"/>
                      </a:lnTo>
                      <a:lnTo>
                        <a:pt x="144819" y="220390"/>
                      </a:lnTo>
                      <a:lnTo>
                        <a:pt x="142357" y="212082"/>
                      </a:lnTo>
                      <a:lnTo>
                        <a:pt x="202349" y="178823"/>
                      </a:lnTo>
                      <a:lnTo>
                        <a:pt x="215986" y="177297"/>
                      </a:lnTo>
                      <a:lnTo>
                        <a:pt x="218410" y="180548"/>
                      </a:lnTo>
                      <a:lnTo>
                        <a:pt x="223466" y="181876"/>
                      </a:lnTo>
                      <a:lnTo>
                        <a:pt x="229480" y="179221"/>
                      </a:lnTo>
                      <a:lnTo>
                        <a:pt x="233748" y="183269"/>
                      </a:lnTo>
                      <a:lnTo>
                        <a:pt x="243602" y="174536"/>
                      </a:lnTo>
                      <a:lnTo>
                        <a:pt x="241633" y="185134"/>
                      </a:lnTo>
                      <a:lnTo>
                        <a:pt x="256206" y="195101"/>
                      </a:lnTo>
                      <a:lnTo>
                        <a:pt x="244727" y="206249"/>
                      </a:lnTo>
                      <a:lnTo>
                        <a:pt x="251086" y="223117"/>
                      </a:lnTo>
                      <a:lnTo>
                        <a:pt x="268082" y="240490"/>
                      </a:lnTo>
                      <a:lnTo>
                        <a:pt x="274396" y="222301"/>
                      </a:lnTo>
                      <a:lnTo>
                        <a:pt x="282402" y="187476"/>
                      </a:lnTo>
                      <a:lnTo>
                        <a:pt x="280773" y="177894"/>
                      </a:lnTo>
                      <a:lnTo>
                        <a:pt x="279561" y="170694"/>
                      </a:lnTo>
                      <a:lnTo>
                        <a:pt x="276834" y="164191"/>
                      </a:lnTo>
                      <a:lnTo>
                        <a:pt x="277554" y="163196"/>
                      </a:lnTo>
                      <a:lnTo>
                        <a:pt x="278539" y="162399"/>
                      </a:lnTo>
                      <a:lnTo>
                        <a:pt x="279258" y="161868"/>
                      </a:lnTo>
                      <a:lnTo>
                        <a:pt x="280281" y="161296"/>
                      </a:lnTo>
                      <a:lnTo>
                        <a:pt x="282137" y="160732"/>
                      </a:lnTo>
                      <a:lnTo>
                        <a:pt x="283083" y="161374"/>
                      </a:lnTo>
                      <a:lnTo>
                        <a:pt x="283275" y="162171"/>
                      </a:lnTo>
                      <a:lnTo>
                        <a:pt x="283317" y="162816"/>
                      </a:lnTo>
                      <a:lnTo>
                        <a:pt x="283772" y="163546"/>
                      </a:lnTo>
                      <a:lnTo>
                        <a:pt x="283902" y="163936"/>
                      </a:lnTo>
                      <a:lnTo>
                        <a:pt x="283894" y="164268"/>
                      </a:lnTo>
                      <a:lnTo>
                        <a:pt x="285106" y="166789"/>
                      </a:lnTo>
                      <a:lnTo>
                        <a:pt x="285599" y="168249"/>
                      </a:lnTo>
                      <a:lnTo>
                        <a:pt x="286167" y="169643"/>
                      </a:lnTo>
                      <a:lnTo>
                        <a:pt x="289310" y="169377"/>
                      </a:lnTo>
                      <a:lnTo>
                        <a:pt x="291393" y="169338"/>
                      </a:lnTo>
                      <a:lnTo>
                        <a:pt x="291354" y="167015"/>
                      </a:lnTo>
                      <a:lnTo>
                        <a:pt x="290369" y="165887"/>
                      </a:lnTo>
                      <a:lnTo>
                        <a:pt x="292604" y="164626"/>
                      </a:lnTo>
                      <a:lnTo>
                        <a:pt x="294876" y="163697"/>
                      </a:lnTo>
                      <a:lnTo>
                        <a:pt x="297603" y="161972"/>
                      </a:lnTo>
                      <a:lnTo>
                        <a:pt x="298171" y="161537"/>
                      </a:lnTo>
                      <a:lnTo>
                        <a:pt x="298426" y="160807"/>
                      </a:lnTo>
                      <a:lnTo>
                        <a:pt x="299411" y="160414"/>
                      </a:lnTo>
                      <a:lnTo>
                        <a:pt x="299686" y="159286"/>
                      </a:lnTo>
                      <a:lnTo>
                        <a:pt x="300020" y="158999"/>
                      </a:lnTo>
                      <a:lnTo>
                        <a:pt x="300311" y="158770"/>
                      </a:lnTo>
                      <a:lnTo>
                        <a:pt x="298152" y="156713"/>
                      </a:lnTo>
                      <a:lnTo>
                        <a:pt x="297736" y="156332"/>
                      </a:lnTo>
                      <a:lnTo>
                        <a:pt x="297243" y="156013"/>
                      </a:lnTo>
                      <a:lnTo>
                        <a:pt x="296600" y="155698"/>
                      </a:lnTo>
                      <a:lnTo>
                        <a:pt x="295804" y="155461"/>
                      </a:lnTo>
                      <a:lnTo>
                        <a:pt x="295236" y="155369"/>
                      </a:lnTo>
                      <a:lnTo>
                        <a:pt x="294592" y="155381"/>
                      </a:lnTo>
                      <a:lnTo>
                        <a:pt x="293911" y="155462"/>
                      </a:lnTo>
                      <a:lnTo>
                        <a:pt x="293305" y="155621"/>
                      </a:lnTo>
                      <a:lnTo>
                        <a:pt x="292699" y="155852"/>
                      </a:lnTo>
                      <a:lnTo>
                        <a:pt x="291184" y="156432"/>
                      </a:lnTo>
                      <a:lnTo>
                        <a:pt x="290578" y="156613"/>
                      </a:lnTo>
                      <a:lnTo>
                        <a:pt x="290124" y="156712"/>
                      </a:lnTo>
                      <a:lnTo>
                        <a:pt x="289442" y="156712"/>
                      </a:lnTo>
                      <a:lnTo>
                        <a:pt x="286488" y="156123"/>
                      </a:lnTo>
                      <a:lnTo>
                        <a:pt x="286181" y="156022"/>
                      </a:lnTo>
                      <a:lnTo>
                        <a:pt x="285880" y="155912"/>
                      </a:lnTo>
                      <a:lnTo>
                        <a:pt x="285587" y="155758"/>
                      </a:lnTo>
                      <a:lnTo>
                        <a:pt x="285295" y="155585"/>
                      </a:lnTo>
                      <a:lnTo>
                        <a:pt x="285025" y="155369"/>
                      </a:lnTo>
                      <a:lnTo>
                        <a:pt x="284609" y="154760"/>
                      </a:lnTo>
                      <a:lnTo>
                        <a:pt x="285328" y="154181"/>
                      </a:lnTo>
                      <a:lnTo>
                        <a:pt x="286389" y="153318"/>
                      </a:lnTo>
                      <a:lnTo>
                        <a:pt x="286607" y="152455"/>
                      </a:lnTo>
                      <a:lnTo>
                        <a:pt x="286486" y="150332"/>
                      </a:lnTo>
                      <a:lnTo>
                        <a:pt x="287546" y="144493"/>
                      </a:lnTo>
                      <a:lnTo>
                        <a:pt x="292405" y="147081"/>
                      </a:lnTo>
                      <a:lnTo>
                        <a:pt x="295927" y="147943"/>
                      </a:lnTo>
                      <a:lnTo>
                        <a:pt x="299336" y="148806"/>
                      </a:lnTo>
                      <a:lnTo>
                        <a:pt x="299211" y="145687"/>
                      </a:lnTo>
                      <a:lnTo>
                        <a:pt x="300082" y="144493"/>
                      </a:lnTo>
                      <a:lnTo>
                        <a:pt x="301521" y="143165"/>
                      </a:lnTo>
                      <a:lnTo>
                        <a:pt x="302051" y="141772"/>
                      </a:lnTo>
                      <a:lnTo>
                        <a:pt x="301596" y="138918"/>
                      </a:lnTo>
                      <a:lnTo>
                        <a:pt x="306826" y="133079"/>
                      </a:lnTo>
                      <a:lnTo>
                        <a:pt x="311818" y="129495"/>
                      </a:lnTo>
                      <a:lnTo>
                        <a:pt x="339563" y="103921"/>
                      </a:lnTo>
                      <a:lnTo>
                        <a:pt x="345569" y="108832"/>
                      </a:lnTo>
                      <a:lnTo>
                        <a:pt x="352655" y="98374"/>
                      </a:lnTo>
                      <a:lnTo>
                        <a:pt x="361968" y="88552"/>
                      </a:lnTo>
                      <a:lnTo>
                        <a:pt x="364884" y="79561"/>
                      </a:lnTo>
                      <a:lnTo>
                        <a:pt x="367042" y="67689"/>
                      </a:lnTo>
                      <a:lnTo>
                        <a:pt x="375329" y="54013"/>
                      </a:lnTo>
                      <a:lnTo>
                        <a:pt x="386652" y="42500"/>
                      </a:lnTo>
                      <a:lnTo>
                        <a:pt x="392095" y="36395"/>
                      </a:lnTo>
                      <a:lnTo>
                        <a:pt x="407705" y="33011"/>
                      </a:lnTo>
                      <a:lnTo>
                        <a:pt x="421059" y="25924"/>
                      </a:lnTo>
                      <a:lnTo>
                        <a:pt x="424770" y="21411"/>
                      </a:lnTo>
                      <a:lnTo>
                        <a:pt x="432420" y="16434"/>
                      </a:lnTo>
                      <a:lnTo>
                        <a:pt x="444304" y="11789"/>
                      </a:lnTo>
                      <a:lnTo>
                        <a:pt x="443395" y="6082"/>
                      </a:lnTo>
                      <a:lnTo>
                        <a:pt x="447951" y="6669"/>
                      </a:lnTo>
                      <a:lnTo>
                        <a:pt x="454018" y="0"/>
                      </a:lnTo>
                      <a:lnTo>
                        <a:pt x="459332" y="5375"/>
                      </a:lnTo>
                      <a:lnTo>
                        <a:pt x="463634" y="14871"/>
                      </a:lnTo>
                      <a:lnTo>
                        <a:pt x="466437" y="27552"/>
                      </a:lnTo>
                      <a:lnTo>
                        <a:pt x="475976" y="22907"/>
                      </a:lnTo>
                      <a:lnTo>
                        <a:pt x="481093" y="31660"/>
                      </a:lnTo>
                      <a:lnTo>
                        <a:pt x="484728" y="30598"/>
                      </a:lnTo>
                      <a:lnTo>
                        <a:pt x="488656" y="30374"/>
                      </a:lnTo>
                      <a:lnTo>
                        <a:pt x="491117" y="32299"/>
                      </a:lnTo>
                      <a:lnTo>
                        <a:pt x="489565" y="38536"/>
                      </a:lnTo>
                      <a:lnTo>
                        <a:pt x="485853" y="40925"/>
                      </a:lnTo>
                      <a:lnTo>
                        <a:pt x="492780" y="48981"/>
                      </a:lnTo>
                      <a:lnTo>
                        <a:pt x="498987" y="53958"/>
                      </a:lnTo>
                      <a:lnTo>
                        <a:pt x="502903" y="58139"/>
                      </a:lnTo>
                      <a:lnTo>
                        <a:pt x="497275" y="60660"/>
                      </a:lnTo>
                      <a:lnTo>
                        <a:pt x="495344" y="61456"/>
                      </a:lnTo>
                      <a:lnTo>
                        <a:pt x="494132" y="77090"/>
                      </a:lnTo>
                      <a:lnTo>
                        <a:pt x="515658" y="79679"/>
                      </a:lnTo>
                      <a:lnTo>
                        <a:pt x="518158" y="90993"/>
                      </a:lnTo>
                      <a:lnTo>
                        <a:pt x="529243" y="88471"/>
                      </a:lnTo>
                      <a:lnTo>
                        <a:pt x="538116" y="93713"/>
                      </a:lnTo>
                      <a:lnTo>
                        <a:pt x="540275" y="94974"/>
                      </a:lnTo>
                      <a:lnTo>
                        <a:pt x="542623" y="96368"/>
                      </a:lnTo>
                      <a:lnTo>
                        <a:pt x="540010" y="99022"/>
                      </a:lnTo>
                      <a:lnTo>
                        <a:pt x="540388" y="104131"/>
                      </a:lnTo>
                      <a:lnTo>
                        <a:pt x="538722" y="107980"/>
                      </a:lnTo>
                      <a:lnTo>
                        <a:pt x="554019" y="115651"/>
                      </a:lnTo>
                      <a:lnTo>
                        <a:pt x="558896" y="112333"/>
                      </a:lnTo>
                      <a:lnTo>
                        <a:pt x="566539" y="107423"/>
                      </a:lnTo>
                      <a:lnTo>
                        <a:pt x="571042" y="106788"/>
                      </a:lnTo>
                      <a:lnTo>
                        <a:pt x="578431" y="115196"/>
                      </a:lnTo>
                      <a:lnTo>
                        <a:pt x="589913" y="125455"/>
                      </a:lnTo>
                      <a:lnTo>
                        <a:pt x="593875" y="121805"/>
                      </a:lnTo>
                      <a:lnTo>
                        <a:pt x="597753" y="121459"/>
                      </a:lnTo>
                      <a:lnTo>
                        <a:pt x="619571" y="114206"/>
                      </a:lnTo>
                      <a:lnTo>
                        <a:pt x="627940" y="142408"/>
                      </a:lnTo>
                      <a:lnTo>
                        <a:pt x="632182" y="152223"/>
                      </a:lnTo>
                      <a:lnTo>
                        <a:pt x="635628" y="161055"/>
                      </a:lnTo>
                      <a:lnTo>
                        <a:pt x="638279" y="165169"/>
                      </a:lnTo>
                      <a:lnTo>
                        <a:pt x="643051" y="167293"/>
                      </a:lnTo>
                      <a:lnTo>
                        <a:pt x="646308" y="166817"/>
                      </a:lnTo>
                      <a:lnTo>
                        <a:pt x="646378" y="176791"/>
                      </a:lnTo>
                      <a:lnTo>
                        <a:pt x="647552" y="188576"/>
                      </a:lnTo>
                      <a:lnTo>
                        <a:pt x="640883" y="205020"/>
                      </a:lnTo>
                      <a:lnTo>
                        <a:pt x="635747" y="222300"/>
                      </a:lnTo>
                      <a:lnTo>
                        <a:pt x="635330" y="227476"/>
                      </a:lnTo>
                      <a:lnTo>
                        <a:pt x="642503" y="237516"/>
                      </a:lnTo>
                      <a:lnTo>
                        <a:pt x="626469" y="259002"/>
                      </a:lnTo>
                      <a:lnTo>
                        <a:pt x="619330" y="265240"/>
                      </a:lnTo>
                      <a:lnTo>
                        <a:pt x="612195" y="267828"/>
                      </a:lnTo>
                      <a:lnTo>
                        <a:pt x="610869" y="277118"/>
                      </a:lnTo>
                      <a:lnTo>
                        <a:pt x="605647" y="279175"/>
                      </a:lnTo>
                      <a:lnTo>
                        <a:pt x="586578" y="292812"/>
                      </a:lnTo>
                      <a:lnTo>
                        <a:pt x="589760" y="308473"/>
                      </a:lnTo>
                      <a:lnTo>
                        <a:pt x="584870" y="314644"/>
                      </a:lnTo>
                      <a:lnTo>
                        <a:pt x="581023" y="321983"/>
                      </a:lnTo>
                      <a:lnTo>
                        <a:pt x="580000" y="326097"/>
                      </a:lnTo>
                      <a:lnTo>
                        <a:pt x="574444" y="328486"/>
                      </a:lnTo>
                      <a:lnTo>
                        <a:pt x="563291" y="335952"/>
                      </a:lnTo>
                      <a:lnTo>
                        <a:pt x="553119" y="332103"/>
                      </a:lnTo>
                      <a:lnTo>
                        <a:pt x="554520" y="354446"/>
                      </a:lnTo>
                      <a:lnTo>
                        <a:pt x="557323" y="369496"/>
                      </a:lnTo>
                      <a:lnTo>
                        <a:pt x="546510" y="373278"/>
                      </a:lnTo>
                      <a:lnTo>
                        <a:pt x="551668" y="385660"/>
                      </a:lnTo>
                      <a:lnTo>
                        <a:pt x="540811" y="390239"/>
                      </a:lnTo>
                      <a:lnTo>
                        <a:pt x="524310" y="393358"/>
                      </a:lnTo>
                      <a:lnTo>
                        <a:pt x="522038" y="387120"/>
                      </a:lnTo>
                      <a:lnTo>
                        <a:pt x="516986" y="375773"/>
                      </a:lnTo>
                      <a:lnTo>
                        <a:pt x="499356" y="363968"/>
                      </a:lnTo>
                      <a:lnTo>
                        <a:pt x="470252" y="354499"/>
                      </a:lnTo>
                      <a:lnTo>
                        <a:pt x="458644" y="354753"/>
                      </a:lnTo>
                      <a:lnTo>
                        <a:pt x="453354" y="344700"/>
                      </a:lnTo>
                      <a:lnTo>
                        <a:pt x="447321" y="336989"/>
                      </a:lnTo>
                      <a:lnTo>
                        <a:pt x="441625" y="343891"/>
                      </a:lnTo>
                      <a:lnTo>
                        <a:pt x="433990" y="342563"/>
                      </a:lnTo>
                      <a:lnTo>
                        <a:pt x="436262" y="349776"/>
                      </a:lnTo>
                      <a:lnTo>
                        <a:pt x="435581" y="352364"/>
                      </a:lnTo>
                      <a:lnTo>
                        <a:pt x="435126" y="358735"/>
                      </a:lnTo>
                      <a:lnTo>
                        <a:pt x="435656" y="368032"/>
                      </a:lnTo>
                      <a:lnTo>
                        <a:pt x="423068" y="370155"/>
                      </a:lnTo>
                      <a:lnTo>
                        <a:pt x="417773" y="378576"/>
                      </a:lnTo>
                      <a:lnTo>
                        <a:pt x="416145" y="383885"/>
                      </a:lnTo>
                      <a:lnTo>
                        <a:pt x="414251" y="396758"/>
                      </a:lnTo>
                      <a:lnTo>
                        <a:pt x="395766" y="383467"/>
                      </a:lnTo>
                      <a:lnTo>
                        <a:pt x="382072" y="379087"/>
                      </a:lnTo>
                      <a:lnTo>
                        <a:pt x="361871" y="407900"/>
                      </a:lnTo>
                      <a:lnTo>
                        <a:pt x="346938" y="426400"/>
                      </a:lnTo>
                      <a:lnTo>
                        <a:pt x="327885" y="410143"/>
                      </a:lnTo>
                      <a:lnTo>
                        <a:pt x="282458" y="384150"/>
                      </a:lnTo>
                      <a:lnTo>
                        <a:pt x="267282" y="409260"/>
                      </a:lnTo>
                      <a:lnTo>
                        <a:pt x="272664" y="411649"/>
                      </a:lnTo>
                      <a:lnTo>
                        <a:pt x="280878" y="418285"/>
                      </a:lnTo>
                      <a:lnTo>
                        <a:pt x="290994" y="430760"/>
                      </a:lnTo>
                      <a:lnTo>
                        <a:pt x="288532" y="434012"/>
                      </a:lnTo>
                      <a:lnTo>
                        <a:pt x="278803" y="441995"/>
                      </a:lnTo>
                      <a:lnTo>
                        <a:pt x="273675" y="443454"/>
                      </a:lnTo>
                      <a:lnTo>
                        <a:pt x="271100" y="449294"/>
                      </a:lnTo>
                      <a:lnTo>
                        <a:pt x="260753" y="448232"/>
                      </a:lnTo>
                      <a:lnTo>
                        <a:pt x="254084" y="454987"/>
                      </a:lnTo>
                      <a:lnTo>
                        <a:pt x="245097" y="460694"/>
                      </a:lnTo>
                      <a:lnTo>
                        <a:pt x="239810" y="465472"/>
                      </a:lnTo>
                      <a:lnTo>
                        <a:pt x="233986" y="465929"/>
                      </a:lnTo>
                      <a:lnTo>
                        <a:pt x="224821" y="467323"/>
                      </a:lnTo>
                      <a:lnTo>
                        <a:pt x="203094" y="433620"/>
                      </a:lnTo>
                      <a:lnTo>
                        <a:pt x="196440" y="430633"/>
                      </a:lnTo>
                      <a:lnTo>
                        <a:pt x="189907" y="429505"/>
                      </a:lnTo>
                      <a:lnTo>
                        <a:pt x="185211" y="432292"/>
                      </a:lnTo>
                      <a:lnTo>
                        <a:pt x="169199" y="452067"/>
                      </a:lnTo>
                      <a:lnTo>
                        <a:pt x="147672" y="468338"/>
                      </a:lnTo>
                      <a:lnTo>
                        <a:pt x="153440" y="480070"/>
                      </a:lnTo>
                      <a:lnTo>
                        <a:pt x="143817" y="481663"/>
                      </a:lnTo>
                      <a:lnTo>
                        <a:pt x="138530" y="484384"/>
                      </a:lnTo>
                      <a:lnTo>
                        <a:pt x="136258" y="488498"/>
                      </a:lnTo>
                      <a:lnTo>
                        <a:pt x="130782" y="488162"/>
                      </a:lnTo>
                      <a:lnTo>
                        <a:pt x="118352" y="460981"/>
                      </a:lnTo>
                      <a:lnTo>
                        <a:pt x="116307" y="459986"/>
                      </a:lnTo>
                      <a:lnTo>
                        <a:pt x="115550" y="450829"/>
                      </a:lnTo>
                      <a:lnTo>
                        <a:pt x="111210" y="438327"/>
                      </a:lnTo>
                      <a:lnTo>
                        <a:pt x="69641" y="391471"/>
                      </a:lnTo>
                      <a:lnTo>
                        <a:pt x="48614" y="386494"/>
                      </a:lnTo>
                      <a:lnTo>
                        <a:pt x="38502" y="384703"/>
                      </a:lnTo>
                      <a:lnTo>
                        <a:pt x="3823" y="388684"/>
                      </a:lnTo>
                      <a:lnTo>
                        <a:pt x="2081" y="390011"/>
                      </a:lnTo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1270" cap="rnd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</a:ln>
              </p:spPr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274" name="Полилиния: фигура 1133">
                  <a:extLst>
                    <a:ext uri="{FF2B5EF4-FFF2-40B4-BE49-F238E27FC236}">
                      <a16:creationId xmlns:a16="http://schemas.microsoft.com/office/drawing/2014/main" id="{D9F49D82-4E56-4299-9F87-2571E65A4D59}"/>
                    </a:ext>
                  </a:extLst>
                </p:cNvPr>
                <p:cNvSpPr/>
                <p:nvPr/>
              </p:nvSpPr>
              <p:spPr>
                <a:xfrm>
                  <a:off x="4310974" y="3085328"/>
                  <a:ext cx="775047" cy="917639"/>
                </a:xfrm>
                <a:custGeom>
                  <a:avLst/>
                  <a:gdLst>
                    <a:gd name="connsiteX0" fmla="*/ 1490 w 775047"/>
                    <a:gd name="connsiteY0" fmla="*/ 204326 h 917639"/>
                    <a:gd name="connsiteX1" fmla="*/ 159983 w 775047"/>
                    <a:gd name="connsiteY1" fmla="*/ 143502 h 917639"/>
                    <a:gd name="connsiteX2" fmla="*/ 223606 w 775047"/>
                    <a:gd name="connsiteY2" fmla="*/ 142640 h 917639"/>
                    <a:gd name="connsiteX3" fmla="*/ 224212 w 775047"/>
                    <a:gd name="connsiteY3" fmla="*/ 142771 h 917639"/>
                    <a:gd name="connsiteX4" fmla="*/ 224932 w 775047"/>
                    <a:gd name="connsiteY4" fmla="*/ 142455 h 917639"/>
                    <a:gd name="connsiteX5" fmla="*/ 226220 w 775047"/>
                    <a:gd name="connsiteY5" fmla="*/ 142266 h 917639"/>
                    <a:gd name="connsiteX6" fmla="*/ 227583 w 775047"/>
                    <a:gd name="connsiteY6" fmla="*/ 141824 h 917639"/>
                    <a:gd name="connsiteX7" fmla="*/ 228378 w 775047"/>
                    <a:gd name="connsiteY7" fmla="*/ 141571 h 917639"/>
                    <a:gd name="connsiteX8" fmla="*/ 229022 w 775047"/>
                    <a:gd name="connsiteY8" fmla="*/ 141129 h 917639"/>
                    <a:gd name="connsiteX9" fmla="*/ 229742 w 775047"/>
                    <a:gd name="connsiteY9" fmla="*/ 140750 h 917639"/>
                    <a:gd name="connsiteX10" fmla="*/ 230537 w 775047"/>
                    <a:gd name="connsiteY10" fmla="*/ 140498 h 917639"/>
                    <a:gd name="connsiteX11" fmla="*/ 231635 w 775047"/>
                    <a:gd name="connsiteY11" fmla="*/ 140372 h 917639"/>
                    <a:gd name="connsiteX12" fmla="*/ 232090 w 775047"/>
                    <a:gd name="connsiteY12" fmla="*/ 139930 h 917639"/>
                    <a:gd name="connsiteX13" fmla="*/ 232620 w 775047"/>
                    <a:gd name="connsiteY13" fmla="*/ 139551 h 917639"/>
                    <a:gd name="connsiteX14" fmla="*/ 233188 w 775047"/>
                    <a:gd name="connsiteY14" fmla="*/ 139362 h 917639"/>
                    <a:gd name="connsiteX15" fmla="*/ 233832 w 775047"/>
                    <a:gd name="connsiteY15" fmla="*/ 139362 h 917639"/>
                    <a:gd name="connsiteX16" fmla="*/ 235309 w 775047"/>
                    <a:gd name="connsiteY16" fmla="*/ 138983 h 917639"/>
                    <a:gd name="connsiteX17" fmla="*/ 235504 w 775047"/>
                    <a:gd name="connsiteY17" fmla="*/ 138541 h 917639"/>
                    <a:gd name="connsiteX18" fmla="*/ 235958 w 775047"/>
                    <a:gd name="connsiteY18" fmla="*/ 138415 h 917639"/>
                    <a:gd name="connsiteX19" fmla="*/ 236943 w 775047"/>
                    <a:gd name="connsiteY19" fmla="*/ 138225 h 917639"/>
                    <a:gd name="connsiteX20" fmla="*/ 237138 w 775047"/>
                    <a:gd name="connsiteY20" fmla="*/ 137594 h 917639"/>
                    <a:gd name="connsiteX21" fmla="*/ 237073 w 775047"/>
                    <a:gd name="connsiteY21" fmla="*/ 137026 h 917639"/>
                    <a:gd name="connsiteX22" fmla="*/ 237398 w 775047"/>
                    <a:gd name="connsiteY22" fmla="*/ 136710 h 917639"/>
                    <a:gd name="connsiteX23" fmla="*/ 237777 w 775047"/>
                    <a:gd name="connsiteY23" fmla="*/ 136710 h 917639"/>
                    <a:gd name="connsiteX24" fmla="*/ 238951 w 775047"/>
                    <a:gd name="connsiteY24" fmla="*/ 136899 h 917639"/>
                    <a:gd name="connsiteX25" fmla="*/ 239276 w 775047"/>
                    <a:gd name="connsiteY25" fmla="*/ 137152 h 917639"/>
                    <a:gd name="connsiteX26" fmla="*/ 239920 w 775047"/>
                    <a:gd name="connsiteY26" fmla="*/ 137215 h 917639"/>
                    <a:gd name="connsiteX27" fmla="*/ 240488 w 775047"/>
                    <a:gd name="connsiteY27" fmla="*/ 137215 h 917639"/>
                    <a:gd name="connsiteX28" fmla="*/ 241397 w 775047"/>
                    <a:gd name="connsiteY28" fmla="*/ 137467 h 917639"/>
                    <a:gd name="connsiteX29" fmla="*/ 241776 w 775047"/>
                    <a:gd name="connsiteY29" fmla="*/ 137594 h 917639"/>
                    <a:gd name="connsiteX30" fmla="*/ 242101 w 775047"/>
                    <a:gd name="connsiteY30" fmla="*/ 137973 h 917639"/>
                    <a:gd name="connsiteX31" fmla="*/ 242669 w 775047"/>
                    <a:gd name="connsiteY31" fmla="*/ 137973 h 917639"/>
                    <a:gd name="connsiteX32" fmla="*/ 243123 w 775047"/>
                    <a:gd name="connsiteY32" fmla="*/ 137657 h 917639"/>
                    <a:gd name="connsiteX33" fmla="*/ 243653 w 775047"/>
                    <a:gd name="connsiteY33" fmla="*/ 137278 h 917639"/>
                    <a:gd name="connsiteX34" fmla="*/ 244222 w 775047"/>
                    <a:gd name="connsiteY34" fmla="*/ 136773 h 917639"/>
                    <a:gd name="connsiteX35" fmla="*/ 244752 w 775047"/>
                    <a:gd name="connsiteY35" fmla="*/ 136520 h 917639"/>
                    <a:gd name="connsiteX36" fmla="*/ 245774 w 775047"/>
                    <a:gd name="connsiteY36" fmla="*/ 136584 h 917639"/>
                    <a:gd name="connsiteX37" fmla="*/ 246343 w 775047"/>
                    <a:gd name="connsiteY37" fmla="*/ 136584 h 917639"/>
                    <a:gd name="connsiteX38" fmla="*/ 247062 w 775047"/>
                    <a:gd name="connsiteY38" fmla="*/ 136962 h 917639"/>
                    <a:gd name="connsiteX39" fmla="*/ 247441 w 775047"/>
                    <a:gd name="connsiteY39" fmla="*/ 137089 h 917639"/>
                    <a:gd name="connsiteX40" fmla="*/ 247971 w 775047"/>
                    <a:gd name="connsiteY40" fmla="*/ 137531 h 917639"/>
                    <a:gd name="connsiteX41" fmla="*/ 248425 w 775047"/>
                    <a:gd name="connsiteY41" fmla="*/ 137910 h 917639"/>
                    <a:gd name="connsiteX42" fmla="*/ 248956 w 775047"/>
                    <a:gd name="connsiteY42" fmla="*/ 137783 h 917639"/>
                    <a:gd name="connsiteX43" fmla="*/ 249151 w 775047"/>
                    <a:gd name="connsiteY43" fmla="*/ 137531 h 917639"/>
                    <a:gd name="connsiteX44" fmla="*/ 249605 w 775047"/>
                    <a:gd name="connsiteY44" fmla="*/ 137153 h 917639"/>
                    <a:gd name="connsiteX45" fmla="*/ 249540 w 775047"/>
                    <a:gd name="connsiteY45" fmla="*/ 136648 h 917639"/>
                    <a:gd name="connsiteX46" fmla="*/ 250184 w 775047"/>
                    <a:gd name="connsiteY46" fmla="*/ 136458 h 917639"/>
                    <a:gd name="connsiteX47" fmla="*/ 250249 w 775047"/>
                    <a:gd name="connsiteY47" fmla="*/ 136016 h 917639"/>
                    <a:gd name="connsiteX48" fmla="*/ 250779 w 775047"/>
                    <a:gd name="connsiteY48" fmla="*/ 135764 h 917639"/>
                    <a:gd name="connsiteX49" fmla="*/ 251575 w 775047"/>
                    <a:gd name="connsiteY49" fmla="*/ 135890 h 917639"/>
                    <a:gd name="connsiteX50" fmla="*/ 252218 w 775047"/>
                    <a:gd name="connsiteY50" fmla="*/ 136079 h 917639"/>
                    <a:gd name="connsiteX51" fmla="*/ 252349 w 775047"/>
                    <a:gd name="connsiteY51" fmla="*/ 135827 h 917639"/>
                    <a:gd name="connsiteX52" fmla="*/ 253068 w 775047"/>
                    <a:gd name="connsiteY52" fmla="*/ 135701 h 917639"/>
                    <a:gd name="connsiteX53" fmla="*/ 253788 w 775047"/>
                    <a:gd name="connsiteY53" fmla="*/ 135638 h 917639"/>
                    <a:gd name="connsiteX54" fmla="*/ 254318 w 775047"/>
                    <a:gd name="connsiteY54" fmla="*/ 135638 h 917639"/>
                    <a:gd name="connsiteX55" fmla="*/ 255151 w 775047"/>
                    <a:gd name="connsiteY55" fmla="*/ 135385 h 917639"/>
                    <a:gd name="connsiteX56" fmla="*/ 255530 w 775047"/>
                    <a:gd name="connsiteY56" fmla="*/ 135069 h 917639"/>
                    <a:gd name="connsiteX57" fmla="*/ 255984 w 775047"/>
                    <a:gd name="connsiteY57" fmla="*/ 134817 h 917639"/>
                    <a:gd name="connsiteX58" fmla="*/ 256628 w 775047"/>
                    <a:gd name="connsiteY58" fmla="*/ 134817 h 917639"/>
                    <a:gd name="connsiteX59" fmla="*/ 256823 w 775047"/>
                    <a:gd name="connsiteY59" fmla="*/ 134501 h 917639"/>
                    <a:gd name="connsiteX60" fmla="*/ 257467 w 775047"/>
                    <a:gd name="connsiteY60" fmla="*/ 134438 h 917639"/>
                    <a:gd name="connsiteX61" fmla="*/ 258111 w 775047"/>
                    <a:gd name="connsiteY61" fmla="*/ 134185 h 917639"/>
                    <a:gd name="connsiteX62" fmla="*/ 258111 w 775047"/>
                    <a:gd name="connsiteY62" fmla="*/ 133680 h 917639"/>
                    <a:gd name="connsiteX63" fmla="*/ 258111 w 775047"/>
                    <a:gd name="connsiteY63" fmla="*/ 133365 h 917639"/>
                    <a:gd name="connsiteX64" fmla="*/ 258371 w 775047"/>
                    <a:gd name="connsiteY64" fmla="*/ 132986 h 917639"/>
                    <a:gd name="connsiteX65" fmla="*/ 258939 w 775047"/>
                    <a:gd name="connsiteY65" fmla="*/ 132923 h 917639"/>
                    <a:gd name="connsiteX66" fmla="*/ 259004 w 775047"/>
                    <a:gd name="connsiteY66" fmla="*/ 133365 h 917639"/>
                    <a:gd name="connsiteX67" fmla="*/ 259383 w 775047"/>
                    <a:gd name="connsiteY67" fmla="*/ 133555 h 917639"/>
                    <a:gd name="connsiteX68" fmla="*/ 259913 w 775047"/>
                    <a:gd name="connsiteY68" fmla="*/ 133365 h 917639"/>
                    <a:gd name="connsiteX69" fmla="*/ 260238 w 775047"/>
                    <a:gd name="connsiteY69" fmla="*/ 133049 h 917639"/>
                    <a:gd name="connsiteX70" fmla="*/ 260693 w 775047"/>
                    <a:gd name="connsiteY70" fmla="*/ 132607 h 917639"/>
                    <a:gd name="connsiteX71" fmla="*/ 261602 w 775047"/>
                    <a:gd name="connsiteY71" fmla="*/ 132039 h 917639"/>
                    <a:gd name="connsiteX72" fmla="*/ 262245 w 775047"/>
                    <a:gd name="connsiteY72" fmla="*/ 131661 h 917639"/>
                    <a:gd name="connsiteX73" fmla="*/ 263041 w 775047"/>
                    <a:gd name="connsiteY73" fmla="*/ 131219 h 917639"/>
                    <a:gd name="connsiteX74" fmla="*/ 263420 w 775047"/>
                    <a:gd name="connsiteY74" fmla="*/ 130651 h 917639"/>
                    <a:gd name="connsiteX75" fmla="*/ 263799 w 775047"/>
                    <a:gd name="connsiteY75" fmla="*/ 129988 h 917639"/>
                    <a:gd name="connsiteX76" fmla="*/ 264367 w 775047"/>
                    <a:gd name="connsiteY76" fmla="*/ 129258 h 917639"/>
                    <a:gd name="connsiteX77" fmla="*/ 264897 w 775047"/>
                    <a:gd name="connsiteY77" fmla="*/ 129195 h 917639"/>
                    <a:gd name="connsiteX78" fmla="*/ 265427 w 775047"/>
                    <a:gd name="connsiteY78" fmla="*/ 129321 h 917639"/>
                    <a:gd name="connsiteX79" fmla="*/ 265957 w 775047"/>
                    <a:gd name="connsiteY79" fmla="*/ 128943 h 917639"/>
                    <a:gd name="connsiteX80" fmla="*/ 266866 w 775047"/>
                    <a:gd name="connsiteY80" fmla="*/ 128943 h 917639"/>
                    <a:gd name="connsiteX81" fmla="*/ 267245 w 775047"/>
                    <a:gd name="connsiteY81" fmla="*/ 128816 h 917639"/>
                    <a:gd name="connsiteX82" fmla="*/ 268343 w 775047"/>
                    <a:gd name="connsiteY82" fmla="*/ 128627 h 917639"/>
                    <a:gd name="connsiteX83" fmla="*/ 268911 w 775047"/>
                    <a:gd name="connsiteY83" fmla="*/ 128563 h 917639"/>
                    <a:gd name="connsiteX84" fmla="*/ 269366 w 775047"/>
                    <a:gd name="connsiteY84" fmla="*/ 128374 h 917639"/>
                    <a:gd name="connsiteX85" fmla="*/ 269691 w 775047"/>
                    <a:gd name="connsiteY85" fmla="*/ 128689 h 917639"/>
                    <a:gd name="connsiteX86" fmla="*/ 270410 w 775047"/>
                    <a:gd name="connsiteY86" fmla="*/ 129257 h 917639"/>
                    <a:gd name="connsiteX87" fmla="*/ 270865 w 775047"/>
                    <a:gd name="connsiteY87" fmla="*/ 129510 h 917639"/>
                    <a:gd name="connsiteX88" fmla="*/ 271433 w 775047"/>
                    <a:gd name="connsiteY88" fmla="*/ 129257 h 917639"/>
                    <a:gd name="connsiteX89" fmla="*/ 271433 w 775047"/>
                    <a:gd name="connsiteY89" fmla="*/ 128879 h 917639"/>
                    <a:gd name="connsiteX90" fmla="*/ 271628 w 775047"/>
                    <a:gd name="connsiteY90" fmla="*/ 128500 h 917639"/>
                    <a:gd name="connsiteX91" fmla="*/ 272082 w 775047"/>
                    <a:gd name="connsiteY91" fmla="*/ 128437 h 917639"/>
                    <a:gd name="connsiteX92" fmla="*/ 272650 w 775047"/>
                    <a:gd name="connsiteY92" fmla="*/ 128374 h 917639"/>
                    <a:gd name="connsiteX93" fmla="*/ 273029 w 775047"/>
                    <a:gd name="connsiteY93" fmla="*/ 128311 h 917639"/>
                    <a:gd name="connsiteX94" fmla="*/ 274279 w 775047"/>
                    <a:gd name="connsiteY94" fmla="*/ 128058 h 917639"/>
                    <a:gd name="connsiteX95" fmla="*/ 274923 w 775047"/>
                    <a:gd name="connsiteY95" fmla="*/ 127743 h 917639"/>
                    <a:gd name="connsiteX96" fmla="*/ 275567 w 775047"/>
                    <a:gd name="connsiteY96" fmla="*/ 127427 h 917639"/>
                    <a:gd name="connsiteX97" fmla="*/ 276741 w 775047"/>
                    <a:gd name="connsiteY97" fmla="*/ 127806 h 917639"/>
                    <a:gd name="connsiteX98" fmla="*/ 277536 w 775047"/>
                    <a:gd name="connsiteY98" fmla="*/ 127806 h 917639"/>
                    <a:gd name="connsiteX99" fmla="*/ 278445 w 775047"/>
                    <a:gd name="connsiteY99" fmla="*/ 127995 h 917639"/>
                    <a:gd name="connsiteX100" fmla="*/ 279089 w 775047"/>
                    <a:gd name="connsiteY100" fmla="*/ 128437 h 917639"/>
                    <a:gd name="connsiteX101" fmla="*/ 279657 w 775047"/>
                    <a:gd name="connsiteY101" fmla="*/ 129005 h 917639"/>
                    <a:gd name="connsiteX102" fmla="*/ 280111 w 775047"/>
                    <a:gd name="connsiteY102" fmla="*/ 129005 h 917639"/>
                    <a:gd name="connsiteX103" fmla="*/ 280679 w 775047"/>
                    <a:gd name="connsiteY103" fmla="*/ 129447 h 917639"/>
                    <a:gd name="connsiteX104" fmla="*/ 281399 w 775047"/>
                    <a:gd name="connsiteY104" fmla="*/ 129257 h 917639"/>
                    <a:gd name="connsiteX105" fmla="*/ 282384 w 775047"/>
                    <a:gd name="connsiteY105" fmla="*/ 129005 h 917639"/>
                    <a:gd name="connsiteX106" fmla="*/ 284315 w 775047"/>
                    <a:gd name="connsiteY106" fmla="*/ 129320 h 917639"/>
                    <a:gd name="connsiteX107" fmla="*/ 285300 w 775047"/>
                    <a:gd name="connsiteY107" fmla="*/ 128879 h 917639"/>
                    <a:gd name="connsiteX108" fmla="*/ 285943 w 775047"/>
                    <a:gd name="connsiteY108" fmla="*/ 128374 h 917639"/>
                    <a:gd name="connsiteX109" fmla="*/ 286587 w 775047"/>
                    <a:gd name="connsiteY109" fmla="*/ 128248 h 917639"/>
                    <a:gd name="connsiteX110" fmla="*/ 287307 w 775047"/>
                    <a:gd name="connsiteY110" fmla="*/ 128184 h 917639"/>
                    <a:gd name="connsiteX111" fmla="*/ 288140 w 775047"/>
                    <a:gd name="connsiteY111" fmla="*/ 128311 h 917639"/>
                    <a:gd name="connsiteX112" fmla="*/ 289390 w 775047"/>
                    <a:gd name="connsiteY112" fmla="*/ 128311 h 917639"/>
                    <a:gd name="connsiteX113" fmla="*/ 290223 w 775047"/>
                    <a:gd name="connsiteY113" fmla="*/ 128184 h 917639"/>
                    <a:gd name="connsiteX114" fmla="*/ 290791 w 775047"/>
                    <a:gd name="connsiteY114" fmla="*/ 128058 h 917639"/>
                    <a:gd name="connsiteX115" fmla="*/ 291700 w 775047"/>
                    <a:gd name="connsiteY115" fmla="*/ 127806 h 917639"/>
                    <a:gd name="connsiteX116" fmla="*/ 292230 w 775047"/>
                    <a:gd name="connsiteY116" fmla="*/ 127553 h 917639"/>
                    <a:gd name="connsiteX117" fmla="*/ 292295 w 775047"/>
                    <a:gd name="connsiteY117" fmla="*/ 127175 h 917639"/>
                    <a:gd name="connsiteX118" fmla="*/ 292490 w 775047"/>
                    <a:gd name="connsiteY118" fmla="*/ 126796 h 917639"/>
                    <a:gd name="connsiteX119" fmla="*/ 293058 w 775047"/>
                    <a:gd name="connsiteY119" fmla="*/ 126670 h 917639"/>
                    <a:gd name="connsiteX120" fmla="*/ 293778 w 775047"/>
                    <a:gd name="connsiteY120" fmla="*/ 126292 h 917639"/>
                    <a:gd name="connsiteX121" fmla="*/ 294346 w 775047"/>
                    <a:gd name="connsiteY121" fmla="*/ 126292 h 917639"/>
                    <a:gd name="connsiteX122" fmla="*/ 294914 w 775047"/>
                    <a:gd name="connsiteY122" fmla="*/ 125913 h 917639"/>
                    <a:gd name="connsiteX123" fmla="*/ 295369 w 775047"/>
                    <a:gd name="connsiteY123" fmla="*/ 125472 h 917639"/>
                    <a:gd name="connsiteX124" fmla="*/ 295304 w 775047"/>
                    <a:gd name="connsiteY124" fmla="*/ 125030 h 917639"/>
                    <a:gd name="connsiteX125" fmla="*/ 295174 w 775047"/>
                    <a:gd name="connsiteY125" fmla="*/ 124651 h 917639"/>
                    <a:gd name="connsiteX126" fmla="*/ 295742 w 775047"/>
                    <a:gd name="connsiteY126" fmla="*/ 124146 h 917639"/>
                    <a:gd name="connsiteX127" fmla="*/ 295807 w 775047"/>
                    <a:gd name="connsiteY127" fmla="*/ 123705 h 917639"/>
                    <a:gd name="connsiteX128" fmla="*/ 295807 w 775047"/>
                    <a:gd name="connsiteY128" fmla="*/ 123200 h 917639"/>
                    <a:gd name="connsiteX129" fmla="*/ 295872 w 775047"/>
                    <a:gd name="connsiteY129" fmla="*/ 122948 h 917639"/>
                    <a:gd name="connsiteX130" fmla="*/ 295872 w 775047"/>
                    <a:gd name="connsiteY130" fmla="*/ 122443 h 917639"/>
                    <a:gd name="connsiteX131" fmla="*/ 296251 w 775047"/>
                    <a:gd name="connsiteY131" fmla="*/ 122128 h 917639"/>
                    <a:gd name="connsiteX132" fmla="*/ 296706 w 775047"/>
                    <a:gd name="connsiteY132" fmla="*/ 121938 h 917639"/>
                    <a:gd name="connsiteX133" fmla="*/ 297349 w 775047"/>
                    <a:gd name="connsiteY133" fmla="*/ 121938 h 917639"/>
                    <a:gd name="connsiteX134" fmla="*/ 298145 w 775047"/>
                    <a:gd name="connsiteY134" fmla="*/ 121623 h 917639"/>
                    <a:gd name="connsiteX135" fmla="*/ 298675 w 775047"/>
                    <a:gd name="connsiteY135" fmla="*/ 121307 h 917639"/>
                    <a:gd name="connsiteX136" fmla="*/ 299054 w 775047"/>
                    <a:gd name="connsiteY136" fmla="*/ 120676 h 917639"/>
                    <a:gd name="connsiteX137" fmla="*/ 299119 w 775047"/>
                    <a:gd name="connsiteY137" fmla="*/ 120297 h 917639"/>
                    <a:gd name="connsiteX138" fmla="*/ 299649 w 775047"/>
                    <a:gd name="connsiteY138" fmla="*/ 119730 h 917639"/>
                    <a:gd name="connsiteX139" fmla="*/ 300179 w 775047"/>
                    <a:gd name="connsiteY139" fmla="*/ 119667 h 917639"/>
                    <a:gd name="connsiteX140" fmla="*/ 300823 w 775047"/>
                    <a:gd name="connsiteY140" fmla="*/ 119540 h 917639"/>
                    <a:gd name="connsiteX141" fmla="*/ 301618 w 775047"/>
                    <a:gd name="connsiteY141" fmla="*/ 119225 h 917639"/>
                    <a:gd name="connsiteX142" fmla="*/ 301879 w 775047"/>
                    <a:gd name="connsiteY142" fmla="*/ 119099 h 917639"/>
                    <a:gd name="connsiteX143" fmla="*/ 302333 w 775047"/>
                    <a:gd name="connsiteY143" fmla="*/ 118910 h 917639"/>
                    <a:gd name="connsiteX144" fmla="*/ 302863 w 775047"/>
                    <a:gd name="connsiteY144" fmla="*/ 118468 h 917639"/>
                    <a:gd name="connsiteX145" fmla="*/ 303583 w 775047"/>
                    <a:gd name="connsiteY145" fmla="*/ 118153 h 917639"/>
                    <a:gd name="connsiteX146" fmla="*/ 304568 w 775047"/>
                    <a:gd name="connsiteY146" fmla="*/ 117648 h 917639"/>
                    <a:gd name="connsiteX147" fmla="*/ 305022 w 775047"/>
                    <a:gd name="connsiteY147" fmla="*/ 117143 h 917639"/>
                    <a:gd name="connsiteX148" fmla="*/ 305282 w 775047"/>
                    <a:gd name="connsiteY148" fmla="*/ 116638 h 917639"/>
                    <a:gd name="connsiteX149" fmla="*/ 305737 w 775047"/>
                    <a:gd name="connsiteY149" fmla="*/ 116323 h 917639"/>
                    <a:gd name="connsiteX150" fmla="*/ 306116 w 775047"/>
                    <a:gd name="connsiteY150" fmla="*/ 116575 h 917639"/>
                    <a:gd name="connsiteX151" fmla="*/ 306684 w 775047"/>
                    <a:gd name="connsiteY151" fmla="*/ 116260 h 917639"/>
                    <a:gd name="connsiteX152" fmla="*/ 307214 w 775047"/>
                    <a:gd name="connsiteY152" fmla="*/ 116008 h 917639"/>
                    <a:gd name="connsiteX153" fmla="*/ 308047 w 775047"/>
                    <a:gd name="connsiteY153" fmla="*/ 115630 h 917639"/>
                    <a:gd name="connsiteX154" fmla="*/ 308615 w 775047"/>
                    <a:gd name="connsiteY154" fmla="*/ 115566 h 917639"/>
                    <a:gd name="connsiteX155" fmla="*/ 308994 w 775047"/>
                    <a:gd name="connsiteY155" fmla="*/ 115630 h 917639"/>
                    <a:gd name="connsiteX156" fmla="*/ 309319 w 775047"/>
                    <a:gd name="connsiteY156" fmla="*/ 115440 h 917639"/>
                    <a:gd name="connsiteX157" fmla="*/ 309514 w 775047"/>
                    <a:gd name="connsiteY157" fmla="*/ 115062 h 917639"/>
                    <a:gd name="connsiteX158" fmla="*/ 309839 w 775047"/>
                    <a:gd name="connsiteY158" fmla="*/ 114746 h 917639"/>
                    <a:gd name="connsiteX159" fmla="*/ 310034 w 775047"/>
                    <a:gd name="connsiteY159" fmla="*/ 114305 h 917639"/>
                    <a:gd name="connsiteX160" fmla="*/ 310413 w 775047"/>
                    <a:gd name="connsiteY160" fmla="*/ 113800 h 917639"/>
                    <a:gd name="connsiteX161" fmla="*/ 310981 w 775047"/>
                    <a:gd name="connsiteY161" fmla="*/ 113611 h 917639"/>
                    <a:gd name="connsiteX162" fmla="*/ 311360 w 775047"/>
                    <a:gd name="connsiteY162" fmla="*/ 113296 h 917639"/>
                    <a:gd name="connsiteX163" fmla="*/ 311620 w 775047"/>
                    <a:gd name="connsiteY163" fmla="*/ 112791 h 917639"/>
                    <a:gd name="connsiteX164" fmla="*/ 311620 w 775047"/>
                    <a:gd name="connsiteY164" fmla="*/ 112286 h 917639"/>
                    <a:gd name="connsiteX165" fmla="*/ 311490 w 775047"/>
                    <a:gd name="connsiteY165" fmla="*/ 111718 h 917639"/>
                    <a:gd name="connsiteX166" fmla="*/ 312058 w 775047"/>
                    <a:gd name="connsiteY166" fmla="*/ 111340 h 917639"/>
                    <a:gd name="connsiteX167" fmla="*/ 312854 w 775047"/>
                    <a:gd name="connsiteY167" fmla="*/ 111151 h 917639"/>
                    <a:gd name="connsiteX168" fmla="*/ 313497 w 775047"/>
                    <a:gd name="connsiteY168" fmla="*/ 110836 h 917639"/>
                    <a:gd name="connsiteX169" fmla="*/ 314027 w 775047"/>
                    <a:gd name="connsiteY169" fmla="*/ 110899 h 917639"/>
                    <a:gd name="connsiteX170" fmla="*/ 314558 w 775047"/>
                    <a:gd name="connsiteY170" fmla="*/ 110773 h 917639"/>
                    <a:gd name="connsiteX171" fmla="*/ 315012 w 775047"/>
                    <a:gd name="connsiteY171" fmla="*/ 110395 h 917639"/>
                    <a:gd name="connsiteX172" fmla="*/ 315466 w 775047"/>
                    <a:gd name="connsiteY172" fmla="*/ 110079 h 917639"/>
                    <a:gd name="connsiteX173" fmla="*/ 315997 w 775047"/>
                    <a:gd name="connsiteY173" fmla="*/ 110143 h 917639"/>
                    <a:gd name="connsiteX174" fmla="*/ 316376 w 775047"/>
                    <a:gd name="connsiteY174" fmla="*/ 110584 h 917639"/>
                    <a:gd name="connsiteX175" fmla="*/ 318724 w 775047"/>
                    <a:gd name="connsiteY175" fmla="*/ 109953 h 917639"/>
                    <a:gd name="connsiteX176" fmla="*/ 319048 w 775047"/>
                    <a:gd name="connsiteY176" fmla="*/ 109574 h 917639"/>
                    <a:gd name="connsiteX177" fmla="*/ 319882 w 775047"/>
                    <a:gd name="connsiteY177" fmla="*/ 109385 h 917639"/>
                    <a:gd name="connsiteX178" fmla="*/ 320677 w 775047"/>
                    <a:gd name="connsiteY178" fmla="*/ 109259 h 917639"/>
                    <a:gd name="connsiteX179" fmla="*/ 321056 w 775047"/>
                    <a:gd name="connsiteY179" fmla="*/ 109133 h 917639"/>
                    <a:gd name="connsiteX180" fmla="*/ 321510 w 775047"/>
                    <a:gd name="connsiteY180" fmla="*/ 108818 h 917639"/>
                    <a:gd name="connsiteX181" fmla="*/ 321965 w 775047"/>
                    <a:gd name="connsiteY181" fmla="*/ 108439 h 917639"/>
                    <a:gd name="connsiteX182" fmla="*/ 322225 w 775047"/>
                    <a:gd name="connsiteY182" fmla="*/ 107710 h 917639"/>
                    <a:gd name="connsiteX183" fmla="*/ 322290 w 775047"/>
                    <a:gd name="connsiteY183" fmla="*/ 107142 h 917639"/>
                    <a:gd name="connsiteX184" fmla="*/ 322550 w 775047"/>
                    <a:gd name="connsiteY184" fmla="*/ 107016 h 917639"/>
                    <a:gd name="connsiteX185" fmla="*/ 323194 w 775047"/>
                    <a:gd name="connsiteY185" fmla="*/ 106575 h 917639"/>
                    <a:gd name="connsiteX186" fmla="*/ 323259 w 775047"/>
                    <a:gd name="connsiteY186" fmla="*/ 106197 h 917639"/>
                    <a:gd name="connsiteX187" fmla="*/ 323389 w 775047"/>
                    <a:gd name="connsiteY187" fmla="*/ 105692 h 917639"/>
                    <a:gd name="connsiteX188" fmla="*/ 323768 w 775047"/>
                    <a:gd name="connsiteY188" fmla="*/ 105503 h 917639"/>
                    <a:gd name="connsiteX189" fmla="*/ 324601 w 775047"/>
                    <a:gd name="connsiteY189" fmla="*/ 105377 h 917639"/>
                    <a:gd name="connsiteX190" fmla="*/ 325434 w 775047"/>
                    <a:gd name="connsiteY190" fmla="*/ 105377 h 917639"/>
                    <a:gd name="connsiteX191" fmla="*/ 326154 w 775047"/>
                    <a:gd name="connsiteY191" fmla="*/ 104935 h 917639"/>
                    <a:gd name="connsiteX192" fmla="*/ 326797 w 775047"/>
                    <a:gd name="connsiteY192" fmla="*/ 104873 h 917639"/>
                    <a:gd name="connsiteX193" fmla="*/ 327441 w 775047"/>
                    <a:gd name="connsiteY193" fmla="*/ 105251 h 917639"/>
                    <a:gd name="connsiteX194" fmla="*/ 328161 w 775047"/>
                    <a:gd name="connsiteY194" fmla="*/ 105755 h 917639"/>
                    <a:gd name="connsiteX195" fmla="*/ 329183 w 775047"/>
                    <a:gd name="connsiteY195" fmla="*/ 105818 h 917639"/>
                    <a:gd name="connsiteX196" fmla="*/ 329979 w 775047"/>
                    <a:gd name="connsiteY196" fmla="*/ 105566 h 917639"/>
                    <a:gd name="connsiteX197" fmla="*/ 330433 w 775047"/>
                    <a:gd name="connsiteY197" fmla="*/ 104998 h 917639"/>
                    <a:gd name="connsiteX198" fmla="*/ 330628 w 775047"/>
                    <a:gd name="connsiteY198" fmla="*/ 104368 h 917639"/>
                    <a:gd name="connsiteX199" fmla="*/ 331158 w 775047"/>
                    <a:gd name="connsiteY199" fmla="*/ 103864 h 917639"/>
                    <a:gd name="connsiteX200" fmla="*/ 331688 w 775047"/>
                    <a:gd name="connsiteY200" fmla="*/ 103486 h 917639"/>
                    <a:gd name="connsiteX201" fmla="*/ 332143 w 775047"/>
                    <a:gd name="connsiteY201" fmla="*/ 103360 h 917639"/>
                    <a:gd name="connsiteX202" fmla="*/ 332273 w 775047"/>
                    <a:gd name="connsiteY202" fmla="*/ 103549 h 917639"/>
                    <a:gd name="connsiteX203" fmla="*/ 332403 w 775047"/>
                    <a:gd name="connsiteY203" fmla="*/ 103864 h 917639"/>
                    <a:gd name="connsiteX204" fmla="*/ 332728 w 775047"/>
                    <a:gd name="connsiteY204" fmla="*/ 104431 h 917639"/>
                    <a:gd name="connsiteX205" fmla="*/ 333296 w 775047"/>
                    <a:gd name="connsiteY205" fmla="*/ 104431 h 917639"/>
                    <a:gd name="connsiteX206" fmla="*/ 333361 w 775047"/>
                    <a:gd name="connsiteY206" fmla="*/ 103927 h 917639"/>
                    <a:gd name="connsiteX207" fmla="*/ 333296 w 775047"/>
                    <a:gd name="connsiteY207" fmla="*/ 103423 h 917639"/>
                    <a:gd name="connsiteX208" fmla="*/ 333166 w 775047"/>
                    <a:gd name="connsiteY208" fmla="*/ 103108 h 917639"/>
                    <a:gd name="connsiteX209" fmla="*/ 333231 w 775047"/>
                    <a:gd name="connsiteY209" fmla="*/ 102603 h 917639"/>
                    <a:gd name="connsiteX210" fmla="*/ 333426 w 775047"/>
                    <a:gd name="connsiteY210" fmla="*/ 102288 h 917639"/>
                    <a:gd name="connsiteX211" fmla="*/ 333956 w 775047"/>
                    <a:gd name="connsiteY211" fmla="*/ 102477 h 917639"/>
                    <a:gd name="connsiteX212" fmla="*/ 334335 w 775047"/>
                    <a:gd name="connsiteY212" fmla="*/ 102477 h 917639"/>
                    <a:gd name="connsiteX213" fmla="*/ 334714 w 775047"/>
                    <a:gd name="connsiteY213" fmla="*/ 102351 h 917639"/>
                    <a:gd name="connsiteX214" fmla="*/ 334714 w 775047"/>
                    <a:gd name="connsiteY214" fmla="*/ 101784 h 917639"/>
                    <a:gd name="connsiteX215" fmla="*/ 334779 w 775047"/>
                    <a:gd name="connsiteY215" fmla="*/ 101469 h 917639"/>
                    <a:gd name="connsiteX216" fmla="*/ 335688 w 775047"/>
                    <a:gd name="connsiteY216" fmla="*/ 101847 h 917639"/>
                    <a:gd name="connsiteX217" fmla="*/ 336786 w 775047"/>
                    <a:gd name="connsiteY217" fmla="*/ 102099 h 917639"/>
                    <a:gd name="connsiteX218" fmla="*/ 337620 w 775047"/>
                    <a:gd name="connsiteY218" fmla="*/ 102099 h 917639"/>
                    <a:gd name="connsiteX219" fmla="*/ 338150 w 775047"/>
                    <a:gd name="connsiteY219" fmla="*/ 102036 h 917639"/>
                    <a:gd name="connsiteX220" fmla="*/ 338794 w 775047"/>
                    <a:gd name="connsiteY220" fmla="*/ 101531 h 917639"/>
                    <a:gd name="connsiteX221" fmla="*/ 339324 w 775047"/>
                    <a:gd name="connsiteY221" fmla="*/ 101216 h 917639"/>
                    <a:gd name="connsiteX222" fmla="*/ 340346 w 775047"/>
                    <a:gd name="connsiteY222" fmla="*/ 100838 h 917639"/>
                    <a:gd name="connsiteX223" fmla="*/ 341066 w 775047"/>
                    <a:gd name="connsiteY223" fmla="*/ 100334 h 917639"/>
                    <a:gd name="connsiteX224" fmla="*/ 341131 w 775047"/>
                    <a:gd name="connsiteY224" fmla="*/ 99830 h 917639"/>
                    <a:gd name="connsiteX225" fmla="*/ 340936 w 775047"/>
                    <a:gd name="connsiteY225" fmla="*/ 99451 h 917639"/>
                    <a:gd name="connsiteX226" fmla="*/ 341196 w 775047"/>
                    <a:gd name="connsiteY226" fmla="*/ 99010 h 917639"/>
                    <a:gd name="connsiteX227" fmla="*/ 341764 w 775047"/>
                    <a:gd name="connsiteY227" fmla="*/ 99199 h 917639"/>
                    <a:gd name="connsiteX228" fmla="*/ 342218 w 775047"/>
                    <a:gd name="connsiteY228" fmla="*/ 99641 h 917639"/>
                    <a:gd name="connsiteX229" fmla="*/ 343317 w 775047"/>
                    <a:gd name="connsiteY229" fmla="*/ 99767 h 917639"/>
                    <a:gd name="connsiteX230" fmla="*/ 343961 w 775047"/>
                    <a:gd name="connsiteY230" fmla="*/ 99893 h 917639"/>
                    <a:gd name="connsiteX231" fmla="*/ 344155 w 775047"/>
                    <a:gd name="connsiteY231" fmla="*/ 99578 h 917639"/>
                    <a:gd name="connsiteX232" fmla="*/ 344534 w 775047"/>
                    <a:gd name="connsiteY232" fmla="*/ 99514 h 917639"/>
                    <a:gd name="connsiteX233" fmla="*/ 345064 w 775047"/>
                    <a:gd name="connsiteY233" fmla="*/ 99578 h 917639"/>
                    <a:gd name="connsiteX234" fmla="*/ 345632 w 775047"/>
                    <a:gd name="connsiteY234" fmla="*/ 99514 h 917639"/>
                    <a:gd name="connsiteX235" fmla="*/ 346011 w 775047"/>
                    <a:gd name="connsiteY235" fmla="*/ 99325 h 917639"/>
                    <a:gd name="connsiteX236" fmla="*/ 346541 w 775047"/>
                    <a:gd name="connsiteY236" fmla="*/ 99388 h 917639"/>
                    <a:gd name="connsiteX237" fmla="*/ 346866 w 775047"/>
                    <a:gd name="connsiteY237" fmla="*/ 99578 h 917639"/>
                    <a:gd name="connsiteX238" fmla="*/ 347510 w 775047"/>
                    <a:gd name="connsiteY238" fmla="*/ 99451 h 917639"/>
                    <a:gd name="connsiteX239" fmla="*/ 347510 w 775047"/>
                    <a:gd name="connsiteY239" fmla="*/ 99073 h 917639"/>
                    <a:gd name="connsiteX240" fmla="*/ 347770 w 775047"/>
                    <a:gd name="connsiteY240" fmla="*/ 98884 h 917639"/>
                    <a:gd name="connsiteX241" fmla="*/ 348338 w 775047"/>
                    <a:gd name="connsiteY241" fmla="*/ 99199 h 917639"/>
                    <a:gd name="connsiteX242" fmla="*/ 348982 w 775047"/>
                    <a:gd name="connsiteY242" fmla="*/ 99515 h 917639"/>
                    <a:gd name="connsiteX243" fmla="*/ 349242 w 775047"/>
                    <a:gd name="connsiteY243" fmla="*/ 99893 h 917639"/>
                    <a:gd name="connsiteX244" fmla="*/ 350037 w 775047"/>
                    <a:gd name="connsiteY244" fmla="*/ 100145 h 917639"/>
                    <a:gd name="connsiteX245" fmla="*/ 350416 w 775047"/>
                    <a:gd name="connsiteY245" fmla="*/ 99830 h 917639"/>
                    <a:gd name="connsiteX246" fmla="*/ 350676 w 775047"/>
                    <a:gd name="connsiteY246" fmla="*/ 99578 h 917639"/>
                    <a:gd name="connsiteX247" fmla="*/ 350676 w 775047"/>
                    <a:gd name="connsiteY247" fmla="*/ 99389 h 917639"/>
                    <a:gd name="connsiteX248" fmla="*/ 350351 w 775047"/>
                    <a:gd name="connsiteY248" fmla="*/ 98947 h 917639"/>
                    <a:gd name="connsiteX249" fmla="*/ 350611 w 775047"/>
                    <a:gd name="connsiteY249" fmla="*/ 98632 h 917639"/>
                    <a:gd name="connsiteX250" fmla="*/ 351331 w 775047"/>
                    <a:gd name="connsiteY250" fmla="*/ 98569 h 917639"/>
                    <a:gd name="connsiteX251" fmla="*/ 351899 w 775047"/>
                    <a:gd name="connsiteY251" fmla="*/ 98380 h 917639"/>
                    <a:gd name="connsiteX252" fmla="*/ 352278 w 775047"/>
                    <a:gd name="connsiteY252" fmla="*/ 98065 h 917639"/>
                    <a:gd name="connsiteX253" fmla="*/ 352278 w 775047"/>
                    <a:gd name="connsiteY253" fmla="*/ 97686 h 917639"/>
                    <a:gd name="connsiteX254" fmla="*/ 351952 w 775047"/>
                    <a:gd name="connsiteY254" fmla="*/ 97245 h 917639"/>
                    <a:gd name="connsiteX255" fmla="*/ 351758 w 775047"/>
                    <a:gd name="connsiteY255" fmla="*/ 97056 h 917639"/>
                    <a:gd name="connsiteX256" fmla="*/ 351303 w 775047"/>
                    <a:gd name="connsiteY256" fmla="*/ 96804 h 917639"/>
                    <a:gd name="connsiteX257" fmla="*/ 351628 w 775047"/>
                    <a:gd name="connsiteY257" fmla="*/ 96237 h 917639"/>
                    <a:gd name="connsiteX258" fmla="*/ 352158 w 775047"/>
                    <a:gd name="connsiteY258" fmla="*/ 95985 h 917639"/>
                    <a:gd name="connsiteX259" fmla="*/ 353181 w 775047"/>
                    <a:gd name="connsiteY259" fmla="*/ 96715 h 917639"/>
                    <a:gd name="connsiteX260" fmla="*/ 353711 w 775047"/>
                    <a:gd name="connsiteY260" fmla="*/ 97093 h 917639"/>
                    <a:gd name="connsiteX261" fmla="*/ 354544 w 775047"/>
                    <a:gd name="connsiteY261" fmla="*/ 97219 h 917639"/>
                    <a:gd name="connsiteX262" fmla="*/ 354869 w 775047"/>
                    <a:gd name="connsiteY262" fmla="*/ 96840 h 917639"/>
                    <a:gd name="connsiteX263" fmla="*/ 355000 w 775047"/>
                    <a:gd name="connsiteY263" fmla="*/ 96273 h 917639"/>
                    <a:gd name="connsiteX264" fmla="*/ 355454 w 775047"/>
                    <a:gd name="connsiteY264" fmla="*/ 95706 h 917639"/>
                    <a:gd name="connsiteX265" fmla="*/ 355584 w 775047"/>
                    <a:gd name="connsiteY265" fmla="*/ 95454 h 917639"/>
                    <a:gd name="connsiteX266" fmla="*/ 355780 w 775047"/>
                    <a:gd name="connsiteY266" fmla="*/ 95202 h 917639"/>
                    <a:gd name="connsiteX267" fmla="*/ 356347 w 775047"/>
                    <a:gd name="connsiteY267" fmla="*/ 95202 h 917639"/>
                    <a:gd name="connsiteX268" fmla="*/ 356916 w 775047"/>
                    <a:gd name="connsiteY268" fmla="*/ 95517 h 917639"/>
                    <a:gd name="connsiteX269" fmla="*/ 357559 w 775047"/>
                    <a:gd name="connsiteY269" fmla="*/ 95580 h 917639"/>
                    <a:gd name="connsiteX270" fmla="*/ 358014 w 775047"/>
                    <a:gd name="connsiteY270" fmla="*/ 95391 h 917639"/>
                    <a:gd name="connsiteX271" fmla="*/ 358014 w 775047"/>
                    <a:gd name="connsiteY271" fmla="*/ 94950 h 917639"/>
                    <a:gd name="connsiteX272" fmla="*/ 358468 w 775047"/>
                    <a:gd name="connsiteY272" fmla="*/ 94824 h 917639"/>
                    <a:gd name="connsiteX273" fmla="*/ 359377 w 775047"/>
                    <a:gd name="connsiteY273" fmla="*/ 94824 h 917639"/>
                    <a:gd name="connsiteX274" fmla="*/ 359702 w 775047"/>
                    <a:gd name="connsiteY274" fmla="*/ 95076 h 917639"/>
                    <a:gd name="connsiteX275" fmla="*/ 360157 w 775047"/>
                    <a:gd name="connsiteY275" fmla="*/ 95202 h 917639"/>
                    <a:gd name="connsiteX276" fmla="*/ 360482 w 775047"/>
                    <a:gd name="connsiteY276" fmla="*/ 95202 h 917639"/>
                    <a:gd name="connsiteX277" fmla="*/ 360741 w 775047"/>
                    <a:gd name="connsiteY277" fmla="*/ 94887 h 917639"/>
                    <a:gd name="connsiteX278" fmla="*/ 360937 w 775047"/>
                    <a:gd name="connsiteY278" fmla="*/ 94571 h 917639"/>
                    <a:gd name="connsiteX279" fmla="*/ 361467 w 775047"/>
                    <a:gd name="connsiteY279" fmla="*/ 94319 h 917639"/>
                    <a:gd name="connsiteX280" fmla="*/ 361727 w 775047"/>
                    <a:gd name="connsiteY280" fmla="*/ 94509 h 917639"/>
                    <a:gd name="connsiteX281" fmla="*/ 361987 w 775047"/>
                    <a:gd name="connsiteY281" fmla="*/ 95013 h 917639"/>
                    <a:gd name="connsiteX282" fmla="*/ 362312 w 775047"/>
                    <a:gd name="connsiteY282" fmla="*/ 95454 h 917639"/>
                    <a:gd name="connsiteX283" fmla="*/ 362637 w 775047"/>
                    <a:gd name="connsiteY283" fmla="*/ 95706 h 917639"/>
                    <a:gd name="connsiteX284" fmla="*/ 363357 w 775047"/>
                    <a:gd name="connsiteY284" fmla="*/ 96147 h 917639"/>
                    <a:gd name="connsiteX285" fmla="*/ 363487 w 775047"/>
                    <a:gd name="connsiteY285" fmla="*/ 96525 h 917639"/>
                    <a:gd name="connsiteX286" fmla="*/ 363487 w 775047"/>
                    <a:gd name="connsiteY286" fmla="*/ 97030 h 917639"/>
                    <a:gd name="connsiteX287" fmla="*/ 363682 w 775047"/>
                    <a:gd name="connsiteY287" fmla="*/ 97534 h 917639"/>
                    <a:gd name="connsiteX288" fmla="*/ 363487 w 775047"/>
                    <a:gd name="connsiteY288" fmla="*/ 98038 h 917639"/>
                    <a:gd name="connsiteX289" fmla="*/ 363108 w 775047"/>
                    <a:gd name="connsiteY289" fmla="*/ 98290 h 917639"/>
                    <a:gd name="connsiteX290" fmla="*/ 363173 w 775047"/>
                    <a:gd name="connsiteY290" fmla="*/ 98858 h 917639"/>
                    <a:gd name="connsiteX291" fmla="*/ 363817 w 775047"/>
                    <a:gd name="connsiteY291" fmla="*/ 98921 h 917639"/>
                    <a:gd name="connsiteX292" fmla="*/ 364142 w 775047"/>
                    <a:gd name="connsiteY292" fmla="*/ 98542 h 917639"/>
                    <a:gd name="connsiteX293" fmla="*/ 364467 w 775047"/>
                    <a:gd name="connsiteY293" fmla="*/ 98606 h 917639"/>
                    <a:gd name="connsiteX294" fmla="*/ 364532 w 775047"/>
                    <a:gd name="connsiteY294" fmla="*/ 98921 h 917639"/>
                    <a:gd name="connsiteX295" fmla="*/ 365100 w 775047"/>
                    <a:gd name="connsiteY295" fmla="*/ 99488 h 917639"/>
                    <a:gd name="connsiteX296" fmla="*/ 365668 w 775047"/>
                    <a:gd name="connsiteY296" fmla="*/ 99362 h 917639"/>
                    <a:gd name="connsiteX297" fmla="*/ 366123 w 775047"/>
                    <a:gd name="connsiteY297" fmla="*/ 99236 h 917639"/>
                    <a:gd name="connsiteX298" fmla="*/ 368016 w 775047"/>
                    <a:gd name="connsiteY298" fmla="*/ 98795 h 917639"/>
                    <a:gd name="connsiteX299" fmla="*/ 368584 w 775047"/>
                    <a:gd name="connsiteY299" fmla="*/ 98669 h 917639"/>
                    <a:gd name="connsiteX300" fmla="*/ 368963 w 775047"/>
                    <a:gd name="connsiteY300" fmla="*/ 98480 h 917639"/>
                    <a:gd name="connsiteX301" fmla="*/ 369417 w 775047"/>
                    <a:gd name="connsiteY301" fmla="*/ 98732 h 917639"/>
                    <a:gd name="connsiteX302" fmla="*/ 369417 w 775047"/>
                    <a:gd name="connsiteY302" fmla="*/ 98984 h 917639"/>
                    <a:gd name="connsiteX303" fmla="*/ 369678 w 775047"/>
                    <a:gd name="connsiteY303" fmla="*/ 99362 h 917639"/>
                    <a:gd name="connsiteX304" fmla="*/ 370246 w 775047"/>
                    <a:gd name="connsiteY304" fmla="*/ 99362 h 917639"/>
                    <a:gd name="connsiteX305" fmla="*/ 370890 w 775047"/>
                    <a:gd name="connsiteY305" fmla="*/ 99362 h 917639"/>
                    <a:gd name="connsiteX306" fmla="*/ 371268 w 775047"/>
                    <a:gd name="connsiteY306" fmla="*/ 99740 h 917639"/>
                    <a:gd name="connsiteX307" fmla="*/ 371837 w 775047"/>
                    <a:gd name="connsiteY307" fmla="*/ 99803 h 917639"/>
                    <a:gd name="connsiteX308" fmla="*/ 372367 w 775047"/>
                    <a:gd name="connsiteY308" fmla="*/ 99867 h 917639"/>
                    <a:gd name="connsiteX309" fmla="*/ 372935 w 775047"/>
                    <a:gd name="connsiteY309" fmla="*/ 100371 h 917639"/>
                    <a:gd name="connsiteX310" fmla="*/ 373065 w 775047"/>
                    <a:gd name="connsiteY310" fmla="*/ 100812 h 917639"/>
                    <a:gd name="connsiteX311" fmla="*/ 373595 w 775047"/>
                    <a:gd name="connsiteY311" fmla="*/ 100938 h 917639"/>
                    <a:gd name="connsiteX312" fmla="*/ 374239 w 775047"/>
                    <a:gd name="connsiteY312" fmla="*/ 100686 h 917639"/>
                    <a:gd name="connsiteX313" fmla="*/ 374769 w 775047"/>
                    <a:gd name="connsiteY313" fmla="*/ 100308 h 917639"/>
                    <a:gd name="connsiteX314" fmla="*/ 375030 w 775047"/>
                    <a:gd name="connsiteY314" fmla="*/ 99803 h 917639"/>
                    <a:gd name="connsiteX315" fmla="*/ 375030 w 775047"/>
                    <a:gd name="connsiteY315" fmla="*/ 99236 h 917639"/>
                    <a:gd name="connsiteX316" fmla="*/ 375484 w 775047"/>
                    <a:gd name="connsiteY316" fmla="*/ 99173 h 917639"/>
                    <a:gd name="connsiteX317" fmla="*/ 375809 w 775047"/>
                    <a:gd name="connsiteY317" fmla="*/ 99299 h 917639"/>
                    <a:gd name="connsiteX318" fmla="*/ 375939 w 775047"/>
                    <a:gd name="connsiteY318" fmla="*/ 99740 h 917639"/>
                    <a:gd name="connsiteX319" fmla="*/ 376264 w 775047"/>
                    <a:gd name="connsiteY319" fmla="*/ 99992 h 917639"/>
                    <a:gd name="connsiteX320" fmla="*/ 376794 w 775047"/>
                    <a:gd name="connsiteY320" fmla="*/ 99929 h 917639"/>
                    <a:gd name="connsiteX321" fmla="*/ 377054 w 775047"/>
                    <a:gd name="connsiteY321" fmla="*/ 99488 h 917639"/>
                    <a:gd name="connsiteX322" fmla="*/ 377509 w 775047"/>
                    <a:gd name="connsiteY322" fmla="*/ 99236 h 917639"/>
                    <a:gd name="connsiteX323" fmla="*/ 378077 w 775047"/>
                    <a:gd name="connsiteY323" fmla="*/ 98794 h 917639"/>
                    <a:gd name="connsiteX324" fmla="*/ 378402 w 775047"/>
                    <a:gd name="connsiteY324" fmla="*/ 98416 h 917639"/>
                    <a:gd name="connsiteX325" fmla="*/ 378662 w 775047"/>
                    <a:gd name="connsiteY325" fmla="*/ 97975 h 917639"/>
                    <a:gd name="connsiteX326" fmla="*/ 379116 w 775047"/>
                    <a:gd name="connsiteY326" fmla="*/ 97597 h 917639"/>
                    <a:gd name="connsiteX327" fmla="*/ 379647 w 775047"/>
                    <a:gd name="connsiteY327" fmla="*/ 97345 h 917639"/>
                    <a:gd name="connsiteX328" fmla="*/ 380026 w 775047"/>
                    <a:gd name="connsiteY328" fmla="*/ 97281 h 917639"/>
                    <a:gd name="connsiteX329" fmla="*/ 380404 w 775047"/>
                    <a:gd name="connsiteY329" fmla="*/ 97029 h 917639"/>
                    <a:gd name="connsiteX330" fmla="*/ 380599 w 775047"/>
                    <a:gd name="connsiteY330" fmla="*/ 96651 h 917639"/>
                    <a:gd name="connsiteX331" fmla="*/ 380924 w 775047"/>
                    <a:gd name="connsiteY331" fmla="*/ 96714 h 917639"/>
                    <a:gd name="connsiteX332" fmla="*/ 381492 w 775047"/>
                    <a:gd name="connsiteY332" fmla="*/ 96777 h 917639"/>
                    <a:gd name="connsiteX333" fmla="*/ 382326 w 775047"/>
                    <a:gd name="connsiteY333" fmla="*/ 96462 h 917639"/>
                    <a:gd name="connsiteX334" fmla="*/ 382521 w 775047"/>
                    <a:gd name="connsiteY334" fmla="*/ 96210 h 917639"/>
                    <a:gd name="connsiteX335" fmla="*/ 382781 w 775047"/>
                    <a:gd name="connsiteY335" fmla="*/ 96336 h 917639"/>
                    <a:gd name="connsiteX336" fmla="*/ 383160 w 775047"/>
                    <a:gd name="connsiteY336" fmla="*/ 96714 h 917639"/>
                    <a:gd name="connsiteX337" fmla="*/ 383614 w 775047"/>
                    <a:gd name="connsiteY337" fmla="*/ 96778 h 917639"/>
                    <a:gd name="connsiteX338" fmla="*/ 384069 w 775047"/>
                    <a:gd name="connsiteY338" fmla="*/ 96652 h 917639"/>
                    <a:gd name="connsiteX339" fmla="*/ 384264 w 775047"/>
                    <a:gd name="connsiteY339" fmla="*/ 96210 h 917639"/>
                    <a:gd name="connsiteX340" fmla="*/ 384642 w 775047"/>
                    <a:gd name="connsiteY340" fmla="*/ 96084 h 917639"/>
                    <a:gd name="connsiteX341" fmla="*/ 385286 w 775047"/>
                    <a:gd name="connsiteY341" fmla="*/ 96021 h 917639"/>
                    <a:gd name="connsiteX342" fmla="*/ 385611 w 775047"/>
                    <a:gd name="connsiteY342" fmla="*/ 95895 h 917639"/>
                    <a:gd name="connsiteX343" fmla="*/ 385806 w 775047"/>
                    <a:gd name="connsiteY343" fmla="*/ 95580 h 917639"/>
                    <a:gd name="connsiteX344" fmla="*/ 385872 w 775047"/>
                    <a:gd name="connsiteY344" fmla="*/ 95265 h 917639"/>
                    <a:gd name="connsiteX345" fmla="*/ 386067 w 775047"/>
                    <a:gd name="connsiteY345" fmla="*/ 94824 h 917639"/>
                    <a:gd name="connsiteX346" fmla="*/ 386392 w 775047"/>
                    <a:gd name="connsiteY346" fmla="*/ 94761 h 917639"/>
                    <a:gd name="connsiteX347" fmla="*/ 386652 w 775047"/>
                    <a:gd name="connsiteY347" fmla="*/ 94824 h 917639"/>
                    <a:gd name="connsiteX348" fmla="*/ 386977 w 775047"/>
                    <a:gd name="connsiteY348" fmla="*/ 95076 h 917639"/>
                    <a:gd name="connsiteX349" fmla="*/ 387507 w 775047"/>
                    <a:gd name="connsiteY349" fmla="*/ 94824 h 917639"/>
                    <a:gd name="connsiteX350" fmla="*/ 388075 w 775047"/>
                    <a:gd name="connsiteY350" fmla="*/ 94383 h 917639"/>
                    <a:gd name="connsiteX351" fmla="*/ 388075 w 775047"/>
                    <a:gd name="connsiteY351" fmla="*/ 93878 h 917639"/>
                    <a:gd name="connsiteX352" fmla="*/ 388075 w 775047"/>
                    <a:gd name="connsiteY352" fmla="*/ 93374 h 917639"/>
                    <a:gd name="connsiteX353" fmla="*/ 388206 w 775047"/>
                    <a:gd name="connsiteY353" fmla="*/ 92996 h 917639"/>
                    <a:gd name="connsiteX354" fmla="*/ 388849 w 775047"/>
                    <a:gd name="connsiteY354" fmla="*/ 93311 h 917639"/>
                    <a:gd name="connsiteX355" fmla="*/ 389109 w 775047"/>
                    <a:gd name="connsiteY355" fmla="*/ 93563 h 917639"/>
                    <a:gd name="connsiteX356" fmla="*/ 389109 w 775047"/>
                    <a:gd name="connsiteY356" fmla="*/ 93752 h 917639"/>
                    <a:gd name="connsiteX357" fmla="*/ 389564 w 775047"/>
                    <a:gd name="connsiteY357" fmla="*/ 94320 h 917639"/>
                    <a:gd name="connsiteX358" fmla="*/ 390018 w 775047"/>
                    <a:gd name="connsiteY358" fmla="*/ 94320 h 917639"/>
                    <a:gd name="connsiteX359" fmla="*/ 390279 w 775047"/>
                    <a:gd name="connsiteY359" fmla="*/ 93878 h 917639"/>
                    <a:gd name="connsiteX360" fmla="*/ 390279 w 775047"/>
                    <a:gd name="connsiteY360" fmla="*/ 93500 h 917639"/>
                    <a:gd name="connsiteX361" fmla="*/ 390279 w 775047"/>
                    <a:gd name="connsiteY361" fmla="*/ 93122 h 917639"/>
                    <a:gd name="connsiteX362" fmla="*/ 390538 w 775047"/>
                    <a:gd name="connsiteY362" fmla="*/ 92745 h 917639"/>
                    <a:gd name="connsiteX363" fmla="*/ 390864 w 775047"/>
                    <a:gd name="connsiteY363" fmla="*/ 92366 h 917639"/>
                    <a:gd name="connsiteX364" fmla="*/ 391394 w 775047"/>
                    <a:gd name="connsiteY364" fmla="*/ 92114 h 917639"/>
                    <a:gd name="connsiteX365" fmla="*/ 391924 w 775047"/>
                    <a:gd name="connsiteY365" fmla="*/ 91988 h 917639"/>
                    <a:gd name="connsiteX366" fmla="*/ 392492 w 775047"/>
                    <a:gd name="connsiteY366" fmla="*/ 91988 h 917639"/>
                    <a:gd name="connsiteX367" fmla="*/ 392817 w 775047"/>
                    <a:gd name="connsiteY367" fmla="*/ 91736 h 917639"/>
                    <a:gd name="connsiteX368" fmla="*/ 393385 w 775047"/>
                    <a:gd name="connsiteY368" fmla="*/ 91673 h 917639"/>
                    <a:gd name="connsiteX369" fmla="*/ 394370 w 775047"/>
                    <a:gd name="connsiteY369" fmla="*/ 91736 h 917639"/>
                    <a:gd name="connsiteX370" fmla="*/ 395165 w 775047"/>
                    <a:gd name="connsiteY370" fmla="*/ 91673 h 917639"/>
                    <a:gd name="connsiteX371" fmla="*/ 395620 w 775047"/>
                    <a:gd name="connsiteY371" fmla="*/ 91925 h 917639"/>
                    <a:gd name="connsiteX372" fmla="*/ 395880 w 775047"/>
                    <a:gd name="connsiteY372" fmla="*/ 92177 h 917639"/>
                    <a:gd name="connsiteX373" fmla="*/ 395815 w 775047"/>
                    <a:gd name="connsiteY373" fmla="*/ 92492 h 917639"/>
                    <a:gd name="connsiteX374" fmla="*/ 396140 w 775047"/>
                    <a:gd name="connsiteY374" fmla="*/ 93122 h 917639"/>
                    <a:gd name="connsiteX375" fmla="*/ 396519 w 775047"/>
                    <a:gd name="connsiteY375" fmla="*/ 93311 h 917639"/>
                    <a:gd name="connsiteX376" fmla="*/ 397087 w 775047"/>
                    <a:gd name="connsiteY376" fmla="*/ 93311 h 917639"/>
                    <a:gd name="connsiteX377" fmla="*/ 397152 w 775047"/>
                    <a:gd name="connsiteY377" fmla="*/ 92807 h 917639"/>
                    <a:gd name="connsiteX378" fmla="*/ 397531 w 775047"/>
                    <a:gd name="connsiteY378" fmla="*/ 92555 h 917639"/>
                    <a:gd name="connsiteX379" fmla="*/ 398174 w 775047"/>
                    <a:gd name="connsiteY379" fmla="*/ 92429 h 917639"/>
                    <a:gd name="connsiteX380" fmla="*/ 398500 w 775047"/>
                    <a:gd name="connsiteY380" fmla="*/ 92555 h 917639"/>
                    <a:gd name="connsiteX381" fmla="*/ 398695 w 775047"/>
                    <a:gd name="connsiteY381" fmla="*/ 92744 h 917639"/>
                    <a:gd name="connsiteX382" fmla="*/ 398955 w 775047"/>
                    <a:gd name="connsiteY382" fmla="*/ 93185 h 917639"/>
                    <a:gd name="connsiteX383" fmla="*/ 399334 w 775047"/>
                    <a:gd name="connsiteY383" fmla="*/ 93185 h 917639"/>
                    <a:gd name="connsiteX384" fmla="*/ 399464 w 775047"/>
                    <a:gd name="connsiteY384" fmla="*/ 92933 h 917639"/>
                    <a:gd name="connsiteX385" fmla="*/ 399464 w 775047"/>
                    <a:gd name="connsiteY385" fmla="*/ 92366 h 917639"/>
                    <a:gd name="connsiteX386" fmla="*/ 399529 w 775047"/>
                    <a:gd name="connsiteY386" fmla="*/ 92051 h 917639"/>
                    <a:gd name="connsiteX387" fmla="*/ 399908 w 775047"/>
                    <a:gd name="connsiteY387" fmla="*/ 92240 h 917639"/>
                    <a:gd name="connsiteX388" fmla="*/ 400103 w 775047"/>
                    <a:gd name="connsiteY388" fmla="*/ 92429 h 917639"/>
                    <a:gd name="connsiteX389" fmla="*/ 400633 w 775047"/>
                    <a:gd name="connsiteY389" fmla="*/ 92807 h 917639"/>
                    <a:gd name="connsiteX390" fmla="*/ 401276 w 775047"/>
                    <a:gd name="connsiteY390" fmla="*/ 92681 h 917639"/>
                    <a:gd name="connsiteX391" fmla="*/ 401472 w 775047"/>
                    <a:gd name="connsiteY391" fmla="*/ 92366 h 917639"/>
                    <a:gd name="connsiteX392" fmla="*/ 401472 w 775047"/>
                    <a:gd name="connsiteY392" fmla="*/ 91925 h 917639"/>
                    <a:gd name="connsiteX393" fmla="*/ 401797 w 775047"/>
                    <a:gd name="connsiteY393" fmla="*/ 91062 h 917639"/>
                    <a:gd name="connsiteX394" fmla="*/ 402122 w 775047"/>
                    <a:gd name="connsiteY394" fmla="*/ 90399 h 917639"/>
                    <a:gd name="connsiteX395" fmla="*/ 402690 w 775047"/>
                    <a:gd name="connsiteY395" fmla="*/ 90273 h 917639"/>
                    <a:gd name="connsiteX396" fmla="*/ 403220 w 775047"/>
                    <a:gd name="connsiteY396" fmla="*/ 89831 h 917639"/>
                    <a:gd name="connsiteX397" fmla="*/ 403545 w 775047"/>
                    <a:gd name="connsiteY397" fmla="*/ 89516 h 917639"/>
                    <a:gd name="connsiteX398" fmla="*/ 403415 w 775047"/>
                    <a:gd name="connsiteY398" fmla="*/ 89138 h 917639"/>
                    <a:gd name="connsiteX399" fmla="*/ 403286 w 775047"/>
                    <a:gd name="connsiteY399" fmla="*/ 88697 h 917639"/>
                    <a:gd name="connsiteX400" fmla="*/ 404005 w 775047"/>
                    <a:gd name="connsiteY400" fmla="*/ 88508 h 917639"/>
                    <a:gd name="connsiteX401" fmla="*/ 404649 w 775047"/>
                    <a:gd name="connsiteY401" fmla="*/ 88319 h 917639"/>
                    <a:gd name="connsiteX402" fmla="*/ 405028 w 775047"/>
                    <a:gd name="connsiteY402" fmla="*/ 87815 h 917639"/>
                    <a:gd name="connsiteX403" fmla="*/ 405558 w 775047"/>
                    <a:gd name="connsiteY403" fmla="*/ 87940 h 917639"/>
                    <a:gd name="connsiteX404" fmla="*/ 405937 w 775047"/>
                    <a:gd name="connsiteY404" fmla="*/ 88066 h 917639"/>
                    <a:gd name="connsiteX405" fmla="*/ 406505 w 775047"/>
                    <a:gd name="connsiteY405" fmla="*/ 88444 h 917639"/>
                    <a:gd name="connsiteX406" fmla="*/ 406830 w 775047"/>
                    <a:gd name="connsiteY406" fmla="*/ 88823 h 917639"/>
                    <a:gd name="connsiteX407" fmla="*/ 407090 w 775047"/>
                    <a:gd name="connsiteY407" fmla="*/ 89264 h 917639"/>
                    <a:gd name="connsiteX408" fmla="*/ 407620 w 775047"/>
                    <a:gd name="connsiteY408" fmla="*/ 89705 h 917639"/>
                    <a:gd name="connsiteX409" fmla="*/ 408340 w 775047"/>
                    <a:gd name="connsiteY409" fmla="*/ 89705 h 917639"/>
                    <a:gd name="connsiteX410" fmla="*/ 408719 w 775047"/>
                    <a:gd name="connsiteY410" fmla="*/ 89327 h 917639"/>
                    <a:gd name="connsiteX411" fmla="*/ 409249 w 775047"/>
                    <a:gd name="connsiteY411" fmla="*/ 89012 h 917639"/>
                    <a:gd name="connsiteX412" fmla="*/ 409893 w 775047"/>
                    <a:gd name="connsiteY412" fmla="*/ 89138 h 917639"/>
                    <a:gd name="connsiteX413" fmla="*/ 409958 w 775047"/>
                    <a:gd name="connsiteY413" fmla="*/ 89452 h 917639"/>
                    <a:gd name="connsiteX414" fmla="*/ 410412 w 775047"/>
                    <a:gd name="connsiteY414" fmla="*/ 89389 h 917639"/>
                    <a:gd name="connsiteX415" fmla="*/ 410477 w 775047"/>
                    <a:gd name="connsiteY415" fmla="*/ 88822 h 917639"/>
                    <a:gd name="connsiteX416" fmla="*/ 411197 w 775047"/>
                    <a:gd name="connsiteY416" fmla="*/ 88570 h 917639"/>
                    <a:gd name="connsiteX417" fmla="*/ 411727 w 775047"/>
                    <a:gd name="connsiteY417" fmla="*/ 88634 h 917639"/>
                    <a:gd name="connsiteX418" fmla="*/ 411467 w 775047"/>
                    <a:gd name="connsiteY418" fmla="*/ 87638 h 917639"/>
                    <a:gd name="connsiteX419" fmla="*/ 411467 w 775047"/>
                    <a:gd name="connsiteY419" fmla="*/ 87071 h 917639"/>
                    <a:gd name="connsiteX420" fmla="*/ 411997 w 775047"/>
                    <a:gd name="connsiteY420" fmla="*/ 87008 h 917639"/>
                    <a:gd name="connsiteX421" fmla="*/ 412376 w 775047"/>
                    <a:gd name="connsiteY421" fmla="*/ 87197 h 917639"/>
                    <a:gd name="connsiteX422" fmla="*/ 412701 w 775047"/>
                    <a:gd name="connsiteY422" fmla="*/ 86945 h 917639"/>
                    <a:gd name="connsiteX423" fmla="*/ 412701 w 775047"/>
                    <a:gd name="connsiteY423" fmla="*/ 86567 h 917639"/>
                    <a:gd name="connsiteX424" fmla="*/ 412571 w 775047"/>
                    <a:gd name="connsiteY424" fmla="*/ 86189 h 917639"/>
                    <a:gd name="connsiteX425" fmla="*/ 413215 w 775047"/>
                    <a:gd name="connsiteY425" fmla="*/ 86063 h 917639"/>
                    <a:gd name="connsiteX426" fmla="*/ 413783 w 775047"/>
                    <a:gd name="connsiteY426" fmla="*/ 86126 h 917639"/>
                    <a:gd name="connsiteX427" fmla="*/ 413848 w 775047"/>
                    <a:gd name="connsiteY427" fmla="*/ 86504 h 917639"/>
                    <a:gd name="connsiteX428" fmla="*/ 414643 w 775047"/>
                    <a:gd name="connsiteY428" fmla="*/ 86504 h 917639"/>
                    <a:gd name="connsiteX429" fmla="*/ 414643 w 775047"/>
                    <a:gd name="connsiteY429" fmla="*/ 86252 h 917639"/>
                    <a:gd name="connsiteX430" fmla="*/ 415098 w 775047"/>
                    <a:gd name="connsiteY430" fmla="*/ 86000 h 917639"/>
                    <a:gd name="connsiteX431" fmla="*/ 415293 w 775047"/>
                    <a:gd name="connsiteY431" fmla="*/ 85622 h 917639"/>
                    <a:gd name="connsiteX432" fmla="*/ 415823 w 775047"/>
                    <a:gd name="connsiteY432" fmla="*/ 85496 h 917639"/>
                    <a:gd name="connsiteX433" fmla="*/ 416083 w 775047"/>
                    <a:gd name="connsiteY433" fmla="*/ 85307 h 917639"/>
                    <a:gd name="connsiteX434" fmla="*/ 416408 w 775047"/>
                    <a:gd name="connsiteY434" fmla="*/ 85685 h 917639"/>
                    <a:gd name="connsiteX435" fmla="*/ 416538 w 775047"/>
                    <a:gd name="connsiteY435" fmla="*/ 86189 h 917639"/>
                    <a:gd name="connsiteX436" fmla="*/ 416695 w 775047"/>
                    <a:gd name="connsiteY436" fmla="*/ 86636 h 917639"/>
                    <a:gd name="connsiteX437" fmla="*/ 417793 w 775047"/>
                    <a:gd name="connsiteY437" fmla="*/ 86636 h 917639"/>
                    <a:gd name="connsiteX438" fmla="*/ 418054 w 775047"/>
                    <a:gd name="connsiteY438" fmla="*/ 86384 h 917639"/>
                    <a:gd name="connsiteX439" fmla="*/ 418887 w 775047"/>
                    <a:gd name="connsiteY439" fmla="*/ 85942 h 917639"/>
                    <a:gd name="connsiteX440" fmla="*/ 419871 w 775047"/>
                    <a:gd name="connsiteY440" fmla="*/ 85146 h 917639"/>
                    <a:gd name="connsiteX441" fmla="*/ 420250 w 775047"/>
                    <a:gd name="connsiteY441" fmla="*/ 84516 h 917639"/>
                    <a:gd name="connsiteX442" fmla="*/ 421424 w 775047"/>
                    <a:gd name="connsiteY442" fmla="*/ 84390 h 917639"/>
                    <a:gd name="connsiteX443" fmla="*/ 422068 w 775047"/>
                    <a:gd name="connsiteY443" fmla="*/ 84579 h 917639"/>
                    <a:gd name="connsiteX444" fmla="*/ 422598 w 775047"/>
                    <a:gd name="connsiteY444" fmla="*/ 84516 h 917639"/>
                    <a:gd name="connsiteX445" fmla="*/ 422977 w 775047"/>
                    <a:gd name="connsiteY445" fmla="*/ 83056 h 917639"/>
                    <a:gd name="connsiteX446" fmla="*/ 423356 w 775047"/>
                    <a:gd name="connsiteY446" fmla="*/ 82616 h 917639"/>
                    <a:gd name="connsiteX447" fmla="*/ 424265 w 775047"/>
                    <a:gd name="connsiteY447" fmla="*/ 82930 h 917639"/>
                    <a:gd name="connsiteX448" fmla="*/ 424719 w 775047"/>
                    <a:gd name="connsiteY448" fmla="*/ 83726 h 917639"/>
                    <a:gd name="connsiteX449" fmla="*/ 425250 w 775047"/>
                    <a:gd name="connsiteY449" fmla="*/ 84294 h 917639"/>
                    <a:gd name="connsiteX450" fmla="*/ 425628 w 775047"/>
                    <a:gd name="connsiteY450" fmla="*/ 83915 h 917639"/>
                    <a:gd name="connsiteX451" fmla="*/ 426348 w 775047"/>
                    <a:gd name="connsiteY451" fmla="*/ 83789 h 917639"/>
                    <a:gd name="connsiteX452" fmla="*/ 426992 w 775047"/>
                    <a:gd name="connsiteY452" fmla="*/ 84294 h 917639"/>
                    <a:gd name="connsiteX453" fmla="*/ 426731 w 775047"/>
                    <a:gd name="connsiteY453" fmla="*/ 85820 h 917639"/>
                    <a:gd name="connsiteX454" fmla="*/ 427375 w 775047"/>
                    <a:gd name="connsiteY454" fmla="*/ 85820 h 917639"/>
                    <a:gd name="connsiteX455" fmla="*/ 428171 w 775047"/>
                    <a:gd name="connsiteY455" fmla="*/ 85253 h 917639"/>
                    <a:gd name="connsiteX456" fmla="*/ 428625 w 775047"/>
                    <a:gd name="connsiteY456" fmla="*/ 85695 h 917639"/>
                    <a:gd name="connsiteX457" fmla="*/ 428365 w 775047"/>
                    <a:gd name="connsiteY457" fmla="*/ 86557 h 917639"/>
                    <a:gd name="connsiteX458" fmla="*/ 428744 w 775047"/>
                    <a:gd name="connsiteY458" fmla="*/ 86998 h 917639"/>
                    <a:gd name="connsiteX459" fmla="*/ 429198 w 775047"/>
                    <a:gd name="connsiteY459" fmla="*/ 87376 h 917639"/>
                    <a:gd name="connsiteX460" fmla="*/ 429653 w 775047"/>
                    <a:gd name="connsiteY460" fmla="*/ 86712 h 917639"/>
                    <a:gd name="connsiteX461" fmla="*/ 430372 w 775047"/>
                    <a:gd name="connsiteY461" fmla="*/ 87090 h 917639"/>
                    <a:gd name="connsiteX462" fmla="*/ 431622 w 775047"/>
                    <a:gd name="connsiteY462" fmla="*/ 87090 h 917639"/>
                    <a:gd name="connsiteX463" fmla="*/ 432531 w 775047"/>
                    <a:gd name="connsiteY463" fmla="*/ 86838 h 917639"/>
                    <a:gd name="connsiteX464" fmla="*/ 432336 w 775047"/>
                    <a:gd name="connsiteY464" fmla="*/ 87767 h 917639"/>
                    <a:gd name="connsiteX465" fmla="*/ 431806 w 775047"/>
                    <a:gd name="connsiteY465" fmla="*/ 88630 h 917639"/>
                    <a:gd name="connsiteX466" fmla="*/ 432449 w 775047"/>
                    <a:gd name="connsiteY466" fmla="*/ 89197 h 917639"/>
                    <a:gd name="connsiteX467" fmla="*/ 433434 w 775047"/>
                    <a:gd name="connsiteY467" fmla="*/ 89071 h 917639"/>
                    <a:gd name="connsiteX468" fmla="*/ 434229 w 775047"/>
                    <a:gd name="connsiteY468" fmla="*/ 89008 h 917639"/>
                    <a:gd name="connsiteX469" fmla="*/ 436653 w 775047"/>
                    <a:gd name="connsiteY469" fmla="*/ 90534 h 917639"/>
                    <a:gd name="connsiteX470" fmla="*/ 437562 w 775047"/>
                    <a:gd name="connsiteY470" fmla="*/ 90156 h 917639"/>
                    <a:gd name="connsiteX471" fmla="*/ 438585 w 775047"/>
                    <a:gd name="connsiteY471" fmla="*/ 89527 h 917639"/>
                    <a:gd name="connsiteX472" fmla="*/ 439759 w 775047"/>
                    <a:gd name="connsiteY472" fmla="*/ 89779 h 917639"/>
                    <a:gd name="connsiteX473" fmla="*/ 439433 w 775047"/>
                    <a:gd name="connsiteY473" fmla="*/ 90345 h 917639"/>
                    <a:gd name="connsiteX474" fmla="*/ 440153 w 775047"/>
                    <a:gd name="connsiteY474" fmla="*/ 90597 h 917639"/>
                    <a:gd name="connsiteX475" fmla="*/ 440948 w 775047"/>
                    <a:gd name="connsiteY475" fmla="*/ 91327 h 917639"/>
                    <a:gd name="connsiteX476" fmla="*/ 441592 w 775047"/>
                    <a:gd name="connsiteY476" fmla="*/ 91769 h 917639"/>
                    <a:gd name="connsiteX477" fmla="*/ 440872 w 775047"/>
                    <a:gd name="connsiteY477" fmla="*/ 92021 h 917639"/>
                    <a:gd name="connsiteX478" fmla="*/ 440153 w 775047"/>
                    <a:gd name="connsiteY478" fmla="*/ 92336 h 917639"/>
                    <a:gd name="connsiteX479" fmla="*/ 439623 w 775047"/>
                    <a:gd name="connsiteY479" fmla="*/ 92714 h 917639"/>
                    <a:gd name="connsiteX480" fmla="*/ 439662 w 775047"/>
                    <a:gd name="connsiteY480" fmla="*/ 93576 h 917639"/>
                    <a:gd name="connsiteX481" fmla="*/ 440457 w 775047"/>
                    <a:gd name="connsiteY481" fmla="*/ 93955 h 917639"/>
                    <a:gd name="connsiteX482" fmla="*/ 441290 w 775047"/>
                    <a:gd name="connsiteY482" fmla="*/ 93955 h 917639"/>
                    <a:gd name="connsiteX483" fmla="*/ 441615 w 775047"/>
                    <a:gd name="connsiteY483" fmla="*/ 94270 h 917639"/>
                    <a:gd name="connsiteX484" fmla="*/ 441745 w 775047"/>
                    <a:gd name="connsiteY484" fmla="*/ 94711 h 917639"/>
                    <a:gd name="connsiteX485" fmla="*/ 442199 w 775047"/>
                    <a:gd name="connsiteY485" fmla="*/ 95215 h 917639"/>
                    <a:gd name="connsiteX486" fmla="*/ 442995 w 775047"/>
                    <a:gd name="connsiteY486" fmla="*/ 95152 h 917639"/>
                    <a:gd name="connsiteX487" fmla="*/ 443374 w 775047"/>
                    <a:gd name="connsiteY487" fmla="*/ 95152 h 917639"/>
                    <a:gd name="connsiteX488" fmla="*/ 444169 w 775047"/>
                    <a:gd name="connsiteY488" fmla="*/ 95215 h 917639"/>
                    <a:gd name="connsiteX489" fmla="*/ 444813 w 775047"/>
                    <a:gd name="connsiteY489" fmla="*/ 95215 h 917639"/>
                    <a:gd name="connsiteX490" fmla="*/ 445073 w 775047"/>
                    <a:gd name="connsiteY490" fmla="*/ 95656 h 917639"/>
                    <a:gd name="connsiteX491" fmla="*/ 444943 w 775047"/>
                    <a:gd name="connsiteY491" fmla="*/ 95971 h 917639"/>
                    <a:gd name="connsiteX492" fmla="*/ 444618 w 775047"/>
                    <a:gd name="connsiteY492" fmla="*/ 96223 h 917639"/>
                    <a:gd name="connsiteX493" fmla="*/ 444163 w 775047"/>
                    <a:gd name="connsiteY493" fmla="*/ 96665 h 917639"/>
                    <a:gd name="connsiteX494" fmla="*/ 444033 w 775047"/>
                    <a:gd name="connsiteY494" fmla="*/ 97043 h 917639"/>
                    <a:gd name="connsiteX495" fmla="*/ 443578 w 775047"/>
                    <a:gd name="connsiteY495" fmla="*/ 97421 h 917639"/>
                    <a:gd name="connsiteX496" fmla="*/ 442859 w 775047"/>
                    <a:gd name="connsiteY496" fmla="*/ 97421 h 917639"/>
                    <a:gd name="connsiteX497" fmla="*/ 442480 w 775047"/>
                    <a:gd name="connsiteY497" fmla="*/ 97736 h 917639"/>
                    <a:gd name="connsiteX498" fmla="*/ 442545 w 775047"/>
                    <a:gd name="connsiteY498" fmla="*/ 98304 h 917639"/>
                    <a:gd name="connsiteX499" fmla="*/ 443189 w 775047"/>
                    <a:gd name="connsiteY499" fmla="*/ 98934 h 917639"/>
                    <a:gd name="connsiteX500" fmla="*/ 444212 w 775047"/>
                    <a:gd name="connsiteY500" fmla="*/ 99564 h 917639"/>
                    <a:gd name="connsiteX501" fmla="*/ 445575 w 775047"/>
                    <a:gd name="connsiteY501" fmla="*/ 99754 h 917639"/>
                    <a:gd name="connsiteX502" fmla="*/ 446029 w 775047"/>
                    <a:gd name="connsiteY502" fmla="*/ 99186 h 917639"/>
                    <a:gd name="connsiteX503" fmla="*/ 445900 w 775047"/>
                    <a:gd name="connsiteY503" fmla="*/ 98556 h 917639"/>
                    <a:gd name="connsiteX504" fmla="*/ 445900 w 775047"/>
                    <a:gd name="connsiteY504" fmla="*/ 97760 h 917639"/>
                    <a:gd name="connsiteX505" fmla="*/ 446278 w 775047"/>
                    <a:gd name="connsiteY505" fmla="*/ 97444 h 917639"/>
                    <a:gd name="connsiteX506" fmla="*/ 446733 w 775047"/>
                    <a:gd name="connsiteY506" fmla="*/ 96940 h 917639"/>
                    <a:gd name="connsiteX507" fmla="*/ 446733 w 775047"/>
                    <a:gd name="connsiteY507" fmla="*/ 96276 h 917639"/>
                    <a:gd name="connsiteX508" fmla="*/ 447755 w 775047"/>
                    <a:gd name="connsiteY508" fmla="*/ 96024 h 917639"/>
                    <a:gd name="connsiteX509" fmla="*/ 448286 w 775047"/>
                    <a:gd name="connsiteY509" fmla="*/ 95294 h 917639"/>
                    <a:gd name="connsiteX510" fmla="*/ 448816 w 775047"/>
                    <a:gd name="connsiteY510" fmla="*/ 95546 h 917639"/>
                    <a:gd name="connsiteX511" fmla="*/ 449649 w 775047"/>
                    <a:gd name="connsiteY511" fmla="*/ 95294 h 917639"/>
                    <a:gd name="connsiteX512" fmla="*/ 450444 w 775047"/>
                    <a:gd name="connsiteY512" fmla="*/ 95042 h 917639"/>
                    <a:gd name="connsiteX513" fmla="*/ 451164 w 775047"/>
                    <a:gd name="connsiteY513" fmla="*/ 95294 h 917639"/>
                    <a:gd name="connsiteX514" fmla="*/ 451997 w 775047"/>
                    <a:gd name="connsiteY514" fmla="*/ 95294 h 917639"/>
                    <a:gd name="connsiteX515" fmla="*/ 452565 w 775047"/>
                    <a:gd name="connsiteY515" fmla="*/ 95168 h 917639"/>
                    <a:gd name="connsiteX516" fmla="*/ 453095 w 775047"/>
                    <a:gd name="connsiteY516" fmla="*/ 94664 h 917639"/>
                    <a:gd name="connsiteX517" fmla="*/ 453290 w 775047"/>
                    <a:gd name="connsiteY517" fmla="*/ 94097 h 917639"/>
                    <a:gd name="connsiteX518" fmla="*/ 454123 w 775047"/>
                    <a:gd name="connsiteY518" fmla="*/ 93845 h 917639"/>
                    <a:gd name="connsiteX519" fmla="*/ 454767 w 775047"/>
                    <a:gd name="connsiteY519" fmla="*/ 93719 h 917639"/>
                    <a:gd name="connsiteX520" fmla="*/ 455752 w 775047"/>
                    <a:gd name="connsiteY520" fmla="*/ 93529 h 917639"/>
                    <a:gd name="connsiteX521" fmla="*/ 456131 w 775047"/>
                    <a:gd name="connsiteY521" fmla="*/ 93151 h 917639"/>
                    <a:gd name="connsiteX522" fmla="*/ 455806 w 775047"/>
                    <a:gd name="connsiteY522" fmla="*/ 92355 h 917639"/>
                    <a:gd name="connsiteX523" fmla="*/ 456065 w 775047"/>
                    <a:gd name="connsiteY523" fmla="*/ 91724 h 917639"/>
                    <a:gd name="connsiteX524" fmla="*/ 457429 w 775047"/>
                    <a:gd name="connsiteY524" fmla="*/ 91283 h 917639"/>
                    <a:gd name="connsiteX525" fmla="*/ 457883 w 775047"/>
                    <a:gd name="connsiteY525" fmla="*/ 90842 h 917639"/>
                    <a:gd name="connsiteX526" fmla="*/ 458414 w 775047"/>
                    <a:gd name="connsiteY526" fmla="*/ 90464 h 917639"/>
                    <a:gd name="connsiteX527" fmla="*/ 458674 w 775047"/>
                    <a:gd name="connsiteY527" fmla="*/ 90338 h 917639"/>
                    <a:gd name="connsiteX528" fmla="*/ 459128 w 775047"/>
                    <a:gd name="connsiteY528" fmla="*/ 90464 h 917639"/>
                    <a:gd name="connsiteX529" fmla="*/ 459388 w 775047"/>
                    <a:gd name="connsiteY529" fmla="*/ 90968 h 917639"/>
                    <a:gd name="connsiteX530" fmla="*/ 459713 w 775047"/>
                    <a:gd name="connsiteY530" fmla="*/ 91220 h 917639"/>
                    <a:gd name="connsiteX531" fmla="*/ 460092 w 775047"/>
                    <a:gd name="connsiteY531" fmla="*/ 91220 h 917639"/>
                    <a:gd name="connsiteX532" fmla="*/ 460547 w 775047"/>
                    <a:gd name="connsiteY532" fmla="*/ 90842 h 917639"/>
                    <a:gd name="connsiteX533" fmla="*/ 460742 w 775047"/>
                    <a:gd name="connsiteY533" fmla="*/ 90401 h 917639"/>
                    <a:gd name="connsiteX534" fmla="*/ 461121 w 775047"/>
                    <a:gd name="connsiteY534" fmla="*/ 90086 h 917639"/>
                    <a:gd name="connsiteX535" fmla="*/ 461575 w 775047"/>
                    <a:gd name="connsiteY535" fmla="*/ 90023 h 917639"/>
                    <a:gd name="connsiteX536" fmla="*/ 461954 w 775047"/>
                    <a:gd name="connsiteY536" fmla="*/ 90212 h 917639"/>
                    <a:gd name="connsiteX537" fmla="*/ 462522 w 775047"/>
                    <a:gd name="connsiteY537" fmla="*/ 90212 h 917639"/>
                    <a:gd name="connsiteX538" fmla="*/ 462976 w 775047"/>
                    <a:gd name="connsiteY538" fmla="*/ 90023 h 917639"/>
                    <a:gd name="connsiteX539" fmla="*/ 463355 w 775047"/>
                    <a:gd name="connsiteY539" fmla="*/ 89707 h 917639"/>
                    <a:gd name="connsiteX540" fmla="*/ 463485 w 775047"/>
                    <a:gd name="connsiteY540" fmla="*/ 89204 h 917639"/>
                    <a:gd name="connsiteX541" fmla="*/ 463485 w 775047"/>
                    <a:gd name="connsiteY541" fmla="*/ 88826 h 917639"/>
                    <a:gd name="connsiteX542" fmla="*/ 463550 w 775047"/>
                    <a:gd name="connsiteY542" fmla="*/ 88321 h 917639"/>
                    <a:gd name="connsiteX543" fmla="*/ 463875 w 775047"/>
                    <a:gd name="connsiteY543" fmla="*/ 88006 h 917639"/>
                    <a:gd name="connsiteX544" fmla="*/ 464135 w 775047"/>
                    <a:gd name="connsiteY544" fmla="*/ 87944 h 917639"/>
                    <a:gd name="connsiteX545" fmla="*/ 464855 w 775047"/>
                    <a:gd name="connsiteY545" fmla="*/ 87692 h 917639"/>
                    <a:gd name="connsiteX546" fmla="*/ 465115 w 775047"/>
                    <a:gd name="connsiteY546" fmla="*/ 87566 h 917639"/>
                    <a:gd name="connsiteX547" fmla="*/ 465570 w 775047"/>
                    <a:gd name="connsiteY547" fmla="*/ 87250 h 917639"/>
                    <a:gd name="connsiteX548" fmla="*/ 465948 w 775047"/>
                    <a:gd name="connsiteY548" fmla="*/ 86872 h 917639"/>
                    <a:gd name="connsiteX549" fmla="*/ 466479 w 775047"/>
                    <a:gd name="connsiteY549" fmla="*/ 86684 h 917639"/>
                    <a:gd name="connsiteX550" fmla="*/ 466858 w 775047"/>
                    <a:gd name="connsiteY550" fmla="*/ 86621 h 917639"/>
                    <a:gd name="connsiteX551" fmla="*/ 467426 w 775047"/>
                    <a:gd name="connsiteY551" fmla="*/ 86621 h 917639"/>
                    <a:gd name="connsiteX552" fmla="*/ 468069 w 775047"/>
                    <a:gd name="connsiteY552" fmla="*/ 86495 h 917639"/>
                    <a:gd name="connsiteX553" fmla="*/ 468600 w 775047"/>
                    <a:gd name="connsiteY553" fmla="*/ 86180 h 917639"/>
                    <a:gd name="connsiteX554" fmla="*/ 468600 w 775047"/>
                    <a:gd name="connsiteY554" fmla="*/ 85675 h 917639"/>
                    <a:gd name="connsiteX555" fmla="*/ 468405 w 775047"/>
                    <a:gd name="connsiteY555" fmla="*/ 85361 h 917639"/>
                    <a:gd name="connsiteX556" fmla="*/ 467950 w 775047"/>
                    <a:gd name="connsiteY556" fmla="*/ 85361 h 917639"/>
                    <a:gd name="connsiteX557" fmla="*/ 467420 w 775047"/>
                    <a:gd name="connsiteY557" fmla="*/ 85424 h 917639"/>
                    <a:gd name="connsiteX558" fmla="*/ 467095 w 775047"/>
                    <a:gd name="connsiteY558" fmla="*/ 85109 h 917639"/>
                    <a:gd name="connsiteX559" fmla="*/ 467095 w 775047"/>
                    <a:gd name="connsiteY559" fmla="*/ 84604 h 917639"/>
                    <a:gd name="connsiteX560" fmla="*/ 467355 w 775047"/>
                    <a:gd name="connsiteY560" fmla="*/ 84416 h 917639"/>
                    <a:gd name="connsiteX561" fmla="*/ 468074 w 775047"/>
                    <a:gd name="connsiteY561" fmla="*/ 84290 h 917639"/>
                    <a:gd name="connsiteX562" fmla="*/ 468334 w 775047"/>
                    <a:gd name="connsiteY562" fmla="*/ 83975 h 917639"/>
                    <a:gd name="connsiteX563" fmla="*/ 468903 w 775047"/>
                    <a:gd name="connsiteY563" fmla="*/ 83849 h 917639"/>
                    <a:gd name="connsiteX564" fmla="*/ 469433 w 775047"/>
                    <a:gd name="connsiteY564" fmla="*/ 83471 h 917639"/>
                    <a:gd name="connsiteX565" fmla="*/ 469628 w 775047"/>
                    <a:gd name="connsiteY565" fmla="*/ 82967 h 917639"/>
                    <a:gd name="connsiteX566" fmla="*/ 469628 w 775047"/>
                    <a:gd name="connsiteY566" fmla="*/ 82589 h 917639"/>
                    <a:gd name="connsiteX567" fmla="*/ 468719 w 775047"/>
                    <a:gd name="connsiteY567" fmla="*/ 81959 h 917639"/>
                    <a:gd name="connsiteX568" fmla="*/ 468459 w 775047"/>
                    <a:gd name="connsiteY568" fmla="*/ 81896 h 917639"/>
                    <a:gd name="connsiteX569" fmla="*/ 468134 w 775047"/>
                    <a:gd name="connsiteY569" fmla="*/ 81707 h 917639"/>
                    <a:gd name="connsiteX570" fmla="*/ 468394 w 775047"/>
                    <a:gd name="connsiteY570" fmla="*/ 81140 h 917639"/>
                    <a:gd name="connsiteX571" fmla="*/ 468654 w 775047"/>
                    <a:gd name="connsiteY571" fmla="*/ 81077 h 917639"/>
                    <a:gd name="connsiteX572" fmla="*/ 469184 w 775047"/>
                    <a:gd name="connsiteY572" fmla="*/ 81140 h 917639"/>
                    <a:gd name="connsiteX573" fmla="*/ 469714 w 775047"/>
                    <a:gd name="connsiteY573" fmla="*/ 81140 h 917639"/>
                    <a:gd name="connsiteX574" fmla="*/ 470093 w 775047"/>
                    <a:gd name="connsiteY574" fmla="*/ 81077 h 917639"/>
                    <a:gd name="connsiteX575" fmla="*/ 470472 w 775047"/>
                    <a:gd name="connsiteY575" fmla="*/ 80762 h 917639"/>
                    <a:gd name="connsiteX576" fmla="*/ 471116 w 775047"/>
                    <a:gd name="connsiteY576" fmla="*/ 80636 h 917639"/>
                    <a:gd name="connsiteX577" fmla="*/ 471760 w 775047"/>
                    <a:gd name="connsiteY577" fmla="*/ 80132 h 917639"/>
                    <a:gd name="connsiteX578" fmla="*/ 472214 w 775047"/>
                    <a:gd name="connsiteY578" fmla="*/ 79818 h 917639"/>
                    <a:gd name="connsiteX579" fmla="*/ 472539 w 775047"/>
                    <a:gd name="connsiteY579" fmla="*/ 79943 h 917639"/>
                    <a:gd name="connsiteX580" fmla="*/ 472918 w 775047"/>
                    <a:gd name="connsiteY580" fmla="*/ 79943 h 917639"/>
                    <a:gd name="connsiteX581" fmla="*/ 473113 w 775047"/>
                    <a:gd name="connsiteY581" fmla="*/ 79147 h 917639"/>
                    <a:gd name="connsiteX582" fmla="*/ 473048 w 775047"/>
                    <a:gd name="connsiteY582" fmla="*/ 78706 h 917639"/>
                    <a:gd name="connsiteX583" fmla="*/ 472404 w 775047"/>
                    <a:gd name="connsiteY583" fmla="*/ 78580 h 917639"/>
                    <a:gd name="connsiteX584" fmla="*/ 472209 w 775047"/>
                    <a:gd name="connsiteY584" fmla="*/ 78013 h 917639"/>
                    <a:gd name="connsiteX585" fmla="*/ 472274 w 775047"/>
                    <a:gd name="connsiteY585" fmla="*/ 77635 h 917639"/>
                    <a:gd name="connsiteX586" fmla="*/ 472599 w 775047"/>
                    <a:gd name="connsiteY586" fmla="*/ 77383 h 917639"/>
                    <a:gd name="connsiteX587" fmla="*/ 473053 w 775047"/>
                    <a:gd name="connsiteY587" fmla="*/ 77194 h 917639"/>
                    <a:gd name="connsiteX588" fmla="*/ 473773 w 775047"/>
                    <a:gd name="connsiteY588" fmla="*/ 77257 h 917639"/>
                    <a:gd name="connsiteX589" fmla="*/ 474341 w 775047"/>
                    <a:gd name="connsiteY589" fmla="*/ 76527 h 917639"/>
                    <a:gd name="connsiteX590" fmla="*/ 474536 w 775047"/>
                    <a:gd name="connsiteY590" fmla="*/ 75731 h 917639"/>
                    <a:gd name="connsiteX591" fmla="*/ 474341 w 775047"/>
                    <a:gd name="connsiteY591" fmla="*/ 75353 h 917639"/>
                    <a:gd name="connsiteX592" fmla="*/ 474211 w 775047"/>
                    <a:gd name="connsiteY592" fmla="*/ 75038 h 917639"/>
                    <a:gd name="connsiteX593" fmla="*/ 473951 w 775047"/>
                    <a:gd name="connsiteY593" fmla="*/ 75038 h 917639"/>
                    <a:gd name="connsiteX594" fmla="*/ 473496 w 775047"/>
                    <a:gd name="connsiteY594" fmla="*/ 75479 h 917639"/>
                    <a:gd name="connsiteX595" fmla="*/ 472019 w 775047"/>
                    <a:gd name="connsiteY595" fmla="*/ 74975 h 917639"/>
                    <a:gd name="connsiteX596" fmla="*/ 472084 w 775047"/>
                    <a:gd name="connsiteY596" fmla="*/ 74534 h 917639"/>
                    <a:gd name="connsiteX597" fmla="*/ 472215 w 775047"/>
                    <a:gd name="connsiteY597" fmla="*/ 74094 h 917639"/>
                    <a:gd name="connsiteX598" fmla="*/ 471954 w 775047"/>
                    <a:gd name="connsiteY598" fmla="*/ 73653 h 917639"/>
                    <a:gd name="connsiteX599" fmla="*/ 471500 w 775047"/>
                    <a:gd name="connsiteY599" fmla="*/ 73527 h 917639"/>
                    <a:gd name="connsiteX600" fmla="*/ 471175 w 775047"/>
                    <a:gd name="connsiteY600" fmla="*/ 73275 h 917639"/>
                    <a:gd name="connsiteX601" fmla="*/ 470980 w 775047"/>
                    <a:gd name="connsiteY601" fmla="*/ 72898 h 917639"/>
                    <a:gd name="connsiteX602" fmla="*/ 471045 w 775047"/>
                    <a:gd name="connsiteY602" fmla="*/ 72582 h 917639"/>
                    <a:gd name="connsiteX603" fmla="*/ 471240 w 775047"/>
                    <a:gd name="connsiteY603" fmla="*/ 72268 h 917639"/>
                    <a:gd name="connsiteX604" fmla="*/ 471240 w 775047"/>
                    <a:gd name="connsiteY604" fmla="*/ 71827 h 917639"/>
                    <a:gd name="connsiteX605" fmla="*/ 470786 w 775047"/>
                    <a:gd name="connsiteY605" fmla="*/ 71638 h 917639"/>
                    <a:gd name="connsiteX606" fmla="*/ 470255 w 775047"/>
                    <a:gd name="connsiteY606" fmla="*/ 71638 h 917639"/>
                    <a:gd name="connsiteX607" fmla="*/ 469611 w 775047"/>
                    <a:gd name="connsiteY607" fmla="*/ 71638 h 917639"/>
                    <a:gd name="connsiteX608" fmla="*/ 469547 w 775047"/>
                    <a:gd name="connsiteY608" fmla="*/ 71324 h 917639"/>
                    <a:gd name="connsiteX609" fmla="*/ 470077 w 775047"/>
                    <a:gd name="connsiteY609" fmla="*/ 71072 h 917639"/>
                    <a:gd name="connsiteX610" fmla="*/ 470012 w 775047"/>
                    <a:gd name="connsiteY610" fmla="*/ 70568 h 917639"/>
                    <a:gd name="connsiteX611" fmla="*/ 469482 w 775047"/>
                    <a:gd name="connsiteY611" fmla="*/ 70505 h 917639"/>
                    <a:gd name="connsiteX612" fmla="*/ 468686 w 775047"/>
                    <a:gd name="connsiteY612" fmla="*/ 70505 h 917639"/>
                    <a:gd name="connsiteX613" fmla="*/ 468556 w 775047"/>
                    <a:gd name="connsiteY613" fmla="*/ 70253 h 917639"/>
                    <a:gd name="connsiteX614" fmla="*/ 468881 w 775047"/>
                    <a:gd name="connsiteY614" fmla="*/ 69938 h 917639"/>
                    <a:gd name="connsiteX615" fmla="*/ 469525 w 775047"/>
                    <a:gd name="connsiteY615" fmla="*/ 69623 h 917639"/>
                    <a:gd name="connsiteX616" fmla="*/ 469720 w 775047"/>
                    <a:gd name="connsiteY616" fmla="*/ 69308 h 917639"/>
                    <a:gd name="connsiteX617" fmla="*/ 469266 w 775047"/>
                    <a:gd name="connsiteY617" fmla="*/ 68930 h 917639"/>
                    <a:gd name="connsiteX618" fmla="*/ 468887 w 775047"/>
                    <a:gd name="connsiteY618" fmla="*/ 68930 h 917639"/>
                    <a:gd name="connsiteX619" fmla="*/ 468357 w 775047"/>
                    <a:gd name="connsiteY619" fmla="*/ 68930 h 917639"/>
                    <a:gd name="connsiteX620" fmla="*/ 468162 w 775047"/>
                    <a:gd name="connsiteY620" fmla="*/ 68490 h 917639"/>
                    <a:gd name="connsiteX621" fmla="*/ 468616 w 775047"/>
                    <a:gd name="connsiteY621" fmla="*/ 68112 h 917639"/>
                    <a:gd name="connsiteX622" fmla="*/ 468995 w 775047"/>
                    <a:gd name="connsiteY622" fmla="*/ 68238 h 917639"/>
                    <a:gd name="connsiteX623" fmla="*/ 470169 w 775047"/>
                    <a:gd name="connsiteY623" fmla="*/ 68175 h 917639"/>
                    <a:gd name="connsiteX624" fmla="*/ 469844 w 775047"/>
                    <a:gd name="connsiteY624" fmla="*/ 67797 h 917639"/>
                    <a:gd name="connsiteX625" fmla="*/ 469276 w 775047"/>
                    <a:gd name="connsiteY625" fmla="*/ 67419 h 917639"/>
                    <a:gd name="connsiteX626" fmla="*/ 468821 w 775047"/>
                    <a:gd name="connsiteY626" fmla="*/ 67230 h 917639"/>
                    <a:gd name="connsiteX627" fmla="*/ 468253 w 775047"/>
                    <a:gd name="connsiteY627" fmla="*/ 66916 h 917639"/>
                    <a:gd name="connsiteX628" fmla="*/ 468514 w 775047"/>
                    <a:gd name="connsiteY628" fmla="*/ 66475 h 917639"/>
                    <a:gd name="connsiteX629" fmla="*/ 468839 w 775047"/>
                    <a:gd name="connsiteY629" fmla="*/ 65971 h 917639"/>
                    <a:gd name="connsiteX630" fmla="*/ 469369 w 775047"/>
                    <a:gd name="connsiteY630" fmla="*/ 65657 h 917639"/>
                    <a:gd name="connsiteX631" fmla="*/ 469499 w 775047"/>
                    <a:gd name="connsiteY631" fmla="*/ 65342 h 917639"/>
                    <a:gd name="connsiteX632" fmla="*/ 468931 w 775047"/>
                    <a:gd name="connsiteY632" fmla="*/ 65090 h 917639"/>
                    <a:gd name="connsiteX633" fmla="*/ 468287 w 775047"/>
                    <a:gd name="connsiteY633" fmla="*/ 65090 h 917639"/>
                    <a:gd name="connsiteX634" fmla="*/ 467492 w 775047"/>
                    <a:gd name="connsiteY634" fmla="*/ 64838 h 917639"/>
                    <a:gd name="connsiteX635" fmla="*/ 466961 w 775047"/>
                    <a:gd name="connsiteY635" fmla="*/ 64838 h 917639"/>
                    <a:gd name="connsiteX636" fmla="*/ 466507 w 775047"/>
                    <a:gd name="connsiteY636" fmla="*/ 64775 h 917639"/>
                    <a:gd name="connsiteX637" fmla="*/ 465977 w 775047"/>
                    <a:gd name="connsiteY637" fmla="*/ 64712 h 917639"/>
                    <a:gd name="connsiteX638" fmla="*/ 465977 w 775047"/>
                    <a:gd name="connsiteY638" fmla="*/ 64334 h 917639"/>
                    <a:gd name="connsiteX639" fmla="*/ 466042 w 775047"/>
                    <a:gd name="connsiteY639" fmla="*/ 63830 h 917639"/>
                    <a:gd name="connsiteX640" fmla="*/ 467140 w 775047"/>
                    <a:gd name="connsiteY640" fmla="*/ 62901 h 917639"/>
                    <a:gd name="connsiteX641" fmla="*/ 467595 w 775047"/>
                    <a:gd name="connsiteY641" fmla="*/ 62713 h 917639"/>
                    <a:gd name="connsiteX642" fmla="*/ 468238 w 775047"/>
                    <a:gd name="connsiteY642" fmla="*/ 62713 h 917639"/>
                    <a:gd name="connsiteX643" fmla="*/ 468693 w 775047"/>
                    <a:gd name="connsiteY643" fmla="*/ 62461 h 917639"/>
                    <a:gd name="connsiteX644" fmla="*/ 468314 w 775047"/>
                    <a:gd name="connsiteY644" fmla="*/ 62272 h 917639"/>
                    <a:gd name="connsiteX645" fmla="*/ 467329 w 775047"/>
                    <a:gd name="connsiteY645" fmla="*/ 62021 h 917639"/>
                    <a:gd name="connsiteX646" fmla="*/ 466610 w 775047"/>
                    <a:gd name="connsiteY646" fmla="*/ 62083 h 917639"/>
                    <a:gd name="connsiteX647" fmla="*/ 465966 w 775047"/>
                    <a:gd name="connsiteY647" fmla="*/ 62021 h 917639"/>
                    <a:gd name="connsiteX648" fmla="*/ 465641 w 775047"/>
                    <a:gd name="connsiteY648" fmla="*/ 61895 h 917639"/>
                    <a:gd name="connsiteX649" fmla="*/ 465576 w 775047"/>
                    <a:gd name="connsiteY649" fmla="*/ 61517 h 917639"/>
                    <a:gd name="connsiteX650" fmla="*/ 465901 w 775047"/>
                    <a:gd name="connsiteY650" fmla="*/ 61013 h 917639"/>
                    <a:gd name="connsiteX651" fmla="*/ 466161 w 775047"/>
                    <a:gd name="connsiteY651" fmla="*/ 60636 h 917639"/>
                    <a:gd name="connsiteX652" fmla="*/ 465782 w 775047"/>
                    <a:gd name="connsiteY652" fmla="*/ 60446 h 917639"/>
                    <a:gd name="connsiteX653" fmla="*/ 465138 w 775047"/>
                    <a:gd name="connsiteY653" fmla="*/ 59817 h 917639"/>
                    <a:gd name="connsiteX654" fmla="*/ 464760 w 775047"/>
                    <a:gd name="connsiteY654" fmla="*/ 59754 h 917639"/>
                    <a:gd name="connsiteX655" fmla="*/ 464695 w 775047"/>
                    <a:gd name="connsiteY655" fmla="*/ 59565 h 917639"/>
                    <a:gd name="connsiteX656" fmla="*/ 464434 w 775047"/>
                    <a:gd name="connsiteY656" fmla="*/ 59187 h 917639"/>
                    <a:gd name="connsiteX657" fmla="*/ 463980 w 775047"/>
                    <a:gd name="connsiteY657" fmla="*/ 59124 h 917639"/>
                    <a:gd name="connsiteX658" fmla="*/ 463720 w 775047"/>
                    <a:gd name="connsiteY658" fmla="*/ 59376 h 917639"/>
                    <a:gd name="connsiteX659" fmla="*/ 463590 w 775047"/>
                    <a:gd name="connsiteY659" fmla="*/ 59691 h 917639"/>
                    <a:gd name="connsiteX660" fmla="*/ 463135 w 775047"/>
                    <a:gd name="connsiteY660" fmla="*/ 59942 h 917639"/>
                    <a:gd name="connsiteX661" fmla="*/ 462875 w 775047"/>
                    <a:gd name="connsiteY661" fmla="*/ 60446 h 917639"/>
                    <a:gd name="connsiteX662" fmla="*/ 462497 w 775047"/>
                    <a:gd name="connsiteY662" fmla="*/ 60509 h 917639"/>
                    <a:gd name="connsiteX663" fmla="*/ 462236 w 775047"/>
                    <a:gd name="connsiteY663" fmla="*/ 59880 h 917639"/>
                    <a:gd name="connsiteX664" fmla="*/ 462301 w 775047"/>
                    <a:gd name="connsiteY664" fmla="*/ 59084 h 917639"/>
                    <a:gd name="connsiteX665" fmla="*/ 462236 w 775047"/>
                    <a:gd name="connsiteY665" fmla="*/ 58420 h 917639"/>
                    <a:gd name="connsiteX666" fmla="*/ 462106 w 775047"/>
                    <a:gd name="connsiteY666" fmla="*/ 57558 h 917639"/>
                    <a:gd name="connsiteX667" fmla="*/ 461846 w 775047"/>
                    <a:gd name="connsiteY667" fmla="*/ 56828 h 917639"/>
                    <a:gd name="connsiteX668" fmla="*/ 461976 w 775047"/>
                    <a:gd name="connsiteY668" fmla="*/ 56261 h 917639"/>
                    <a:gd name="connsiteX669" fmla="*/ 462355 w 775047"/>
                    <a:gd name="connsiteY669" fmla="*/ 56009 h 917639"/>
                    <a:gd name="connsiteX670" fmla="*/ 462923 w 775047"/>
                    <a:gd name="connsiteY670" fmla="*/ 56135 h 917639"/>
                    <a:gd name="connsiteX671" fmla="*/ 463302 w 775047"/>
                    <a:gd name="connsiteY671" fmla="*/ 56638 h 917639"/>
                    <a:gd name="connsiteX672" fmla="*/ 463562 w 775047"/>
                    <a:gd name="connsiteY672" fmla="*/ 56890 h 917639"/>
                    <a:gd name="connsiteX673" fmla="*/ 464282 w 775047"/>
                    <a:gd name="connsiteY673" fmla="*/ 56764 h 917639"/>
                    <a:gd name="connsiteX674" fmla="*/ 464542 w 775047"/>
                    <a:gd name="connsiteY674" fmla="*/ 56034 h 917639"/>
                    <a:gd name="connsiteX675" fmla="*/ 464867 w 775047"/>
                    <a:gd name="connsiteY675" fmla="*/ 55531 h 917639"/>
                    <a:gd name="connsiteX676" fmla="*/ 465321 w 775047"/>
                    <a:gd name="connsiteY676" fmla="*/ 55216 h 917639"/>
                    <a:gd name="connsiteX677" fmla="*/ 466041 w 775047"/>
                    <a:gd name="connsiteY677" fmla="*/ 54902 h 917639"/>
                    <a:gd name="connsiteX678" fmla="*/ 466571 w 775047"/>
                    <a:gd name="connsiteY678" fmla="*/ 54712 h 917639"/>
                    <a:gd name="connsiteX679" fmla="*/ 466831 w 775047"/>
                    <a:gd name="connsiteY679" fmla="*/ 54209 h 917639"/>
                    <a:gd name="connsiteX680" fmla="*/ 467361 w 775047"/>
                    <a:gd name="connsiteY680" fmla="*/ 53895 h 917639"/>
                    <a:gd name="connsiteX681" fmla="*/ 467361 w 775047"/>
                    <a:gd name="connsiteY681" fmla="*/ 53328 h 917639"/>
                    <a:gd name="connsiteX682" fmla="*/ 467296 w 775047"/>
                    <a:gd name="connsiteY682" fmla="*/ 53077 h 917639"/>
                    <a:gd name="connsiteX683" fmla="*/ 466842 w 775047"/>
                    <a:gd name="connsiteY683" fmla="*/ 52636 h 917639"/>
                    <a:gd name="connsiteX684" fmla="*/ 466582 w 775047"/>
                    <a:gd name="connsiteY684" fmla="*/ 52510 h 917639"/>
                    <a:gd name="connsiteX685" fmla="*/ 466203 w 775047"/>
                    <a:gd name="connsiteY685" fmla="*/ 52510 h 917639"/>
                    <a:gd name="connsiteX686" fmla="*/ 466008 w 775047"/>
                    <a:gd name="connsiteY686" fmla="*/ 52258 h 917639"/>
                    <a:gd name="connsiteX687" fmla="*/ 466138 w 775047"/>
                    <a:gd name="connsiteY687" fmla="*/ 51756 h 917639"/>
                    <a:gd name="connsiteX688" fmla="*/ 466398 w 775047"/>
                    <a:gd name="connsiteY688" fmla="*/ 51189 h 917639"/>
                    <a:gd name="connsiteX689" fmla="*/ 466777 w 775047"/>
                    <a:gd name="connsiteY689" fmla="*/ 51000 h 917639"/>
                    <a:gd name="connsiteX690" fmla="*/ 466972 w 775047"/>
                    <a:gd name="connsiteY690" fmla="*/ 50560 h 917639"/>
                    <a:gd name="connsiteX691" fmla="*/ 467037 w 775047"/>
                    <a:gd name="connsiteY691" fmla="*/ 49994 h 917639"/>
                    <a:gd name="connsiteX692" fmla="*/ 467037 w 775047"/>
                    <a:gd name="connsiteY692" fmla="*/ 49330 h 917639"/>
                    <a:gd name="connsiteX693" fmla="*/ 466972 w 775047"/>
                    <a:gd name="connsiteY693" fmla="*/ 49078 h 917639"/>
                    <a:gd name="connsiteX694" fmla="*/ 466442 w 775047"/>
                    <a:gd name="connsiteY694" fmla="*/ 48415 h 917639"/>
                    <a:gd name="connsiteX695" fmla="*/ 466312 w 775047"/>
                    <a:gd name="connsiteY695" fmla="*/ 47912 h 917639"/>
                    <a:gd name="connsiteX696" fmla="*/ 465744 w 775047"/>
                    <a:gd name="connsiteY696" fmla="*/ 47912 h 917639"/>
                    <a:gd name="connsiteX697" fmla="*/ 465418 w 775047"/>
                    <a:gd name="connsiteY697" fmla="*/ 47660 h 917639"/>
                    <a:gd name="connsiteX698" fmla="*/ 464964 w 775047"/>
                    <a:gd name="connsiteY698" fmla="*/ 47346 h 917639"/>
                    <a:gd name="connsiteX699" fmla="*/ 465094 w 775047"/>
                    <a:gd name="connsiteY699" fmla="*/ 46842 h 917639"/>
                    <a:gd name="connsiteX700" fmla="*/ 465624 w 775047"/>
                    <a:gd name="connsiteY700" fmla="*/ 46528 h 917639"/>
                    <a:gd name="connsiteX701" fmla="*/ 465624 w 775047"/>
                    <a:gd name="connsiteY701" fmla="*/ 45864 h 917639"/>
                    <a:gd name="connsiteX702" fmla="*/ 465559 w 775047"/>
                    <a:gd name="connsiteY702" fmla="*/ 45550 h 917639"/>
                    <a:gd name="connsiteX703" fmla="*/ 465494 w 775047"/>
                    <a:gd name="connsiteY703" fmla="*/ 44984 h 917639"/>
                    <a:gd name="connsiteX704" fmla="*/ 465624 w 775047"/>
                    <a:gd name="connsiteY704" fmla="*/ 44481 h 917639"/>
                    <a:gd name="connsiteX705" fmla="*/ 466192 w 775047"/>
                    <a:gd name="connsiteY705" fmla="*/ 44355 h 917639"/>
                    <a:gd name="connsiteX706" fmla="*/ 466517 w 775047"/>
                    <a:gd name="connsiteY706" fmla="*/ 43978 h 917639"/>
                    <a:gd name="connsiteX707" fmla="*/ 466452 w 775047"/>
                    <a:gd name="connsiteY707" fmla="*/ 43537 h 917639"/>
                    <a:gd name="connsiteX708" fmla="*/ 465808 w 775047"/>
                    <a:gd name="connsiteY708" fmla="*/ 43412 h 917639"/>
                    <a:gd name="connsiteX709" fmla="*/ 465165 w 775047"/>
                    <a:gd name="connsiteY709" fmla="*/ 42971 h 917639"/>
                    <a:gd name="connsiteX710" fmla="*/ 464904 w 775047"/>
                    <a:gd name="connsiteY710" fmla="*/ 42594 h 917639"/>
                    <a:gd name="connsiteX711" fmla="*/ 464336 w 775047"/>
                    <a:gd name="connsiteY711" fmla="*/ 42280 h 917639"/>
                    <a:gd name="connsiteX712" fmla="*/ 464141 w 775047"/>
                    <a:gd name="connsiteY712" fmla="*/ 41616 h 917639"/>
                    <a:gd name="connsiteX713" fmla="*/ 464401 w 775047"/>
                    <a:gd name="connsiteY713" fmla="*/ 41176 h 917639"/>
                    <a:gd name="connsiteX714" fmla="*/ 464726 w 775047"/>
                    <a:gd name="connsiteY714" fmla="*/ 40736 h 917639"/>
                    <a:gd name="connsiteX715" fmla="*/ 464986 w 775047"/>
                    <a:gd name="connsiteY715" fmla="*/ 40421 h 917639"/>
                    <a:gd name="connsiteX716" fmla="*/ 465517 w 775047"/>
                    <a:gd name="connsiteY716" fmla="*/ 40421 h 917639"/>
                    <a:gd name="connsiteX717" fmla="*/ 465896 w 775047"/>
                    <a:gd name="connsiteY717" fmla="*/ 40610 h 917639"/>
                    <a:gd name="connsiteX718" fmla="*/ 466464 w 775047"/>
                    <a:gd name="connsiteY718" fmla="*/ 40736 h 917639"/>
                    <a:gd name="connsiteX719" fmla="*/ 466724 w 775047"/>
                    <a:gd name="connsiteY719" fmla="*/ 40548 h 917639"/>
                    <a:gd name="connsiteX720" fmla="*/ 466789 w 775047"/>
                    <a:gd name="connsiteY720" fmla="*/ 40233 h 917639"/>
                    <a:gd name="connsiteX721" fmla="*/ 467319 w 775047"/>
                    <a:gd name="connsiteY721" fmla="*/ 40045 h 917639"/>
                    <a:gd name="connsiteX722" fmla="*/ 467384 w 775047"/>
                    <a:gd name="connsiteY722" fmla="*/ 39667 h 917639"/>
                    <a:gd name="connsiteX723" fmla="*/ 467384 w 775047"/>
                    <a:gd name="connsiteY723" fmla="*/ 39353 h 917639"/>
                    <a:gd name="connsiteX724" fmla="*/ 466854 w 775047"/>
                    <a:gd name="connsiteY724" fmla="*/ 38689 h 917639"/>
                    <a:gd name="connsiteX725" fmla="*/ 466134 w 775047"/>
                    <a:gd name="connsiteY725" fmla="*/ 38437 h 917639"/>
                    <a:gd name="connsiteX726" fmla="*/ 465490 w 775047"/>
                    <a:gd name="connsiteY726" fmla="*/ 38689 h 917639"/>
                    <a:gd name="connsiteX727" fmla="*/ 464922 w 775047"/>
                    <a:gd name="connsiteY727" fmla="*/ 38752 h 917639"/>
                    <a:gd name="connsiteX728" fmla="*/ 464792 w 775047"/>
                    <a:gd name="connsiteY728" fmla="*/ 38249 h 917639"/>
                    <a:gd name="connsiteX729" fmla="*/ 464987 w 775047"/>
                    <a:gd name="connsiteY729" fmla="*/ 37620 h 917639"/>
                    <a:gd name="connsiteX730" fmla="*/ 465312 w 775047"/>
                    <a:gd name="connsiteY730" fmla="*/ 37117 h 917639"/>
                    <a:gd name="connsiteX731" fmla="*/ 465442 w 775047"/>
                    <a:gd name="connsiteY731" fmla="*/ 36677 h 917639"/>
                    <a:gd name="connsiteX732" fmla="*/ 465768 w 775047"/>
                    <a:gd name="connsiteY732" fmla="*/ 35880 h 917639"/>
                    <a:gd name="connsiteX733" fmla="*/ 465573 w 775047"/>
                    <a:gd name="connsiteY733" fmla="*/ 35566 h 917639"/>
                    <a:gd name="connsiteX734" fmla="*/ 465573 w 775047"/>
                    <a:gd name="connsiteY734" fmla="*/ 35126 h 917639"/>
                    <a:gd name="connsiteX735" fmla="*/ 465952 w 775047"/>
                    <a:gd name="connsiteY735" fmla="*/ 34937 h 917639"/>
                    <a:gd name="connsiteX736" fmla="*/ 466277 w 775047"/>
                    <a:gd name="connsiteY736" fmla="*/ 34623 h 917639"/>
                    <a:gd name="connsiteX737" fmla="*/ 466277 w 775047"/>
                    <a:gd name="connsiteY737" fmla="*/ 34182 h 917639"/>
                    <a:gd name="connsiteX738" fmla="*/ 466146 w 775047"/>
                    <a:gd name="connsiteY738" fmla="*/ 33869 h 917639"/>
                    <a:gd name="connsiteX739" fmla="*/ 465767 w 775047"/>
                    <a:gd name="connsiteY739" fmla="*/ 33617 h 917639"/>
                    <a:gd name="connsiteX740" fmla="*/ 465237 w 775047"/>
                    <a:gd name="connsiteY740" fmla="*/ 33491 h 917639"/>
                    <a:gd name="connsiteX741" fmla="*/ 465562 w 775047"/>
                    <a:gd name="connsiteY741" fmla="*/ 33239 h 917639"/>
                    <a:gd name="connsiteX742" fmla="*/ 466093 w 775047"/>
                    <a:gd name="connsiteY742" fmla="*/ 33176 h 917639"/>
                    <a:gd name="connsiteX743" fmla="*/ 466661 w 775047"/>
                    <a:gd name="connsiteY743" fmla="*/ 33176 h 917639"/>
                    <a:gd name="connsiteX744" fmla="*/ 467229 w 775047"/>
                    <a:gd name="connsiteY744" fmla="*/ 32799 h 917639"/>
                    <a:gd name="connsiteX745" fmla="*/ 467164 w 775047"/>
                    <a:gd name="connsiteY745" fmla="*/ 32422 h 917639"/>
                    <a:gd name="connsiteX746" fmla="*/ 466904 w 775047"/>
                    <a:gd name="connsiteY746" fmla="*/ 32108 h 917639"/>
                    <a:gd name="connsiteX747" fmla="*/ 466774 w 775047"/>
                    <a:gd name="connsiteY747" fmla="*/ 31793 h 917639"/>
                    <a:gd name="connsiteX748" fmla="*/ 466709 w 775047"/>
                    <a:gd name="connsiteY748" fmla="*/ 31353 h 917639"/>
                    <a:gd name="connsiteX749" fmla="*/ 467163 w 775047"/>
                    <a:gd name="connsiteY749" fmla="*/ 31039 h 917639"/>
                    <a:gd name="connsiteX750" fmla="*/ 467618 w 775047"/>
                    <a:gd name="connsiteY750" fmla="*/ 30913 h 917639"/>
                    <a:gd name="connsiteX751" fmla="*/ 468148 w 775047"/>
                    <a:gd name="connsiteY751" fmla="*/ 30662 h 917639"/>
                    <a:gd name="connsiteX752" fmla="*/ 468678 w 775047"/>
                    <a:gd name="connsiteY752" fmla="*/ 30410 h 917639"/>
                    <a:gd name="connsiteX753" fmla="*/ 468418 w 775047"/>
                    <a:gd name="connsiteY753" fmla="*/ 29781 h 917639"/>
                    <a:gd name="connsiteX754" fmla="*/ 468093 w 775047"/>
                    <a:gd name="connsiteY754" fmla="*/ 29781 h 917639"/>
                    <a:gd name="connsiteX755" fmla="*/ 467298 w 775047"/>
                    <a:gd name="connsiteY755" fmla="*/ 29404 h 917639"/>
                    <a:gd name="connsiteX756" fmla="*/ 467103 w 775047"/>
                    <a:gd name="connsiteY756" fmla="*/ 29089 h 917639"/>
                    <a:gd name="connsiteX757" fmla="*/ 466973 w 775047"/>
                    <a:gd name="connsiteY757" fmla="*/ 28524 h 917639"/>
                    <a:gd name="connsiteX758" fmla="*/ 466443 w 775047"/>
                    <a:gd name="connsiteY758" fmla="*/ 28146 h 917639"/>
                    <a:gd name="connsiteX759" fmla="*/ 465874 w 775047"/>
                    <a:gd name="connsiteY759" fmla="*/ 27769 h 917639"/>
                    <a:gd name="connsiteX760" fmla="*/ 465679 w 775047"/>
                    <a:gd name="connsiteY760" fmla="*/ 27707 h 917639"/>
                    <a:gd name="connsiteX761" fmla="*/ 465614 w 775047"/>
                    <a:gd name="connsiteY761" fmla="*/ 27455 h 917639"/>
                    <a:gd name="connsiteX762" fmla="*/ 466069 w 775047"/>
                    <a:gd name="connsiteY762" fmla="*/ 27266 h 917639"/>
                    <a:gd name="connsiteX763" fmla="*/ 466864 w 775047"/>
                    <a:gd name="connsiteY763" fmla="*/ 27455 h 917639"/>
                    <a:gd name="connsiteX764" fmla="*/ 467189 w 775047"/>
                    <a:gd name="connsiteY764" fmla="*/ 27392 h 917639"/>
                    <a:gd name="connsiteX765" fmla="*/ 467384 w 775047"/>
                    <a:gd name="connsiteY765" fmla="*/ 26952 h 917639"/>
                    <a:gd name="connsiteX766" fmla="*/ 467189 w 775047"/>
                    <a:gd name="connsiteY766" fmla="*/ 26289 h 917639"/>
                    <a:gd name="connsiteX767" fmla="*/ 466994 w 775047"/>
                    <a:gd name="connsiteY767" fmla="*/ 25974 h 917639"/>
                    <a:gd name="connsiteX768" fmla="*/ 466994 w 775047"/>
                    <a:gd name="connsiteY768" fmla="*/ 25534 h 917639"/>
                    <a:gd name="connsiteX769" fmla="*/ 467448 w 775047"/>
                    <a:gd name="connsiteY769" fmla="*/ 25283 h 917639"/>
                    <a:gd name="connsiteX770" fmla="*/ 468092 w 775047"/>
                    <a:gd name="connsiteY770" fmla="*/ 25032 h 917639"/>
                    <a:gd name="connsiteX771" fmla="*/ 468622 w 775047"/>
                    <a:gd name="connsiteY771" fmla="*/ 25032 h 917639"/>
                    <a:gd name="connsiteX772" fmla="*/ 468817 w 775047"/>
                    <a:gd name="connsiteY772" fmla="*/ 24780 h 917639"/>
                    <a:gd name="connsiteX773" fmla="*/ 469012 w 775047"/>
                    <a:gd name="connsiteY773" fmla="*/ 24466 h 917639"/>
                    <a:gd name="connsiteX774" fmla="*/ 468817 w 775047"/>
                    <a:gd name="connsiteY774" fmla="*/ 24026 h 917639"/>
                    <a:gd name="connsiteX775" fmla="*/ 468363 w 775047"/>
                    <a:gd name="connsiteY775" fmla="*/ 23837 h 917639"/>
                    <a:gd name="connsiteX776" fmla="*/ 468103 w 775047"/>
                    <a:gd name="connsiteY776" fmla="*/ 23334 h 917639"/>
                    <a:gd name="connsiteX777" fmla="*/ 468103 w 775047"/>
                    <a:gd name="connsiteY777" fmla="*/ 22894 h 917639"/>
                    <a:gd name="connsiteX778" fmla="*/ 468671 w 775047"/>
                    <a:gd name="connsiteY778" fmla="*/ 22580 h 917639"/>
                    <a:gd name="connsiteX779" fmla="*/ 468996 w 775047"/>
                    <a:gd name="connsiteY779" fmla="*/ 22329 h 917639"/>
                    <a:gd name="connsiteX780" fmla="*/ 469451 w 775047"/>
                    <a:gd name="connsiteY780" fmla="*/ 22015 h 917639"/>
                    <a:gd name="connsiteX781" fmla="*/ 470170 w 775047"/>
                    <a:gd name="connsiteY781" fmla="*/ 21952 h 917639"/>
                    <a:gd name="connsiteX782" fmla="*/ 471079 w 775047"/>
                    <a:gd name="connsiteY782" fmla="*/ 21889 h 917639"/>
                    <a:gd name="connsiteX783" fmla="*/ 471723 w 775047"/>
                    <a:gd name="connsiteY783" fmla="*/ 21637 h 917639"/>
                    <a:gd name="connsiteX784" fmla="*/ 471983 w 775047"/>
                    <a:gd name="connsiteY784" fmla="*/ 21323 h 917639"/>
                    <a:gd name="connsiteX785" fmla="*/ 472513 w 775047"/>
                    <a:gd name="connsiteY785" fmla="*/ 21197 h 917639"/>
                    <a:gd name="connsiteX786" fmla="*/ 473422 w 775047"/>
                    <a:gd name="connsiteY786" fmla="*/ 21323 h 917639"/>
                    <a:gd name="connsiteX787" fmla="*/ 473952 w 775047"/>
                    <a:gd name="connsiteY787" fmla="*/ 21009 h 917639"/>
                    <a:gd name="connsiteX788" fmla="*/ 474212 w 775047"/>
                    <a:gd name="connsiteY788" fmla="*/ 20695 h 917639"/>
                    <a:gd name="connsiteX789" fmla="*/ 474473 w 775047"/>
                    <a:gd name="connsiteY789" fmla="*/ 20255 h 917639"/>
                    <a:gd name="connsiteX790" fmla="*/ 475003 w 775047"/>
                    <a:gd name="connsiteY790" fmla="*/ 19815 h 917639"/>
                    <a:gd name="connsiteX791" fmla="*/ 475722 w 775047"/>
                    <a:gd name="connsiteY791" fmla="*/ 19438 h 917639"/>
                    <a:gd name="connsiteX792" fmla="*/ 476290 w 775047"/>
                    <a:gd name="connsiteY792" fmla="*/ 19123 h 917639"/>
                    <a:gd name="connsiteX793" fmla="*/ 476745 w 775047"/>
                    <a:gd name="connsiteY793" fmla="*/ 18810 h 917639"/>
                    <a:gd name="connsiteX794" fmla="*/ 477313 w 775047"/>
                    <a:gd name="connsiteY794" fmla="*/ 18496 h 917639"/>
                    <a:gd name="connsiteX795" fmla="*/ 477843 w 775047"/>
                    <a:gd name="connsiteY795" fmla="*/ 18370 h 917639"/>
                    <a:gd name="connsiteX796" fmla="*/ 478297 w 775047"/>
                    <a:gd name="connsiteY796" fmla="*/ 18307 h 917639"/>
                    <a:gd name="connsiteX797" fmla="*/ 478941 w 775047"/>
                    <a:gd name="connsiteY797" fmla="*/ 18244 h 917639"/>
                    <a:gd name="connsiteX798" fmla="*/ 479202 w 775047"/>
                    <a:gd name="connsiteY798" fmla="*/ 17930 h 917639"/>
                    <a:gd name="connsiteX799" fmla="*/ 479266 w 775047"/>
                    <a:gd name="connsiteY799" fmla="*/ 17553 h 917639"/>
                    <a:gd name="connsiteX800" fmla="*/ 479461 w 775047"/>
                    <a:gd name="connsiteY800" fmla="*/ 17364 h 917639"/>
                    <a:gd name="connsiteX801" fmla="*/ 480105 w 775047"/>
                    <a:gd name="connsiteY801" fmla="*/ 17239 h 917639"/>
                    <a:gd name="connsiteX802" fmla="*/ 480484 w 775047"/>
                    <a:gd name="connsiteY802" fmla="*/ 17176 h 917639"/>
                    <a:gd name="connsiteX803" fmla="*/ 480744 w 775047"/>
                    <a:gd name="connsiteY803" fmla="*/ 17113 h 917639"/>
                    <a:gd name="connsiteX804" fmla="*/ 481274 w 775047"/>
                    <a:gd name="connsiteY804" fmla="*/ 16924 h 917639"/>
                    <a:gd name="connsiteX805" fmla="*/ 481274 w 775047"/>
                    <a:gd name="connsiteY805" fmla="*/ 16610 h 917639"/>
                    <a:gd name="connsiteX806" fmla="*/ 481144 w 775047"/>
                    <a:gd name="connsiteY806" fmla="*/ 16108 h 917639"/>
                    <a:gd name="connsiteX807" fmla="*/ 480689 w 775047"/>
                    <a:gd name="connsiteY807" fmla="*/ 15731 h 917639"/>
                    <a:gd name="connsiteX808" fmla="*/ 480689 w 775047"/>
                    <a:gd name="connsiteY808" fmla="*/ 15417 h 917639"/>
                    <a:gd name="connsiteX809" fmla="*/ 481144 w 775047"/>
                    <a:gd name="connsiteY809" fmla="*/ 15165 h 917639"/>
                    <a:gd name="connsiteX810" fmla="*/ 481523 w 775047"/>
                    <a:gd name="connsiteY810" fmla="*/ 15102 h 917639"/>
                    <a:gd name="connsiteX811" fmla="*/ 482091 w 775047"/>
                    <a:gd name="connsiteY811" fmla="*/ 15102 h 917639"/>
                    <a:gd name="connsiteX812" fmla="*/ 482659 w 775047"/>
                    <a:gd name="connsiteY812" fmla="*/ 15228 h 917639"/>
                    <a:gd name="connsiteX813" fmla="*/ 483378 w 775047"/>
                    <a:gd name="connsiteY813" fmla="*/ 14851 h 917639"/>
                    <a:gd name="connsiteX814" fmla="*/ 483509 w 775047"/>
                    <a:gd name="connsiteY814" fmla="*/ 14474 h 917639"/>
                    <a:gd name="connsiteX815" fmla="*/ 483704 w 775047"/>
                    <a:gd name="connsiteY815" fmla="*/ 13846 h 917639"/>
                    <a:gd name="connsiteX816" fmla="*/ 483899 w 775047"/>
                    <a:gd name="connsiteY816" fmla="*/ 13532 h 917639"/>
                    <a:gd name="connsiteX817" fmla="*/ 484429 w 775047"/>
                    <a:gd name="connsiteY817" fmla="*/ 13658 h 917639"/>
                    <a:gd name="connsiteX818" fmla="*/ 485073 w 775047"/>
                    <a:gd name="connsiteY818" fmla="*/ 14161 h 917639"/>
                    <a:gd name="connsiteX819" fmla="*/ 485073 w 775047"/>
                    <a:gd name="connsiteY819" fmla="*/ 14537 h 917639"/>
                    <a:gd name="connsiteX820" fmla="*/ 485452 w 775047"/>
                    <a:gd name="connsiteY820" fmla="*/ 14788 h 917639"/>
                    <a:gd name="connsiteX821" fmla="*/ 486285 w 775047"/>
                    <a:gd name="connsiteY821" fmla="*/ 14600 h 917639"/>
                    <a:gd name="connsiteX822" fmla="*/ 486929 w 775047"/>
                    <a:gd name="connsiteY822" fmla="*/ 14223 h 917639"/>
                    <a:gd name="connsiteX823" fmla="*/ 486994 w 775047"/>
                    <a:gd name="connsiteY823" fmla="*/ 13784 h 917639"/>
                    <a:gd name="connsiteX824" fmla="*/ 486994 w 775047"/>
                    <a:gd name="connsiteY824" fmla="*/ 13344 h 917639"/>
                    <a:gd name="connsiteX825" fmla="*/ 486668 w 775047"/>
                    <a:gd name="connsiteY825" fmla="*/ 13029 h 917639"/>
                    <a:gd name="connsiteX826" fmla="*/ 486668 w 775047"/>
                    <a:gd name="connsiteY826" fmla="*/ 12527 h 917639"/>
                    <a:gd name="connsiteX827" fmla="*/ 486798 w 775047"/>
                    <a:gd name="connsiteY827" fmla="*/ 12275 h 917639"/>
                    <a:gd name="connsiteX828" fmla="*/ 487253 w 775047"/>
                    <a:gd name="connsiteY828" fmla="*/ 12213 h 917639"/>
                    <a:gd name="connsiteX829" fmla="*/ 487783 w 775047"/>
                    <a:gd name="connsiteY829" fmla="*/ 12087 h 917639"/>
                    <a:gd name="connsiteX830" fmla="*/ 488162 w 775047"/>
                    <a:gd name="connsiteY830" fmla="*/ 11773 h 917639"/>
                    <a:gd name="connsiteX831" fmla="*/ 488357 w 775047"/>
                    <a:gd name="connsiteY831" fmla="*/ 11270 h 917639"/>
                    <a:gd name="connsiteX832" fmla="*/ 488736 w 775047"/>
                    <a:gd name="connsiteY832" fmla="*/ 10768 h 917639"/>
                    <a:gd name="connsiteX833" fmla="*/ 488866 w 775047"/>
                    <a:gd name="connsiteY833" fmla="*/ 10391 h 917639"/>
                    <a:gd name="connsiteX834" fmla="*/ 489191 w 775047"/>
                    <a:gd name="connsiteY834" fmla="*/ 10517 h 917639"/>
                    <a:gd name="connsiteX835" fmla="*/ 489645 w 775047"/>
                    <a:gd name="connsiteY835" fmla="*/ 10831 h 917639"/>
                    <a:gd name="connsiteX836" fmla="*/ 489645 w 775047"/>
                    <a:gd name="connsiteY836" fmla="*/ 11083 h 917639"/>
                    <a:gd name="connsiteX837" fmla="*/ 490100 w 775047"/>
                    <a:gd name="connsiteY837" fmla="*/ 11396 h 917639"/>
                    <a:gd name="connsiteX838" fmla="*/ 490554 w 775047"/>
                    <a:gd name="connsiteY838" fmla="*/ 11585 h 917639"/>
                    <a:gd name="connsiteX839" fmla="*/ 490879 w 775047"/>
                    <a:gd name="connsiteY839" fmla="*/ 11459 h 917639"/>
                    <a:gd name="connsiteX840" fmla="*/ 491010 w 775047"/>
                    <a:gd name="connsiteY840" fmla="*/ 10957 h 917639"/>
                    <a:gd name="connsiteX841" fmla="*/ 491140 w 775047"/>
                    <a:gd name="connsiteY841" fmla="*/ 10517 h 917639"/>
                    <a:gd name="connsiteX842" fmla="*/ 491465 w 775047"/>
                    <a:gd name="connsiteY842" fmla="*/ 10454 h 917639"/>
                    <a:gd name="connsiteX843" fmla="*/ 492108 w 775047"/>
                    <a:gd name="connsiteY843" fmla="*/ 10517 h 917639"/>
                    <a:gd name="connsiteX844" fmla="*/ 492368 w 775047"/>
                    <a:gd name="connsiteY844" fmla="*/ 10706 h 917639"/>
                    <a:gd name="connsiteX845" fmla="*/ 492823 w 775047"/>
                    <a:gd name="connsiteY845" fmla="*/ 11145 h 917639"/>
                    <a:gd name="connsiteX846" fmla="*/ 493353 w 775047"/>
                    <a:gd name="connsiteY846" fmla="*/ 11208 h 917639"/>
                    <a:gd name="connsiteX847" fmla="*/ 493732 w 775047"/>
                    <a:gd name="connsiteY847" fmla="*/ 11019 h 917639"/>
                    <a:gd name="connsiteX848" fmla="*/ 493862 w 775047"/>
                    <a:gd name="connsiteY848" fmla="*/ 10580 h 917639"/>
                    <a:gd name="connsiteX849" fmla="*/ 494057 w 775047"/>
                    <a:gd name="connsiteY849" fmla="*/ 10203 h 917639"/>
                    <a:gd name="connsiteX850" fmla="*/ 494382 w 775047"/>
                    <a:gd name="connsiteY850" fmla="*/ 9952 h 917639"/>
                    <a:gd name="connsiteX851" fmla="*/ 494761 w 775047"/>
                    <a:gd name="connsiteY851" fmla="*/ 10140 h 917639"/>
                    <a:gd name="connsiteX852" fmla="*/ 494761 w 775047"/>
                    <a:gd name="connsiteY852" fmla="*/ 10517 h 917639"/>
                    <a:gd name="connsiteX853" fmla="*/ 494435 w 775047"/>
                    <a:gd name="connsiteY853" fmla="*/ 11082 h 917639"/>
                    <a:gd name="connsiteX854" fmla="*/ 494814 w 775047"/>
                    <a:gd name="connsiteY854" fmla="*/ 11648 h 917639"/>
                    <a:gd name="connsiteX855" fmla="*/ 495382 w 775047"/>
                    <a:gd name="connsiteY855" fmla="*/ 11271 h 917639"/>
                    <a:gd name="connsiteX856" fmla="*/ 495761 w 775047"/>
                    <a:gd name="connsiteY856" fmla="*/ 10831 h 917639"/>
                    <a:gd name="connsiteX857" fmla="*/ 495826 w 775047"/>
                    <a:gd name="connsiteY857" fmla="*/ 10167 h 917639"/>
                    <a:gd name="connsiteX858" fmla="*/ 496022 w 775047"/>
                    <a:gd name="connsiteY858" fmla="*/ 9854 h 917639"/>
                    <a:gd name="connsiteX859" fmla="*/ 496400 w 775047"/>
                    <a:gd name="connsiteY859" fmla="*/ 9728 h 917639"/>
                    <a:gd name="connsiteX860" fmla="*/ 496779 w 775047"/>
                    <a:gd name="connsiteY860" fmla="*/ 9854 h 917639"/>
                    <a:gd name="connsiteX861" fmla="*/ 496779 w 775047"/>
                    <a:gd name="connsiteY861" fmla="*/ 10356 h 917639"/>
                    <a:gd name="connsiteX862" fmla="*/ 496844 w 775047"/>
                    <a:gd name="connsiteY862" fmla="*/ 10733 h 917639"/>
                    <a:gd name="connsiteX863" fmla="*/ 496974 w 775047"/>
                    <a:gd name="connsiteY863" fmla="*/ 11046 h 917639"/>
                    <a:gd name="connsiteX864" fmla="*/ 497429 w 775047"/>
                    <a:gd name="connsiteY864" fmla="*/ 11298 h 917639"/>
                    <a:gd name="connsiteX865" fmla="*/ 497559 w 775047"/>
                    <a:gd name="connsiteY865" fmla="*/ 10984 h 917639"/>
                    <a:gd name="connsiteX866" fmla="*/ 497624 w 775047"/>
                    <a:gd name="connsiteY866" fmla="*/ 10419 h 917639"/>
                    <a:gd name="connsiteX867" fmla="*/ 497688 w 775047"/>
                    <a:gd name="connsiteY867" fmla="*/ 10105 h 917639"/>
                    <a:gd name="connsiteX868" fmla="*/ 498219 w 775047"/>
                    <a:gd name="connsiteY868" fmla="*/ 10105 h 917639"/>
                    <a:gd name="connsiteX869" fmla="*/ 498749 w 775047"/>
                    <a:gd name="connsiteY869" fmla="*/ 10545 h 917639"/>
                    <a:gd name="connsiteX870" fmla="*/ 499009 w 775047"/>
                    <a:gd name="connsiteY870" fmla="*/ 10796 h 917639"/>
                    <a:gd name="connsiteX871" fmla="*/ 499388 w 775047"/>
                    <a:gd name="connsiteY871" fmla="*/ 11047 h 917639"/>
                    <a:gd name="connsiteX872" fmla="*/ 499918 w 775047"/>
                    <a:gd name="connsiteY872" fmla="*/ 11299 h 917639"/>
                    <a:gd name="connsiteX873" fmla="*/ 500372 w 775047"/>
                    <a:gd name="connsiteY873" fmla="*/ 11739 h 917639"/>
                    <a:gd name="connsiteX874" fmla="*/ 500372 w 775047"/>
                    <a:gd name="connsiteY874" fmla="*/ 12241 h 917639"/>
                    <a:gd name="connsiteX875" fmla="*/ 500751 w 775047"/>
                    <a:gd name="connsiteY875" fmla="*/ 12555 h 917639"/>
                    <a:gd name="connsiteX876" fmla="*/ 500946 w 775047"/>
                    <a:gd name="connsiteY876" fmla="*/ 12681 h 917639"/>
                    <a:gd name="connsiteX877" fmla="*/ 501476 w 775047"/>
                    <a:gd name="connsiteY877" fmla="*/ 12618 h 917639"/>
                    <a:gd name="connsiteX878" fmla="*/ 502044 w 775047"/>
                    <a:gd name="connsiteY878" fmla="*/ 12744 h 917639"/>
                    <a:gd name="connsiteX879" fmla="*/ 502369 w 775047"/>
                    <a:gd name="connsiteY879" fmla="*/ 13058 h 917639"/>
                    <a:gd name="connsiteX880" fmla="*/ 502434 w 775047"/>
                    <a:gd name="connsiteY880" fmla="*/ 13561 h 917639"/>
                    <a:gd name="connsiteX881" fmla="*/ 503078 w 775047"/>
                    <a:gd name="connsiteY881" fmla="*/ 13686 h 917639"/>
                    <a:gd name="connsiteX882" fmla="*/ 503722 w 775047"/>
                    <a:gd name="connsiteY882" fmla="*/ 13624 h 917639"/>
                    <a:gd name="connsiteX883" fmla="*/ 504366 w 775047"/>
                    <a:gd name="connsiteY883" fmla="*/ 13624 h 917639"/>
                    <a:gd name="connsiteX884" fmla="*/ 504934 w 775047"/>
                    <a:gd name="connsiteY884" fmla="*/ 13435 h 917639"/>
                    <a:gd name="connsiteX885" fmla="*/ 505654 w 775047"/>
                    <a:gd name="connsiteY885" fmla="*/ 13372 h 917639"/>
                    <a:gd name="connsiteX886" fmla="*/ 506297 w 775047"/>
                    <a:gd name="connsiteY886" fmla="*/ 13184 h 917639"/>
                    <a:gd name="connsiteX887" fmla="*/ 507282 w 775047"/>
                    <a:gd name="connsiteY887" fmla="*/ 12555 h 917639"/>
                    <a:gd name="connsiteX888" fmla="*/ 507926 w 775047"/>
                    <a:gd name="connsiteY888" fmla="*/ 12178 h 917639"/>
                    <a:gd name="connsiteX889" fmla="*/ 508380 w 775047"/>
                    <a:gd name="connsiteY889" fmla="*/ 12242 h 917639"/>
                    <a:gd name="connsiteX890" fmla="*/ 508706 w 775047"/>
                    <a:gd name="connsiteY890" fmla="*/ 12493 h 917639"/>
                    <a:gd name="connsiteX891" fmla="*/ 509031 w 775047"/>
                    <a:gd name="connsiteY891" fmla="*/ 12556 h 917639"/>
                    <a:gd name="connsiteX892" fmla="*/ 509599 w 775047"/>
                    <a:gd name="connsiteY892" fmla="*/ 12619 h 917639"/>
                    <a:gd name="connsiteX893" fmla="*/ 509794 w 775047"/>
                    <a:gd name="connsiteY893" fmla="*/ 12430 h 917639"/>
                    <a:gd name="connsiteX894" fmla="*/ 509729 w 775047"/>
                    <a:gd name="connsiteY894" fmla="*/ 12116 h 917639"/>
                    <a:gd name="connsiteX895" fmla="*/ 510107 w 775047"/>
                    <a:gd name="connsiteY895" fmla="*/ 11802 h 917639"/>
                    <a:gd name="connsiteX896" fmla="*/ 510751 w 775047"/>
                    <a:gd name="connsiteY896" fmla="*/ 11990 h 917639"/>
                    <a:gd name="connsiteX897" fmla="*/ 510947 w 775047"/>
                    <a:gd name="connsiteY897" fmla="*/ 12619 h 917639"/>
                    <a:gd name="connsiteX898" fmla="*/ 511207 w 775047"/>
                    <a:gd name="connsiteY898" fmla="*/ 12996 h 917639"/>
                    <a:gd name="connsiteX899" fmla="*/ 511532 w 775047"/>
                    <a:gd name="connsiteY899" fmla="*/ 13247 h 917639"/>
                    <a:gd name="connsiteX900" fmla="*/ 512251 w 775047"/>
                    <a:gd name="connsiteY900" fmla="*/ 13247 h 917639"/>
                    <a:gd name="connsiteX901" fmla="*/ 512446 w 775047"/>
                    <a:gd name="connsiteY901" fmla="*/ 13121 h 917639"/>
                    <a:gd name="connsiteX902" fmla="*/ 512641 w 775047"/>
                    <a:gd name="connsiteY902" fmla="*/ 12869 h 917639"/>
                    <a:gd name="connsiteX903" fmla="*/ 512641 w 775047"/>
                    <a:gd name="connsiteY903" fmla="*/ 12241 h 917639"/>
                    <a:gd name="connsiteX904" fmla="*/ 512641 w 775047"/>
                    <a:gd name="connsiteY904" fmla="*/ 11865 h 917639"/>
                    <a:gd name="connsiteX905" fmla="*/ 512902 w 775047"/>
                    <a:gd name="connsiteY905" fmla="*/ 11676 h 917639"/>
                    <a:gd name="connsiteX906" fmla="*/ 513161 w 775047"/>
                    <a:gd name="connsiteY906" fmla="*/ 11613 h 917639"/>
                    <a:gd name="connsiteX907" fmla="*/ 513957 w 775047"/>
                    <a:gd name="connsiteY907" fmla="*/ 11613 h 917639"/>
                    <a:gd name="connsiteX908" fmla="*/ 514487 w 775047"/>
                    <a:gd name="connsiteY908" fmla="*/ 11487 h 917639"/>
                    <a:gd name="connsiteX909" fmla="*/ 514552 w 775047"/>
                    <a:gd name="connsiteY909" fmla="*/ 11173 h 917639"/>
                    <a:gd name="connsiteX910" fmla="*/ 515120 w 775047"/>
                    <a:gd name="connsiteY910" fmla="*/ 11110 h 917639"/>
                    <a:gd name="connsiteX911" fmla="*/ 515499 w 775047"/>
                    <a:gd name="connsiteY911" fmla="*/ 11299 h 917639"/>
                    <a:gd name="connsiteX912" fmla="*/ 515877 w 775047"/>
                    <a:gd name="connsiteY912" fmla="*/ 11550 h 917639"/>
                    <a:gd name="connsiteX913" fmla="*/ 516408 w 775047"/>
                    <a:gd name="connsiteY913" fmla="*/ 11487 h 917639"/>
                    <a:gd name="connsiteX914" fmla="*/ 516538 w 775047"/>
                    <a:gd name="connsiteY914" fmla="*/ 11173 h 917639"/>
                    <a:gd name="connsiteX915" fmla="*/ 516733 w 775047"/>
                    <a:gd name="connsiteY915" fmla="*/ 10921 h 917639"/>
                    <a:gd name="connsiteX916" fmla="*/ 516863 w 775047"/>
                    <a:gd name="connsiteY916" fmla="*/ 10481 h 917639"/>
                    <a:gd name="connsiteX917" fmla="*/ 516863 w 775047"/>
                    <a:gd name="connsiteY917" fmla="*/ 10104 h 917639"/>
                    <a:gd name="connsiteX918" fmla="*/ 517242 w 775047"/>
                    <a:gd name="connsiteY918" fmla="*/ 10168 h 917639"/>
                    <a:gd name="connsiteX919" fmla="*/ 517696 w 775047"/>
                    <a:gd name="connsiteY919" fmla="*/ 10356 h 917639"/>
                    <a:gd name="connsiteX920" fmla="*/ 517956 w 775047"/>
                    <a:gd name="connsiteY920" fmla="*/ 10670 h 917639"/>
                    <a:gd name="connsiteX921" fmla="*/ 518281 w 775047"/>
                    <a:gd name="connsiteY921" fmla="*/ 10858 h 917639"/>
                    <a:gd name="connsiteX922" fmla="*/ 518541 w 775047"/>
                    <a:gd name="connsiteY922" fmla="*/ 10796 h 917639"/>
                    <a:gd name="connsiteX923" fmla="*/ 518736 w 775047"/>
                    <a:gd name="connsiteY923" fmla="*/ 10419 h 917639"/>
                    <a:gd name="connsiteX924" fmla="*/ 518736 w 775047"/>
                    <a:gd name="connsiteY924" fmla="*/ 10042 h 917639"/>
                    <a:gd name="connsiteX925" fmla="*/ 518931 w 775047"/>
                    <a:gd name="connsiteY925" fmla="*/ 9665 h 917639"/>
                    <a:gd name="connsiteX926" fmla="*/ 518931 w 775047"/>
                    <a:gd name="connsiteY926" fmla="*/ 9225 h 917639"/>
                    <a:gd name="connsiteX927" fmla="*/ 519310 w 775047"/>
                    <a:gd name="connsiteY927" fmla="*/ 9037 h 917639"/>
                    <a:gd name="connsiteX928" fmla="*/ 519689 w 775047"/>
                    <a:gd name="connsiteY928" fmla="*/ 8660 h 917639"/>
                    <a:gd name="connsiteX929" fmla="*/ 520144 w 775047"/>
                    <a:gd name="connsiteY929" fmla="*/ 8597 h 917639"/>
                    <a:gd name="connsiteX930" fmla="*/ 520468 w 775047"/>
                    <a:gd name="connsiteY930" fmla="*/ 9037 h 917639"/>
                    <a:gd name="connsiteX931" fmla="*/ 520847 w 775047"/>
                    <a:gd name="connsiteY931" fmla="*/ 9539 h 917639"/>
                    <a:gd name="connsiteX932" fmla="*/ 520847 w 775047"/>
                    <a:gd name="connsiteY932" fmla="*/ 9791 h 917639"/>
                    <a:gd name="connsiteX933" fmla="*/ 520912 w 775047"/>
                    <a:gd name="connsiteY933" fmla="*/ 10419 h 917639"/>
                    <a:gd name="connsiteX934" fmla="*/ 521238 w 775047"/>
                    <a:gd name="connsiteY934" fmla="*/ 10985 h 917639"/>
                    <a:gd name="connsiteX935" fmla="*/ 521238 w 775047"/>
                    <a:gd name="connsiteY935" fmla="*/ 11550 h 917639"/>
                    <a:gd name="connsiteX936" fmla="*/ 521107 w 775047"/>
                    <a:gd name="connsiteY936" fmla="*/ 12346 h 917639"/>
                    <a:gd name="connsiteX937" fmla="*/ 520912 w 775047"/>
                    <a:gd name="connsiteY937" fmla="*/ 12849 h 917639"/>
                    <a:gd name="connsiteX938" fmla="*/ 520782 w 775047"/>
                    <a:gd name="connsiteY938" fmla="*/ 13352 h 917639"/>
                    <a:gd name="connsiteX939" fmla="*/ 521237 w 775047"/>
                    <a:gd name="connsiteY939" fmla="*/ 13854 h 917639"/>
                    <a:gd name="connsiteX940" fmla="*/ 521767 w 775047"/>
                    <a:gd name="connsiteY940" fmla="*/ 14042 h 917639"/>
                    <a:gd name="connsiteX941" fmla="*/ 522297 w 775047"/>
                    <a:gd name="connsiteY941" fmla="*/ 14042 h 917639"/>
                    <a:gd name="connsiteX942" fmla="*/ 522676 w 775047"/>
                    <a:gd name="connsiteY942" fmla="*/ 14042 h 917639"/>
                    <a:gd name="connsiteX943" fmla="*/ 523001 w 775047"/>
                    <a:gd name="connsiteY943" fmla="*/ 14042 h 917639"/>
                    <a:gd name="connsiteX944" fmla="*/ 523380 w 775047"/>
                    <a:gd name="connsiteY944" fmla="*/ 14357 h 917639"/>
                    <a:gd name="connsiteX945" fmla="*/ 523314 w 775047"/>
                    <a:gd name="connsiteY945" fmla="*/ 14734 h 917639"/>
                    <a:gd name="connsiteX946" fmla="*/ 523119 w 775047"/>
                    <a:gd name="connsiteY946" fmla="*/ 15361 h 917639"/>
                    <a:gd name="connsiteX947" fmla="*/ 523380 w 775047"/>
                    <a:gd name="connsiteY947" fmla="*/ 15864 h 917639"/>
                    <a:gd name="connsiteX948" fmla="*/ 523910 w 775047"/>
                    <a:gd name="connsiteY948" fmla="*/ 16053 h 917639"/>
                    <a:gd name="connsiteX949" fmla="*/ 524364 w 775047"/>
                    <a:gd name="connsiteY949" fmla="*/ 15801 h 917639"/>
                    <a:gd name="connsiteX950" fmla="*/ 524624 w 775047"/>
                    <a:gd name="connsiteY950" fmla="*/ 15424 h 917639"/>
                    <a:gd name="connsiteX951" fmla="*/ 525079 w 775047"/>
                    <a:gd name="connsiteY951" fmla="*/ 15173 h 917639"/>
                    <a:gd name="connsiteX952" fmla="*/ 525609 w 775047"/>
                    <a:gd name="connsiteY952" fmla="*/ 14984 h 917639"/>
                    <a:gd name="connsiteX953" fmla="*/ 526063 w 775047"/>
                    <a:gd name="connsiteY953" fmla="*/ 14984 h 917639"/>
                    <a:gd name="connsiteX954" fmla="*/ 526063 w 775047"/>
                    <a:gd name="connsiteY954" fmla="*/ 15424 h 917639"/>
                    <a:gd name="connsiteX955" fmla="*/ 526063 w 775047"/>
                    <a:gd name="connsiteY955" fmla="*/ 15864 h 917639"/>
                    <a:gd name="connsiteX956" fmla="*/ 525738 w 775047"/>
                    <a:gd name="connsiteY956" fmla="*/ 16304 h 917639"/>
                    <a:gd name="connsiteX957" fmla="*/ 525208 w 775047"/>
                    <a:gd name="connsiteY957" fmla="*/ 16618 h 917639"/>
                    <a:gd name="connsiteX958" fmla="*/ 525273 w 775047"/>
                    <a:gd name="connsiteY958" fmla="*/ 17282 h 917639"/>
                    <a:gd name="connsiteX959" fmla="*/ 525533 w 775047"/>
                    <a:gd name="connsiteY959" fmla="*/ 17596 h 917639"/>
                    <a:gd name="connsiteX960" fmla="*/ 526177 w 775047"/>
                    <a:gd name="connsiteY960" fmla="*/ 17407 h 917639"/>
                    <a:gd name="connsiteX961" fmla="*/ 526632 w 775047"/>
                    <a:gd name="connsiteY961" fmla="*/ 17282 h 917639"/>
                    <a:gd name="connsiteX962" fmla="*/ 527351 w 775047"/>
                    <a:gd name="connsiteY962" fmla="*/ 17407 h 917639"/>
                    <a:gd name="connsiteX963" fmla="*/ 527919 w 775047"/>
                    <a:gd name="connsiteY963" fmla="*/ 17784 h 917639"/>
                    <a:gd name="connsiteX964" fmla="*/ 528487 w 775047"/>
                    <a:gd name="connsiteY964" fmla="*/ 18098 h 917639"/>
                    <a:gd name="connsiteX965" fmla="*/ 528487 w 775047"/>
                    <a:gd name="connsiteY965" fmla="*/ 18413 h 917639"/>
                    <a:gd name="connsiteX966" fmla="*/ 528292 w 775047"/>
                    <a:gd name="connsiteY966" fmla="*/ 18727 h 917639"/>
                    <a:gd name="connsiteX967" fmla="*/ 528162 w 775047"/>
                    <a:gd name="connsiteY967" fmla="*/ 19104 h 917639"/>
                    <a:gd name="connsiteX968" fmla="*/ 528422 w 775047"/>
                    <a:gd name="connsiteY968" fmla="*/ 19481 h 917639"/>
                    <a:gd name="connsiteX969" fmla="*/ 528877 w 775047"/>
                    <a:gd name="connsiteY969" fmla="*/ 19481 h 917639"/>
                    <a:gd name="connsiteX970" fmla="*/ 529137 w 775047"/>
                    <a:gd name="connsiteY970" fmla="*/ 19355 h 917639"/>
                    <a:gd name="connsiteX971" fmla="*/ 529332 w 775047"/>
                    <a:gd name="connsiteY971" fmla="*/ 18853 h 917639"/>
                    <a:gd name="connsiteX972" fmla="*/ 529332 w 775047"/>
                    <a:gd name="connsiteY972" fmla="*/ 18476 h 917639"/>
                    <a:gd name="connsiteX973" fmla="*/ 529397 w 775047"/>
                    <a:gd name="connsiteY973" fmla="*/ 18287 h 917639"/>
                    <a:gd name="connsiteX974" fmla="*/ 529776 w 775047"/>
                    <a:gd name="connsiteY974" fmla="*/ 18539 h 917639"/>
                    <a:gd name="connsiteX975" fmla="*/ 530101 w 775047"/>
                    <a:gd name="connsiteY975" fmla="*/ 18853 h 917639"/>
                    <a:gd name="connsiteX976" fmla="*/ 530296 w 775047"/>
                    <a:gd name="connsiteY976" fmla="*/ 19167 h 917639"/>
                    <a:gd name="connsiteX977" fmla="*/ 530675 w 775047"/>
                    <a:gd name="connsiteY977" fmla="*/ 19355 h 917639"/>
                    <a:gd name="connsiteX978" fmla="*/ 531054 w 775047"/>
                    <a:gd name="connsiteY978" fmla="*/ 19355 h 917639"/>
                    <a:gd name="connsiteX979" fmla="*/ 531379 w 775047"/>
                    <a:gd name="connsiteY979" fmla="*/ 18978 h 917639"/>
                    <a:gd name="connsiteX980" fmla="*/ 531704 w 775047"/>
                    <a:gd name="connsiteY980" fmla="*/ 18978 h 917639"/>
                    <a:gd name="connsiteX981" fmla="*/ 532029 w 775047"/>
                    <a:gd name="connsiteY981" fmla="*/ 19355 h 917639"/>
                    <a:gd name="connsiteX982" fmla="*/ 532289 w 775047"/>
                    <a:gd name="connsiteY982" fmla="*/ 19670 h 917639"/>
                    <a:gd name="connsiteX983" fmla="*/ 532933 w 775047"/>
                    <a:gd name="connsiteY983" fmla="*/ 19858 h 917639"/>
                    <a:gd name="connsiteX984" fmla="*/ 533501 w 775047"/>
                    <a:gd name="connsiteY984" fmla="*/ 20110 h 917639"/>
                    <a:gd name="connsiteX985" fmla="*/ 534069 w 775047"/>
                    <a:gd name="connsiteY985" fmla="*/ 20549 h 917639"/>
                    <a:gd name="connsiteX986" fmla="*/ 534599 w 775047"/>
                    <a:gd name="connsiteY986" fmla="*/ 21052 h 917639"/>
                    <a:gd name="connsiteX987" fmla="*/ 534599 w 775047"/>
                    <a:gd name="connsiteY987" fmla="*/ 21366 h 917639"/>
                    <a:gd name="connsiteX988" fmla="*/ 534534 w 775047"/>
                    <a:gd name="connsiteY988" fmla="*/ 21743 h 917639"/>
                    <a:gd name="connsiteX989" fmla="*/ 534599 w 775047"/>
                    <a:gd name="connsiteY989" fmla="*/ 22057 h 917639"/>
                    <a:gd name="connsiteX990" fmla="*/ 534924 w 775047"/>
                    <a:gd name="connsiteY990" fmla="*/ 22497 h 917639"/>
                    <a:gd name="connsiteX991" fmla="*/ 535249 w 775047"/>
                    <a:gd name="connsiteY991" fmla="*/ 22686 h 917639"/>
                    <a:gd name="connsiteX992" fmla="*/ 535628 w 775047"/>
                    <a:gd name="connsiteY992" fmla="*/ 22623 h 917639"/>
                    <a:gd name="connsiteX993" fmla="*/ 535953 w 775047"/>
                    <a:gd name="connsiteY993" fmla="*/ 22497 h 917639"/>
                    <a:gd name="connsiteX994" fmla="*/ 536278 w 775047"/>
                    <a:gd name="connsiteY994" fmla="*/ 21995 h 917639"/>
                    <a:gd name="connsiteX995" fmla="*/ 536538 w 775047"/>
                    <a:gd name="connsiteY995" fmla="*/ 21743 h 917639"/>
                    <a:gd name="connsiteX996" fmla="*/ 537106 w 775047"/>
                    <a:gd name="connsiteY996" fmla="*/ 21366 h 917639"/>
                    <a:gd name="connsiteX997" fmla="*/ 537675 w 775047"/>
                    <a:gd name="connsiteY997" fmla="*/ 21115 h 917639"/>
                    <a:gd name="connsiteX998" fmla="*/ 538318 w 775047"/>
                    <a:gd name="connsiteY998" fmla="*/ 20800 h 917639"/>
                    <a:gd name="connsiteX999" fmla="*/ 538697 w 775047"/>
                    <a:gd name="connsiteY999" fmla="*/ 20737 h 917639"/>
                    <a:gd name="connsiteX1000" fmla="*/ 538697 w 775047"/>
                    <a:gd name="connsiteY1000" fmla="*/ 20423 h 917639"/>
                    <a:gd name="connsiteX1001" fmla="*/ 538828 w 775047"/>
                    <a:gd name="connsiteY1001" fmla="*/ 20047 h 917639"/>
                    <a:gd name="connsiteX1002" fmla="*/ 539087 w 775047"/>
                    <a:gd name="connsiteY1002" fmla="*/ 19858 h 917639"/>
                    <a:gd name="connsiteX1003" fmla="*/ 539282 w 775047"/>
                    <a:gd name="connsiteY1003" fmla="*/ 19858 h 917639"/>
                    <a:gd name="connsiteX1004" fmla="*/ 539661 w 775047"/>
                    <a:gd name="connsiteY1004" fmla="*/ 20172 h 917639"/>
                    <a:gd name="connsiteX1005" fmla="*/ 539987 w 775047"/>
                    <a:gd name="connsiteY1005" fmla="*/ 20612 h 917639"/>
                    <a:gd name="connsiteX1006" fmla="*/ 540365 w 775047"/>
                    <a:gd name="connsiteY1006" fmla="*/ 20801 h 917639"/>
                    <a:gd name="connsiteX1007" fmla="*/ 540896 w 775047"/>
                    <a:gd name="connsiteY1007" fmla="*/ 20612 h 917639"/>
                    <a:gd name="connsiteX1008" fmla="*/ 540960 w 775047"/>
                    <a:gd name="connsiteY1008" fmla="*/ 20361 h 917639"/>
                    <a:gd name="connsiteX1009" fmla="*/ 541091 w 775047"/>
                    <a:gd name="connsiteY1009" fmla="*/ 19984 h 917639"/>
                    <a:gd name="connsiteX1010" fmla="*/ 541350 w 775047"/>
                    <a:gd name="connsiteY1010" fmla="*/ 19921 h 917639"/>
                    <a:gd name="connsiteX1011" fmla="*/ 541805 w 775047"/>
                    <a:gd name="connsiteY1011" fmla="*/ 19984 h 917639"/>
                    <a:gd name="connsiteX1012" fmla="*/ 542259 w 775047"/>
                    <a:gd name="connsiteY1012" fmla="*/ 20235 h 917639"/>
                    <a:gd name="connsiteX1013" fmla="*/ 542638 w 775047"/>
                    <a:gd name="connsiteY1013" fmla="*/ 20110 h 917639"/>
                    <a:gd name="connsiteX1014" fmla="*/ 542638 w 775047"/>
                    <a:gd name="connsiteY1014" fmla="*/ 19796 h 917639"/>
                    <a:gd name="connsiteX1015" fmla="*/ 542573 w 775047"/>
                    <a:gd name="connsiteY1015" fmla="*/ 19356 h 917639"/>
                    <a:gd name="connsiteX1016" fmla="*/ 542508 w 775047"/>
                    <a:gd name="connsiteY1016" fmla="*/ 18916 h 917639"/>
                    <a:gd name="connsiteX1017" fmla="*/ 542638 w 775047"/>
                    <a:gd name="connsiteY1017" fmla="*/ 18287 h 917639"/>
                    <a:gd name="connsiteX1018" fmla="*/ 542963 w 775047"/>
                    <a:gd name="connsiteY1018" fmla="*/ 18036 h 917639"/>
                    <a:gd name="connsiteX1019" fmla="*/ 543418 w 775047"/>
                    <a:gd name="connsiteY1019" fmla="*/ 18036 h 917639"/>
                    <a:gd name="connsiteX1020" fmla="*/ 543948 w 775047"/>
                    <a:gd name="connsiteY1020" fmla="*/ 18413 h 917639"/>
                    <a:gd name="connsiteX1021" fmla="*/ 544208 w 775047"/>
                    <a:gd name="connsiteY1021" fmla="*/ 18727 h 917639"/>
                    <a:gd name="connsiteX1022" fmla="*/ 544738 w 775047"/>
                    <a:gd name="connsiteY1022" fmla="*/ 18853 h 917639"/>
                    <a:gd name="connsiteX1023" fmla="*/ 545117 w 775047"/>
                    <a:gd name="connsiteY1023" fmla="*/ 18790 h 917639"/>
                    <a:gd name="connsiteX1024" fmla="*/ 545496 w 775047"/>
                    <a:gd name="connsiteY1024" fmla="*/ 18477 h 917639"/>
                    <a:gd name="connsiteX1025" fmla="*/ 545625 w 775047"/>
                    <a:gd name="connsiteY1025" fmla="*/ 18037 h 917639"/>
                    <a:gd name="connsiteX1026" fmla="*/ 546004 w 775047"/>
                    <a:gd name="connsiteY1026" fmla="*/ 17722 h 917639"/>
                    <a:gd name="connsiteX1027" fmla="*/ 546329 w 775047"/>
                    <a:gd name="connsiteY1027" fmla="*/ 17660 h 917639"/>
                    <a:gd name="connsiteX1028" fmla="*/ 546655 w 775047"/>
                    <a:gd name="connsiteY1028" fmla="*/ 17848 h 917639"/>
                    <a:gd name="connsiteX1029" fmla="*/ 546785 w 775047"/>
                    <a:gd name="connsiteY1029" fmla="*/ 18099 h 917639"/>
                    <a:gd name="connsiteX1030" fmla="*/ 546980 w 775047"/>
                    <a:gd name="connsiteY1030" fmla="*/ 18413 h 917639"/>
                    <a:gd name="connsiteX1031" fmla="*/ 547359 w 775047"/>
                    <a:gd name="connsiteY1031" fmla="*/ 18790 h 917639"/>
                    <a:gd name="connsiteX1032" fmla="*/ 547737 w 775047"/>
                    <a:gd name="connsiteY1032" fmla="*/ 18979 h 917639"/>
                    <a:gd name="connsiteX1033" fmla="*/ 548062 w 775047"/>
                    <a:gd name="connsiteY1033" fmla="*/ 19293 h 917639"/>
                    <a:gd name="connsiteX1034" fmla="*/ 548127 w 775047"/>
                    <a:gd name="connsiteY1034" fmla="*/ 19670 h 917639"/>
                    <a:gd name="connsiteX1035" fmla="*/ 548127 w 775047"/>
                    <a:gd name="connsiteY1035" fmla="*/ 20110 h 917639"/>
                    <a:gd name="connsiteX1036" fmla="*/ 548388 w 775047"/>
                    <a:gd name="connsiteY1036" fmla="*/ 20549 h 917639"/>
                    <a:gd name="connsiteX1037" fmla="*/ 548842 w 775047"/>
                    <a:gd name="connsiteY1037" fmla="*/ 20989 h 917639"/>
                    <a:gd name="connsiteX1038" fmla="*/ 549410 w 775047"/>
                    <a:gd name="connsiteY1038" fmla="*/ 20927 h 917639"/>
                    <a:gd name="connsiteX1039" fmla="*/ 550054 w 775047"/>
                    <a:gd name="connsiteY1039" fmla="*/ 21052 h 917639"/>
                    <a:gd name="connsiteX1040" fmla="*/ 550379 w 775047"/>
                    <a:gd name="connsiteY1040" fmla="*/ 21241 h 917639"/>
                    <a:gd name="connsiteX1041" fmla="*/ 550379 w 775047"/>
                    <a:gd name="connsiteY1041" fmla="*/ 21429 h 917639"/>
                    <a:gd name="connsiteX1042" fmla="*/ 550249 w 775047"/>
                    <a:gd name="connsiteY1042" fmla="*/ 21681 h 917639"/>
                    <a:gd name="connsiteX1043" fmla="*/ 549924 w 775047"/>
                    <a:gd name="connsiteY1043" fmla="*/ 21932 h 917639"/>
                    <a:gd name="connsiteX1044" fmla="*/ 549794 w 775047"/>
                    <a:gd name="connsiteY1044" fmla="*/ 22246 h 917639"/>
                    <a:gd name="connsiteX1045" fmla="*/ 550054 w 775047"/>
                    <a:gd name="connsiteY1045" fmla="*/ 22561 h 917639"/>
                    <a:gd name="connsiteX1046" fmla="*/ 550433 w 775047"/>
                    <a:gd name="connsiteY1046" fmla="*/ 22749 h 917639"/>
                    <a:gd name="connsiteX1047" fmla="*/ 550963 w 775047"/>
                    <a:gd name="connsiteY1047" fmla="*/ 22686 h 917639"/>
                    <a:gd name="connsiteX1048" fmla="*/ 551288 w 775047"/>
                    <a:gd name="connsiteY1048" fmla="*/ 22246 h 917639"/>
                    <a:gd name="connsiteX1049" fmla="*/ 551856 w 775047"/>
                    <a:gd name="connsiteY1049" fmla="*/ 21052 h 917639"/>
                    <a:gd name="connsiteX1050" fmla="*/ 552235 w 775047"/>
                    <a:gd name="connsiteY1050" fmla="*/ 20549 h 917639"/>
                    <a:gd name="connsiteX1051" fmla="*/ 552803 w 775047"/>
                    <a:gd name="connsiteY1051" fmla="*/ 20234 h 917639"/>
                    <a:gd name="connsiteX1052" fmla="*/ 553258 w 775047"/>
                    <a:gd name="connsiteY1052" fmla="*/ 20171 h 917639"/>
                    <a:gd name="connsiteX1053" fmla="*/ 553582 w 775047"/>
                    <a:gd name="connsiteY1053" fmla="*/ 20171 h 917639"/>
                    <a:gd name="connsiteX1054" fmla="*/ 553961 w 775047"/>
                    <a:gd name="connsiteY1054" fmla="*/ 20486 h 917639"/>
                    <a:gd name="connsiteX1055" fmla="*/ 554340 w 775047"/>
                    <a:gd name="connsiteY1055" fmla="*/ 20863 h 917639"/>
                    <a:gd name="connsiteX1056" fmla="*/ 554870 w 775047"/>
                    <a:gd name="connsiteY1056" fmla="*/ 21303 h 917639"/>
                    <a:gd name="connsiteX1057" fmla="*/ 555325 w 775047"/>
                    <a:gd name="connsiteY1057" fmla="*/ 21365 h 917639"/>
                    <a:gd name="connsiteX1058" fmla="*/ 555520 w 775047"/>
                    <a:gd name="connsiteY1058" fmla="*/ 20988 h 917639"/>
                    <a:gd name="connsiteX1059" fmla="*/ 555520 w 775047"/>
                    <a:gd name="connsiteY1059" fmla="*/ 20611 h 917639"/>
                    <a:gd name="connsiteX1060" fmla="*/ 555260 w 775047"/>
                    <a:gd name="connsiteY1060" fmla="*/ 20171 h 917639"/>
                    <a:gd name="connsiteX1061" fmla="*/ 555455 w 775047"/>
                    <a:gd name="connsiteY1061" fmla="*/ 19857 h 917639"/>
                    <a:gd name="connsiteX1062" fmla="*/ 555834 w 775047"/>
                    <a:gd name="connsiteY1062" fmla="*/ 19794 h 917639"/>
                    <a:gd name="connsiteX1063" fmla="*/ 556288 w 775047"/>
                    <a:gd name="connsiteY1063" fmla="*/ 19857 h 917639"/>
                    <a:gd name="connsiteX1064" fmla="*/ 556667 w 775047"/>
                    <a:gd name="connsiteY1064" fmla="*/ 20171 h 917639"/>
                    <a:gd name="connsiteX1065" fmla="*/ 557046 w 775047"/>
                    <a:gd name="connsiteY1065" fmla="*/ 20359 h 917639"/>
                    <a:gd name="connsiteX1066" fmla="*/ 557424 w 775047"/>
                    <a:gd name="connsiteY1066" fmla="*/ 20234 h 917639"/>
                    <a:gd name="connsiteX1067" fmla="*/ 558144 w 775047"/>
                    <a:gd name="connsiteY1067" fmla="*/ 19668 h 917639"/>
                    <a:gd name="connsiteX1068" fmla="*/ 558977 w 775047"/>
                    <a:gd name="connsiteY1068" fmla="*/ 19794 h 917639"/>
                    <a:gd name="connsiteX1069" fmla="*/ 559237 w 775047"/>
                    <a:gd name="connsiteY1069" fmla="*/ 19417 h 917639"/>
                    <a:gd name="connsiteX1070" fmla="*/ 559172 w 775047"/>
                    <a:gd name="connsiteY1070" fmla="*/ 19102 h 917639"/>
                    <a:gd name="connsiteX1071" fmla="*/ 558977 w 775047"/>
                    <a:gd name="connsiteY1071" fmla="*/ 18788 h 917639"/>
                    <a:gd name="connsiteX1072" fmla="*/ 559107 w 775047"/>
                    <a:gd name="connsiteY1072" fmla="*/ 18475 h 917639"/>
                    <a:gd name="connsiteX1073" fmla="*/ 559675 w 775047"/>
                    <a:gd name="connsiteY1073" fmla="*/ 18349 h 917639"/>
                    <a:gd name="connsiteX1074" fmla="*/ 560130 w 775047"/>
                    <a:gd name="connsiteY1074" fmla="*/ 18034 h 917639"/>
                    <a:gd name="connsiteX1075" fmla="*/ 560194 w 775047"/>
                    <a:gd name="connsiteY1075" fmla="*/ 17595 h 917639"/>
                    <a:gd name="connsiteX1076" fmla="*/ 560520 w 775047"/>
                    <a:gd name="connsiteY1076" fmla="*/ 17029 h 917639"/>
                    <a:gd name="connsiteX1077" fmla="*/ 560650 w 775047"/>
                    <a:gd name="connsiteY1077" fmla="*/ 16841 h 917639"/>
                    <a:gd name="connsiteX1078" fmla="*/ 561104 w 775047"/>
                    <a:gd name="connsiteY1078" fmla="*/ 16777 h 917639"/>
                    <a:gd name="connsiteX1079" fmla="*/ 561483 w 775047"/>
                    <a:gd name="connsiteY1079" fmla="*/ 16777 h 917639"/>
                    <a:gd name="connsiteX1080" fmla="*/ 561678 w 775047"/>
                    <a:gd name="connsiteY1080" fmla="*/ 17217 h 917639"/>
                    <a:gd name="connsiteX1081" fmla="*/ 562057 w 775047"/>
                    <a:gd name="connsiteY1081" fmla="*/ 17154 h 917639"/>
                    <a:gd name="connsiteX1082" fmla="*/ 562436 w 775047"/>
                    <a:gd name="connsiteY1082" fmla="*/ 16840 h 917639"/>
                    <a:gd name="connsiteX1083" fmla="*/ 562306 w 775047"/>
                    <a:gd name="connsiteY1083" fmla="*/ 16275 h 917639"/>
                    <a:gd name="connsiteX1084" fmla="*/ 562436 w 775047"/>
                    <a:gd name="connsiteY1084" fmla="*/ 15611 h 917639"/>
                    <a:gd name="connsiteX1085" fmla="*/ 562436 w 775047"/>
                    <a:gd name="connsiteY1085" fmla="*/ 15109 h 917639"/>
                    <a:gd name="connsiteX1086" fmla="*/ 562815 w 775047"/>
                    <a:gd name="connsiteY1086" fmla="*/ 14732 h 917639"/>
                    <a:gd name="connsiteX1087" fmla="*/ 563534 w 775047"/>
                    <a:gd name="connsiteY1087" fmla="*/ 14480 h 917639"/>
                    <a:gd name="connsiteX1088" fmla="*/ 563859 w 775047"/>
                    <a:gd name="connsiteY1088" fmla="*/ 14167 h 917639"/>
                    <a:gd name="connsiteX1089" fmla="*/ 563729 w 775047"/>
                    <a:gd name="connsiteY1089" fmla="*/ 13664 h 917639"/>
                    <a:gd name="connsiteX1090" fmla="*/ 563664 w 775047"/>
                    <a:gd name="connsiteY1090" fmla="*/ 13161 h 917639"/>
                    <a:gd name="connsiteX1091" fmla="*/ 563469 w 775047"/>
                    <a:gd name="connsiteY1091" fmla="*/ 12658 h 917639"/>
                    <a:gd name="connsiteX1092" fmla="*/ 563144 w 775047"/>
                    <a:gd name="connsiteY1092" fmla="*/ 12281 h 917639"/>
                    <a:gd name="connsiteX1093" fmla="*/ 563079 w 775047"/>
                    <a:gd name="connsiteY1093" fmla="*/ 11842 h 917639"/>
                    <a:gd name="connsiteX1094" fmla="*/ 563339 w 775047"/>
                    <a:gd name="connsiteY1094" fmla="*/ 11465 h 917639"/>
                    <a:gd name="connsiteX1095" fmla="*/ 563339 w 775047"/>
                    <a:gd name="connsiteY1095" fmla="*/ 10900 h 917639"/>
                    <a:gd name="connsiteX1096" fmla="*/ 563079 w 775047"/>
                    <a:gd name="connsiteY1096" fmla="*/ 10523 h 917639"/>
                    <a:gd name="connsiteX1097" fmla="*/ 562753 w 775047"/>
                    <a:gd name="connsiteY1097" fmla="*/ 10083 h 917639"/>
                    <a:gd name="connsiteX1098" fmla="*/ 562494 w 775047"/>
                    <a:gd name="connsiteY1098" fmla="*/ 9895 h 917639"/>
                    <a:gd name="connsiteX1099" fmla="*/ 562559 w 775047"/>
                    <a:gd name="connsiteY1099" fmla="*/ 9581 h 917639"/>
                    <a:gd name="connsiteX1100" fmla="*/ 563013 w 775047"/>
                    <a:gd name="connsiteY1100" fmla="*/ 9078 h 917639"/>
                    <a:gd name="connsiteX1101" fmla="*/ 563468 w 775047"/>
                    <a:gd name="connsiteY1101" fmla="*/ 8827 h 917639"/>
                    <a:gd name="connsiteX1102" fmla="*/ 563998 w 775047"/>
                    <a:gd name="connsiteY1102" fmla="*/ 8827 h 917639"/>
                    <a:gd name="connsiteX1103" fmla="*/ 564528 w 775047"/>
                    <a:gd name="connsiteY1103" fmla="*/ 8764 h 917639"/>
                    <a:gd name="connsiteX1104" fmla="*/ 564982 w 775047"/>
                    <a:gd name="connsiteY1104" fmla="*/ 8450 h 917639"/>
                    <a:gd name="connsiteX1105" fmla="*/ 565178 w 775047"/>
                    <a:gd name="connsiteY1105" fmla="*/ 7947 h 917639"/>
                    <a:gd name="connsiteX1106" fmla="*/ 565632 w 775047"/>
                    <a:gd name="connsiteY1106" fmla="*/ 7822 h 917639"/>
                    <a:gd name="connsiteX1107" fmla="*/ 566162 w 775047"/>
                    <a:gd name="connsiteY1107" fmla="*/ 7947 h 917639"/>
                    <a:gd name="connsiteX1108" fmla="*/ 566357 w 775047"/>
                    <a:gd name="connsiteY1108" fmla="*/ 7884 h 917639"/>
                    <a:gd name="connsiteX1109" fmla="*/ 566736 w 775047"/>
                    <a:gd name="connsiteY1109" fmla="*/ 7570 h 917639"/>
                    <a:gd name="connsiteX1110" fmla="*/ 566931 w 775047"/>
                    <a:gd name="connsiteY1110" fmla="*/ 7193 h 917639"/>
                    <a:gd name="connsiteX1111" fmla="*/ 566931 w 775047"/>
                    <a:gd name="connsiteY1111" fmla="*/ 6816 h 917639"/>
                    <a:gd name="connsiteX1112" fmla="*/ 567126 w 775047"/>
                    <a:gd name="connsiteY1112" fmla="*/ 6377 h 917639"/>
                    <a:gd name="connsiteX1113" fmla="*/ 567191 w 775047"/>
                    <a:gd name="connsiteY1113" fmla="*/ 6189 h 917639"/>
                    <a:gd name="connsiteX1114" fmla="*/ 567646 w 775047"/>
                    <a:gd name="connsiteY1114" fmla="*/ 6377 h 917639"/>
                    <a:gd name="connsiteX1115" fmla="*/ 568025 w 775047"/>
                    <a:gd name="connsiteY1115" fmla="*/ 6691 h 917639"/>
                    <a:gd name="connsiteX1116" fmla="*/ 568479 w 775047"/>
                    <a:gd name="connsiteY1116" fmla="*/ 7193 h 917639"/>
                    <a:gd name="connsiteX1117" fmla="*/ 569009 w 775047"/>
                    <a:gd name="connsiteY1117" fmla="*/ 7068 h 917639"/>
                    <a:gd name="connsiteX1118" fmla="*/ 569139 w 775047"/>
                    <a:gd name="connsiteY1118" fmla="*/ 6628 h 917639"/>
                    <a:gd name="connsiteX1119" fmla="*/ 569139 w 775047"/>
                    <a:gd name="connsiteY1119" fmla="*/ 6063 h 917639"/>
                    <a:gd name="connsiteX1120" fmla="*/ 569400 w 775047"/>
                    <a:gd name="connsiteY1120" fmla="*/ 5435 h 917639"/>
                    <a:gd name="connsiteX1121" fmla="*/ 569595 w 775047"/>
                    <a:gd name="connsiteY1121" fmla="*/ 4996 h 917639"/>
                    <a:gd name="connsiteX1122" fmla="*/ 569973 w 775047"/>
                    <a:gd name="connsiteY1122" fmla="*/ 4619 h 917639"/>
                    <a:gd name="connsiteX1123" fmla="*/ 570352 w 775047"/>
                    <a:gd name="connsiteY1123" fmla="*/ 4807 h 917639"/>
                    <a:gd name="connsiteX1124" fmla="*/ 570613 w 775047"/>
                    <a:gd name="connsiteY1124" fmla="*/ 5059 h 917639"/>
                    <a:gd name="connsiteX1125" fmla="*/ 571408 w 775047"/>
                    <a:gd name="connsiteY1125" fmla="*/ 5121 h 917639"/>
                    <a:gd name="connsiteX1126" fmla="*/ 571786 w 775047"/>
                    <a:gd name="connsiteY1126" fmla="*/ 4619 h 917639"/>
                    <a:gd name="connsiteX1127" fmla="*/ 572241 w 775047"/>
                    <a:gd name="connsiteY1127" fmla="*/ 3991 h 917639"/>
                    <a:gd name="connsiteX1128" fmla="*/ 572501 w 775047"/>
                    <a:gd name="connsiteY1128" fmla="*/ 3551 h 917639"/>
                    <a:gd name="connsiteX1129" fmla="*/ 572826 w 775047"/>
                    <a:gd name="connsiteY1129" fmla="*/ 3174 h 917639"/>
                    <a:gd name="connsiteX1130" fmla="*/ 572762 w 775047"/>
                    <a:gd name="connsiteY1130" fmla="*/ 2798 h 917639"/>
                    <a:gd name="connsiteX1131" fmla="*/ 572383 w 775047"/>
                    <a:gd name="connsiteY1131" fmla="*/ 2484 h 917639"/>
                    <a:gd name="connsiteX1132" fmla="*/ 572122 w 775047"/>
                    <a:gd name="connsiteY1132" fmla="*/ 2044 h 917639"/>
                    <a:gd name="connsiteX1133" fmla="*/ 571992 w 775047"/>
                    <a:gd name="connsiteY1133" fmla="*/ 1668 h 917639"/>
                    <a:gd name="connsiteX1134" fmla="*/ 572318 w 775047"/>
                    <a:gd name="connsiteY1134" fmla="*/ 1417 h 917639"/>
                    <a:gd name="connsiteX1135" fmla="*/ 572961 w 775047"/>
                    <a:gd name="connsiteY1135" fmla="*/ 1479 h 917639"/>
                    <a:gd name="connsiteX1136" fmla="*/ 573530 w 775047"/>
                    <a:gd name="connsiteY1136" fmla="*/ 1605 h 917639"/>
                    <a:gd name="connsiteX1137" fmla="*/ 573660 w 775047"/>
                    <a:gd name="connsiteY1137" fmla="*/ 1856 h 917639"/>
                    <a:gd name="connsiteX1138" fmla="*/ 573855 w 775047"/>
                    <a:gd name="connsiteY1138" fmla="*/ 2170 h 917639"/>
                    <a:gd name="connsiteX1139" fmla="*/ 574234 w 775047"/>
                    <a:gd name="connsiteY1139" fmla="*/ 2422 h 917639"/>
                    <a:gd name="connsiteX1140" fmla="*/ 574559 w 775047"/>
                    <a:gd name="connsiteY1140" fmla="*/ 2296 h 917639"/>
                    <a:gd name="connsiteX1141" fmla="*/ 574688 w 775047"/>
                    <a:gd name="connsiteY1141" fmla="*/ 1633 h 917639"/>
                    <a:gd name="connsiteX1142" fmla="*/ 574688 w 775047"/>
                    <a:gd name="connsiteY1142" fmla="*/ 1193 h 917639"/>
                    <a:gd name="connsiteX1143" fmla="*/ 574493 w 775047"/>
                    <a:gd name="connsiteY1143" fmla="*/ 816 h 917639"/>
                    <a:gd name="connsiteX1144" fmla="*/ 574688 w 775047"/>
                    <a:gd name="connsiteY1144" fmla="*/ 628 h 917639"/>
                    <a:gd name="connsiteX1145" fmla="*/ 575219 w 775047"/>
                    <a:gd name="connsiteY1145" fmla="*/ 690 h 917639"/>
                    <a:gd name="connsiteX1146" fmla="*/ 575863 w 775047"/>
                    <a:gd name="connsiteY1146" fmla="*/ 1130 h 917639"/>
                    <a:gd name="connsiteX1147" fmla="*/ 576317 w 775047"/>
                    <a:gd name="connsiteY1147" fmla="*/ 1193 h 917639"/>
                    <a:gd name="connsiteX1148" fmla="*/ 576512 w 775047"/>
                    <a:gd name="connsiteY1148" fmla="*/ 754 h 917639"/>
                    <a:gd name="connsiteX1149" fmla="*/ 577421 w 775047"/>
                    <a:gd name="connsiteY1149" fmla="*/ 440 h 917639"/>
                    <a:gd name="connsiteX1150" fmla="*/ 578216 w 775047"/>
                    <a:gd name="connsiteY1150" fmla="*/ 942 h 917639"/>
                    <a:gd name="connsiteX1151" fmla="*/ 578784 w 775047"/>
                    <a:gd name="connsiteY1151" fmla="*/ 628 h 917639"/>
                    <a:gd name="connsiteX1152" fmla="*/ 579428 w 775047"/>
                    <a:gd name="connsiteY1152" fmla="*/ 1005 h 917639"/>
                    <a:gd name="connsiteX1153" fmla="*/ 579958 w 775047"/>
                    <a:gd name="connsiteY1153" fmla="*/ 1068 h 917639"/>
                    <a:gd name="connsiteX1154" fmla="*/ 580088 w 775047"/>
                    <a:gd name="connsiteY1154" fmla="*/ 754 h 917639"/>
                    <a:gd name="connsiteX1155" fmla="*/ 580088 w 775047"/>
                    <a:gd name="connsiteY1155" fmla="*/ 314 h 917639"/>
                    <a:gd name="connsiteX1156" fmla="*/ 580283 w 775047"/>
                    <a:gd name="connsiteY1156" fmla="*/ 0 h 917639"/>
                    <a:gd name="connsiteX1157" fmla="*/ 581003 w 775047"/>
                    <a:gd name="connsiteY1157" fmla="*/ 377 h 917639"/>
                    <a:gd name="connsiteX1158" fmla="*/ 581308 w 775047"/>
                    <a:gd name="connsiteY1158" fmla="*/ 569 h 917639"/>
                    <a:gd name="connsiteX1159" fmla="*/ 581683 w 775047"/>
                    <a:gd name="connsiteY1159" fmla="*/ 800 h 917639"/>
                    <a:gd name="connsiteX1160" fmla="*/ 624185 w 775047"/>
                    <a:gd name="connsiteY1160" fmla="*/ 45565 h 917639"/>
                    <a:gd name="connsiteX1161" fmla="*/ 649468 w 775047"/>
                    <a:gd name="connsiteY1161" fmla="*/ 71452 h 917639"/>
                    <a:gd name="connsiteX1162" fmla="*/ 638845 w 775047"/>
                    <a:gd name="connsiteY1162" fmla="*/ 94956 h 917639"/>
                    <a:gd name="connsiteX1163" fmla="*/ 594594 w 775047"/>
                    <a:gd name="connsiteY1163" fmla="*/ 116230 h 917639"/>
                    <a:gd name="connsiteX1164" fmla="*/ 594882 w 775047"/>
                    <a:gd name="connsiteY1164" fmla="*/ 126370 h 917639"/>
                    <a:gd name="connsiteX1165" fmla="*/ 599839 w 775047"/>
                    <a:gd name="connsiteY1165" fmla="*/ 124711 h 917639"/>
                    <a:gd name="connsiteX1166" fmla="*/ 613181 w 775047"/>
                    <a:gd name="connsiteY1166" fmla="*/ 147777 h 917639"/>
                    <a:gd name="connsiteX1167" fmla="*/ 591939 w 775047"/>
                    <a:gd name="connsiteY1167" fmla="*/ 168375 h 917639"/>
                    <a:gd name="connsiteX1168" fmla="*/ 596408 w 775047"/>
                    <a:gd name="connsiteY1168" fmla="*/ 173750 h 917639"/>
                    <a:gd name="connsiteX1169" fmla="*/ 564649 w 775047"/>
                    <a:gd name="connsiteY1169" fmla="*/ 212516 h 917639"/>
                    <a:gd name="connsiteX1170" fmla="*/ 573564 w 775047"/>
                    <a:gd name="connsiteY1170" fmla="*/ 222092 h 917639"/>
                    <a:gd name="connsiteX1171" fmla="*/ 585728 w 775047"/>
                    <a:gd name="connsiteY1171" fmla="*/ 226604 h 917639"/>
                    <a:gd name="connsiteX1172" fmla="*/ 600396 w 775047"/>
                    <a:gd name="connsiteY1172" fmla="*/ 214507 h 917639"/>
                    <a:gd name="connsiteX1173" fmla="*/ 614238 w 775047"/>
                    <a:gd name="connsiteY1173" fmla="*/ 220877 h 917639"/>
                    <a:gd name="connsiteX1174" fmla="*/ 614420 w 775047"/>
                    <a:gd name="connsiteY1174" fmla="*/ 221674 h 917639"/>
                    <a:gd name="connsiteX1175" fmla="*/ 614160 w 775047"/>
                    <a:gd name="connsiteY1175" fmla="*/ 222117 h 917639"/>
                    <a:gd name="connsiteX1176" fmla="*/ 613965 w 775047"/>
                    <a:gd name="connsiteY1176" fmla="*/ 222561 h 917639"/>
                    <a:gd name="connsiteX1177" fmla="*/ 613835 w 775047"/>
                    <a:gd name="connsiteY1177" fmla="*/ 223131 h 917639"/>
                    <a:gd name="connsiteX1178" fmla="*/ 613575 w 775047"/>
                    <a:gd name="connsiteY1178" fmla="*/ 223574 h 917639"/>
                    <a:gd name="connsiteX1179" fmla="*/ 613640 w 775047"/>
                    <a:gd name="connsiteY1179" fmla="*/ 224081 h 917639"/>
                    <a:gd name="connsiteX1180" fmla="*/ 613965 w 775047"/>
                    <a:gd name="connsiteY1180" fmla="*/ 224271 h 917639"/>
                    <a:gd name="connsiteX1181" fmla="*/ 614344 w 775047"/>
                    <a:gd name="connsiteY1181" fmla="*/ 224271 h 917639"/>
                    <a:gd name="connsiteX1182" fmla="*/ 614669 w 775047"/>
                    <a:gd name="connsiteY1182" fmla="*/ 223955 h 917639"/>
                    <a:gd name="connsiteX1183" fmla="*/ 615048 w 775047"/>
                    <a:gd name="connsiteY1183" fmla="*/ 223638 h 917639"/>
                    <a:gd name="connsiteX1184" fmla="*/ 615373 w 775047"/>
                    <a:gd name="connsiteY1184" fmla="*/ 223258 h 917639"/>
                    <a:gd name="connsiteX1185" fmla="*/ 616017 w 775047"/>
                    <a:gd name="connsiteY1185" fmla="*/ 223258 h 917639"/>
                    <a:gd name="connsiteX1186" fmla="*/ 616471 w 775047"/>
                    <a:gd name="connsiteY1186" fmla="*/ 223764 h 917639"/>
                    <a:gd name="connsiteX1187" fmla="*/ 616601 w 775047"/>
                    <a:gd name="connsiteY1187" fmla="*/ 224398 h 917639"/>
                    <a:gd name="connsiteX1188" fmla="*/ 616601 w 775047"/>
                    <a:gd name="connsiteY1188" fmla="*/ 224714 h 917639"/>
                    <a:gd name="connsiteX1189" fmla="*/ 616222 w 775047"/>
                    <a:gd name="connsiteY1189" fmla="*/ 225095 h 917639"/>
                    <a:gd name="connsiteX1190" fmla="*/ 615692 w 775047"/>
                    <a:gd name="connsiteY1190" fmla="*/ 225475 h 917639"/>
                    <a:gd name="connsiteX1191" fmla="*/ 615692 w 775047"/>
                    <a:gd name="connsiteY1191" fmla="*/ 225856 h 917639"/>
                    <a:gd name="connsiteX1192" fmla="*/ 616222 w 775047"/>
                    <a:gd name="connsiteY1192" fmla="*/ 225792 h 917639"/>
                    <a:gd name="connsiteX1193" fmla="*/ 616352 w 775047"/>
                    <a:gd name="connsiteY1193" fmla="*/ 226108 h 917639"/>
                    <a:gd name="connsiteX1194" fmla="*/ 616157 w 775047"/>
                    <a:gd name="connsiteY1194" fmla="*/ 226489 h 917639"/>
                    <a:gd name="connsiteX1195" fmla="*/ 615832 w 775047"/>
                    <a:gd name="connsiteY1195" fmla="*/ 226552 h 917639"/>
                    <a:gd name="connsiteX1196" fmla="*/ 615962 w 775047"/>
                    <a:gd name="connsiteY1196" fmla="*/ 226869 h 917639"/>
                    <a:gd name="connsiteX1197" fmla="*/ 616287 w 775047"/>
                    <a:gd name="connsiteY1197" fmla="*/ 226806 h 917639"/>
                    <a:gd name="connsiteX1198" fmla="*/ 616742 w 775047"/>
                    <a:gd name="connsiteY1198" fmla="*/ 226742 h 917639"/>
                    <a:gd name="connsiteX1199" fmla="*/ 617196 w 775047"/>
                    <a:gd name="connsiteY1199" fmla="*/ 226932 h 917639"/>
                    <a:gd name="connsiteX1200" fmla="*/ 617326 w 775047"/>
                    <a:gd name="connsiteY1200" fmla="*/ 227249 h 917639"/>
                    <a:gd name="connsiteX1201" fmla="*/ 617521 w 775047"/>
                    <a:gd name="connsiteY1201" fmla="*/ 227692 h 917639"/>
                    <a:gd name="connsiteX1202" fmla="*/ 618089 w 775047"/>
                    <a:gd name="connsiteY1202" fmla="*/ 228009 h 917639"/>
                    <a:gd name="connsiteX1203" fmla="*/ 618468 w 775047"/>
                    <a:gd name="connsiteY1203" fmla="*/ 227946 h 917639"/>
                    <a:gd name="connsiteX1204" fmla="*/ 618998 w 775047"/>
                    <a:gd name="connsiteY1204" fmla="*/ 227565 h 917639"/>
                    <a:gd name="connsiteX1205" fmla="*/ 619528 w 775047"/>
                    <a:gd name="connsiteY1205" fmla="*/ 227376 h 917639"/>
                    <a:gd name="connsiteX1206" fmla="*/ 619983 w 775047"/>
                    <a:gd name="connsiteY1206" fmla="*/ 227312 h 917639"/>
                    <a:gd name="connsiteX1207" fmla="*/ 620437 w 775047"/>
                    <a:gd name="connsiteY1207" fmla="*/ 227376 h 917639"/>
                    <a:gd name="connsiteX1208" fmla="*/ 620762 w 775047"/>
                    <a:gd name="connsiteY1208" fmla="*/ 227946 h 917639"/>
                    <a:gd name="connsiteX1209" fmla="*/ 620957 w 775047"/>
                    <a:gd name="connsiteY1209" fmla="*/ 228453 h 917639"/>
                    <a:gd name="connsiteX1210" fmla="*/ 621087 w 775047"/>
                    <a:gd name="connsiteY1210" fmla="*/ 229086 h 917639"/>
                    <a:gd name="connsiteX1211" fmla="*/ 621152 w 775047"/>
                    <a:gd name="connsiteY1211" fmla="*/ 229720 h 917639"/>
                    <a:gd name="connsiteX1212" fmla="*/ 621152 w 775047"/>
                    <a:gd name="connsiteY1212" fmla="*/ 230450 h 917639"/>
                    <a:gd name="connsiteX1213" fmla="*/ 620957 w 775047"/>
                    <a:gd name="connsiteY1213" fmla="*/ 231084 h 917639"/>
                    <a:gd name="connsiteX1214" fmla="*/ 620828 w 775047"/>
                    <a:gd name="connsiteY1214" fmla="*/ 231591 h 917639"/>
                    <a:gd name="connsiteX1215" fmla="*/ 620503 w 775047"/>
                    <a:gd name="connsiteY1215" fmla="*/ 231717 h 917639"/>
                    <a:gd name="connsiteX1216" fmla="*/ 619972 w 775047"/>
                    <a:gd name="connsiteY1216" fmla="*/ 231591 h 917639"/>
                    <a:gd name="connsiteX1217" fmla="*/ 619328 w 775047"/>
                    <a:gd name="connsiteY1217" fmla="*/ 231401 h 917639"/>
                    <a:gd name="connsiteX1218" fmla="*/ 618874 w 775047"/>
                    <a:gd name="connsiteY1218" fmla="*/ 231338 h 917639"/>
                    <a:gd name="connsiteX1219" fmla="*/ 618306 w 775047"/>
                    <a:gd name="connsiteY1219" fmla="*/ 231274 h 917639"/>
                    <a:gd name="connsiteX1220" fmla="*/ 617776 w 775047"/>
                    <a:gd name="connsiteY1220" fmla="*/ 231528 h 917639"/>
                    <a:gd name="connsiteX1221" fmla="*/ 617450 w 775047"/>
                    <a:gd name="connsiteY1221" fmla="*/ 231908 h 917639"/>
                    <a:gd name="connsiteX1222" fmla="*/ 617191 w 775047"/>
                    <a:gd name="connsiteY1222" fmla="*/ 232352 h 917639"/>
                    <a:gd name="connsiteX1223" fmla="*/ 617386 w 775047"/>
                    <a:gd name="connsiteY1223" fmla="*/ 232985 h 917639"/>
                    <a:gd name="connsiteX1224" fmla="*/ 617840 w 775047"/>
                    <a:gd name="connsiteY1224" fmla="*/ 233302 h 917639"/>
                    <a:gd name="connsiteX1225" fmla="*/ 618484 w 775047"/>
                    <a:gd name="connsiteY1225" fmla="*/ 233302 h 917639"/>
                    <a:gd name="connsiteX1226" fmla="*/ 619014 w 775047"/>
                    <a:gd name="connsiteY1226" fmla="*/ 233176 h 917639"/>
                    <a:gd name="connsiteX1227" fmla="*/ 619393 w 775047"/>
                    <a:gd name="connsiteY1227" fmla="*/ 233049 h 917639"/>
                    <a:gd name="connsiteX1228" fmla="*/ 619961 w 775047"/>
                    <a:gd name="connsiteY1228" fmla="*/ 233238 h 917639"/>
                    <a:gd name="connsiteX1229" fmla="*/ 620221 w 775047"/>
                    <a:gd name="connsiteY1229" fmla="*/ 233492 h 917639"/>
                    <a:gd name="connsiteX1230" fmla="*/ 620091 w 775047"/>
                    <a:gd name="connsiteY1230" fmla="*/ 233935 h 917639"/>
                    <a:gd name="connsiteX1231" fmla="*/ 619961 w 775047"/>
                    <a:gd name="connsiteY1231" fmla="*/ 234189 h 917639"/>
                    <a:gd name="connsiteX1232" fmla="*/ 619961 w 775047"/>
                    <a:gd name="connsiteY1232" fmla="*/ 234570 h 917639"/>
                    <a:gd name="connsiteX1233" fmla="*/ 620026 w 775047"/>
                    <a:gd name="connsiteY1233" fmla="*/ 235076 h 917639"/>
                    <a:gd name="connsiteX1234" fmla="*/ 620221 w 775047"/>
                    <a:gd name="connsiteY1234" fmla="*/ 235520 h 917639"/>
                    <a:gd name="connsiteX1235" fmla="*/ 620600 w 775047"/>
                    <a:gd name="connsiteY1235" fmla="*/ 235900 h 917639"/>
                    <a:gd name="connsiteX1236" fmla="*/ 620925 w 775047"/>
                    <a:gd name="connsiteY1236" fmla="*/ 236217 h 917639"/>
                    <a:gd name="connsiteX1237" fmla="*/ 620990 w 775047"/>
                    <a:gd name="connsiteY1237" fmla="*/ 236534 h 917639"/>
                    <a:gd name="connsiteX1238" fmla="*/ 620860 w 775047"/>
                    <a:gd name="connsiteY1238" fmla="*/ 236851 h 917639"/>
                    <a:gd name="connsiteX1239" fmla="*/ 620600 w 775047"/>
                    <a:gd name="connsiteY1239" fmla="*/ 237294 h 917639"/>
                    <a:gd name="connsiteX1240" fmla="*/ 620032 w 775047"/>
                    <a:gd name="connsiteY1240" fmla="*/ 237738 h 917639"/>
                    <a:gd name="connsiteX1241" fmla="*/ 619707 w 775047"/>
                    <a:gd name="connsiteY1241" fmla="*/ 238119 h 917639"/>
                    <a:gd name="connsiteX1242" fmla="*/ 619398 w 775047"/>
                    <a:gd name="connsiteY1242" fmla="*/ 238543 h 917639"/>
                    <a:gd name="connsiteX1243" fmla="*/ 619398 w 775047"/>
                    <a:gd name="connsiteY1243" fmla="*/ 239114 h 917639"/>
                    <a:gd name="connsiteX1244" fmla="*/ 619929 w 775047"/>
                    <a:gd name="connsiteY1244" fmla="*/ 239558 h 917639"/>
                    <a:gd name="connsiteX1245" fmla="*/ 620572 w 775047"/>
                    <a:gd name="connsiteY1245" fmla="*/ 239748 h 917639"/>
                    <a:gd name="connsiteX1246" fmla="*/ 621103 w 775047"/>
                    <a:gd name="connsiteY1246" fmla="*/ 239938 h 917639"/>
                    <a:gd name="connsiteX1247" fmla="*/ 621746 w 775047"/>
                    <a:gd name="connsiteY1247" fmla="*/ 240191 h 917639"/>
                    <a:gd name="connsiteX1248" fmla="*/ 622315 w 775047"/>
                    <a:gd name="connsiteY1248" fmla="*/ 240572 h 917639"/>
                    <a:gd name="connsiteX1249" fmla="*/ 622574 w 775047"/>
                    <a:gd name="connsiteY1249" fmla="*/ 240952 h 917639"/>
                    <a:gd name="connsiteX1250" fmla="*/ 622315 w 775047"/>
                    <a:gd name="connsiteY1250" fmla="*/ 241206 h 917639"/>
                    <a:gd name="connsiteX1251" fmla="*/ 621595 w 775047"/>
                    <a:gd name="connsiteY1251" fmla="*/ 241396 h 917639"/>
                    <a:gd name="connsiteX1252" fmla="*/ 621065 w 775047"/>
                    <a:gd name="connsiteY1252" fmla="*/ 241586 h 917639"/>
                    <a:gd name="connsiteX1253" fmla="*/ 620042 w 775047"/>
                    <a:gd name="connsiteY1253" fmla="*/ 241459 h 917639"/>
                    <a:gd name="connsiteX1254" fmla="*/ 619133 w 775047"/>
                    <a:gd name="connsiteY1254" fmla="*/ 241523 h 917639"/>
                    <a:gd name="connsiteX1255" fmla="*/ 618111 w 775047"/>
                    <a:gd name="connsiteY1255" fmla="*/ 241713 h 917639"/>
                    <a:gd name="connsiteX1256" fmla="*/ 617278 w 775047"/>
                    <a:gd name="connsiteY1256" fmla="*/ 242220 h 917639"/>
                    <a:gd name="connsiteX1257" fmla="*/ 616710 w 775047"/>
                    <a:gd name="connsiteY1257" fmla="*/ 242791 h 917639"/>
                    <a:gd name="connsiteX1258" fmla="*/ 616580 w 775047"/>
                    <a:gd name="connsiteY1258" fmla="*/ 243298 h 917639"/>
                    <a:gd name="connsiteX1259" fmla="*/ 616775 w 775047"/>
                    <a:gd name="connsiteY1259" fmla="*/ 243868 h 917639"/>
                    <a:gd name="connsiteX1260" fmla="*/ 617229 w 775047"/>
                    <a:gd name="connsiteY1260" fmla="*/ 244059 h 917639"/>
                    <a:gd name="connsiteX1261" fmla="*/ 617949 w 775047"/>
                    <a:gd name="connsiteY1261" fmla="*/ 243805 h 917639"/>
                    <a:gd name="connsiteX1262" fmla="*/ 618782 w 775047"/>
                    <a:gd name="connsiteY1262" fmla="*/ 243615 h 917639"/>
                    <a:gd name="connsiteX1263" fmla="*/ 619350 w 775047"/>
                    <a:gd name="connsiteY1263" fmla="*/ 243615 h 917639"/>
                    <a:gd name="connsiteX1264" fmla="*/ 619918 w 775047"/>
                    <a:gd name="connsiteY1264" fmla="*/ 243615 h 917639"/>
                    <a:gd name="connsiteX1265" fmla="*/ 620372 w 775047"/>
                    <a:gd name="connsiteY1265" fmla="*/ 243805 h 917639"/>
                    <a:gd name="connsiteX1266" fmla="*/ 620827 w 775047"/>
                    <a:gd name="connsiteY1266" fmla="*/ 244249 h 917639"/>
                    <a:gd name="connsiteX1267" fmla="*/ 621206 w 775047"/>
                    <a:gd name="connsiteY1267" fmla="*/ 244819 h 917639"/>
                    <a:gd name="connsiteX1268" fmla="*/ 621271 w 775047"/>
                    <a:gd name="connsiteY1268" fmla="*/ 245327 h 917639"/>
                    <a:gd name="connsiteX1269" fmla="*/ 621271 w 775047"/>
                    <a:gd name="connsiteY1269" fmla="*/ 245580 h 917639"/>
                    <a:gd name="connsiteX1270" fmla="*/ 620946 w 775047"/>
                    <a:gd name="connsiteY1270" fmla="*/ 245961 h 917639"/>
                    <a:gd name="connsiteX1271" fmla="*/ 620416 w 775047"/>
                    <a:gd name="connsiteY1271" fmla="*/ 246024 h 917639"/>
                    <a:gd name="connsiteX1272" fmla="*/ 620091 w 775047"/>
                    <a:gd name="connsiteY1272" fmla="*/ 245644 h 917639"/>
                    <a:gd name="connsiteX1273" fmla="*/ 619636 w 775047"/>
                    <a:gd name="connsiteY1273" fmla="*/ 245263 h 917639"/>
                    <a:gd name="connsiteX1274" fmla="*/ 619068 w 775047"/>
                    <a:gd name="connsiteY1274" fmla="*/ 244946 h 917639"/>
                    <a:gd name="connsiteX1275" fmla="*/ 618689 w 775047"/>
                    <a:gd name="connsiteY1275" fmla="*/ 244756 h 917639"/>
                    <a:gd name="connsiteX1276" fmla="*/ 618045 w 775047"/>
                    <a:gd name="connsiteY1276" fmla="*/ 244946 h 917639"/>
                    <a:gd name="connsiteX1277" fmla="*/ 617785 w 775047"/>
                    <a:gd name="connsiteY1277" fmla="*/ 245327 h 917639"/>
                    <a:gd name="connsiteX1278" fmla="*/ 617916 w 775047"/>
                    <a:gd name="connsiteY1278" fmla="*/ 245644 h 917639"/>
                    <a:gd name="connsiteX1279" fmla="*/ 618295 w 775047"/>
                    <a:gd name="connsiteY1279" fmla="*/ 245960 h 917639"/>
                    <a:gd name="connsiteX1280" fmla="*/ 618825 w 775047"/>
                    <a:gd name="connsiteY1280" fmla="*/ 246151 h 917639"/>
                    <a:gd name="connsiteX1281" fmla="*/ 619279 w 775047"/>
                    <a:gd name="connsiteY1281" fmla="*/ 246340 h 917639"/>
                    <a:gd name="connsiteX1282" fmla="*/ 619847 w 775047"/>
                    <a:gd name="connsiteY1282" fmla="*/ 246784 h 917639"/>
                    <a:gd name="connsiteX1283" fmla="*/ 620172 w 775047"/>
                    <a:gd name="connsiteY1283" fmla="*/ 247419 h 917639"/>
                    <a:gd name="connsiteX1284" fmla="*/ 620042 w 775047"/>
                    <a:gd name="connsiteY1284" fmla="*/ 247863 h 917639"/>
                    <a:gd name="connsiteX1285" fmla="*/ 619663 w 775047"/>
                    <a:gd name="connsiteY1285" fmla="*/ 247863 h 917639"/>
                    <a:gd name="connsiteX1286" fmla="*/ 618830 w 775047"/>
                    <a:gd name="connsiteY1286" fmla="*/ 247794 h 917639"/>
                    <a:gd name="connsiteX1287" fmla="*/ 607192 w 775047"/>
                    <a:gd name="connsiteY1287" fmla="*/ 242817 h 917639"/>
                    <a:gd name="connsiteX1288" fmla="*/ 600822 w 775047"/>
                    <a:gd name="connsiteY1288" fmla="*/ 250932 h 917639"/>
                    <a:gd name="connsiteX1289" fmla="*/ 609532 w 775047"/>
                    <a:gd name="connsiteY1289" fmla="*/ 255312 h 917639"/>
                    <a:gd name="connsiteX1290" fmla="*/ 609861 w 775047"/>
                    <a:gd name="connsiteY1290" fmla="*/ 256108 h 917639"/>
                    <a:gd name="connsiteX1291" fmla="*/ 609666 w 775047"/>
                    <a:gd name="connsiteY1291" fmla="*/ 256489 h 917639"/>
                    <a:gd name="connsiteX1292" fmla="*/ 609341 w 775047"/>
                    <a:gd name="connsiteY1292" fmla="*/ 256869 h 917639"/>
                    <a:gd name="connsiteX1293" fmla="*/ 608886 w 775047"/>
                    <a:gd name="connsiteY1293" fmla="*/ 256869 h 917639"/>
                    <a:gd name="connsiteX1294" fmla="*/ 608432 w 775047"/>
                    <a:gd name="connsiteY1294" fmla="*/ 256806 h 917639"/>
                    <a:gd name="connsiteX1295" fmla="*/ 607977 w 775047"/>
                    <a:gd name="connsiteY1295" fmla="*/ 256933 h 917639"/>
                    <a:gd name="connsiteX1296" fmla="*/ 607652 w 775047"/>
                    <a:gd name="connsiteY1296" fmla="*/ 257313 h 917639"/>
                    <a:gd name="connsiteX1297" fmla="*/ 607457 w 775047"/>
                    <a:gd name="connsiteY1297" fmla="*/ 257820 h 917639"/>
                    <a:gd name="connsiteX1298" fmla="*/ 607132 w 775047"/>
                    <a:gd name="connsiteY1298" fmla="*/ 258265 h 917639"/>
                    <a:gd name="connsiteX1299" fmla="*/ 606807 w 775047"/>
                    <a:gd name="connsiteY1299" fmla="*/ 258519 h 917639"/>
                    <a:gd name="connsiteX1300" fmla="*/ 606429 w 775047"/>
                    <a:gd name="connsiteY1300" fmla="*/ 258709 h 917639"/>
                    <a:gd name="connsiteX1301" fmla="*/ 605709 w 775047"/>
                    <a:gd name="connsiteY1301" fmla="*/ 258899 h 917639"/>
                    <a:gd name="connsiteX1302" fmla="*/ 604989 w 775047"/>
                    <a:gd name="connsiteY1302" fmla="*/ 259217 h 917639"/>
                    <a:gd name="connsiteX1303" fmla="*/ 604535 w 775047"/>
                    <a:gd name="connsiteY1303" fmla="*/ 259724 h 917639"/>
                    <a:gd name="connsiteX1304" fmla="*/ 604470 w 775047"/>
                    <a:gd name="connsiteY1304" fmla="*/ 260167 h 917639"/>
                    <a:gd name="connsiteX1305" fmla="*/ 604535 w 775047"/>
                    <a:gd name="connsiteY1305" fmla="*/ 260675 h 917639"/>
                    <a:gd name="connsiteX1306" fmla="*/ 604914 w 775047"/>
                    <a:gd name="connsiteY1306" fmla="*/ 261246 h 917639"/>
                    <a:gd name="connsiteX1307" fmla="*/ 605558 w 775047"/>
                    <a:gd name="connsiteY1307" fmla="*/ 261690 h 917639"/>
                    <a:gd name="connsiteX1308" fmla="*/ 606088 w 775047"/>
                    <a:gd name="connsiteY1308" fmla="*/ 262007 h 917639"/>
                    <a:gd name="connsiteX1309" fmla="*/ 606467 w 775047"/>
                    <a:gd name="connsiteY1309" fmla="*/ 262515 h 917639"/>
                    <a:gd name="connsiteX1310" fmla="*/ 606467 w 775047"/>
                    <a:gd name="connsiteY1310" fmla="*/ 263086 h 917639"/>
                    <a:gd name="connsiteX1311" fmla="*/ 606402 w 775047"/>
                    <a:gd name="connsiteY1311" fmla="*/ 263594 h 917639"/>
                    <a:gd name="connsiteX1312" fmla="*/ 606023 w 775047"/>
                    <a:gd name="connsiteY1312" fmla="*/ 264228 h 917639"/>
                    <a:gd name="connsiteX1313" fmla="*/ 605455 w 775047"/>
                    <a:gd name="connsiteY1313" fmla="*/ 264799 h 917639"/>
                    <a:gd name="connsiteX1314" fmla="*/ 605130 w 775047"/>
                    <a:gd name="connsiteY1314" fmla="*/ 264799 h 917639"/>
                    <a:gd name="connsiteX1315" fmla="*/ 604751 w 775047"/>
                    <a:gd name="connsiteY1315" fmla="*/ 264481 h 917639"/>
                    <a:gd name="connsiteX1316" fmla="*/ 604372 w 775047"/>
                    <a:gd name="connsiteY1316" fmla="*/ 263974 h 917639"/>
                    <a:gd name="connsiteX1317" fmla="*/ 603652 w 775047"/>
                    <a:gd name="connsiteY1317" fmla="*/ 263530 h 917639"/>
                    <a:gd name="connsiteX1318" fmla="*/ 603122 w 775047"/>
                    <a:gd name="connsiteY1318" fmla="*/ 263530 h 917639"/>
                    <a:gd name="connsiteX1319" fmla="*/ 602478 w 775047"/>
                    <a:gd name="connsiteY1319" fmla="*/ 263466 h 917639"/>
                    <a:gd name="connsiteX1320" fmla="*/ 602153 w 775047"/>
                    <a:gd name="connsiteY1320" fmla="*/ 263530 h 917639"/>
                    <a:gd name="connsiteX1321" fmla="*/ 601958 w 775047"/>
                    <a:gd name="connsiteY1321" fmla="*/ 263784 h 917639"/>
                    <a:gd name="connsiteX1322" fmla="*/ 602088 w 775047"/>
                    <a:gd name="connsiteY1322" fmla="*/ 264101 h 917639"/>
                    <a:gd name="connsiteX1323" fmla="*/ 602543 w 775047"/>
                    <a:gd name="connsiteY1323" fmla="*/ 264228 h 917639"/>
                    <a:gd name="connsiteX1324" fmla="*/ 603187 w 775047"/>
                    <a:gd name="connsiteY1324" fmla="*/ 264609 h 917639"/>
                    <a:gd name="connsiteX1325" fmla="*/ 603717 w 775047"/>
                    <a:gd name="connsiteY1325" fmla="*/ 264926 h 917639"/>
                    <a:gd name="connsiteX1326" fmla="*/ 603912 w 775047"/>
                    <a:gd name="connsiteY1326" fmla="*/ 265243 h 917639"/>
                    <a:gd name="connsiteX1327" fmla="*/ 604042 w 775047"/>
                    <a:gd name="connsiteY1327" fmla="*/ 265751 h 917639"/>
                    <a:gd name="connsiteX1328" fmla="*/ 603717 w 775047"/>
                    <a:gd name="connsiteY1328" fmla="*/ 266068 h 917639"/>
                    <a:gd name="connsiteX1329" fmla="*/ 603522 w 775047"/>
                    <a:gd name="connsiteY1329" fmla="*/ 266512 h 917639"/>
                    <a:gd name="connsiteX1330" fmla="*/ 603456 w 775047"/>
                    <a:gd name="connsiteY1330" fmla="*/ 266829 h 917639"/>
                    <a:gd name="connsiteX1331" fmla="*/ 603327 w 775047"/>
                    <a:gd name="connsiteY1331" fmla="*/ 267210 h 917639"/>
                    <a:gd name="connsiteX1332" fmla="*/ 602948 w 775047"/>
                    <a:gd name="connsiteY1332" fmla="*/ 267146 h 917639"/>
                    <a:gd name="connsiteX1333" fmla="*/ 602818 w 775047"/>
                    <a:gd name="connsiteY1333" fmla="*/ 266893 h 917639"/>
                    <a:gd name="connsiteX1334" fmla="*/ 602439 w 775047"/>
                    <a:gd name="connsiteY1334" fmla="*/ 266639 h 917639"/>
                    <a:gd name="connsiteX1335" fmla="*/ 601985 w 775047"/>
                    <a:gd name="connsiteY1335" fmla="*/ 266449 h 917639"/>
                    <a:gd name="connsiteX1336" fmla="*/ 601341 w 775047"/>
                    <a:gd name="connsiteY1336" fmla="*/ 266195 h 917639"/>
                    <a:gd name="connsiteX1337" fmla="*/ 600886 w 775047"/>
                    <a:gd name="connsiteY1337" fmla="*/ 266195 h 917639"/>
                    <a:gd name="connsiteX1338" fmla="*/ 600318 w 775047"/>
                    <a:gd name="connsiteY1338" fmla="*/ 266195 h 917639"/>
                    <a:gd name="connsiteX1339" fmla="*/ 599993 w 775047"/>
                    <a:gd name="connsiteY1339" fmla="*/ 266639 h 917639"/>
                    <a:gd name="connsiteX1340" fmla="*/ 599993 w 775047"/>
                    <a:gd name="connsiteY1340" fmla="*/ 267019 h 917639"/>
                    <a:gd name="connsiteX1341" fmla="*/ 600123 w 775047"/>
                    <a:gd name="connsiteY1341" fmla="*/ 267527 h 917639"/>
                    <a:gd name="connsiteX1342" fmla="*/ 600691 w 775047"/>
                    <a:gd name="connsiteY1342" fmla="*/ 268323 h 917639"/>
                    <a:gd name="connsiteX1343" fmla="*/ 600886 w 775047"/>
                    <a:gd name="connsiteY1343" fmla="*/ 269053 h 917639"/>
                    <a:gd name="connsiteX1344" fmla="*/ 600886 w 775047"/>
                    <a:gd name="connsiteY1344" fmla="*/ 269498 h 917639"/>
                    <a:gd name="connsiteX1345" fmla="*/ 600691 w 775047"/>
                    <a:gd name="connsiteY1345" fmla="*/ 269815 h 917639"/>
                    <a:gd name="connsiteX1346" fmla="*/ 600123 w 775047"/>
                    <a:gd name="connsiteY1346" fmla="*/ 269688 h 917639"/>
                    <a:gd name="connsiteX1347" fmla="*/ 599404 w 775047"/>
                    <a:gd name="connsiteY1347" fmla="*/ 269370 h 917639"/>
                    <a:gd name="connsiteX1348" fmla="*/ 598760 w 775047"/>
                    <a:gd name="connsiteY1348" fmla="*/ 268640 h 917639"/>
                    <a:gd name="connsiteX1349" fmla="*/ 598040 w 775047"/>
                    <a:gd name="connsiteY1349" fmla="*/ 268197 h 917639"/>
                    <a:gd name="connsiteX1350" fmla="*/ 597510 w 775047"/>
                    <a:gd name="connsiteY1350" fmla="*/ 268197 h 917639"/>
                    <a:gd name="connsiteX1351" fmla="*/ 597131 w 775047"/>
                    <a:gd name="connsiteY1351" fmla="*/ 268640 h 917639"/>
                    <a:gd name="connsiteX1352" fmla="*/ 597066 w 775047"/>
                    <a:gd name="connsiteY1352" fmla="*/ 269021 h 917639"/>
                    <a:gd name="connsiteX1353" fmla="*/ 597261 w 775047"/>
                    <a:gd name="connsiteY1353" fmla="*/ 269402 h 917639"/>
                    <a:gd name="connsiteX1354" fmla="*/ 597521 w 775047"/>
                    <a:gd name="connsiteY1354" fmla="*/ 269656 h 917639"/>
                    <a:gd name="connsiteX1355" fmla="*/ 597457 w 775047"/>
                    <a:gd name="connsiteY1355" fmla="*/ 270036 h 917639"/>
                    <a:gd name="connsiteX1356" fmla="*/ 597131 w 775047"/>
                    <a:gd name="connsiteY1356" fmla="*/ 270354 h 917639"/>
                    <a:gd name="connsiteX1357" fmla="*/ 596752 w 775047"/>
                    <a:gd name="connsiteY1357" fmla="*/ 270734 h 917639"/>
                    <a:gd name="connsiteX1358" fmla="*/ 596374 w 775047"/>
                    <a:gd name="connsiteY1358" fmla="*/ 270988 h 917639"/>
                    <a:gd name="connsiteX1359" fmla="*/ 596048 w 775047"/>
                    <a:gd name="connsiteY1359" fmla="*/ 271432 h 917639"/>
                    <a:gd name="connsiteX1360" fmla="*/ 595984 w 775047"/>
                    <a:gd name="connsiteY1360" fmla="*/ 271876 h 917639"/>
                    <a:gd name="connsiteX1361" fmla="*/ 596244 w 775047"/>
                    <a:gd name="connsiteY1361" fmla="*/ 272130 h 917639"/>
                    <a:gd name="connsiteX1362" fmla="*/ 596623 w 775047"/>
                    <a:gd name="connsiteY1362" fmla="*/ 272702 h 917639"/>
                    <a:gd name="connsiteX1363" fmla="*/ 596818 w 775047"/>
                    <a:gd name="connsiteY1363" fmla="*/ 273272 h 917639"/>
                    <a:gd name="connsiteX1364" fmla="*/ 596623 w 775047"/>
                    <a:gd name="connsiteY1364" fmla="*/ 273717 h 917639"/>
                    <a:gd name="connsiteX1365" fmla="*/ 596427 w 775047"/>
                    <a:gd name="connsiteY1365" fmla="*/ 273844 h 917639"/>
                    <a:gd name="connsiteX1366" fmla="*/ 596427 w 775047"/>
                    <a:gd name="connsiteY1366" fmla="*/ 274225 h 917639"/>
                    <a:gd name="connsiteX1367" fmla="*/ 596103 w 775047"/>
                    <a:gd name="connsiteY1367" fmla="*/ 274542 h 917639"/>
                    <a:gd name="connsiteX1368" fmla="*/ 595842 w 775047"/>
                    <a:gd name="connsiteY1368" fmla="*/ 274923 h 917639"/>
                    <a:gd name="connsiteX1369" fmla="*/ 595388 w 775047"/>
                    <a:gd name="connsiteY1369" fmla="*/ 274859 h 917639"/>
                    <a:gd name="connsiteX1370" fmla="*/ 595128 w 775047"/>
                    <a:gd name="connsiteY1370" fmla="*/ 274732 h 917639"/>
                    <a:gd name="connsiteX1371" fmla="*/ 594933 w 775047"/>
                    <a:gd name="connsiteY1371" fmla="*/ 274288 h 917639"/>
                    <a:gd name="connsiteX1372" fmla="*/ 594608 w 775047"/>
                    <a:gd name="connsiteY1372" fmla="*/ 273971 h 917639"/>
                    <a:gd name="connsiteX1373" fmla="*/ 594348 w 775047"/>
                    <a:gd name="connsiteY1373" fmla="*/ 273780 h 917639"/>
                    <a:gd name="connsiteX1374" fmla="*/ 593893 w 775047"/>
                    <a:gd name="connsiteY1374" fmla="*/ 273526 h 917639"/>
                    <a:gd name="connsiteX1375" fmla="*/ 593439 w 775047"/>
                    <a:gd name="connsiteY1375" fmla="*/ 273399 h 917639"/>
                    <a:gd name="connsiteX1376" fmla="*/ 593060 w 775047"/>
                    <a:gd name="connsiteY1376" fmla="*/ 273399 h 917639"/>
                    <a:gd name="connsiteX1377" fmla="*/ 592735 w 775047"/>
                    <a:gd name="connsiteY1377" fmla="*/ 273336 h 917639"/>
                    <a:gd name="connsiteX1378" fmla="*/ 592356 w 775047"/>
                    <a:gd name="connsiteY1378" fmla="*/ 273336 h 917639"/>
                    <a:gd name="connsiteX1379" fmla="*/ 592291 w 775047"/>
                    <a:gd name="connsiteY1379" fmla="*/ 273843 h 917639"/>
                    <a:gd name="connsiteX1380" fmla="*/ 592226 w 775047"/>
                    <a:gd name="connsiteY1380" fmla="*/ 274288 h 917639"/>
                    <a:gd name="connsiteX1381" fmla="*/ 592551 w 775047"/>
                    <a:gd name="connsiteY1381" fmla="*/ 274541 h 917639"/>
                    <a:gd name="connsiteX1382" fmla="*/ 593081 w 775047"/>
                    <a:gd name="connsiteY1382" fmla="*/ 274669 h 917639"/>
                    <a:gd name="connsiteX1383" fmla="*/ 593460 w 775047"/>
                    <a:gd name="connsiteY1383" fmla="*/ 274669 h 917639"/>
                    <a:gd name="connsiteX1384" fmla="*/ 593914 w 775047"/>
                    <a:gd name="connsiteY1384" fmla="*/ 274922 h 917639"/>
                    <a:gd name="connsiteX1385" fmla="*/ 593979 w 775047"/>
                    <a:gd name="connsiteY1385" fmla="*/ 275303 h 917639"/>
                    <a:gd name="connsiteX1386" fmla="*/ 593914 w 775047"/>
                    <a:gd name="connsiteY1386" fmla="*/ 275811 h 917639"/>
                    <a:gd name="connsiteX1387" fmla="*/ 593654 w 775047"/>
                    <a:gd name="connsiteY1387" fmla="*/ 276192 h 917639"/>
                    <a:gd name="connsiteX1388" fmla="*/ 593459 w 775047"/>
                    <a:gd name="connsiteY1388" fmla="*/ 276572 h 917639"/>
                    <a:gd name="connsiteX1389" fmla="*/ 593199 w 775047"/>
                    <a:gd name="connsiteY1389" fmla="*/ 277207 h 917639"/>
                    <a:gd name="connsiteX1390" fmla="*/ 592939 w 775047"/>
                    <a:gd name="connsiteY1390" fmla="*/ 277842 h 917639"/>
                    <a:gd name="connsiteX1391" fmla="*/ 592560 w 775047"/>
                    <a:gd name="connsiteY1391" fmla="*/ 278350 h 917639"/>
                    <a:gd name="connsiteX1392" fmla="*/ 592030 w 775047"/>
                    <a:gd name="connsiteY1392" fmla="*/ 278541 h 917639"/>
                    <a:gd name="connsiteX1393" fmla="*/ 591500 w 775047"/>
                    <a:gd name="connsiteY1393" fmla="*/ 278731 h 917639"/>
                    <a:gd name="connsiteX1394" fmla="*/ 590931 w 775047"/>
                    <a:gd name="connsiteY1394" fmla="*/ 279048 h 917639"/>
                    <a:gd name="connsiteX1395" fmla="*/ 590671 w 775047"/>
                    <a:gd name="connsiteY1395" fmla="*/ 279493 h 917639"/>
                    <a:gd name="connsiteX1396" fmla="*/ 590802 w 775047"/>
                    <a:gd name="connsiteY1396" fmla="*/ 279937 h 917639"/>
                    <a:gd name="connsiteX1397" fmla="*/ 591181 w 775047"/>
                    <a:gd name="connsiteY1397" fmla="*/ 280191 h 917639"/>
                    <a:gd name="connsiteX1398" fmla="*/ 591635 w 775047"/>
                    <a:gd name="connsiteY1398" fmla="*/ 280318 h 917639"/>
                    <a:gd name="connsiteX1399" fmla="*/ 592279 w 775047"/>
                    <a:gd name="connsiteY1399" fmla="*/ 280382 h 917639"/>
                    <a:gd name="connsiteX1400" fmla="*/ 592733 w 775047"/>
                    <a:gd name="connsiteY1400" fmla="*/ 280762 h 917639"/>
                    <a:gd name="connsiteX1401" fmla="*/ 593112 w 775047"/>
                    <a:gd name="connsiteY1401" fmla="*/ 281625 h 917639"/>
                    <a:gd name="connsiteX1402" fmla="*/ 593112 w 775047"/>
                    <a:gd name="connsiteY1402" fmla="*/ 282133 h 917639"/>
                    <a:gd name="connsiteX1403" fmla="*/ 592917 w 775047"/>
                    <a:gd name="connsiteY1403" fmla="*/ 282513 h 917639"/>
                    <a:gd name="connsiteX1404" fmla="*/ 592463 w 775047"/>
                    <a:gd name="connsiteY1404" fmla="*/ 282641 h 917639"/>
                    <a:gd name="connsiteX1405" fmla="*/ 592008 w 775047"/>
                    <a:gd name="connsiteY1405" fmla="*/ 282323 h 917639"/>
                    <a:gd name="connsiteX1406" fmla="*/ 591554 w 775047"/>
                    <a:gd name="connsiteY1406" fmla="*/ 281878 h 917639"/>
                    <a:gd name="connsiteX1407" fmla="*/ 591228 w 775047"/>
                    <a:gd name="connsiteY1407" fmla="*/ 281878 h 917639"/>
                    <a:gd name="connsiteX1408" fmla="*/ 590849 w 775047"/>
                    <a:gd name="connsiteY1408" fmla="*/ 282069 h 917639"/>
                    <a:gd name="connsiteX1409" fmla="*/ 590654 w 775047"/>
                    <a:gd name="connsiteY1409" fmla="*/ 282641 h 917639"/>
                    <a:gd name="connsiteX1410" fmla="*/ 590590 w 775047"/>
                    <a:gd name="connsiteY1410" fmla="*/ 283021 h 917639"/>
                    <a:gd name="connsiteX1411" fmla="*/ 590459 w 775047"/>
                    <a:gd name="connsiteY1411" fmla="*/ 283656 h 917639"/>
                    <a:gd name="connsiteX1412" fmla="*/ 590134 w 775047"/>
                    <a:gd name="connsiteY1412" fmla="*/ 284164 h 917639"/>
                    <a:gd name="connsiteX1413" fmla="*/ 590004 w 775047"/>
                    <a:gd name="connsiteY1413" fmla="*/ 284609 h 917639"/>
                    <a:gd name="connsiteX1414" fmla="*/ 590264 w 775047"/>
                    <a:gd name="connsiteY1414" fmla="*/ 285339 h 917639"/>
                    <a:gd name="connsiteX1415" fmla="*/ 590908 w 775047"/>
                    <a:gd name="connsiteY1415" fmla="*/ 285911 h 917639"/>
                    <a:gd name="connsiteX1416" fmla="*/ 591438 w 775047"/>
                    <a:gd name="connsiteY1416" fmla="*/ 286291 h 917639"/>
                    <a:gd name="connsiteX1417" fmla="*/ 592347 w 775047"/>
                    <a:gd name="connsiteY1417" fmla="*/ 286291 h 917639"/>
                    <a:gd name="connsiteX1418" fmla="*/ 593976 w 775047"/>
                    <a:gd name="connsiteY1418" fmla="*/ 286672 h 917639"/>
                    <a:gd name="connsiteX1419" fmla="*/ 595869 w 775047"/>
                    <a:gd name="connsiteY1419" fmla="*/ 287402 h 917639"/>
                    <a:gd name="connsiteX1420" fmla="*/ 596589 w 775047"/>
                    <a:gd name="connsiteY1420" fmla="*/ 287656 h 917639"/>
                    <a:gd name="connsiteX1421" fmla="*/ 597119 w 775047"/>
                    <a:gd name="connsiteY1421" fmla="*/ 287910 h 917639"/>
                    <a:gd name="connsiteX1422" fmla="*/ 597687 w 775047"/>
                    <a:gd name="connsiteY1422" fmla="*/ 288164 h 917639"/>
                    <a:gd name="connsiteX1423" fmla="*/ 598407 w 775047"/>
                    <a:gd name="connsiteY1423" fmla="*/ 288164 h 917639"/>
                    <a:gd name="connsiteX1424" fmla="*/ 599316 w 775047"/>
                    <a:gd name="connsiteY1424" fmla="*/ 288418 h 917639"/>
                    <a:gd name="connsiteX1425" fmla="*/ 600603 w 775047"/>
                    <a:gd name="connsiteY1425" fmla="*/ 288863 h 917639"/>
                    <a:gd name="connsiteX1426" fmla="*/ 601399 w 775047"/>
                    <a:gd name="connsiteY1426" fmla="*/ 289053 h 917639"/>
                    <a:gd name="connsiteX1427" fmla="*/ 601967 w 775047"/>
                    <a:gd name="connsiteY1427" fmla="*/ 289053 h 917639"/>
                    <a:gd name="connsiteX1428" fmla="*/ 602686 w 775047"/>
                    <a:gd name="connsiteY1428" fmla="*/ 289434 h 917639"/>
                    <a:gd name="connsiteX1429" fmla="*/ 603216 w 775047"/>
                    <a:gd name="connsiteY1429" fmla="*/ 289243 h 917639"/>
                    <a:gd name="connsiteX1430" fmla="*/ 603936 w 775047"/>
                    <a:gd name="connsiteY1430" fmla="*/ 289370 h 917639"/>
                    <a:gd name="connsiteX1431" fmla="*/ 604731 w 775047"/>
                    <a:gd name="connsiteY1431" fmla="*/ 289434 h 917639"/>
                    <a:gd name="connsiteX1432" fmla="*/ 605640 w 775047"/>
                    <a:gd name="connsiteY1432" fmla="*/ 289878 h 917639"/>
                    <a:gd name="connsiteX1433" fmla="*/ 606170 w 775047"/>
                    <a:gd name="connsiteY1433" fmla="*/ 290196 h 917639"/>
                    <a:gd name="connsiteX1434" fmla="*/ 607155 w 775047"/>
                    <a:gd name="connsiteY1434" fmla="*/ 290259 h 917639"/>
                    <a:gd name="connsiteX1435" fmla="*/ 607799 w 775047"/>
                    <a:gd name="connsiteY1435" fmla="*/ 290387 h 917639"/>
                    <a:gd name="connsiteX1436" fmla="*/ 608329 w 775047"/>
                    <a:gd name="connsiteY1436" fmla="*/ 290704 h 917639"/>
                    <a:gd name="connsiteX1437" fmla="*/ 608708 w 775047"/>
                    <a:gd name="connsiteY1437" fmla="*/ 291149 h 917639"/>
                    <a:gd name="connsiteX1438" fmla="*/ 608968 w 775047"/>
                    <a:gd name="connsiteY1438" fmla="*/ 291530 h 917639"/>
                    <a:gd name="connsiteX1439" fmla="*/ 609098 w 775047"/>
                    <a:gd name="connsiteY1439" fmla="*/ 292260 h 917639"/>
                    <a:gd name="connsiteX1440" fmla="*/ 609098 w 775047"/>
                    <a:gd name="connsiteY1440" fmla="*/ 293189 h 917639"/>
                    <a:gd name="connsiteX1441" fmla="*/ 609423 w 775047"/>
                    <a:gd name="connsiteY1441" fmla="*/ 293824 h 917639"/>
                    <a:gd name="connsiteX1442" fmla="*/ 610143 w 775047"/>
                    <a:gd name="connsiteY1442" fmla="*/ 294621 h 917639"/>
                    <a:gd name="connsiteX1443" fmla="*/ 610863 w 775047"/>
                    <a:gd name="connsiteY1443" fmla="*/ 295256 h 917639"/>
                    <a:gd name="connsiteX1444" fmla="*/ 611885 w 775047"/>
                    <a:gd name="connsiteY1444" fmla="*/ 295764 h 917639"/>
                    <a:gd name="connsiteX1445" fmla="*/ 612870 w 775047"/>
                    <a:gd name="connsiteY1445" fmla="*/ 296335 h 917639"/>
                    <a:gd name="connsiteX1446" fmla="*/ 613665 w 775047"/>
                    <a:gd name="connsiteY1446" fmla="*/ 296527 h 917639"/>
                    <a:gd name="connsiteX1447" fmla="*/ 614195 w 775047"/>
                    <a:gd name="connsiteY1447" fmla="*/ 296590 h 917639"/>
                    <a:gd name="connsiteX1448" fmla="*/ 614260 w 775047"/>
                    <a:gd name="connsiteY1448" fmla="*/ 296971 h 917639"/>
                    <a:gd name="connsiteX1449" fmla="*/ 614585 w 775047"/>
                    <a:gd name="connsiteY1449" fmla="*/ 297162 h 917639"/>
                    <a:gd name="connsiteX1450" fmla="*/ 615002 w 775047"/>
                    <a:gd name="connsiteY1450" fmla="*/ 297557 h 917639"/>
                    <a:gd name="connsiteX1451" fmla="*/ 623940 w 775047"/>
                    <a:gd name="connsiteY1451" fmla="*/ 308585 h 917639"/>
                    <a:gd name="connsiteX1452" fmla="*/ 644080 w 775047"/>
                    <a:gd name="connsiteY1452" fmla="*/ 289932 h 917639"/>
                    <a:gd name="connsiteX1453" fmla="*/ 654744 w 775047"/>
                    <a:gd name="connsiteY1453" fmla="*/ 302009 h 917639"/>
                    <a:gd name="connsiteX1454" fmla="*/ 628776 w 775047"/>
                    <a:gd name="connsiteY1454" fmla="*/ 328201 h 917639"/>
                    <a:gd name="connsiteX1455" fmla="*/ 629155 w 775047"/>
                    <a:gd name="connsiteY1455" fmla="*/ 330590 h 917639"/>
                    <a:gd name="connsiteX1456" fmla="*/ 629988 w 775047"/>
                    <a:gd name="connsiteY1456" fmla="*/ 344060 h 917639"/>
                    <a:gd name="connsiteX1457" fmla="*/ 633169 w 775047"/>
                    <a:gd name="connsiteY1457" fmla="*/ 349568 h 917639"/>
                    <a:gd name="connsiteX1458" fmla="*/ 627185 w 775047"/>
                    <a:gd name="connsiteY1458" fmla="*/ 357578 h 917639"/>
                    <a:gd name="connsiteX1459" fmla="*/ 644970 w 775047"/>
                    <a:gd name="connsiteY1459" fmla="*/ 365242 h 917639"/>
                    <a:gd name="connsiteX1460" fmla="*/ 650128 w 775047"/>
                    <a:gd name="connsiteY1460" fmla="*/ 367565 h 917639"/>
                    <a:gd name="connsiteX1461" fmla="*/ 654790 w 775047"/>
                    <a:gd name="connsiteY1461" fmla="*/ 368626 h 917639"/>
                    <a:gd name="connsiteX1462" fmla="*/ 656305 w 775047"/>
                    <a:gd name="connsiteY1462" fmla="*/ 369204 h 917639"/>
                    <a:gd name="connsiteX1463" fmla="*/ 669143 w 775047"/>
                    <a:gd name="connsiteY1463" fmla="*/ 379449 h 917639"/>
                    <a:gd name="connsiteX1464" fmla="*/ 659043 w 775047"/>
                    <a:gd name="connsiteY1464" fmla="*/ 391307 h 917639"/>
                    <a:gd name="connsiteX1465" fmla="*/ 683019 w 775047"/>
                    <a:gd name="connsiteY1465" fmla="*/ 420027 h 917639"/>
                    <a:gd name="connsiteX1466" fmla="*/ 688927 w 775047"/>
                    <a:gd name="connsiteY1466" fmla="*/ 424407 h 917639"/>
                    <a:gd name="connsiteX1467" fmla="*/ 692033 w 775047"/>
                    <a:gd name="connsiteY1467" fmla="*/ 435124 h 917639"/>
                    <a:gd name="connsiteX1468" fmla="*/ 682682 w 775047"/>
                    <a:gd name="connsiteY1468" fmla="*/ 434394 h 917639"/>
                    <a:gd name="connsiteX1469" fmla="*/ 682509 w 775047"/>
                    <a:gd name="connsiteY1469" fmla="*/ 434553 h 917639"/>
                    <a:gd name="connsiteX1470" fmla="*/ 687834 w 775047"/>
                    <a:gd name="connsiteY1470" fmla="*/ 455495 h 917639"/>
                    <a:gd name="connsiteX1471" fmla="*/ 684956 w 775047"/>
                    <a:gd name="connsiteY1471" fmla="*/ 463306 h 917639"/>
                    <a:gd name="connsiteX1472" fmla="*/ 673590 w 775047"/>
                    <a:gd name="connsiteY1472" fmla="*/ 466027 h 917639"/>
                    <a:gd name="connsiteX1473" fmla="*/ 660082 w 775047"/>
                    <a:gd name="connsiteY1473" fmla="*/ 461182 h 917639"/>
                    <a:gd name="connsiteX1474" fmla="*/ 651288 w 775047"/>
                    <a:gd name="connsiteY1474" fmla="*/ 479948 h 917639"/>
                    <a:gd name="connsiteX1475" fmla="*/ 651152 w 775047"/>
                    <a:gd name="connsiteY1475" fmla="*/ 482006 h 917639"/>
                    <a:gd name="connsiteX1476" fmla="*/ 649751 w 775047"/>
                    <a:gd name="connsiteY1476" fmla="*/ 490566 h 917639"/>
                    <a:gd name="connsiteX1477" fmla="*/ 642806 w 775047"/>
                    <a:gd name="connsiteY1477" fmla="*/ 508569 h 917639"/>
                    <a:gd name="connsiteX1478" fmla="*/ 622817 w 775047"/>
                    <a:gd name="connsiteY1478" fmla="*/ 527932 h 917639"/>
                    <a:gd name="connsiteX1479" fmla="*/ 620355 w 775047"/>
                    <a:gd name="connsiteY1479" fmla="*/ 537474 h 917639"/>
                    <a:gd name="connsiteX1480" fmla="*/ 620061 w 775047"/>
                    <a:gd name="connsiteY1480" fmla="*/ 544522 h 917639"/>
                    <a:gd name="connsiteX1481" fmla="*/ 620932 w 775047"/>
                    <a:gd name="connsiteY1481" fmla="*/ 545384 h 917639"/>
                    <a:gd name="connsiteX1482" fmla="*/ 621955 w 775047"/>
                    <a:gd name="connsiteY1482" fmla="*/ 545911 h 917639"/>
                    <a:gd name="connsiteX1483" fmla="*/ 624417 w 775047"/>
                    <a:gd name="connsiteY1483" fmla="*/ 546708 h 917639"/>
                    <a:gd name="connsiteX1484" fmla="*/ 628492 w 775047"/>
                    <a:gd name="connsiteY1484" fmla="*/ 549495 h 917639"/>
                    <a:gd name="connsiteX1485" fmla="*/ 634896 w 775047"/>
                    <a:gd name="connsiteY1485" fmla="*/ 554471 h 917639"/>
                    <a:gd name="connsiteX1486" fmla="*/ 637888 w 775047"/>
                    <a:gd name="connsiteY1486" fmla="*/ 556595 h 917639"/>
                    <a:gd name="connsiteX1487" fmla="*/ 650828 w 775047"/>
                    <a:gd name="connsiteY1487" fmla="*/ 560245 h 917639"/>
                    <a:gd name="connsiteX1488" fmla="*/ 659581 w 775047"/>
                    <a:gd name="connsiteY1488" fmla="*/ 562501 h 917639"/>
                    <a:gd name="connsiteX1489" fmla="*/ 657838 w 775047"/>
                    <a:gd name="connsiteY1489" fmla="*/ 566880 h 917639"/>
                    <a:gd name="connsiteX1490" fmla="*/ 657937 w 775047"/>
                    <a:gd name="connsiteY1490" fmla="*/ 567876 h 917639"/>
                    <a:gd name="connsiteX1491" fmla="*/ 657104 w 775047"/>
                    <a:gd name="connsiteY1491" fmla="*/ 570331 h 917639"/>
                    <a:gd name="connsiteX1492" fmla="*/ 659527 w 775047"/>
                    <a:gd name="connsiteY1492" fmla="*/ 571990 h 917639"/>
                    <a:gd name="connsiteX1493" fmla="*/ 663758 w 775047"/>
                    <a:gd name="connsiteY1493" fmla="*/ 570928 h 917639"/>
                    <a:gd name="connsiteX1494" fmla="*/ 664068 w 775047"/>
                    <a:gd name="connsiteY1494" fmla="*/ 568606 h 917639"/>
                    <a:gd name="connsiteX1495" fmla="*/ 663652 w 775047"/>
                    <a:gd name="connsiteY1495" fmla="*/ 562169 h 917639"/>
                    <a:gd name="connsiteX1496" fmla="*/ 664220 w 775047"/>
                    <a:gd name="connsiteY1496" fmla="*/ 560908 h 917639"/>
                    <a:gd name="connsiteX1497" fmla="*/ 666227 w 775047"/>
                    <a:gd name="connsiteY1497" fmla="*/ 559183 h 917639"/>
                    <a:gd name="connsiteX1498" fmla="*/ 667704 w 775047"/>
                    <a:gd name="connsiteY1498" fmla="*/ 557657 h 917639"/>
                    <a:gd name="connsiteX1499" fmla="*/ 683281 w 775047"/>
                    <a:gd name="connsiteY1499" fmla="*/ 553277 h 917639"/>
                    <a:gd name="connsiteX1500" fmla="*/ 688670 w 775047"/>
                    <a:gd name="connsiteY1500" fmla="*/ 555400 h 917639"/>
                    <a:gd name="connsiteX1501" fmla="*/ 697589 w 775047"/>
                    <a:gd name="connsiteY1501" fmla="*/ 547172 h 917639"/>
                    <a:gd name="connsiteX1502" fmla="*/ 708867 w 775047"/>
                    <a:gd name="connsiteY1502" fmla="*/ 549362 h 917639"/>
                    <a:gd name="connsiteX1503" fmla="*/ 708299 w 775047"/>
                    <a:gd name="connsiteY1503" fmla="*/ 568898 h 917639"/>
                    <a:gd name="connsiteX1504" fmla="*/ 700141 w 775047"/>
                    <a:gd name="connsiteY1504" fmla="*/ 580185 h 917639"/>
                    <a:gd name="connsiteX1505" fmla="*/ 708113 w 775047"/>
                    <a:gd name="connsiteY1505" fmla="*/ 584432 h 917639"/>
                    <a:gd name="connsiteX1506" fmla="*/ 719111 w 775047"/>
                    <a:gd name="connsiteY1506" fmla="*/ 565533 h 917639"/>
                    <a:gd name="connsiteX1507" fmla="*/ 730158 w 775047"/>
                    <a:gd name="connsiteY1507" fmla="*/ 560225 h 917639"/>
                    <a:gd name="connsiteX1508" fmla="*/ 738282 w 775047"/>
                    <a:gd name="connsiteY1508" fmla="*/ 567756 h 917639"/>
                    <a:gd name="connsiteX1509" fmla="*/ 737184 w 775047"/>
                    <a:gd name="connsiteY1509" fmla="*/ 571671 h 917639"/>
                    <a:gd name="connsiteX1510" fmla="*/ 744837 w 775047"/>
                    <a:gd name="connsiteY1510" fmla="*/ 578108 h 917639"/>
                    <a:gd name="connsiteX1511" fmla="*/ 765587 w 775047"/>
                    <a:gd name="connsiteY1511" fmla="*/ 585826 h 917639"/>
                    <a:gd name="connsiteX1512" fmla="*/ 773305 w 775047"/>
                    <a:gd name="connsiteY1512" fmla="*/ 588082 h 917639"/>
                    <a:gd name="connsiteX1513" fmla="*/ 771450 w 775047"/>
                    <a:gd name="connsiteY1513" fmla="*/ 604698 h 917639"/>
                    <a:gd name="connsiteX1514" fmla="*/ 774063 w 775047"/>
                    <a:gd name="connsiteY1514" fmla="*/ 613431 h 917639"/>
                    <a:gd name="connsiteX1515" fmla="*/ 775048 w 775047"/>
                    <a:gd name="connsiteY1515" fmla="*/ 619204 h 917639"/>
                    <a:gd name="connsiteX1516" fmla="*/ 763148 w 775047"/>
                    <a:gd name="connsiteY1516" fmla="*/ 626065 h 917639"/>
                    <a:gd name="connsiteX1517" fmla="*/ 759551 w 775047"/>
                    <a:gd name="connsiteY1517" fmla="*/ 627260 h 917639"/>
                    <a:gd name="connsiteX1518" fmla="*/ 754093 w 775047"/>
                    <a:gd name="connsiteY1518" fmla="*/ 630710 h 917639"/>
                    <a:gd name="connsiteX1519" fmla="*/ 750723 w 775047"/>
                    <a:gd name="connsiteY1519" fmla="*/ 636616 h 917639"/>
                    <a:gd name="connsiteX1520" fmla="*/ 744758 w 775047"/>
                    <a:gd name="connsiteY1520" fmla="*/ 644062 h 917639"/>
                    <a:gd name="connsiteX1521" fmla="*/ 743281 w 775047"/>
                    <a:gd name="connsiteY1521" fmla="*/ 647645 h 917639"/>
                    <a:gd name="connsiteX1522" fmla="*/ 732222 w 775047"/>
                    <a:gd name="connsiteY1522" fmla="*/ 657187 h 917639"/>
                    <a:gd name="connsiteX1523" fmla="*/ 728106 w 775047"/>
                    <a:gd name="connsiteY1523" fmla="*/ 659112 h 917639"/>
                    <a:gd name="connsiteX1524" fmla="*/ 724216 w 775047"/>
                    <a:gd name="connsiteY1524" fmla="*/ 658116 h 917639"/>
                    <a:gd name="connsiteX1525" fmla="*/ 722133 w 775047"/>
                    <a:gd name="connsiteY1525" fmla="*/ 658913 h 917639"/>
                    <a:gd name="connsiteX1526" fmla="*/ 719861 w 775047"/>
                    <a:gd name="connsiteY1526" fmla="*/ 663491 h 917639"/>
                    <a:gd name="connsiteX1527" fmla="*/ 717475 w 775047"/>
                    <a:gd name="connsiteY1527" fmla="*/ 665350 h 917639"/>
                    <a:gd name="connsiteX1528" fmla="*/ 714294 w 775047"/>
                    <a:gd name="connsiteY1528" fmla="*/ 667539 h 917639"/>
                    <a:gd name="connsiteX1529" fmla="*/ 715960 w 775047"/>
                    <a:gd name="connsiteY1529" fmla="*/ 670194 h 917639"/>
                    <a:gd name="connsiteX1530" fmla="*/ 716287 w 775047"/>
                    <a:gd name="connsiteY1530" fmla="*/ 672582 h 917639"/>
                    <a:gd name="connsiteX1531" fmla="*/ 712204 w 775047"/>
                    <a:gd name="connsiteY1531" fmla="*/ 672942 h 917639"/>
                    <a:gd name="connsiteX1532" fmla="*/ 708720 w 775047"/>
                    <a:gd name="connsiteY1532" fmla="*/ 672304 h 917639"/>
                    <a:gd name="connsiteX1533" fmla="*/ 706372 w 775047"/>
                    <a:gd name="connsiteY1533" fmla="*/ 674427 h 917639"/>
                    <a:gd name="connsiteX1534" fmla="*/ 701335 w 775047"/>
                    <a:gd name="connsiteY1534" fmla="*/ 674063 h 917639"/>
                    <a:gd name="connsiteX1535" fmla="*/ 696935 w 775047"/>
                    <a:gd name="connsiteY1535" fmla="*/ 674279 h 917639"/>
                    <a:gd name="connsiteX1536" fmla="*/ 674693 w 775047"/>
                    <a:gd name="connsiteY1536" fmla="*/ 682242 h 917639"/>
                    <a:gd name="connsiteX1537" fmla="*/ 671246 w 775047"/>
                    <a:gd name="connsiteY1537" fmla="*/ 684166 h 917639"/>
                    <a:gd name="connsiteX1538" fmla="*/ 669049 w 775047"/>
                    <a:gd name="connsiteY1538" fmla="*/ 687086 h 917639"/>
                    <a:gd name="connsiteX1539" fmla="*/ 668444 w 775047"/>
                    <a:gd name="connsiteY1539" fmla="*/ 690006 h 917639"/>
                    <a:gd name="connsiteX1540" fmla="*/ 669466 w 775047"/>
                    <a:gd name="connsiteY1540" fmla="*/ 692328 h 917639"/>
                    <a:gd name="connsiteX1541" fmla="*/ 665395 w 775047"/>
                    <a:gd name="connsiteY1541" fmla="*/ 692238 h 917639"/>
                    <a:gd name="connsiteX1542" fmla="*/ 664334 w 775047"/>
                    <a:gd name="connsiteY1542" fmla="*/ 690646 h 917639"/>
                    <a:gd name="connsiteX1543" fmla="*/ 661532 w 775047"/>
                    <a:gd name="connsiteY1543" fmla="*/ 687925 h 917639"/>
                    <a:gd name="connsiteX1544" fmla="*/ 657075 w 775047"/>
                    <a:gd name="connsiteY1544" fmla="*/ 687806 h 917639"/>
                    <a:gd name="connsiteX1545" fmla="*/ 653325 w 775047"/>
                    <a:gd name="connsiteY1545" fmla="*/ 690129 h 917639"/>
                    <a:gd name="connsiteX1546" fmla="*/ 632038 w 775047"/>
                    <a:gd name="connsiteY1546" fmla="*/ 698384 h 917639"/>
                    <a:gd name="connsiteX1547" fmla="*/ 627285 w 775047"/>
                    <a:gd name="connsiteY1547" fmla="*/ 699778 h 917639"/>
                    <a:gd name="connsiteX1548" fmla="*/ 622585 w 775047"/>
                    <a:gd name="connsiteY1548" fmla="*/ 701967 h 917639"/>
                    <a:gd name="connsiteX1549" fmla="*/ 618180 w 775047"/>
                    <a:gd name="connsiteY1549" fmla="*/ 706480 h 917639"/>
                    <a:gd name="connsiteX1550" fmla="*/ 615075 w 775047"/>
                    <a:gd name="connsiteY1550" fmla="*/ 711722 h 917639"/>
                    <a:gd name="connsiteX1551" fmla="*/ 615605 w 775047"/>
                    <a:gd name="connsiteY1551" fmla="*/ 717031 h 917639"/>
                    <a:gd name="connsiteX1552" fmla="*/ 616552 w 775047"/>
                    <a:gd name="connsiteY1552" fmla="*/ 720946 h 917639"/>
                    <a:gd name="connsiteX1553" fmla="*/ 603289 w 775047"/>
                    <a:gd name="connsiteY1553" fmla="*/ 748339 h 917639"/>
                    <a:gd name="connsiteX1554" fmla="*/ 600752 w 775047"/>
                    <a:gd name="connsiteY1554" fmla="*/ 754842 h 917639"/>
                    <a:gd name="connsiteX1555" fmla="*/ 594223 w 775047"/>
                    <a:gd name="connsiteY1555" fmla="*/ 752187 h 917639"/>
                    <a:gd name="connsiteX1556" fmla="*/ 587035 w 775047"/>
                    <a:gd name="connsiteY1556" fmla="*/ 751616 h 917639"/>
                    <a:gd name="connsiteX1557" fmla="*/ 571693 w 775047"/>
                    <a:gd name="connsiteY1557" fmla="*/ 752237 h 917639"/>
                    <a:gd name="connsiteX1558" fmla="*/ 563005 w 775047"/>
                    <a:gd name="connsiteY1558" fmla="*/ 751043 h 917639"/>
                    <a:gd name="connsiteX1559" fmla="*/ 548993 w 775047"/>
                    <a:gd name="connsiteY1559" fmla="*/ 744672 h 917639"/>
                    <a:gd name="connsiteX1560" fmla="*/ 531401 w 775047"/>
                    <a:gd name="connsiteY1560" fmla="*/ 744308 h 917639"/>
                    <a:gd name="connsiteX1561" fmla="*/ 527690 w 775047"/>
                    <a:gd name="connsiteY1561" fmla="*/ 743688 h 917639"/>
                    <a:gd name="connsiteX1562" fmla="*/ 515329 w 775047"/>
                    <a:gd name="connsiteY1562" fmla="*/ 742095 h 917639"/>
                    <a:gd name="connsiteX1563" fmla="*/ 503422 w 775047"/>
                    <a:gd name="connsiteY1563" fmla="*/ 747537 h 917639"/>
                    <a:gd name="connsiteX1564" fmla="*/ 488425 w 775047"/>
                    <a:gd name="connsiteY1564" fmla="*/ 758824 h 917639"/>
                    <a:gd name="connsiteX1565" fmla="*/ 481369 w 775047"/>
                    <a:gd name="connsiteY1565" fmla="*/ 769581 h 917639"/>
                    <a:gd name="connsiteX1566" fmla="*/ 483679 w 775047"/>
                    <a:gd name="connsiteY1566" fmla="*/ 775155 h 917639"/>
                    <a:gd name="connsiteX1567" fmla="*/ 481786 w 775047"/>
                    <a:gd name="connsiteY1567" fmla="*/ 782481 h 917639"/>
                    <a:gd name="connsiteX1568" fmla="*/ 482316 w 775047"/>
                    <a:gd name="connsiteY1568" fmla="*/ 786131 h 917639"/>
                    <a:gd name="connsiteX1569" fmla="*/ 482567 w 775047"/>
                    <a:gd name="connsiteY1569" fmla="*/ 787856 h 917639"/>
                    <a:gd name="connsiteX1570" fmla="*/ 482928 w 775047"/>
                    <a:gd name="connsiteY1570" fmla="*/ 790378 h 917639"/>
                    <a:gd name="connsiteX1571" fmla="*/ 480618 w 775047"/>
                    <a:gd name="connsiteY1571" fmla="*/ 799986 h 917639"/>
                    <a:gd name="connsiteX1572" fmla="*/ 481299 w 775047"/>
                    <a:gd name="connsiteY1572" fmla="*/ 801712 h 917639"/>
                    <a:gd name="connsiteX1573" fmla="*/ 484632 w 775047"/>
                    <a:gd name="connsiteY1573" fmla="*/ 804432 h 917639"/>
                    <a:gd name="connsiteX1574" fmla="*/ 487170 w 775047"/>
                    <a:gd name="connsiteY1574" fmla="*/ 811254 h 917639"/>
                    <a:gd name="connsiteX1575" fmla="*/ 492275 w 775047"/>
                    <a:gd name="connsiteY1575" fmla="*/ 817691 h 917639"/>
                    <a:gd name="connsiteX1576" fmla="*/ 493638 w 775047"/>
                    <a:gd name="connsiteY1576" fmla="*/ 823862 h 917639"/>
                    <a:gd name="connsiteX1577" fmla="*/ 498141 w 775047"/>
                    <a:gd name="connsiteY1577" fmla="*/ 830584 h 917639"/>
                    <a:gd name="connsiteX1578" fmla="*/ 498364 w 775047"/>
                    <a:gd name="connsiteY1578" fmla="*/ 835097 h 917639"/>
                    <a:gd name="connsiteX1579" fmla="*/ 497531 w 775047"/>
                    <a:gd name="connsiteY1579" fmla="*/ 836955 h 917639"/>
                    <a:gd name="connsiteX1580" fmla="*/ 495410 w 775047"/>
                    <a:gd name="connsiteY1580" fmla="*/ 843597 h 917639"/>
                    <a:gd name="connsiteX1581" fmla="*/ 488207 w 775047"/>
                    <a:gd name="connsiteY1581" fmla="*/ 856935 h 917639"/>
                    <a:gd name="connsiteX1582" fmla="*/ 487896 w 775047"/>
                    <a:gd name="connsiteY1582" fmla="*/ 859921 h 917639"/>
                    <a:gd name="connsiteX1583" fmla="*/ 489448 w 775047"/>
                    <a:gd name="connsiteY1583" fmla="*/ 865296 h 917639"/>
                    <a:gd name="connsiteX1584" fmla="*/ 487593 w 775047"/>
                    <a:gd name="connsiteY1584" fmla="*/ 872476 h 917639"/>
                    <a:gd name="connsiteX1585" fmla="*/ 489903 w 775047"/>
                    <a:gd name="connsiteY1585" fmla="*/ 876458 h 917639"/>
                    <a:gd name="connsiteX1586" fmla="*/ 487366 w 775047"/>
                    <a:gd name="connsiteY1586" fmla="*/ 882961 h 917639"/>
                    <a:gd name="connsiteX1587" fmla="*/ 483616 w 775047"/>
                    <a:gd name="connsiteY1587" fmla="*/ 883573 h 917639"/>
                    <a:gd name="connsiteX1588" fmla="*/ 482101 w 775047"/>
                    <a:gd name="connsiteY1588" fmla="*/ 883288 h 917639"/>
                    <a:gd name="connsiteX1589" fmla="*/ 477765 w 775047"/>
                    <a:gd name="connsiteY1589" fmla="*/ 885544 h 917639"/>
                    <a:gd name="connsiteX1590" fmla="*/ 475909 w 775047"/>
                    <a:gd name="connsiteY1590" fmla="*/ 886672 h 917639"/>
                    <a:gd name="connsiteX1591" fmla="*/ 472728 w 775047"/>
                    <a:gd name="connsiteY1591" fmla="*/ 890521 h 917639"/>
                    <a:gd name="connsiteX1592" fmla="*/ 449528 w 775047"/>
                    <a:gd name="connsiteY1592" fmla="*/ 890897 h 917639"/>
                    <a:gd name="connsiteX1593" fmla="*/ 449387 w 775047"/>
                    <a:gd name="connsiteY1593" fmla="*/ 902052 h 917639"/>
                    <a:gd name="connsiteX1594" fmla="*/ 442714 w 775047"/>
                    <a:gd name="connsiteY1594" fmla="*/ 905038 h 917639"/>
                    <a:gd name="connsiteX1595" fmla="*/ 421461 w 775047"/>
                    <a:gd name="connsiteY1595" fmla="*/ 894082 h 917639"/>
                    <a:gd name="connsiteX1596" fmla="*/ 413837 w 775047"/>
                    <a:gd name="connsiteY1596" fmla="*/ 896272 h 917639"/>
                    <a:gd name="connsiteX1597" fmla="*/ 388350 w 775047"/>
                    <a:gd name="connsiteY1597" fmla="*/ 891959 h 917639"/>
                    <a:gd name="connsiteX1598" fmla="*/ 384059 w 775047"/>
                    <a:gd name="connsiteY1598" fmla="*/ 917639 h 917639"/>
                    <a:gd name="connsiteX1599" fmla="*/ 337062 w 775047"/>
                    <a:gd name="connsiteY1599" fmla="*/ 911136 h 917639"/>
                    <a:gd name="connsiteX1600" fmla="*/ 344064 w 775047"/>
                    <a:gd name="connsiteY1600" fmla="*/ 860478 h 917639"/>
                    <a:gd name="connsiteX1601" fmla="*/ 335861 w 775047"/>
                    <a:gd name="connsiteY1601" fmla="*/ 850929 h 917639"/>
                    <a:gd name="connsiteX1602" fmla="*/ 275219 w 775047"/>
                    <a:gd name="connsiteY1602" fmla="*/ 863571 h 917639"/>
                    <a:gd name="connsiteX1603" fmla="*/ 269583 w 775047"/>
                    <a:gd name="connsiteY1603" fmla="*/ 851049 h 917639"/>
                    <a:gd name="connsiteX1604" fmla="*/ 272196 w 775047"/>
                    <a:gd name="connsiteY1604" fmla="*/ 850591 h 917639"/>
                    <a:gd name="connsiteX1605" fmla="*/ 279066 w 775047"/>
                    <a:gd name="connsiteY1605" fmla="*/ 848136 h 917639"/>
                    <a:gd name="connsiteX1606" fmla="*/ 289265 w 775047"/>
                    <a:gd name="connsiteY1606" fmla="*/ 847339 h 917639"/>
                    <a:gd name="connsiteX1607" fmla="*/ 296230 w 775047"/>
                    <a:gd name="connsiteY1607" fmla="*/ 843955 h 917639"/>
                    <a:gd name="connsiteX1608" fmla="*/ 290197 w 775047"/>
                    <a:gd name="connsiteY1608" fmla="*/ 839244 h 917639"/>
                    <a:gd name="connsiteX1609" fmla="*/ 285167 w 775047"/>
                    <a:gd name="connsiteY1609" fmla="*/ 832070 h 917639"/>
                    <a:gd name="connsiteX1610" fmla="*/ 283009 w 775047"/>
                    <a:gd name="connsiteY1610" fmla="*/ 825899 h 917639"/>
                    <a:gd name="connsiteX1611" fmla="*/ 286857 w 775047"/>
                    <a:gd name="connsiteY1611" fmla="*/ 821851 h 917639"/>
                    <a:gd name="connsiteX1612" fmla="*/ 260464 w 775047"/>
                    <a:gd name="connsiteY1612" fmla="*/ 808938 h 917639"/>
                    <a:gd name="connsiteX1613" fmla="*/ 259479 w 775047"/>
                    <a:gd name="connsiteY1613" fmla="*/ 805155 h 917639"/>
                    <a:gd name="connsiteX1614" fmla="*/ 247444 w 775047"/>
                    <a:gd name="connsiteY1614" fmla="*/ 803496 h 917639"/>
                    <a:gd name="connsiteX1615" fmla="*/ 243622 w 775047"/>
                    <a:gd name="connsiteY1615" fmla="*/ 800444 h 917639"/>
                    <a:gd name="connsiteX1616" fmla="*/ 242675 w 775047"/>
                    <a:gd name="connsiteY1616" fmla="*/ 795666 h 917639"/>
                    <a:gd name="connsiteX1617" fmla="*/ 244115 w 775047"/>
                    <a:gd name="connsiteY1617" fmla="*/ 789561 h 917639"/>
                    <a:gd name="connsiteX1618" fmla="*/ 223902 w 775047"/>
                    <a:gd name="connsiteY1618" fmla="*/ 745970 h 917639"/>
                    <a:gd name="connsiteX1619" fmla="*/ 222085 w 775047"/>
                    <a:gd name="connsiteY1619" fmla="*/ 736840 h 917639"/>
                    <a:gd name="connsiteX1620" fmla="*/ 221592 w 775047"/>
                    <a:gd name="connsiteY1620" fmla="*/ 724869 h 917639"/>
                    <a:gd name="connsiteX1621" fmla="*/ 218979 w 775047"/>
                    <a:gd name="connsiteY1621" fmla="*/ 695346 h 917639"/>
                    <a:gd name="connsiteX1622" fmla="*/ 217881 w 775047"/>
                    <a:gd name="connsiteY1622" fmla="*/ 690966 h 917639"/>
                    <a:gd name="connsiteX1623" fmla="*/ 214813 w 775047"/>
                    <a:gd name="connsiteY1623" fmla="*/ 688245 h 917639"/>
                    <a:gd name="connsiteX1624" fmla="*/ 177699 w 775047"/>
                    <a:gd name="connsiteY1624" fmla="*/ 587525 h 917639"/>
                    <a:gd name="connsiteX1625" fmla="*/ 134419 w 775047"/>
                    <a:gd name="connsiteY1625" fmla="*/ 489660 h 917639"/>
                    <a:gd name="connsiteX1626" fmla="*/ 82128 w 775047"/>
                    <a:gd name="connsiteY1626" fmla="*/ 382186 h 917639"/>
                    <a:gd name="connsiteX1627" fmla="*/ 0 w 775047"/>
                    <a:gd name="connsiteY1627" fmla="*/ 205037 h 9176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  <a:cxn ang="0">
                      <a:pos x="connsiteX375" y="connsiteY375"/>
                    </a:cxn>
                    <a:cxn ang="0">
                      <a:pos x="connsiteX376" y="connsiteY376"/>
                    </a:cxn>
                    <a:cxn ang="0">
                      <a:pos x="connsiteX377" y="connsiteY377"/>
                    </a:cxn>
                    <a:cxn ang="0">
                      <a:pos x="connsiteX378" y="connsiteY378"/>
                    </a:cxn>
                    <a:cxn ang="0">
                      <a:pos x="connsiteX379" y="connsiteY379"/>
                    </a:cxn>
                    <a:cxn ang="0">
                      <a:pos x="connsiteX380" y="connsiteY380"/>
                    </a:cxn>
                    <a:cxn ang="0">
                      <a:pos x="connsiteX381" y="connsiteY381"/>
                    </a:cxn>
                    <a:cxn ang="0">
                      <a:pos x="connsiteX382" y="connsiteY382"/>
                    </a:cxn>
                    <a:cxn ang="0">
                      <a:pos x="connsiteX383" y="connsiteY383"/>
                    </a:cxn>
                    <a:cxn ang="0">
                      <a:pos x="connsiteX384" y="connsiteY384"/>
                    </a:cxn>
                    <a:cxn ang="0">
                      <a:pos x="connsiteX385" y="connsiteY385"/>
                    </a:cxn>
                    <a:cxn ang="0">
                      <a:pos x="connsiteX386" y="connsiteY386"/>
                    </a:cxn>
                    <a:cxn ang="0">
                      <a:pos x="connsiteX387" y="connsiteY387"/>
                    </a:cxn>
                    <a:cxn ang="0">
                      <a:pos x="connsiteX388" y="connsiteY388"/>
                    </a:cxn>
                    <a:cxn ang="0">
                      <a:pos x="connsiteX389" y="connsiteY389"/>
                    </a:cxn>
                    <a:cxn ang="0">
                      <a:pos x="connsiteX390" y="connsiteY390"/>
                    </a:cxn>
                    <a:cxn ang="0">
                      <a:pos x="connsiteX391" y="connsiteY391"/>
                    </a:cxn>
                    <a:cxn ang="0">
                      <a:pos x="connsiteX392" y="connsiteY392"/>
                    </a:cxn>
                    <a:cxn ang="0">
                      <a:pos x="connsiteX393" y="connsiteY393"/>
                    </a:cxn>
                    <a:cxn ang="0">
                      <a:pos x="connsiteX394" y="connsiteY394"/>
                    </a:cxn>
                    <a:cxn ang="0">
                      <a:pos x="connsiteX395" y="connsiteY395"/>
                    </a:cxn>
                    <a:cxn ang="0">
                      <a:pos x="connsiteX396" y="connsiteY396"/>
                    </a:cxn>
                    <a:cxn ang="0">
                      <a:pos x="connsiteX397" y="connsiteY397"/>
                    </a:cxn>
                    <a:cxn ang="0">
                      <a:pos x="connsiteX398" y="connsiteY398"/>
                    </a:cxn>
                    <a:cxn ang="0">
                      <a:pos x="connsiteX399" y="connsiteY399"/>
                    </a:cxn>
                    <a:cxn ang="0">
                      <a:pos x="connsiteX400" y="connsiteY400"/>
                    </a:cxn>
                    <a:cxn ang="0">
                      <a:pos x="connsiteX401" y="connsiteY401"/>
                    </a:cxn>
                    <a:cxn ang="0">
                      <a:pos x="connsiteX402" y="connsiteY402"/>
                    </a:cxn>
                    <a:cxn ang="0">
                      <a:pos x="connsiteX403" y="connsiteY403"/>
                    </a:cxn>
                    <a:cxn ang="0">
                      <a:pos x="connsiteX404" y="connsiteY404"/>
                    </a:cxn>
                    <a:cxn ang="0">
                      <a:pos x="connsiteX405" y="connsiteY405"/>
                    </a:cxn>
                    <a:cxn ang="0">
                      <a:pos x="connsiteX406" y="connsiteY406"/>
                    </a:cxn>
                    <a:cxn ang="0">
                      <a:pos x="connsiteX407" y="connsiteY407"/>
                    </a:cxn>
                    <a:cxn ang="0">
                      <a:pos x="connsiteX408" y="connsiteY408"/>
                    </a:cxn>
                    <a:cxn ang="0">
                      <a:pos x="connsiteX409" y="connsiteY409"/>
                    </a:cxn>
                    <a:cxn ang="0">
                      <a:pos x="connsiteX410" y="connsiteY410"/>
                    </a:cxn>
                    <a:cxn ang="0">
                      <a:pos x="connsiteX411" y="connsiteY411"/>
                    </a:cxn>
                    <a:cxn ang="0">
                      <a:pos x="connsiteX412" y="connsiteY412"/>
                    </a:cxn>
                    <a:cxn ang="0">
                      <a:pos x="connsiteX413" y="connsiteY413"/>
                    </a:cxn>
                    <a:cxn ang="0">
                      <a:pos x="connsiteX414" y="connsiteY414"/>
                    </a:cxn>
                    <a:cxn ang="0">
                      <a:pos x="connsiteX415" y="connsiteY415"/>
                    </a:cxn>
                    <a:cxn ang="0">
                      <a:pos x="connsiteX416" y="connsiteY416"/>
                    </a:cxn>
                    <a:cxn ang="0">
                      <a:pos x="connsiteX417" y="connsiteY417"/>
                    </a:cxn>
                    <a:cxn ang="0">
                      <a:pos x="connsiteX418" y="connsiteY418"/>
                    </a:cxn>
                    <a:cxn ang="0">
                      <a:pos x="connsiteX419" y="connsiteY419"/>
                    </a:cxn>
                    <a:cxn ang="0">
                      <a:pos x="connsiteX420" y="connsiteY420"/>
                    </a:cxn>
                    <a:cxn ang="0">
                      <a:pos x="connsiteX421" y="connsiteY421"/>
                    </a:cxn>
                    <a:cxn ang="0">
                      <a:pos x="connsiteX422" y="connsiteY422"/>
                    </a:cxn>
                    <a:cxn ang="0">
                      <a:pos x="connsiteX423" y="connsiteY423"/>
                    </a:cxn>
                    <a:cxn ang="0">
                      <a:pos x="connsiteX424" y="connsiteY424"/>
                    </a:cxn>
                    <a:cxn ang="0">
                      <a:pos x="connsiteX425" y="connsiteY425"/>
                    </a:cxn>
                    <a:cxn ang="0">
                      <a:pos x="connsiteX426" y="connsiteY426"/>
                    </a:cxn>
                    <a:cxn ang="0">
                      <a:pos x="connsiteX427" y="connsiteY427"/>
                    </a:cxn>
                    <a:cxn ang="0">
                      <a:pos x="connsiteX428" y="connsiteY428"/>
                    </a:cxn>
                    <a:cxn ang="0">
                      <a:pos x="connsiteX429" y="connsiteY429"/>
                    </a:cxn>
                    <a:cxn ang="0">
                      <a:pos x="connsiteX430" y="connsiteY430"/>
                    </a:cxn>
                    <a:cxn ang="0">
                      <a:pos x="connsiteX431" y="connsiteY431"/>
                    </a:cxn>
                    <a:cxn ang="0">
                      <a:pos x="connsiteX432" y="connsiteY432"/>
                    </a:cxn>
                    <a:cxn ang="0">
                      <a:pos x="connsiteX433" y="connsiteY433"/>
                    </a:cxn>
                    <a:cxn ang="0">
                      <a:pos x="connsiteX434" y="connsiteY434"/>
                    </a:cxn>
                    <a:cxn ang="0">
                      <a:pos x="connsiteX435" y="connsiteY435"/>
                    </a:cxn>
                    <a:cxn ang="0">
                      <a:pos x="connsiteX436" y="connsiteY436"/>
                    </a:cxn>
                    <a:cxn ang="0">
                      <a:pos x="connsiteX437" y="connsiteY437"/>
                    </a:cxn>
                    <a:cxn ang="0">
                      <a:pos x="connsiteX438" y="connsiteY438"/>
                    </a:cxn>
                    <a:cxn ang="0">
                      <a:pos x="connsiteX439" y="connsiteY439"/>
                    </a:cxn>
                    <a:cxn ang="0">
                      <a:pos x="connsiteX440" y="connsiteY440"/>
                    </a:cxn>
                    <a:cxn ang="0">
                      <a:pos x="connsiteX441" y="connsiteY441"/>
                    </a:cxn>
                    <a:cxn ang="0">
                      <a:pos x="connsiteX442" y="connsiteY442"/>
                    </a:cxn>
                    <a:cxn ang="0">
                      <a:pos x="connsiteX443" y="connsiteY443"/>
                    </a:cxn>
                    <a:cxn ang="0">
                      <a:pos x="connsiteX444" y="connsiteY444"/>
                    </a:cxn>
                    <a:cxn ang="0">
                      <a:pos x="connsiteX445" y="connsiteY445"/>
                    </a:cxn>
                    <a:cxn ang="0">
                      <a:pos x="connsiteX446" y="connsiteY446"/>
                    </a:cxn>
                    <a:cxn ang="0">
                      <a:pos x="connsiteX447" y="connsiteY447"/>
                    </a:cxn>
                    <a:cxn ang="0">
                      <a:pos x="connsiteX448" y="connsiteY448"/>
                    </a:cxn>
                    <a:cxn ang="0">
                      <a:pos x="connsiteX449" y="connsiteY449"/>
                    </a:cxn>
                    <a:cxn ang="0">
                      <a:pos x="connsiteX450" y="connsiteY450"/>
                    </a:cxn>
                    <a:cxn ang="0">
                      <a:pos x="connsiteX451" y="connsiteY451"/>
                    </a:cxn>
                    <a:cxn ang="0">
                      <a:pos x="connsiteX452" y="connsiteY452"/>
                    </a:cxn>
                    <a:cxn ang="0">
                      <a:pos x="connsiteX453" y="connsiteY453"/>
                    </a:cxn>
                    <a:cxn ang="0">
                      <a:pos x="connsiteX454" y="connsiteY454"/>
                    </a:cxn>
                    <a:cxn ang="0">
                      <a:pos x="connsiteX455" y="connsiteY455"/>
                    </a:cxn>
                    <a:cxn ang="0">
                      <a:pos x="connsiteX456" y="connsiteY456"/>
                    </a:cxn>
                    <a:cxn ang="0">
                      <a:pos x="connsiteX457" y="connsiteY457"/>
                    </a:cxn>
                    <a:cxn ang="0">
                      <a:pos x="connsiteX458" y="connsiteY458"/>
                    </a:cxn>
                    <a:cxn ang="0">
                      <a:pos x="connsiteX459" y="connsiteY459"/>
                    </a:cxn>
                    <a:cxn ang="0">
                      <a:pos x="connsiteX460" y="connsiteY460"/>
                    </a:cxn>
                    <a:cxn ang="0">
                      <a:pos x="connsiteX461" y="connsiteY461"/>
                    </a:cxn>
                    <a:cxn ang="0">
                      <a:pos x="connsiteX462" y="connsiteY462"/>
                    </a:cxn>
                    <a:cxn ang="0">
                      <a:pos x="connsiteX463" y="connsiteY463"/>
                    </a:cxn>
                    <a:cxn ang="0">
                      <a:pos x="connsiteX464" y="connsiteY464"/>
                    </a:cxn>
                    <a:cxn ang="0">
                      <a:pos x="connsiteX465" y="connsiteY465"/>
                    </a:cxn>
                    <a:cxn ang="0">
                      <a:pos x="connsiteX466" y="connsiteY466"/>
                    </a:cxn>
                    <a:cxn ang="0">
                      <a:pos x="connsiteX467" y="connsiteY467"/>
                    </a:cxn>
                    <a:cxn ang="0">
                      <a:pos x="connsiteX468" y="connsiteY468"/>
                    </a:cxn>
                    <a:cxn ang="0">
                      <a:pos x="connsiteX469" y="connsiteY469"/>
                    </a:cxn>
                    <a:cxn ang="0">
                      <a:pos x="connsiteX470" y="connsiteY470"/>
                    </a:cxn>
                    <a:cxn ang="0">
                      <a:pos x="connsiteX471" y="connsiteY471"/>
                    </a:cxn>
                    <a:cxn ang="0">
                      <a:pos x="connsiteX472" y="connsiteY472"/>
                    </a:cxn>
                    <a:cxn ang="0">
                      <a:pos x="connsiteX473" y="connsiteY473"/>
                    </a:cxn>
                    <a:cxn ang="0">
                      <a:pos x="connsiteX474" y="connsiteY474"/>
                    </a:cxn>
                    <a:cxn ang="0">
                      <a:pos x="connsiteX475" y="connsiteY475"/>
                    </a:cxn>
                    <a:cxn ang="0">
                      <a:pos x="connsiteX476" y="connsiteY476"/>
                    </a:cxn>
                    <a:cxn ang="0">
                      <a:pos x="connsiteX477" y="connsiteY477"/>
                    </a:cxn>
                    <a:cxn ang="0">
                      <a:pos x="connsiteX478" y="connsiteY478"/>
                    </a:cxn>
                    <a:cxn ang="0">
                      <a:pos x="connsiteX479" y="connsiteY479"/>
                    </a:cxn>
                    <a:cxn ang="0">
                      <a:pos x="connsiteX480" y="connsiteY480"/>
                    </a:cxn>
                    <a:cxn ang="0">
                      <a:pos x="connsiteX481" y="connsiteY481"/>
                    </a:cxn>
                    <a:cxn ang="0">
                      <a:pos x="connsiteX482" y="connsiteY482"/>
                    </a:cxn>
                    <a:cxn ang="0">
                      <a:pos x="connsiteX483" y="connsiteY483"/>
                    </a:cxn>
                    <a:cxn ang="0">
                      <a:pos x="connsiteX484" y="connsiteY484"/>
                    </a:cxn>
                    <a:cxn ang="0">
                      <a:pos x="connsiteX485" y="connsiteY485"/>
                    </a:cxn>
                    <a:cxn ang="0">
                      <a:pos x="connsiteX486" y="connsiteY486"/>
                    </a:cxn>
                    <a:cxn ang="0">
                      <a:pos x="connsiteX487" y="connsiteY487"/>
                    </a:cxn>
                    <a:cxn ang="0">
                      <a:pos x="connsiteX488" y="connsiteY488"/>
                    </a:cxn>
                    <a:cxn ang="0">
                      <a:pos x="connsiteX489" y="connsiteY489"/>
                    </a:cxn>
                    <a:cxn ang="0">
                      <a:pos x="connsiteX490" y="connsiteY490"/>
                    </a:cxn>
                    <a:cxn ang="0">
                      <a:pos x="connsiteX491" y="connsiteY491"/>
                    </a:cxn>
                    <a:cxn ang="0">
                      <a:pos x="connsiteX492" y="connsiteY492"/>
                    </a:cxn>
                    <a:cxn ang="0">
                      <a:pos x="connsiteX493" y="connsiteY493"/>
                    </a:cxn>
                    <a:cxn ang="0">
                      <a:pos x="connsiteX494" y="connsiteY494"/>
                    </a:cxn>
                    <a:cxn ang="0">
                      <a:pos x="connsiteX495" y="connsiteY495"/>
                    </a:cxn>
                    <a:cxn ang="0">
                      <a:pos x="connsiteX496" y="connsiteY496"/>
                    </a:cxn>
                    <a:cxn ang="0">
                      <a:pos x="connsiteX497" y="connsiteY497"/>
                    </a:cxn>
                    <a:cxn ang="0">
                      <a:pos x="connsiteX498" y="connsiteY498"/>
                    </a:cxn>
                    <a:cxn ang="0">
                      <a:pos x="connsiteX499" y="connsiteY499"/>
                    </a:cxn>
                    <a:cxn ang="0">
                      <a:pos x="connsiteX500" y="connsiteY500"/>
                    </a:cxn>
                    <a:cxn ang="0">
                      <a:pos x="connsiteX501" y="connsiteY501"/>
                    </a:cxn>
                    <a:cxn ang="0">
                      <a:pos x="connsiteX502" y="connsiteY502"/>
                    </a:cxn>
                    <a:cxn ang="0">
                      <a:pos x="connsiteX503" y="connsiteY503"/>
                    </a:cxn>
                    <a:cxn ang="0">
                      <a:pos x="connsiteX504" y="connsiteY504"/>
                    </a:cxn>
                    <a:cxn ang="0">
                      <a:pos x="connsiteX505" y="connsiteY505"/>
                    </a:cxn>
                    <a:cxn ang="0">
                      <a:pos x="connsiteX506" y="connsiteY506"/>
                    </a:cxn>
                    <a:cxn ang="0">
                      <a:pos x="connsiteX507" y="connsiteY507"/>
                    </a:cxn>
                    <a:cxn ang="0">
                      <a:pos x="connsiteX508" y="connsiteY508"/>
                    </a:cxn>
                    <a:cxn ang="0">
                      <a:pos x="connsiteX509" y="connsiteY509"/>
                    </a:cxn>
                    <a:cxn ang="0">
                      <a:pos x="connsiteX510" y="connsiteY510"/>
                    </a:cxn>
                    <a:cxn ang="0">
                      <a:pos x="connsiteX511" y="connsiteY511"/>
                    </a:cxn>
                    <a:cxn ang="0">
                      <a:pos x="connsiteX512" y="connsiteY512"/>
                    </a:cxn>
                    <a:cxn ang="0">
                      <a:pos x="connsiteX513" y="connsiteY513"/>
                    </a:cxn>
                    <a:cxn ang="0">
                      <a:pos x="connsiteX514" y="connsiteY514"/>
                    </a:cxn>
                    <a:cxn ang="0">
                      <a:pos x="connsiteX515" y="connsiteY515"/>
                    </a:cxn>
                    <a:cxn ang="0">
                      <a:pos x="connsiteX516" y="connsiteY516"/>
                    </a:cxn>
                    <a:cxn ang="0">
                      <a:pos x="connsiteX517" y="connsiteY517"/>
                    </a:cxn>
                    <a:cxn ang="0">
                      <a:pos x="connsiteX518" y="connsiteY518"/>
                    </a:cxn>
                    <a:cxn ang="0">
                      <a:pos x="connsiteX519" y="connsiteY519"/>
                    </a:cxn>
                    <a:cxn ang="0">
                      <a:pos x="connsiteX520" y="connsiteY520"/>
                    </a:cxn>
                    <a:cxn ang="0">
                      <a:pos x="connsiteX521" y="connsiteY521"/>
                    </a:cxn>
                    <a:cxn ang="0">
                      <a:pos x="connsiteX522" y="connsiteY522"/>
                    </a:cxn>
                    <a:cxn ang="0">
                      <a:pos x="connsiteX523" y="connsiteY523"/>
                    </a:cxn>
                    <a:cxn ang="0">
                      <a:pos x="connsiteX524" y="connsiteY524"/>
                    </a:cxn>
                    <a:cxn ang="0">
                      <a:pos x="connsiteX525" y="connsiteY525"/>
                    </a:cxn>
                    <a:cxn ang="0">
                      <a:pos x="connsiteX526" y="connsiteY526"/>
                    </a:cxn>
                    <a:cxn ang="0">
                      <a:pos x="connsiteX527" y="connsiteY527"/>
                    </a:cxn>
                    <a:cxn ang="0">
                      <a:pos x="connsiteX528" y="connsiteY528"/>
                    </a:cxn>
                    <a:cxn ang="0">
                      <a:pos x="connsiteX529" y="connsiteY529"/>
                    </a:cxn>
                    <a:cxn ang="0">
                      <a:pos x="connsiteX530" y="connsiteY530"/>
                    </a:cxn>
                    <a:cxn ang="0">
                      <a:pos x="connsiteX531" y="connsiteY531"/>
                    </a:cxn>
                    <a:cxn ang="0">
                      <a:pos x="connsiteX532" y="connsiteY532"/>
                    </a:cxn>
                    <a:cxn ang="0">
                      <a:pos x="connsiteX533" y="connsiteY533"/>
                    </a:cxn>
                    <a:cxn ang="0">
                      <a:pos x="connsiteX534" y="connsiteY534"/>
                    </a:cxn>
                    <a:cxn ang="0">
                      <a:pos x="connsiteX535" y="connsiteY535"/>
                    </a:cxn>
                    <a:cxn ang="0">
                      <a:pos x="connsiteX536" y="connsiteY536"/>
                    </a:cxn>
                    <a:cxn ang="0">
                      <a:pos x="connsiteX537" y="connsiteY537"/>
                    </a:cxn>
                    <a:cxn ang="0">
                      <a:pos x="connsiteX538" y="connsiteY538"/>
                    </a:cxn>
                    <a:cxn ang="0">
                      <a:pos x="connsiteX539" y="connsiteY539"/>
                    </a:cxn>
                    <a:cxn ang="0">
                      <a:pos x="connsiteX540" y="connsiteY540"/>
                    </a:cxn>
                    <a:cxn ang="0">
                      <a:pos x="connsiteX541" y="connsiteY541"/>
                    </a:cxn>
                    <a:cxn ang="0">
                      <a:pos x="connsiteX542" y="connsiteY542"/>
                    </a:cxn>
                    <a:cxn ang="0">
                      <a:pos x="connsiteX543" y="connsiteY543"/>
                    </a:cxn>
                    <a:cxn ang="0">
                      <a:pos x="connsiteX544" y="connsiteY544"/>
                    </a:cxn>
                    <a:cxn ang="0">
                      <a:pos x="connsiteX545" y="connsiteY545"/>
                    </a:cxn>
                    <a:cxn ang="0">
                      <a:pos x="connsiteX546" y="connsiteY546"/>
                    </a:cxn>
                    <a:cxn ang="0">
                      <a:pos x="connsiteX547" y="connsiteY547"/>
                    </a:cxn>
                    <a:cxn ang="0">
                      <a:pos x="connsiteX548" y="connsiteY548"/>
                    </a:cxn>
                    <a:cxn ang="0">
                      <a:pos x="connsiteX549" y="connsiteY549"/>
                    </a:cxn>
                    <a:cxn ang="0">
                      <a:pos x="connsiteX550" y="connsiteY550"/>
                    </a:cxn>
                    <a:cxn ang="0">
                      <a:pos x="connsiteX551" y="connsiteY551"/>
                    </a:cxn>
                    <a:cxn ang="0">
                      <a:pos x="connsiteX552" y="connsiteY552"/>
                    </a:cxn>
                    <a:cxn ang="0">
                      <a:pos x="connsiteX553" y="connsiteY553"/>
                    </a:cxn>
                    <a:cxn ang="0">
                      <a:pos x="connsiteX554" y="connsiteY554"/>
                    </a:cxn>
                    <a:cxn ang="0">
                      <a:pos x="connsiteX555" y="connsiteY555"/>
                    </a:cxn>
                    <a:cxn ang="0">
                      <a:pos x="connsiteX556" y="connsiteY556"/>
                    </a:cxn>
                    <a:cxn ang="0">
                      <a:pos x="connsiteX557" y="connsiteY557"/>
                    </a:cxn>
                    <a:cxn ang="0">
                      <a:pos x="connsiteX558" y="connsiteY558"/>
                    </a:cxn>
                    <a:cxn ang="0">
                      <a:pos x="connsiteX559" y="connsiteY559"/>
                    </a:cxn>
                    <a:cxn ang="0">
                      <a:pos x="connsiteX560" y="connsiteY560"/>
                    </a:cxn>
                    <a:cxn ang="0">
                      <a:pos x="connsiteX561" y="connsiteY561"/>
                    </a:cxn>
                    <a:cxn ang="0">
                      <a:pos x="connsiteX562" y="connsiteY562"/>
                    </a:cxn>
                    <a:cxn ang="0">
                      <a:pos x="connsiteX563" y="connsiteY563"/>
                    </a:cxn>
                    <a:cxn ang="0">
                      <a:pos x="connsiteX564" y="connsiteY564"/>
                    </a:cxn>
                    <a:cxn ang="0">
                      <a:pos x="connsiteX565" y="connsiteY565"/>
                    </a:cxn>
                    <a:cxn ang="0">
                      <a:pos x="connsiteX566" y="connsiteY566"/>
                    </a:cxn>
                    <a:cxn ang="0">
                      <a:pos x="connsiteX567" y="connsiteY567"/>
                    </a:cxn>
                    <a:cxn ang="0">
                      <a:pos x="connsiteX568" y="connsiteY568"/>
                    </a:cxn>
                    <a:cxn ang="0">
                      <a:pos x="connsiteX569" y="connsiteY569"/>
                    </a:cxn>
                    <a:cxn ang="0">
                      <a:pos x="connsiteX570" y="connsiteY570"/>
                    </a:cxn>
                    <a:cxn ang="0">
                      <a:pos x="connsiteX571" y="connsiteY571"/>
                    </a:cxn>
                    <a:cxn ang="0">
                      <a:pos x="connsiteX572" y="connsiteY572"/>
                    </a:cxn>
                    <a:cxn ang="0">
                      <a:pos x="connsiteX573" y="connsiteY573"/>
                    </a:cxn>
                    <a:cxn ang="0">
                      <a:pos x="connsiteX574" y="connsiteY574"/>
                    </a:cxn>
                    <a:cxn ang="0">
                      <a:pos x="connsiteX575" y="connsiteY575"/>
                    </a:cxn>
                    <a:cxn ang="0">
                      <a:pos x="connsiteX576" y="connsiteY576"/>
                    </a:cxn>
                    <a:cxn ang="0">
                      <a:pos x="connsiteX577" y="connsiteY577"/>
                    </a:cxn>
                    <a:cxn ang="0">
                      <a:pos x="connsiteX578" y="connsiteY578"/>
                    </a:cxn>
                    <a:cxn ang="0">
                      <a:pos x="connsiteX579" y="connsiteY579"/>
                    </a:cxn>
                    <a:cxn ang="0">
                      <a:pos x="connsiteX580" y="connsiteY580"/>
                    </a:cxn>
                    <a:cxn ang="0">
                      <a:pos x="connsiteX581" y="connsiteY581"/>
                    </a:cxn>
                    <a:cxn ang="0">
                      <a:pos x="connsiteX582" y="connsiteY582"/>
                    </a:cxn>
                    <a:cxn ang="0">
                      <a:pos x="connsiteX583" y="connsiteY583"/>
                    </a:cxn>
                    <a:cxn ang="0">
                      <a:pos x="connsiteX584" y="connsiteY584"/>
                    </a:cxn>
                    <a:cxn ang="0">
                      <a:pos x="connsiteX585" y="connsiteY585"/>
                    </a:cxn>
                    <a:cxn ang="0">
                      <a:pos x="connsiteX586" y="connsiteY586"/>
                    </a:cxn>
                    <a:cxn ang="0">
                      <a:pos x="connsiteX587" y="connsiteY587"/>
                    </a:cxn>
                    <a:cxn ang="0">
                      <a:pos x="connsiteX588" y="connsiteY588"/>
                    </a:cxn>
                    <a:cxn ang="0">
                      <a:pos x="connsiteX589" y="connsiteY589"/>
                    </a:cxn>
                    <a:cxn ang="0">
                      <a:pos x="connsiteX590" y="connsiteY590"/>
                    </a:cxn>
                    <a:cxn ang="0">
                      <a:pos x="connsiteX591" y="connsiteY591"/>
                    </a:cxn>
                    <a:cxn ang="0">
                      <a:pos x="connsiteX592" y="connsiteY592"/>
                    </a:cxn>
                    <a:cxn ang="0">
                      <a:pos x="connsiteX593" y="connsiteY593"/>
                    </a:cxn>
                    <a:cxn ang="0">
                      <a:pos x="connsiteX594" y="connsiteY594"/>
                    </a:cxn>
                    <a:cxn ang="0">
                      <a:pos x="connsiteX595" y="connsiteY595"/>
                    </a:cxn>
                    <a:cxn ang="0">
                      <a:pos x="connsiteX596" y="connsiteY596"/>
                    </a:cxn>
                    <a:cxn ang="0">
                      <a:pos x="connsiteX597" y="connsiteY597"/>
                    </a:cxn>
                    <a:cxn ang="0">
                      <a:pos x="connsiteX598" y="connsiteY598"/>
                    </a:cxn>
                    <a:cxn ang="0">
                      <a:pos x="connsiteX599" y="connsiteY599"/>
                    </a:cxn>
                    <a:cxn ang="0">
                      <a:pos x="connsiteX600" y="connsiteY600"/>
                    </a:cxn>
                    <a:cxn ang="0">
                      <a:pos x="connsiteX601" y="connsiteY601"/>
                    </a:cxn>
                    <a:cxn ang="0">
                      <a:pos x="connsiteX602" y="connsiteY602"/>
                    </a:cxn>
                    <a:cxn ang="0">
                      <a:pos x="connsiteX603" y="connsiteY603"/>
                    </a:cxn>
                    <a:cxn ang="0">
                      <a:pos x="connsiteX604" y="connsiteY604"/>
                    </a:cxn>
                    <a:cxn ang="0">
                      <a:pos x="connsiteX605" y="connsiteY605"/>
                    </a:cxn>
                    <a:cxn ang="0">
                      <a:pos x="connsiteX606" y="connsiteY606"/>
                    </a:cxn>
                    <a:cxn ang="0">
                      <a:pos x="connsiteX607" y="connsiteY607"/>
                    </a:cxn>
                    <a:cxn ang="0">
                      <a:pos x="connsiteX608" y="connsiteY608"/>
                    </a:cxn>
                    <a:cxn ang="0">
                      <a:pos x="connsiteX609" y="connsiteY609"/>
                    </a:cxn>
                    <a:cxn ang="0">
                      <a:pos x="connsiteX610" y="connsiteY610"/>
                    </a:cxn>
                    <a:cxn ang="0">
                      <a:pos x="connsiteX611" y="connsiteY611"/>
                    </a:cxn>
                    <a:cxn ang="0">
                      <a:pos x="connsiteX612" y="connsiteY612"/>
                    </a:cxn>
                    <a:cxn ang="0">
                      <a:pos x="connsiteX613" y="connsiteY613"/>
                    </a:cxn>
                    <a:cxn ang="0">
                      <a:pos x="connsiteX614" y="connsiteY614"/>
                    </a:cxn>
                    <a:cxn ang="0">
                      <a:pos x="connsiteX615" y="connsiteY615"/>
                    </a:cxn>
                    <a:cxn ang="0">
                      <a:pos x="connsiteX616" y="connsiteY616"/>
                    </a:cxn>
                    <a:cxn ang="0">
                      <a:pos x="connsiteX617" y="connsiteY617"/>
                    </a:cxn>
                    <a:cxn ang="0">
                      <a:pos x="connsiteX618" y="connsiteY618"/>
                    </a:cxn>
                    <a:cxn ang="0">
                      <a:pos x="connsiteX619" y="connsiteY619"/>
                    </a:cxn>
                    <a:cxn ang="0">
                      <a:pos x="connsiteX620" y="connsiteY620"/>
                    </a:cxn>
                    <a:cxn ang="0">
                      <a:pos x="connsiteX621" y="connsiteY621"/>
                    </a:cxn>
                    <a:cxn ang="0">
                      <a:pos x="connsiteX622" y="connsiteY622"/>
                    </a:cxn>
                    <a:cxn ang="0">
                      <a:pos x="connsiteX623" y="connsiteY623"/>
                    </a:cxn>
                    <a:cxn ang="0">
                      <a:pos x="connsiteX624" y="connsiteY624"/>
                    </a:cxn>
                    <a:cxn ang="0">
                      <a:pos x="connsiteX625" y="connsiteY625"/>
                    </a:cxn>
                    <a:cxn ang="0">
                      <a:pos x="connsiteX626" y="connsiteY626"/>
                    </a:cxn>
                    <a:cxn ang="0">
                      <a:pos x="connsiteX627" y="connsiteY627"/>
                    </a:cxn>
                    <a:cxn ang="0">
                      <a:pos x="connsiteX628" y="connsiteY628"/>
                    </a:cxn>
                    <a:cxn ang="0">
                      <a:pos x="connsiteX629" y="connsiteY629"/>
                    </a:cxn>
                    <a:cxn ang="0">
                      <a:pos x="connsiteX630" y="connsiteY630"/>
                    </a:cxn>
                    <a:cxn ang="0">
                      <a:pos x="connsiteX631" y="connsiteY631"/>
                    </a:cxn>
                    <a:cxn ang="0">
                      <a:pos x="connsiteX632" y="connsiteY632"/>
                    </a:cxn>
                    <a:cxn ang="0">
                      <a:pos x="connsiteX633" y="connsiteY633"/>
                    </a:cxn>
                    <a:cxn ang="0">
                      <a:pos x="connsiteX634" y="connsiteY634"/>
                    </a:cxn>
                    <a:cxn ang="0">
                      <a:pos x="connsiteX635" y="connsiteY635"/>
                    </a:cxn>
                    <a:cxn ang="0">
                      <a:pos x="connsiteX636" y="connsiteY636"/>
                    </a:cxn>
                    <a:cxn ang="0">
                      <a:pos x="connsiteX637" y="connsiteY637"/>
                    </a:cxn>
                    <a:cxn ang="0">
                      <a:pos x="connsiteX638" y="connsiteY638"/>
                    </a:cxn>
                    <a:cxn ang="0">
                      <a:pos x="connsiteX639" y="connsiteY639"/>
                    </a:cxn>
                    <a:cxn ang="0">
                      <a:pos x="connsiteX640" y="connsiteY640"/>
                    </a:cxn>
                    <a:cxn ang="0">
                      <a:pos x="connsiteX641" y="connsiteY641"/>
                    </a:cxn>
                    <a:cxn ang="0">
                      <a:pos x="connsiteX642" y="connsiteY642"/>
                    </a:cxn>
                    <a:cxn ang="0">
                      <a:pos x="connsiteX643" y="connsiteY643"/>
                    </a:cxn>
                    <a:cxn ang="0">
                      <a:pos x="connsiteX644" y="connsiteY644"/>
                    </a:cxn>
                    <a:cxn ang="0">
                      <a:pos x="connsiteX645" y="connsiteY645"/>
                    </a:cxn>
                    <a:cxn ang="0">
                      <a:pos x="connsiteX646" y="connsiteY646"/>
                    </a:cxn>
                    <a:cxn ang="0">
                      <a:pos x="connsiteX647" y="connsiteY647"/>
                    </a:cxn>
                    <a:cxn ang="0">
                      <a:pos x="connsiteX648" y="connsiteY648"/>
                    </a:cxn>
                    <a:cxn ang="0">
                      <a:pos x="connsiteX649" y="connsiteY649"/>
                    </a:cxn>
                    <a:cxn ang="0">
                      <a:pos x="connsiteX650" y="connsiteY650"/>
                    </a:cxn>
                    <a:cxn ang="0">
                      <a:pos x="connsiteX651" y="connsiteY651"/>
                    </a:cxn>
                    <a:cxn ang="0">
                      <a:pos x="connsiteX652" y="connsiteY652"/>
                    </a:cxn>
                    <a:cxn ang="0">
                      <a:pos x="connsiteX653" y="connsiteY653"/>
                    </a:cxn>
                    <a:cxn ang="0">
                      <a:pos x="connsiteX654" y="connsiteY654"/>
                    </a:cxn>
                    <a:cxn ang="0">
                      <a:pos x="connsiteX655" y="connsiteY655"/>
                    </a:cxn>
                    <a:cxn ang="0">
                      <a:pos x="connsiteX656" y="connsiteY656"/>
                    </a:cxn>
                    <a:cxn ang="0">
                      <a:pos x="connsiteX657" y="connsiteY657"/>
                    </a:cxn>
                    <a:cxn ang="0">
                      <a:pos x="connsiteX658" y="connsiteY658"/>
                    </a:cxn>
                    <a:cxn ang="0">
                      <a:pos x="connsiteX659" y="connsiteY659"/>
                    </a:cxn>
                    <a:cxn ang="0">
                      <a:pos x="connsiteX660" y="connsiteY660"/>
                    </a:cxn>
                    <a:cxn ang="0">
                      <a:pos x="connsiteX661" y="connsiteY661"/>
                    </a:cxn>
                    <a:cxn ang="0">
                      <a:pos x="connsiteX662" y="connsiteY662"/>
                    </a:cxn>
                    <a:cxn ang="0">
                      <a:pos x="connsiteX663" y="connsiteY663"/>
                    </a:cxn>
                    <a:cxn ang="0">
                      <a:pos x="connsiteX664" y="connsiteY664"/>
                    </a:cxn>
                    <a:cxn ang="0">
                      <a:pos x="connsiteX665" y="connsiteY665"/>
                    </a:cxn>
                    <a:cxn ang="0">
                      <a:pos x="connsiteX666" y="connsiteY666"/>
                    </a:cxn>
                    <a:cxn ang="0">
                      <a:pos x="connsiteX667" y="connsiteY667"/>
                    </a:cxn>
                    <a:cxn ang="0">
                      <a:pos x="connsiteX668" y="connsiteY668"/>
                    </a:cxn>
                    <a:cxn ang="0">
                      <a:pos x="connsiteX669" y="connsiteY669"/>
                    </a:cxn>
                    <a:cxn ang="0">
                      <a:pos x="connsiteX670" y="connsiteY670"/>
                    </a:cxn>
                    <a:cxn ang="0">
                      <a:pos x="connsiteX671" y="connsiteY671"/>
                    </a:cxn>
                    <a:cxn ang="0">
                      <a:pos x="connsiteX672" y="connsiteY672"/>
                    </a:cxn>
                    <a:cxn ang="0">
                      <a:pos x="connsiteX673" y="connsiteY673"/>
                    </a:cxn>
                    <a:cxn ang="0">
                      <a:pos x="connsiteX674" y="connsiteY674"/>
                    </a:cxn>
                    <a:cxn ang="0">
                      <a:pos x="connsiteX675" y="connsiteY675"/>
                    </a:cxn>
                    <a:cxn ang="0">
                      <a:pos x="connsiteX676" y="connsiteY676"/>
                    </a:cxn>
                    <a:cxn ang="0">
                      <a:pos x="connsiteX677" y="connsiteY677"/>
                    </a:cxn>
                    <a:cxn ang="0">
                      <a:pos x="connsiteX678" y="connsiteY678"/>
                    </a:cxn>
                    <a:cxn ang="0">
                      <a:pos x="connsiteX679" y="connsiteY679"/>
                    </a:cxn>
                    <a:cxn ang="0">
                      <a:pos x="connsiteX680" y="connsiteY680"/>
                    </a:cxn>
                    <a:cxn ang="0">
                      <a:pos x="connsiteX681" y="connsiteY681"/>
                    </a:cxn>
                    <a:cxn ang="0">
                      <a:pos x="connsiteX682" y="connsiteY682"/>
                    </a:cxn>
                    <a:cxn ang="0">
                      <a:pos x="connsiteX683" y="connsiteY683"/>
                    </a:cxn>
                    <a:cxn ang="0">
                      <a:pos x="connsiteX684" y="connsiteY684"/>
                    </a:cxn>
                    <a:cxn ang="0">
                      <a:pos x="connsiteX685" y="connsiteY685"/>
                    </a:cxn>
                    <a:cxn ang="0">
                      <a:pos x="connsiteX686" y="connsiteY686"/>
                    </a:cxn>
                    <a:cxn ang="0">
                      <a:pos x="connsiteX687" y="connsiteY687"/>
                    </a:cxn>
                    <a:cxn ang="0">
                      <a:pos x="connsiteX688" y="connsiteY688"/>
                    </a:cxn>
                    <a:cxn ang="0">
                      <a:pos x="connsiteX689" y="connsiteY689"/>
                    </a:cxn>
                    <a:cxn ang="0">
                      <a:pos x="connsiteX690" y="connsiteY690"/>
                    </a:cxn>
                    <a:cxn ang="0">
                      <a:pos x="connsiteX691" y="connsiteY691"/>
                    </a:cxn>
                    <a:cxn ang="0">
                      <a:pos x="connsiteX692" y="connsiteY692"/>
                    </a:cxn>
                    <a:cxn ang="0">
                      <a:pos x="connsiteX693" y="connsiteY693"/>
                    </a:cxn>
                    <a:cxn ang="0">
                      <a:pos x="connsiteX694" y="connsiteY694"/>
                    </a:cxn>
                    <a:cxn ang="0">
                      <a:pos x="connsiteX695" y="connsiteY695"/>
                    </a:cxn>
                    <a:cxn ang="0">
                      <a:pos x="connsiteX696" y="connsiteY696"/>
                    </a:cxn>
                    <a:cxn ang="0">
                      <a:pos x="connsiteX697" y="connsiteY697"/>
                    </a:cxn>
                    <a:cxn ang="0">
                      <a:pos x="connsiteX698" y="connsiteY698"/>
                    </a:cxn>
                    <a:cxn ang="0">
                      <a:pos x="connsiteX699" y="connsiteY699"/>
                    </a:cxn>
                    <a:cxn ang="0">
                      <a:pos x="connsiteX700" y="connsiteY700"/>
                    </a:cxn>
                    <a:cxn ang="0">
                      <a:pos x="connsiteX701" y="connsiteY701"/>
                    </a:cxn>
                    <a:cxn ang="0">
                      <a:pos x="connsiteX702" y="connsiteY702"/>
                    </a:cxn>
                    <a:cxn ang="0">
                      <a:pos x="connsiteX703" y="connsiteY703"/>
                    </a:cxn>
                    <a:cxn ang="0">
                      <a:pos x="connsiteX704" y="connsiteY704"/>
                    </a:cxn>
                    <a:cxn ang="0">
                      <a:pos x="connsiteX705" y="connsiteY705"/>
                    </a:cxn>
                    <a:cxn ang="0">
                      <a:pos x="connsiteX706" y="connsiteY706"/>
                    </a:cxn>
                    <a:cxn ang="0">
                      <a:pos x="connsiteX707" y="connsiteY707"/>
                    </a:cxn>
                    <a:cxn ang="0">
                      <a:pos x="connsiteX708" y="connsiteY708"/>
                    </a:cxn>
                    <a:cxn ang="0">
                      <a:pos x="connsiteX709" y="connsiteY709"/>
                    </a:cxn>
                    <a:cxn ang="0">
                      <a:pos x="connsiteX710" y="connsiteY710"/>
                    </a:cxn>
                    <a:cxn ang="0">
                      <a:pos x="connsiteX711" y="connsiteY711"/>
                    </a:cxn>
                    <a:cxn ang="0">
                      <a:pos x="connsiteX712" y="connsiteY712"/>
                    </a:cxn>
                    <a:cxn ang="0">
                      <a:pos x="connsiteX713" y="connsiteY713"/>
                    </a:cxn>
                    <a:cxn ang="0">
                      <a:pos x="connsiteX714" y="connsiteY714"/>
                    </a:cxn>
                    <a:cxn ang="0">
                      <a:pos x="connsiteX715" y="connsiteY715"/>
                    </a:cxn>
                    <a:cxn ang="0">
                      <a:pos x="connsiteX716" y="connsiteY716"/>
                    </a:cxn>
                    <a:cxn ang="0">
                      <a:pos x="connsiteX717" y="connsiteY717"/>
                    </a:cxn>
                    <a:cxn ang="0">
                      <a:pos x="connsiteX718" y="connsiteY718"/>
                    </a:cxn>
                    <a:cxn ang="0">
                      <a:pos x="connsiteX719" y="connsiteY719"/>
                    </a:cxn>
                    <a:cxn ang="0">
                      <a:pos x="connsiteX720" y="connsiteY720"/>
                    </a:cxn>
                    <a:cxn ang="0">
                      <a:pos x="connsiteX721" y="connsiteY721"/>
                    </a:cxn>
                    <a:cxn ang="0">
                      <a:pos x="connsiteX722" y="connsiteY722"/>
                    </a:cxn>
                    <a:cxn ang="0">
                      <a:pos x="connsiteX723" y="connsiteY723"/>
                    </a:cxn>
                    <a:cxn ang="0">
                      <a:pos x="connsiteX724" y="connsiteY724"/>
                    </a:cxn>
                    <a:cxn ang="0">
                      <a:pos x="connsiteX725" y="connsiteY725"/>
                    </a:cxn>
                    <a:cxn ang="0">
                      <a:pos x="connsiteX726" y="connsiteY726"/>
                    </a:cxn>
                    <a:cxn ang="0">
                      <a:pos x="connsiteX727" y="connsiteY727"/>
                    </a:cxn>
                    <a:cxn ang="0">
                      <a:pos x="connsiteX728" y="connsiteY728"/>
                    </a:cxn>
                    <a:cxn ang="0">
                      <a:pos x="connsiteX729" y="connsiteY729"/>
                    </a:cxn>
                    <a:cxn ang="0">
                      <a:pos x="connsiteX730" y="connsiteY730"/>
                    </a:cxn>
                    <a:cxn ang="0">
                      <a:pos x="connsiteX731" y="connsiteY731"/>
                    </a:cxn>
                    <a:cxn ang="0">
                      <a:pos x="connsiteX732" y="connsiteY732"/>
                    </a:cxn>
                    <a:cxn ang="0">
                      <a:pos x="connsiteX733" y="connsiteY733"/>
                    </a:cxn>
                    <a:cxn ang="0">
                      <a:pos x="connsiteX734" y="connsiteY734"/>
                    </a:cxn>
                    <a:cxn ang="0">
                      <a:pos x="connsiteX735" y="connsiteY735"/>
                    </a:cxn>
                    <a:cxn ang="0">
                      <a:pos x="connsiteX736" y="connsiteY736"/>
                    </a:cxn>
                    <a:cxn ang="0">
                      <a:pos x="connsiteX737" y="connsiteY737"/>
                    </a:cxn>
                    <a:cxn ang="0">
                      <a:pos x="connsiteX738" y="connsiteY738"/>
                    </a:cxn>
                    <a:cxn ang="0">
                      <a:pos x="connsiteX739" y="connsiteY739"/>
                    </a:cxn>
                    <a:cxn ang="0">
                      <a:pos x="connsiteX740" y="connsiteY740"/>
                    </a:cxn>
                    <a:cxn ang="0">
                      <a:pos x="connsiteX741" y="connsiteY741"/>
                    </a:cxn>
                    <a:cxn ang="0">
                      <a:pos x="connsiteX742" y="connsiteY742"/>
                    </a:cxn>
                    <a:cxn ang="0">
                      <a:pos x="connsiteX743" y="connsiteY743"/>
                    </a:cxn>
                    <a:cxn ang="0">
                      <a:pos x="connsiteX744" y="connsiteY744"/>
                    </a:cxn>
                    <a:cxn ang="0">
                      <a:pos x="connsiteX745" y="connsiteY745"/>
                    </a:cxn>
                    <a:cxn ang="0">
                      <a:pos x="connsiteX746" y="connsiteY746"/>
                    </a:cxn>
                    <a:cxn ang="0">
                      <a:pos x="connsiteX747" y="connsiteY747"/>
                    </a:cxn>
                    <a:cxn ang="0">
                      <a:pos x="connsiteX748" y="connsiteY748"/>
                    </a:cxn>
                    <a:cxn ang="0">
                      <a:pos x="connsiteX749" y="connsiteY749"/>
                    </a:cxn>
                    <a:cxn ang="0">
                      <a:pos x="connsiteX750" y="connsiteY750"/>
                    </a:cxn>
                    <a:cxn ang="0">
                      <a:pos x="connsiteX751" y="connsiteY751"/>
                    </a:cxn>
                    <a:cxn ang="0">
                      <a:pos x="connsiteX752" y="connsiteY752"/>
                    </a:cxn>
                    <a:cxn ang="0">
                      <a:pos x="connsiteX753" y="connsiteY753"/>
                    </a:cxn>
                    <a:cxn ang="0">
                      <a:pos x="connsiteX754" y="connsiteY754"/>
                    </a:cxn>
                    <a:cxn ang="0">
                      <a:pos x="connsiteX755" y="connsiteY755"/>
                    </a:cxn>
                    <a:cxn ang="0">
                      <a:pos x="connsiteX756" y="connsiteY756"/>
                    </a:cxn>
                    <a:cxn ang="0">
                      <a:pos x="connsiteX757" y="connsiteY757"/>
                    </a:cxn>
                    <a:cxn ang="0">
                      <a:pos x="connsiteX758" y="connsiteY758"/>
                    </a:cxn>
                    <a:cxn ang="0">
                      <a:pos x="connsiteX759" y="connsiteY759"/>
                    </a:cxn>
                    <a:cxn ang="0">
                      <a:pos x="connsiteX760" y="connsiteY760"/>
                    </a:cxn>
                    <a:cxn ang="0">
                      <a:pos x="connsiteX761" y="connsiteY761"/>
                    </a:cxn>
                    <a:cxn ang="0">
                      <a:pos x="connsiteX762" y="connsiteY762"/>
                    </a:cxn>
                    <a:cxn ang="0">
                      <a:pos x="connsiteX763" y="connsiteY763"/>
                    </a:cxn>
                    <a:cxn ang="0">
                      <a:pos x="connsiteX764" y="connsiteY764"/>
                    </a:cxn>
                    <a:cxn ang="0">
                      <a:pos x="connsiteX765" y="connsiteY765"/>
                    </a:cxn>
                    <a:cxn ang="0">
                      <a:pos x="connsiteX766" y="connsiteY766"/>
                    </a:cxn>
                    <a:cxn ang="0">
                      <a:pos x="connsiteX767" y="connsiteY767"/>
                    </a:cxn>
                    <a:cxn ang="0">
                      <a:pos x="connsiteX768" y="connsiteY768"/>
                    </a:cxn>
                    <a:cxn ang="0">
                      <a:pos x="connsiteX769" y="connsiteY769"/>
                    </a:cxn>
                    <a:cxn ang="0">
                      <a:pos x="connsiteX770" y="connsiteY770"/>
                    </a:cxn>
                    <a:cxn ang="0">
                      <a:pos x="connsiteX771" y="connsiteY771"/>
                    </a:cxn>
                    <a:cxn ang="0">
                      <a:pos x="connsiteX772" y="connsiteY772"/>
                    </a:cxn>
                    <a:cxn ang="0">
                      <a:pos x="connsiteX773" y="connsiteY773"/>
                    </a:cxn>
                    <a:cxn ang="0">
                      <a:pos x="connsiteX774" y="connsiteY774"/>
                    </a:cxn>
                    <a:cxn ang="0">
                      <a:pos x="connsiteX775" y="connsiteY775"/>
                    </a:cxn>
                    <a:cxn ang="0">
                      <a:pos x="connsiteX776" y="connsiteY776"/>
                    </a:cxn>
                    <a:cxn ang="0">
                      <a:pos x="connsiteX777" y="connsiteY777"/>
                    </a:cxn>
                    <a:cxn ang="0">
                      <a:pos x="connsiteX778" y="connsiteY778"/>
                    </a:cxn>
                    <a:cxn ang="0">
                      <a:pos x="connsiteX779" y="connsiteY779"/>
                    </a:cxn>
                    <a:cxn ang="0">
                      <a:pos x="connsiteX780" y="connsiteY780"/>
                    </a:cxn>
                    <a:cxn ang="0">
                      <a:pos x="connsiteX781" y="connsiteY781"/>
                    </a:cxn>
                    <a:cxn ang="0">
                      <a:pos x="connsiteX782" y="connsiteY782"/>
                    </a:cxn>
                    <a:cxn ang="0">
                      <a:pos x="connsiteX783" y="connsiteY783"/>
                    </a:cxn>
                    <a:cxn ang="0">
                      <a:pos x="connsiteX784" y="connsiteY784"/>
                    </a:cxn>
                    <a:cxn ang="0">
                      <a:pos x="connsiteX785" y="connsiteY785"/>
                    </a:cxn>
                    <a:cxn ang="0">
                      <a:pos x="connsiteX786" y="connsiteY786"/>
                    </a:cxn>
                    <a:cxn ang="0">
                      <a:pos x="connsiteX787" y="connsiteY787"/>
                    </a:cxn>
                    <a:cxn ang="0">
                      <a:pos x="connsiteX788" y="connsiteY788"/>
                    </a:cxn>
                    <a:cxn ang="0">
                      <a:pos x="connsiteX789" y="connsiteY789"/>
                    </a:cxn>
                    <a:cxn ang="0">
                      <a:pos x="connsiteX790" y="connsiteY790"/>
                    </a:cxn>
                    <a:cxn ang="0">
                      <a:pos x="connsiteX791" y="connsiteY791"/>
                    </a:cxn>
                    <a:cxn ang="0">
                      <a:pos x="connsiteX792" y="connsiteY792"/>
                    </a:cxn>
                    <a:cxn ang="0">
                      <a:pos x="connsiteX793" y="connsiteY793"/>
                    </a:cxn>
                    <a:cxn ang="0">
                      <a:pos x="connsiteX794" y="connsiteY794"/>
                    </a:cxn>
                    <a:cxn ang="0">
                      <a:pos x="connsiteX795" y="connsiteY795"/>
                    </a:cxn>
                    <a:cxn ang="0">
                      <a:pos x="connsiteX796" y="connsiteY796"/>
                    </a:cxn>
                    <a:cxn ang="0">
                      <a:pos x="connsiteX797" y="connsiteY797"/>
                    </a:cxn>
                    <a:cxn ang="0">
                      <a:pos x="connsiteX798" y="connsiteY798"/>
                    </a:cxn>
                    <a:cxn ang="0">
                      <a:pos x="connsiteX799" y="connsiteY799"/>
                    </a:cxn>
                    <a:cxn ang="0">
                      <a:pos x="connsiteX800" y="connsiteY800"/>
                    </a:cxn>
                    <a:cxn ang="0">
                      <a:pos x="connsiteX801" y="connsiteY801"/>
                    </a:cxn>
                    <a:cxn ang="0">
                      <a:pos x="connsiteX802" y="connsiteY802"/>
                    </a:cxn>
                    <a:cxn ang="0">
                      <a:pos x="connsiteX803" y="connsiteY803"/>
                    </a:cxn>
                    <a:cxn ang="0">
                      <a:pos x="connsiteX804" y="connsiteY804"/>
                    </a:cxn>
                    <a:cxn ang="0">
                      <a:pos x="connsiteX805" y="connsiteY805"/>
                    </a:cxn>
                    <a:cxn ang="0">
                      <a:pos x="connsiteX806" y="connsiteY806"/>
                    </a:cxn>
                    <a:cxn ang="0">
                      <a:pos x="connsiteX807" y="connsiteY807"/>
                    </a:cxn>
                    <a:cxn ang="0">
                      <a:pos x="connsiteX808" y="connsiteY808"/>
                    </a:cxn>
                    <a:cxn ang="0">
                      <a:pos x="connsiteX809" y="connsiteY809"/>
                    </a:cxn>
                    <a:cxn ang="0">
                      <a:pos x="connsiteX810" y="connsiteY810"/>
                    </a:cxn>
                    <a:cxn ang="0">
                      <a:pos x="connsiteX811" y="connsiteY811"/>
                    </a:cxn>
                    <a:cxn ang="0">
                      <a:pos x="connsiteX812" y="connsiteY812"/>
                    </a:cxn>
                    <a:cxn ang="0">
                      <a:pos x="connsiteX813" y="connsiteY813"/>
                    </a:cxn>
                    <a:cxn ang="0">
                      <a:pos x="connsiteX814" y="connsiteY814"/>
                    </a:cxn>
                    <a:cxn ang="0">
                      <a:pos x="connsiteX815" y="connsiteY815"/>
                    </a:cxn>
                    <a:cxn ang="0">
                      <a:pos x="connsiteX816" y="connsiteY816"/>
                    </a:cxn>
                    <a:cxn ang="0">
                      <a:pos x="connsiteX817" y="connsiteY817"/>
                    </a:cxn>
                    <a:cxn ang="0">
                      <a:pos x="connsiteX818" y="connsiteY818"/>
                    </a:cxn>
                    <a:cxn ang="0">
                      <a:pos x="connsiteX819" y="connsiteY819"/>
                    </a:cxn>
                    <a:cxn ang="0">
                      <a:pos x="connsiteX820" y="connsiteY820"/>
                    </a:cxn>
                    <a:cxn ang="0">
                      <a:pos x="connsiteX821" y="connsiteY821"/>
                    </a:cxn>
                    <a:cxn ang="0">
                      <a:pos x="connsiteX822" y="connsiteY822"/>
                    </a:cxn>
                    <a:cxn ang="0">
                      <a:pos x="connsiteX823" y="connsiteY823"/>
                    </a:cxn>
                    <a:cxn ang="0">
                      <a:pos x="connsiteX824" y="connsiteY824"/>
                    </a:cxn>
                    <a:cxn ang="0">
                      <a:pos x="connsiteX825" y="connsiteY825"/>
                    </a:cxn>
                    <a:cxn ang="0">
                      <a:pos x="connsiteX826" y="connsiteY826"/>
                    </a:cxn>
                    <a:cxn ang="0">
                      <a:pos x="connsiteX827" y="connsiteY827"/>
                    </a:cxn>
                    <a:cxn ang="0">
                      <a:pos x="connsiteX828" y="connsiteY828"/>
                    </a:cxn>
                    <a:cxn ang="0">
                      <a:pos x="connsiteX829" y="connsiteY829"/>
                    </a:cxn>
                    <a:cxn ang="0">
                      <a:pos x="connsiteX830" y="connsiteY830"/>
                    </a:cxn>
                    <a:cxn ang="0">
                      <a:pos x="connsiteX831" y="connsiteY831"/>
                    </a:cxn>
                    <a:cxn ang="0">
                      <a:pos x="connsiteX832" y="connsiteY832"/>
                    </a:cxn>
                    <a:cxn ang="0">
                      <a:pos x="connsiteX833" y="connsiteY833"/>
                    </a:cxn>
                    <a:cxn ang="0">
                      <a:pos x="connsiteX834" y="connsiteY834"/>
                    </a:cxn>
                    <a:cxn ang="0">
                      <a:pos x="connsiteX835" y="connsiteY835"/>
                    </a:cxn>
                    <a:cxn ang="0">
                      <a:pos x="connsiteX836" y="connsiteY836"/>
                    </a:cxn>
                    <a:cxn ang="0">
                      <a:pos x="connsiteX837" y="connsiteY837"/>
                    </a:cxn>
                    <a:cxn ang="0">
                      <a:pos x="connsiteX838" y="connsiteY838"/>
                    </a:cxn>
                    <a:cxn ang="0">
                      <a:pos x="connsiteX839" y="connsiteY839"/>
                    </a:cxn>
                    <a:cxn ang="0">
                      <a:pos x="connsiteX840" y="connsiteY840"/>
                    </a:cxn>
                    <a:cxn ang="0">
                      <a:pos x="connsiteX841" y="connsiteY841"/>
                    </a:cxn>
                    <a:cxn ang="0">
                      <a:pos x="connsiteX842" y="connsiteY842"/>
                    </a:cxn>
                    <a:cxn ang="0">
                      <a:pos x="connsiteX843" y="connsiteY843"/>
                    </a:cxn>
                    <a:cxn ang="0">
                      <a:pos x="connsiteX844" y="connsiteY844"/>
                    </a:cxn>
                    <a:cxn ang="0">
                      <a:pos x="connsiteX845" y="connsiteY845"/>
                    </a:cxn>
                    <a:cxn ang="0">
                      <a:pos x="connsiteX846" y="connsiteY846"/>
                    </a:cxn>
                    <a:cxn ang="0">
                      <a:pos x="connsiteX847" y="connsiteY847"/>
                    </a:cxn>
                    <a:cxn ang="0">
                      <a:pos x="connsiteX848" y="connsiteY848"/>
                    </a:cxn>
                    <a:cxn ang="0">
                      <a:pos x="connsiteX849" y="connsiteY849"/>
                    </a:cxn>
                    <a:cxn ang="0">
                      <a:pos x="connsiteX850" y="connsiteY850"/>
                    </a:cxn>
                    <a:cxn ang="0">
                      <a:pos x="connsiteX851" y="connsiteY851"/>
                    </a:cxn>
                    <a:cxn ang="0">
                      <a:pos x="connsiteX852" y="connsiteY852"/>
                    </a:cxn>
                    <a:cxn ang="0">
                      <a:pos x="connsiteX853" y="connsiteY853"/>
                    </a:cxn>
                    <a:cxn ang="0">
                      <a:pos x="connsiteX854" y="connsiteY854"/>
                    </a:cxn>
                    <a:cxn ang="0">
                      <a:pos x="connsiteX855" y="connsiteY855"/>
                    </a:cxn>
                    <a:cxn ang="0">
                      <a:pos x="connsiteX856" y="connsiteY856"/>
                    </a:cxn>
                    <a:cxn ang="0">
                      <a:pos x="connsiteX857" y="connsiteY857"/>
                    </a:cxn>
                    <a:cxn ang="0">
                      <a:pos x="connsiteX858" y="connsiteY858"/>
                    </a:cxn>
                    <a:cxn ang="0">
                      <a:pos x="connsiteX859" y="connsiteY859"/>
                    </a:cxn>
                    <a:cxn ang="0">
                      <a:pos x="connsiteX860" y="connsiteY860"/>
                    </a:cxn>
                    <a:cxn ang="0">
                      <a:pos x="connsiteX861" y="connsiteY861"/>
                    </a:cxn>
                    <a:cxn ang="0">
                      <a:pos x="connsiteX862" y="connsiteY862"/>
                    </a:cxn>
                    <a:cxn ang="0">
                      <a:pos x="connsiteX863" y="connsiteY863"/>
                    </a:cxn>
                    <a:cxn ang="0">
                      <a:pos x="connsiteX864" y="connsiteY864"/>
                    </a:cxn>
                    <a:cxn ang="0">
                      <a:pos x="connsiteX865" y="connsiteY865"/>
                    </a:cxn>
                    <a:cxn ang="0">
                      <a:pos x="connsiteX866" y="connsiteY866"/>
                    </a:cxn>
                    <a:cxn ang="0">
                      <a:pos x="connsiteX867" y="connsiteY867"/>
                    </a:cxn>
                    <a:cxn ang="0">
                      <a:pos x="connsiteX868" y="connsiteY868"/>
                    </a:cxn>
                    <a:cxn ang="0">
                      <a:pos x="connsiteX869" y="connsiteY869"/>
                    </a:cxn>
                    <a:cxn ang="0">
                      <a:pos x="connsiteX870" y="connsiteY870"/>
                    </a:cxn>
                    <a:cxn ang="0">
                      <a:pos x="connsiteX871" y="connsiteY871"/>
                    </a:cxn>
                    <a:cxn ang="0">
                      <a:pos x="connsiteX872" y="connsiteY872"/>
                    </a:cxn>
                    <a:cxn ang="0">
                      <a:pos x="connsiteX873" y="connsiteY873"/>
                    </a:cxn>
                    <a:cxn ang="0">
                      <a:pos x="connsiteX874" y="connsiteY874"/>
                    </a:cxn>
                    <a:cxn ang="0">
                      <a:pos x="connsiteX875" y="connsiteY875"/>
                    </a:cxn>
                    <a:cxn ang="0">
                      <a:pos x="connsiteX876" y="connsiteY876"/>
                    </a:cxn>
                    <a:cxn ang="0">
                      <a:pos x="connsiteX877" y="connsiteY877"/>
                    </a:cxn>
                    <a:cxn ang="0">
                      <a:pos x="connsiteX878" y="connsiteY878"/>
                    </a:cxn>
                    <a:cxn ang="0">
                      <a:pos x="connsiteX879" y="connsiteY879"/>
                    </a:cxn>
                    <a:cxn ang="0">
                      <a:pos x="connsiteX880" y="connsiteY880"/>
                    </a:cxn>
                    <a:cxn ang="0">
                      <a:pos x="connsiteX881" y="connsiteY881"/>
                    </a:cxn>
                    <a:cxn ang="0">
                      <a:pos x="connsiteX882" y="connsiteY882"/>
                    </a:cxn>
                    <a:cxn ang="0">
                      <a:pos x="connsiteX883" y="connsiteY883"/>
                    </a:cxn>
                    <a:cxn ang="0">
                      <a:pos x="connsiteX884" y="connsiteY884"/>
                    </a:cxn>
                    <a:cxn ang="0">
                      <a:pos x="connsiteX885" y="connsiteY885"/>
                    </a:cxn>
                    <a:cxn ang="0">
                      <a:pos x="connsiteX886" y="connsiteY886"/>
                    </a:cxn>
                    <a:cxn ang="0">
                      <a:pos x="connsiteX887" y="connsiteY887"/>
                    </a:cxn>
                    <a:cxn ang="0">
                      <a:pos x="connsiteX888" y="connsiteY888"/>
                    </a:cxn>
                    <a:cxn ang="0">
                      <a:pos x="connsiteX889" y="connsiteY889"/>
                    </a:cxn>
                    <a:cxn ang="0">
                      <a:pos x="connsiteX890" y="connsiteY890"/>
                    </a:cxn>
                    <a:cxn ang="0">
                      <a:pos x="connsiteX891" y="connsiteY891"/>
                    </a:cxn>
                    <a:cxn ang="0">
                      <a:pos x="connsiteX892" y="connsiteY892"/>
                    </a:cxn>
                    <a:cxn ang="0">
                      <a:pos x="connsiteX893" y="connsiteY893"/>
                    </a:cxn>
                    <a:cxn ang="0">
                      <a:pos x="connsiteX894" y="connsiteY894"/>
                    </a:cxn>
                    <a:cxn ang="0">
                      <a:pos x="connsiteX895" y="connsiteY895"/>
                    </a:cxn>
                    <a:cxn ang="0">
                      <a:pos x="connsiteX896" y="connsiteY896"/>
                    </a:cxn>
                    <a:cxn ang="0">
                      <a:pos x="connsiteX897" y="connsiteY897"/>
                    </a:cxn>
                    <a:cxn ang="0">
                      <a:pos x="connsiteX898" y="connsiteY898"/>
                    </a:cxn>
                    <a:cxn ang="0">
                      <a:pos x="connsiteX899" y="connsiteY899"/>
                    </a:cxn>
                    <a:cxn ang="0">
                      <a:pos x="connsiteX900" y="connsiteY900"/>
                    </a:cxn>
                    <a:cxn ang="0">
                      <a:pos x="connsiteX901" y="connsiteY901"/>
                    </a:cxn>
                    <a:cxn ang="0">
                      <a:pos x="connsiteX902" y="connsiteY902"/>
                    </a:cxn>
                    <a:cxn ang="0">
                      <a:pos x="connsiteX903" y="connsiteY903"/>
                    </a:cxn>
                    <a:cxn ang="0">
                      <a:pos x="connsiteX904" y="connsiteY904"/>
                    </a:cxn>
                    <a:cxn ang="0">
                      <a:pos x="connsiteX905" y="connsiteY905"/>
                    </a:cxn>
                    <a:cxn ang="0">
                      <a:pos x="connsiteX906" y="connsiteY906"/>
                    </a:cxn>
                    <a:cxn ang="0">
                      <a:pos x="connsiteX907" y="connsiteY907"/>
                    </a:cxn>
                    <a:cxn ang="0">
                      <a:pos x="connsiteX908" y="connsiteY908"/>
                    </a:cxn>
                    <a:cxn ang="0">
                      <a:pos x="connsiteX909" y="connsiteY909"/>
                    </a:cxn>
                    <a:cxn ang="0">
                      <a:pos x="connsiteX910" y="connsiteY910"/>
                    </a:cxn>
                    <a:cxn ang="0">
                      <a:pos x="connsiteX911" y="connsiteY911"/>
                    </a:cxn>
                    <a:cxn ang="0">
                      <a:pos x="connsiteX912" y="connsiteY912"/>
                    </a:cxn>
                    <a:cxn ang="0">
                      <a:pos x="connsiteX913" y="connsiteY913"/>
                    </a:cxn>
                    <a:cxn ang="0">
                      <a:pos x="connsiteX914" y="connsiteY914"/>
                    </a:cxn>
                    <a:cxn ang="0">
                      <a:pos x="connsiteX915" y="connsiteY915"/>
                    </a:cxn>
                    <a:cxn ang="0">
                      <a:pos x="connsiteX916" y="connsiteY916"/>
                    </a:cxn>
                    <a:cxn ang="0">
                      <a:pos x="connsiteX917" y="connsiteY917"/>
                    </a:cxn>
                    <a:cxn ang="0">
                      <a:pos x="connsiteX918" y="connsiteY918"/>
                    </a:cxn>
                    <a:cxn ang="0">
                      <a:pos x="connsiteX919" y="connsiteY919"/>
                    </a:cxn>
                    <a:cxn ang="0">
                      <a:pos x="connsiteX920" y="connsiteY920"/>
                    </a:cxn>
                    <a:cxn ang="0">
                      <a:pos x="connsiteX921" y="connsiteY921"/>
                    </a:cxn>
                    <a:cxn ang="0">
                      <a:pos x="connsiteX922" y="connsiteY922"/>
                    </a:cxn>
                    <a:cxn ang="0">
                      <a:pos x="connsiteX923" y="connsiteY923"/>
                    </a:cxn>
                    <a:cxn ang="0">
                      <a:pos x="connsiteX924" y="connsiteY924"/>
                    </a:cxn>
                    <a:cxn ang="0">
                      <a:pos x="connsiteX925" y="connsiteY925"/>
                    </a:cxn>
                    <a:cxn ang="0">
                      <a:pos x="connsiteX926" y="connsiteY926"/>
                    </a:cxn>
                    <a:cxn ang="0">
                      <a:pos x="connsiteX927" y="connsiteY927"/>
                    </a:cxn>
                    <a:cxn ang="0">
                      <a:pos x="connsiteX928" y="connsiteY928"/>
                    </a:cxn>
                    <a:cxn ang="0">
                      <a:pos x="connsiteX929" y="connsiteY929"/>
                    </a:cxn>
                    <a:cxn ang="0">
                      <a:pos x="connsiteX930" y="connsiteY930"/>
                    </a:cxn>
                    <a:cxn ang="0">
                      <a:pos x="connsiteX931" y="connsiteY931"/>
                    </a:cxn>
                    <a:cxn ang="0">
                      <a:pos x="connsiteX932" y="connsiteY932"/>
                    </a:cxn>
                    <a:cxn ang="0">
                      <a:pos x="connsiteX933" y="connsiteY933"/>
                    </a:cxn>
                    <a:cxn ang="0">
                      <a:pos x="connsiteX934" y="connsiteY934"/>
                    </a:cxn>
                    <a:cxn ang="0">
                      <a:pos x="connsiteX935" y="connsiteY935"/>
                    </a:cxn>
                    <a:cxn ang="0">
                      <a:pos x="connsiteX936" y="connsiteY936"/>
                    </a:cxn>
                    <a:cxn ang="0">
                      <a:pos x="connsiteX937" y="connsiteY937"/>
                    </a:cxn>
                    <a:cxn ang="0">
                      <a:pos x="connsiteX938" y="connsiteY938"/>
                    </a:cxn>
                    <a:cxn ang="0">
                      <a:pos x="connsiteX939" y="connsiteY939"/>
                    </a:cxn>
                    <a:cxn ang="0">
                      <a:pos x="connsiteX940" y="connsiteY940"/>
                    </a:cxn>
                    <a:cxn ang="0">
                      <a:pos x="connsiteX941" y="connsiteY941"/>
                    </a:cxn>
                    <a:cxn ang="0">
                      <a:pos x="connsiteX942" y="connsiteY942"/>
                    </a:cxn>
                    <a:cxn ang="0">
                      <a:pos x="connsiteX943" y="connsiteY943"/>
                    </a:cxn>
                    <a:cxn ang="0">
                      <a:pos x="connsiteX944" y="connsiteY944"/>
                    </a:cxn>
                    <a:cxn ang="0">
                      <a:pos x="connsiteX945" y="connsiteY945"/>
                    </a:cxn>
                    <a:cxn ang="0">
                      <a:pos x="connsiteX946" y="connsiteY946"/>
                    </a:cxn>
                    <a:cxn ang="0">
                      <a:pos x="connsiteX947" y="connsiteY947"/>
                    </a:cxn>
                    <a:cxn ang="0">
                      <a:pos x="connsiteX948" y="connsiteY948"/>
                    </a:cxn>
                    <a:cxn ang="0">
                      <a:pos x="connsiteX949" y="connsiteY949"/>
                    </a:cxn>
                    <a:cxn ang="0">
                      <a:pos x="connsiteX950" y="connsiteY950"/>
                    </a:cxn>
                    <a:cxn ang="0">
                      <a:pos x="connsiteX951" y="connsiteY951"/>
                    </a:cxn>
                    <a:cxn ang="0">
                      <a:pos x="connsiteX952" y="connsiteY952"/>
                    </a:cxn>
                    <a:cxn ang="0">
                      <a:pos x="connsiteX953" y="connsiteY953"/>
                    </a:cxn>
                    <a:cxn ang="0">
                      <a:pos x="connsiteX954" y="connsiteY954"/>
                    </a:cxn>
                    <a:cxn ang="0">
                      <a:pos x="connsiteX955" y="connsiteY955"/>
                    </a:cxn>
                    <a:cxn ang="0">
                      <a:pos x="connsiteX956" y="connsiteY956"/>
                    </a:cxn>
                    <a:cxn ang="0">
                      <a:pos x="connsiteX957" y="connsiteY957"/>
                    </a:cxn>
                    <a:cxn ang="0">
                      <a:pos x="connsiteX958" y="connsiteY958"/>
                    </a:cxn>
                    <a:cxn ang="0">
                      <a:pos x="connsiteX959" y="connsiteY959"/>
                    </a:cxn>
                    <a:cxn ang="0">
                      <a:pos x="connsiteX960" y="connsiteY960"/>
                    </a:cxn>
                    <a:cxn ang="0">
                      <a:pos x="connsiteX961" y="connsiteY961"/>
                    </a:cxn>
                    <a:cxn ang="0">
                      <a:pos x="connsiteX962" y="connsiteY962"/>
                    </a:cxn>
                    <a:cxn ang="0">
                      <a:pos x="connsiteX963" y="connsiteY963"/>
                    </a:cxn>
                    <a:cxn ang="0">
                      <a:pos x="connsiteX964" y="connsiteY964"/>
                    </a:cxn>
                    <a:cxn ang="0">
                      <a:pos x="connsiteX965" y="connsiteY965"/>
                    </a:cxn>
                    <a:cxn ang="0">
                      <a:pos x="connsiteX966" y="connsiteY966"/>
                    </a:cxn>
                    <a:cxn ang="0">
                      <a:pos x="connsiteX967" y="connsiteY967"/>
                    </a:cxn>
                    <a:cxn ang="0">
                      <a:pos x="connsiteX968" y="connsiteY968"/>
                    </a:cxn>
                    <a:cxn ang="0">
                      <a:pos x="connsiteX969" y="connsiteY969"/>
                    </a:cxn>
                    <a:cxn ang="0">
                      <a:pos x="connsiteX970" y="connsiteY970"/>
                    </a:cxn>
                    <a:cxn ang="0">
                      <a:pos x="connsiteX971" y="connsiteY971"/>
                    </a:cxn>
                    <a:cxn ang="0">
                      <a:pos x="connsiteX972" y="connsiteY972"/>
                    </a:cxn>
                    <a:cxn ang="0">
                      <a:pos x="connsiteX973" y="connsiteY973"/>
                    </a:cxn>
                    <a:cxn ang="0">
                      <a:pos x="connsiteX974" y="connsiteY974"/>
                    </a:cxn>
                    <a:cxn ang="0">
                      <a:pos x="connsiteX975" y="connsiteY975"/>
                    </a:cxn>
                    <a:cxn ang="0">
                      <a:pos x="connsiteX976" y="connsiteY976"/>
                    </a:cxn>
                    <a:cxn ang="0">
                      <a:pos x="connsiteX977" y="connsiteY977"/>
                    </a:cxn>
                    <a:cxn ang="0">
                      <a:pos x="connsiteX978" y="connsiteY978"/>
                    </a:cxn>
                    <a:cxn ang="0">
                      <a:pos x="connsiteX979" y="connsiteY979"/>
                    </a:cxn>
                    <a:cxn ang="0">
                      <a:pos x="connsiteX980" y="connsiteY980"/>
                    </a:cxn>
                    <a:cxn ang="0">
                      <a:pos x="connsiteX981" y="connsiteY981"/>
                    </a:cxn>
                    <a:cxn ang="0">
                      <a:pos x="connsiteX982" y="connsiteY982"/>
                    </a:cxn>
                    <a:cxn ang="0">
                      <a:pos x="connsiteX983" y="connsiteY983"/>
                    </a:cxn>
                    <a:cxn ang="0">
                      <a:pos x="connsiteX984" y="connsiteY984"/>
                    </a:cxn>
                    <a:cxn ang="0">
                      <a:pos x="connsiteX985" y="connsiteY985"/>
                    </a:cxn>
                    <a:cxn ang="0">
                      <a:pos x="connsiteX986" y="connsiteY986"/>
                    </a:cxn>
                    <a:cxn ang="0">
                      <a:pos x="connsiteX987" y="connsiteY987"/>
                    </a:cxn>
                    <a:cxn ang="0">
                      <a:pos x="connsiteX988" y="connsiteY988"/>
                    </a:cxn>
                    <a:cxn ang="0">
                      <a:pos x="connsiteX989" y="connsiteY989"/>
                    </a:cxn>
                    <a:cxn ang="0">
                      <a:pos x="connsiteX990" y="connsiteY990"/>
                    </a:cxn>
                    <a:cxn ang="0">
                      <a:pos x="connsiteX991" y="connsiteY991"/>
                    </a:cxn>
                    <a:cxn ang="0">
                      <a:pos x="connsiteX992" y="connsiteY992"/>
                    </a:cxn>
                    <a:cxn ang="0">
                      <a:pos x="connsiteX993" y="connsiteY993"/>
                    </a:cxn>
                    <a:cxn ang="0">
                      <a:pos x="connsiteX994" y="connsiteY994"/>
                    </a:cxn>
                    <a:cxn ang="0">
                      <a:pos x="connsiteX995" y="connsiteY995"/>
                    </a:cxn>
                    <a:cxn ang="0">
                      <a:pos x="connsiteX996" y="connsiteY996"/>
                    </a:cxn>
                    <a:cxn ang="0">
                      <a:pos x="connsiteX997" y="connsiteY997"/>
                    </a:cxn>
                    <a:cxn ang="0">
                      <a:pos x="connsiteX998" y="connsiteY998"/>
                    </a:cxn>
                    <a:cxn ang="0">
                      <a:pos x="connsiteX999" y="connsiteY999"/>
                    </a:cxn>
                    <a:cxn ang="0">
                      <a:pos x="connsiteX1000" y="connsiteY1000"/>
                    </a:cxn>
                    <a:cxn ang="0">
                      <a:pos x="connsiteX1001" y="connsiteY1001"/>
                    </a:cxn>
                    <a:cxn ang="0">
                      <a:pos x="connsiteX1002" y="connsiteY1002"/>
                    </a:cxn>
                    <a:cxn ang="0">
                      <a:pos x="connsiteX1003" y="connsiteY1003"/>
                    </a:cxn>
                    <a:cxn ang="0">
                      <a:pos x="connsiteX1004" y="connsiteY1004"/>
                    </a:cxn>
                    <a:cxn ang="0">
                      <a:pos x="connsiteX1005" y="connsiteY1005"/>
                    </a:cxn>
                    <a:cxn ang="0">
                      <a:pos x="connsiteX1006" y="connsiteY1006"/>
                    </a:cxn>
                    <a:cxn ang="0">
                      <a:pos x="connsiteX1007" y="connsiteY1007"/>
                    </a:cxn>
                    <a:cxn ang="0">
                      <a:pos x="connsiteX1008" y="connsiteY1008"/>
                    </a:cxn>
                    <a:cxn ang="0">
                      <a:pos x="connsiteX1009" y="connsiteY1009"/>
                    </a:cxn>
                    <a:cxn ang="0">
                      <a:pos x="connsiteX1010" y="connsiteY1010"/>
                    </a:cxn>
                    <a:cxn ang="0">
                      <a:pos x="connsiteX1011" y="connsiteY1011"/>
                    </a:cxn>
                    <a:cxn ang="0">
                      <a:pos x="connsiteX1012" y="connsiteY1012"/>
                    </a:cxn>
                    <a:cxn ang="0">
                      <a:pos x="connsiteX1013" y="connsiteY1013"/>
                    </a:cxn>
                    <a:cxn ang="0">
                      <a:pos x="connsiteX1014" y="connsiteY1014"/>
                    </a:cxn>
                    <a:cxn ang="0">
                      <a:pos x="connsiteX1015" y="connsiteY1015"/>
                    </a:cxn>
                    <a:cxn ang="0">
                      <a:pos x="connsiteX1016" y="connsiteY1016"/>
                    </a:cxn>
                    <a:cxn ang="0">
                      <a:pos x="connsiteX1017" y="connsiteY1017"/>
                    </a:cxn>
                    <a:cxn ang="0">
                      <a:pos x="connsiteX1018" y="connsiteY1018"/>
                    </a:cxn>
                    <a:cxn ang="0">
                      <a:pos x="connsiteX1019" y="connsiteY1019"/>
                    </a:cxn>
                    <a:cxn ang="0">
                      <a:pos x="connsiteX1020" y="connsiteY1020"/>
                    </a:cxn>
                    <a:cxn ang="0">
                      <a:pos x="connsiteX1021" y="connsiteY1021"/>
                    </a:cxn>
                    <a:cxn ang="0">
                      <a:pos x="connsiteX1022" y="connsiteY1022"/>
                    </a:cxn>
                    <a:cxn ang="0">
                      <a:pos x="connsiteX1023" y="connsiteY1023"/>
                    </a:cxn>
                    <a:cxn ang="0">
                      <a:pos x="connsiteX1024" y="connsiteY1024"/>
                    </a:cxn>
                    <a:cxn ang="0">
                      <a:pos x="connsiteX1025" y="connsiteY1025"/>
                    </a:cxn>
                    <a:cxn ang="0">
                      <a:pos x="connsiteX1026" y="connsiteY1026"/>
                    </a:cxn>
                    <a:cxn ang="0">
                      <a:pos x="connsiteX1027" y="connsiteY1027"/>
                    </a:cxn>
                    <a:cxn ang="0">
                      <a:pos x="connsiteX1028" y="connsiteY1028"/>
                    </a:cxn>
                    <a:cxn ang="0">
                      <a:pos x="connsiteX1029" y="connsiteY1029"/>
                    </a:cxn>
                    <a:cxn ang="0">
                      <a:pos x="connsiteX1030" y="connsiteY1030"/>
                    </a:cxn>
                    <a:cxn ang="0">
                      <a:pos x="connsiteX1031" y="connsiteY1031"/>
                    </a:cxn>
                    <a:cxn ang="0">
                      <a:pos x="connsiteX1032" y="connsiteY1032"/>
                    </a:cxn>
                    <a:cxn ang="0">
                      <a:pos x="connsiteX1033" y="connsiteY1033"/>
                    </a:cxn>
                    <a:cxn ang="0">
                      <a:pos x="connsiteX1034" y="connsiteY1034"/>
                    </a:cxn>
                    <a:cxn ang="0">
                      <a:pos x="connsiteX1035" y="connsiteY1035"/>
                    </a:cxn>
                    <a:cxn ang="0">
                      <a:pos x="connsiteX1036" y="connsiteY1036"/>
                    </a:cxn>
                    <a:cxn ang="0">
                      <a:pos x="connsiteX1037" y="connsiteY1037"/>
                    </a:cxn>
                    <a:cxn ang="0">
                      <a:pos x="connsiteX1038" y="connsiteY1038"/>
                    </a:cxn>
                    <a:cxn ang="0">
                      <a:pos x="connsiteX1039" y="connsiteY1039"/>
                    </a:cxn>
                    <a:cxn ang="0">
                      <a:pos x="connsiteX1040" y="connsiteY1040"/>
                    </a:cxn>
                    <a:cxn ang="0">
                      <a:pos x="connsiteX1041" y="connsiteY1041"/>
                    </a:cxn>
                    <a:cxn ang="0">
                      <a:pos x="connsiteX1042" y="connsiteY1042"/>
                    </a:cxn>
                    <a:cxn ang="0">
                      <a:pos x="connsiteX1043" y="connsiteY1043"/>
                    </a:cxn>
                    <a:cxn ang="0">
                      <a:pos x="connsiteX1044" y="connsiteY1044"/>
                    </a:cxn>
                    <a:cxn ang="0">
                      <a:pos x="connsiteX1045" y="connsiteY1045"/>
                    </a:cxn>
                    <a:cxn ang="0">
                      <a:pos x="connsiteX1046" y="connsiteY1046"/>
                    </a:cxn>
                    <a:cxn ang="0">
                      <a:pos x="connsiteX1047" y="connsiteY1047"/>
                    </a:cxn>
                    <a:cxn ang="0">
                      <a:pos x="connsiteX1048" y="connsiteY1048"/>
                    </a:cxn>
                    <a:cxn ang="0">
                      <a:pos x="connsiteX1049" y="connsiteY1049"/>
                    </a:cxn>
                    <a:cxn ang="0">
                      <a:pos x="connsiteX1050" y="connsiteY1050"/>
                    </a:cxn>
                    <a:cxn ang="0">
                      <a:pos x="connsiteX1051" y="connsiteY1051"/>
                    </a:cxn>
                    <a:cxn ang="0">
                      <a:pos x="connsiteX1052" y="connsiteY1052"/>
                    </a:cxn>
                    <a:cxn ang="0">
                      <a:pos x="connsiteX1053" y="connsiteY1053"/>
                    </a:cxn>
                    <a:cxn ang="0">
                      <a:pos x="connsiteX1054" y="connsiteY1054"/>
                    </a:cxn>
                    <a:cxn ang="0">
                      <a:pos x="connsiteX1055" y="connsiteY1055"/>
                    </a:cxn>
                    <a:cxn ang="0">
                      <a:pos x="connsiteX1056" y="connsiteY1056"/>
                    </a:cxn>
                    <a:cxn ang="0">
                      <a:pos x="connsiteX1057" y="connsiteY1057"/>
                    </a:cxn>
                    <a:cxn ang="0">
                      <a:pos x="connsiteX1058" y="connsiteY1058"/>
                    </a:cxn>
                    <a:cxn ang="0">
                      <a:pos x="connsiteX1059" y="connsiteY1059"/>
                    </a:cxn>
                    <a:cxn ang="0">
                      <a:pos x="connsiteX1060" y="connsiteY1060"/>
                    </a:cxn>
                    <a:cxn ang="0">
                      <a:pos x="connsiteX1061" y="connsiteY1061"/>
                    </a:cxn>
                    <a:cxn ang="0">
                      <a:pos x="connsiteX1062" y="connsiteY1062"/>
                    </a:cxn>
                    <a:cxn ang="0">
                      <a:pos x="connsiteX1063" y="connsiteY1063"/>
                    </a:cxn>
                    <a:cxn ang="0">
                      <a:pos x="connsiteX1064" y="connsiteY1064"/>
                    </a:cxn>
                    <a:cxn ang="0">
                      <a:pos x="connsiteX1065" y="connsiteY1065"/>
                    </a:cxn>
                    <a:cxn ang="0">
                      <a:pos x="connsiteX1066" y="connsiteY1066"/>
                    </a:cxn>
                    <a:cxn ang="0">
                      <a:pos x="connsiteX1067" y="connsiteY1067"/>
                    </a:cxn>
                    <a:cxn ang="0">
                      <a:pos x="connsiteX1068" y="connsiteY1068"/>
                    </a:cxn>
                    <a:cxn ang="0">
                      <a:pos x="connsiteX1069" y="connsiteY1069"/>
                    </a:cxn>
                    <a:cxn ang="0">
                      <a:pos x="connsiteX1070" y="connsiteY1070"/>
                    </a:cxn>
                    <a:cxn ang="0">
                      <a:pos x="connsiteX1071" y="connsiteY1071"/>
                    </a:cxn>
                    <a:cxn ang="0">
                      <a:pos x="connsiteX1072" y="connsiteY1072"/>
                    </a:cxn>
                    <a:cxn ang="0">
                      <a:pos x="connsiteX1073" y="connsiteY1073"/>
                    </a:cxn>
                    <a:cxn ang="0">
                      <a:pos x="connsiteX1074" y="connsiteY1074"/>
                    </a:cxn>
                    <a:cxn ang="0">
                      <a:pos x="connsiteX1075" y="connsiteY1075"/>
                    </a:cxn>
                    <a:cxn ang="0">
                      <a:pos x="connsiteX1076" y="connsiteY1076"/>
                    </a:cxn>
                    <a:cxn ang="0">
                      <a:pos x="connsiteX1077" y="connsiteY1077"/>
                    </a:cxn>
                    <a:cxn ang="0">
                      <a:pos x="connsiteX1078" y="connsiteY1078"/>
                    </a:cxn>
                    <a:cxn ang="0">
                      <a:pos x="connsiteX1079" y="connsiteY1079"/>
                    </a:cxn>
                    <a:cxn ang="0">
                      <a:pos x="connsiteX1080" y="connsiteY1080"/>
                    </a:cxn>
                    <a:cxn ang="0">
                      <a:pos x="connsiteX1081" y="connsiteY1081"/>
                    </a:cxn>
                    <a:cxn ang="0">
                      <a:pos x="connsiteX1082" y="connsiteY1082"/>
                    </a:cxn>
                    <a:cxn ang="0">
                      <a:pos x="connsiteX1083" y="connsiteY1083"/>
                    </a:cxn>
                    <a:cxn ang="0">
                      <a:pos x="connsiteX1084" y="connsiteY1084"/>
                    </a:cxn>
                    <a:cxn ang="0">
                      <a:pos x="connsiteX1085" y="connsiteY1085"/>
                    </a:cxn>
                    <a:cxn ang="0">
                      <a:pos x="connsiteX1086" y="connsiteY1086"/>
                    </a:cxn>
                    <a:cxn ang="0">
                      <a:pos x="connsiteX1087" y="connsiteY1087"/>
                    </a:cxn>
                    <a:cxn ang="0">
                      <a:pos x="connsiteX1088" y="connsiteY1088"/>
                    </a:cxn>
                    <a:cxn ang="0">
                      <a:pos x="connsiteX1089" y="connsiteY1089"/>
                    </a:cxn>
                    <a:cxn ang="0">
                      <a:pos x="connsiteX1090" y="connsiteY1090"/>
                    </a:cxn>
                    <a:cxn ang="0">
                      <a:pos x="connsiteX1091" y="connsiteY1091"/>
                    </a:cxn>
                    <a:cxn ang="0">
                      <a:pos x="connsiteX1092" y="connsiteY1092"/>
                    </a:cxn>
                    <a:cxn ang="0">
                      <a:pos x="connsiteX1093" y="connsiteY1093"/>
                    </a:cxn>
                    <a:cxn ang="0">
                      <a:pos x="connsiteX1094" y="connsiteY1094"/>
                    </a:cxn>
                    <a:cxn ang="0">
                      <a:pos x="connsiteX1095" y="connsiteY1095"/>
                    </a:cxn>
                    <a:cxn ang="0">
                      <a:pos x="connsiteX1096" y="connsiteY1096"/>
                    </a:cxn>
                    <a:cxn ang="0">
                      <a:pos x="connsiteX1097" y="connsiteY1097"/>
                    </a:cxn>
                    <a:cxn ang="0">
                      <a:pos x="connsiteX1098" y="connsiteY1098"/>
                    </a:cxn>
                    <a:cxn ang="0">
                      <a:pos x="connsiteX1099" y="connsiteY1099"/>
                    </a:cxn>
                    <a:cxn ang="0">
                      <a:pos x="connsiteX1100" y="connsiteY1100"/>
                    </a:cxn>
                    <a:cxn ang="0">
                      <a:pos x="connsiteX1101" y="connsiteY1101"/>
                    </a:cxn>
                    <a:cxn ang="0">
                      <a:pos x="connsiteX1102" y="connsiteY1102"/>
                    </a:cxn>
                    <a:cxn ang="0">
                      <a:pos x="connsiteX1103" y="connsiteY1103"/>
                    </a:cxn>
                    <a:cxn ang="0">
                      <a:pos x="connsiteX1104" y="connsiteY1104"/>
                    </a:cxn>
                    <a:cxn ang="0">
                      <a:pos x="connsiteX1105" y="connsiteY1105"/>
                    </a:cxn>
                    <a:cxn ang="0">
                      <a:pos x="connsiteX1106" y="connsiteY1106"/>
                    </a:cxn>
                    <a:cxn ang="0">
                      <a:pos x="connsiteX1107" y="connsiteY1107"/>
                    </a:cxn>
                    <a:cxn ang="0">
                      <a:pos x="connsiteX1108" y="connsiteY1108"/>
                    </a:cxn>
                    <a:cxn ang="0">
                      <a:pos x="connsiteX1109" y="connsiteY1109"/>
                    </a:cxn>
                    <a:cxn ang="0">
                      <a:pos x="connsiteX1110" y="connsiteY1110"/>
                    </a:cxn>
                    <a:cxn ang="0">
                      <a:pos x="connsiteX1111" y="connsiteY1111"/>
                    </a:cxn>
                    <a:cxn ang="0">
                      <a:pos x="connsiteX1112" y="connsiteY1112"/>
                    </a:cxn>
                    <a:cxn ang="0">
                      <a:pos x="connsiteX1113" y="connsiteY1113"/>
                    </a:cxn>
                    <a:cxn ang="0">
                      <a:pos x="connsiteX1114" y="connsiteY1114"/>
                    </a:cxn>
                    <a:cxn ang="0">
                      <a:pos x="connsiteX1115" y="connsiteY1115"/>
                    </a:cxn>
                    <a:cxn ang="0">
                      <a:pos x="connsiteX1116" y="connsiteY1116"/>
                    </a:cxn>
                    <a:cxn ang="0">
                      <a:pos x="connsiteX1117" y="connsiteY1117"/>
                    </a:cxn>
                    <a:cxn ang="0">
                      <a:pos x="connsiteX1118" y="connsiteY1118"/>
                    </a:cxn>
                    <a:cxn ang="0">
                      <a:pos x="connsiteX1119" y="connsiteY1119"/>
                    </a:cxn>
                    <a:cxn ang="0">
                      <a:pos x="connsiteX1120" y="connsiteY1120"/>
                    </a:cxn>
                    <a:cxn ang="0">
                      <a:pos x="connsiteX1121" y="connsiteY1121"/>
                    </a:cxn>
                    <a:cxn ang="0">
                      <a:pos x="connsiteX1122" y="connsiteY1122"/>
                    </a:cxn>
                    <a:cxn ang="0">
                      <a:pos x="connsiteX1123" y="connsiteY1123"/>
                    </a:cxn>
                    <a:cxn ang="0">
                      <a:pos x="connsiteX1124" y="connsiteY1124"/>
                    </a:cxn>
                    <a:cxn ang="0">
                      <a:pos x="connsiteX1125" y="connsiteY1125"/>
                    </a:cxn>
                    <a:cxn ang="0">
                      <a:pos x="connsiteX1126" y="connsiteY1126"/>
                    </a:cxn>
                    <a:cxn ang="0">
                      <a:pos x="connsiteX1127" y="connsiteY1127"/>
                    </a:cxn>
                    <a:cxn ang="0">
                      <a:pos x="connsiteX1128" y="connsiteY1128"/>
                    </a:cxn>
                    <a:cxn ang="0">
                      <a:pos x="connsiteX1129" y="connsiteY1129"/>
                    </a:cxn>
                    <a:cxn ang="0">
                      <a:pos x="connsiteX1130" y="connsiteY1130"/>
                    </a:cxn>
                    <a:cxn ang="0">
                      <a:pos x="connsiteX1131" y="connsiteY1131"/>
                    </a:cxn>
                    <a:cxn ang="0">
                      <a:pos x="connsiteX1132" y="connsiteY1132"/>
                    </a:cxn>
                    <a:cxn ang="0">
                      <a:pos x="connsiteX1133" y="connsiteY1133"/>
                    </a:cxn>
                    <a:cxn ang="0">
                      <a:pos x="connsiteX1134" y="connsiteY1134"/>
                    </a:cxn>
                    <a:cxn ang="0">
                      <a:pos x="connsiteX1135" y="connsiteY1135"/>
                    </a:cxn>
                    <a:cxn ang="0">
                      <a:pos x="connsiteX1136" y="connsiteY1136"/>
                    </a:cxn>
                    <a:cxn ang="0">
                      <a:pos x="connsiteX1137" y="connsiteY1137"/>
                    </a:cxn>
                    <a:cxn ang="0">
                      <a:pos x="connsiteX1138" y="connsiteY1138"/>
                    </a:cxn>
                    <a:cxn ang="0">
                      <a:pos x="connsiteX1139" y="connsiteY1139"/>
                    </a:cxn>
                    <a:cxn ang="0">
                      <a:pos x="connsiteX1140" y="connsiteY1140"/>
                    </a:cxn>
                    <a:cxn ang="0">
                      <a:pos x="connsiteX1141" y="connsiteY1141"/>
                    </a:cxn>
                    <a:cxn ang="0">
                      <a:pos x="connsiteX1142" y="connsiteY1142"/>
                    </a:cxn>
                    <a:cxn ang="0">
                      <a:pos x="connsiteX1143" y="connsiteY1143"/>
                    </a:cxn>
                    <a:cxn ang="0">
                      <a:pos x="connsiteX1144" y="connsiteY1144"/>
                    </a:cxn>
                    <a:cxn ang="0">
                      <a:pos x="connsiteX1145" y="connsiteY1145"/>
                    </a:cxn>
                    <a:cxn ang="0">
                      <a:pos x="connsiteX1146" y="connsiteY1146"/>
                    </a:cxn>
                    <a:cxn ang="0">
                      <a:pos x="connsiteX1147" y="connsiteY1147"/>
                    </a:cxn>
                    <a:cxn ang="0">
                      <a:pos x="connsiteX1148" y="connsiteY1148"/>
                    </a:cxn>
                    <a:cxn ang="0">
                      <a:pos x="connsiteX1149" y="connsiteY1149"/>
                    </a:cxn>
                    <a:cxn ang="0">
                      <a:pos x="connsiteX1150" y="connsiteY1150"/>
                    </a:cxn>
                    <a:cxn ang="0">
                      <a:pos x="connsiteX1151" y="connsiteY1151"/>
                    </a:cxn>
                    <a:cxn ang="0">
                      <a:pos x="connsiteX1152" y="connsiteY1152"/>
                    </a:cxn>
                    <a:cxn ang="0">
                      <a:pos x="connsiteX1153" y="connsiteY1153"/>
                    </a:cxn>
                    <a:cxn ang="0">
                      <a:pos x="connsiteX1154" y="connsiteY1154"/>
                    </a:cxn>
                    <a:cxn ang="0">
                      <a:pos x="connsiteX1155" y="connsiteY1155"/>
                    </a:cxn>
                    <a:cxn ang="0">
                      <a:pos x="connsiteX1156" y="connsiteY1156"/>
                    </a:cxn>
                    <a:cxn ang="0">
                      <a:pos x="connsiteX1157" y="connsiteY1157"/>
                    </a:cxn>
                    <a:cxn ang="0">
                      <a:pos x="connsiteX1158" y="connsiteY1158"/>
                    </a:cxn>
                    <a:cxn ang="0">
                      <a:pos x="connsiteX1159" y="connsiteY1159"/>
                    </a:cxn>
                    <a:cxn ang="0">
                      <a:pos x="connsiteX1160" y="connsiteY1160"/>
                    </a:cxn>
                    <a:cxn ang="0">
                      <a:pos x="connsiteX1161" y="connsiteY1161"/>
                    </a:cxn>
                    <a:cxn ang="0">
                      <a:pos x="connsiteX1162" y="connsiteY1162"/>
                    </a:cxn>
                    <a:cxn ang="0">
                      <a:pos x="connsiteX1163" y="connsiteY1163"/>
                    </a:cxn>
                    <a:cxn ang="0">
                      <a:pos x="connsiteX1164" y="connsiteY1164"/>
                    </a:cxn>
                    <a:cxn ang="0">
                      <a:pos x="connsiteX1165" y="connsiteY1165"/>
                    </a:cxn>
                    <a:cxn ang="0">
                      <a:pos x="connsiteX1166" y="connsiteY1166"/>
                    </a:cxn>
                    <a:cxn ang="0">
                      <a:pos x="connsiteX1167" y="connsiteY1167"/>
                    </a:cxn>
                    <a:cxn ang="0">
                      <a:pos x="connsiteX1168" y="connsiteY1168"/>
                    </a:cxn>
                    <a:cxn ang="0">
                      <a:pos x="connsiteX1169" y="connsiteY1169"/>
                    </a:cxn>
                    <a:cxn ang="0">
                      <a:pos x="connsiteX1170" y="connsiteY1170"/>
                    </a:cxn>
                    <a:cxn ang="0">
                      <a:pos x="connsiteX1171" y="connsiteY1171"/>
                    </a:cxn>
                    <a:cxn ang="0">
                      <a:pos x="connsiteX1172" y="connsiteY1172"/>
                    </a:cxn>
                    <a:cxn ang="0">
                      <a:pos x="connsiteX1173" y="connsiteY1173"/>
                    </a:cxn>
                    <a:cxn ang="0">
                      <a:pos x="connsiteX1174" y="connsiteY1174"/>
                    </a:cxn>
                    <a:cxn ang="0">
                      <a:pos x="connsiteX1175" y="connsiteY1175"/>
                    </a:cxn>
                    <a:cxn ang="0">
                      <a:pos x="connsiteX1176" y="connsiteY1176"/>
                    </a:cxn>
                    <a:cxn ang="0">
                      <a:pos x="connsiteX1177" y="connsiteY1177"/>
                    </a:cxn>
                    <a:cxn ang="0">
                      <a:pos x="connsiteX1178" y="connsiteY1178"/>
                    </a:cxn>
                    <a:cxn ang="0">
                      <a:pos x="connsiteX1179" y="connsiteY1179"/>
                    </a:cxn>
                    <a:cxn ang="0">
                      <a:pos x="connsiteX1180" y="connsiteY1180"/>
                    </a:cxn>
                    <a:cxn ang="0">
                      <a:pos x="connsiteX1181" y="connsiteY1181"/>
                    </a:cxn>
                    <a:cxn ang="0">
                      <a:pos x="connsiteX1182" y="connsiteY1182"/>
                    </a:cxn>
                    <a:cxn ang="0">
                      <a:pos x="connsiteX1183" y="connsiteY1183"/>
                    </a:cxn>
                    <a:cxn ang="0">
                      <a:pos x="connsiteX1184" y="connsiteY1184"/>
                    </a:cxn>
                    <a:cxn ang="0">
                      <a:pos x="connsiteX1185" y="connsiteY1185"/>
                    </a:cxn>
                    <a:cxn ang="0">
                      <a:pos x="connsiteX1186" y="connsiteY1186"/>
                    </a:cxn>
                    <a:cxn ang="0">
                      <a:pos x="connsiteX1187" y="connsiteY1187"/>
                    </a:cxn>
                    <a:cxn ang="0">
                      <a:pos x="connsiteX1188" y="connsiteY1188"/>
                    </a:cxn>
                    <a:cxn ang="0">
                      <a:pos x="connsiteX1189" y="connsiteY1189"/>
                    </a:cxn>
                    <a:cxn ang="0">
                      <a:pos x="connsiteX1190" y="connsiteY1190"/>
                    </a:cxn>
                    <a:cxn ang="0">
                      <a:pos x="connsiteX1191" y="connsiteY1191"/>
                    </a:cxn>
                    <a:cxn ang="0">
                      <a:pos x="connsiteX1192" y="connsiteY1192"/>
                    </a:cxn>
                    <a:cxn ang="0">
                      <a:pos x="connsiteX1193" y="connsiteY1193"/>
                    </a:cxn>
                    <a:cxn ang="0">
                      <a:pos x="connsiteX1194" y="connsiteY1194"/>
                    </a:cxn>
                    <a:cxn ang="0">
                      <a:pos x="connsiteX1195" y="connsiteY1195"/>
                    </a:cxn>
                    <a:cxn ang="0">
                      <a:pos x="connsiteX1196" y="connsiteY1196"/>
                    </a:cxn>
                    <a:cxn ang="0">
                      <a:pos x="connsiteX1197" y="connsiteY1197"/>
                    </a:cxn>
                    <a:cxn ang="0">
                      <a:pos x="connsiteX1198" y="connsiteY1198"/>
                    </a:cxn>
                    <a:cxn ang="0">
                      <a:pos x="connsiteX1199" y="connsiteY1199"/>
                    </a:cxn>
                    <a:cxn ang="0">
                      <a:pos x="connsiteX1200" y="connsiteY1200"/>
                    </a:cxn>
                    <a:cxn ang="0">
                      <a:pos x="connsiteX1201" y="connsiteY1201"/>
                    </a:cxn>
                    <a:cxn ang="0">
                      <a:pos x="connsiteX1202" y="connsiteY1202"/>
                    </a:cxn>
                    <a:cxn ang="0">
                      <a:pos x="connsiteX1203" y="connsiteY1203"/>
                    </a:cxn>
                    <a:cxn ang="0">
                      <a:pos x="connsiteX1204" y="connsiteY1204"/>
                    </a:cxn>
                    <a:cxn ang="0">
                      <a:pos x="connsiteX1205" y="connsiteY1205"/>
                    </a:cxn>
                    <a:cxn ang="0">
                      <a:pos x="connsiteX1206" y="connsiteY1206"/>
                    </a:cxn>
                    <a:cxn ang="0">
                      <a:pos x="connsiteX1207" y="connsiteY1207"/>
                    </a:cxn>
                    <a:cxn ang="0">
                      <a:pos x="connsiteX1208" y="connsiteY1208"/>
                    </a:cxn>
                    <a:cxn ang="0">
                      <a:pos x="connsiteX1209" y="connsiteY1209"/>
                    </a:cxn>
                    <a:cxn ang="0">
                      <a:pos x="connsiteX1210" y="connsiteY1210"/>
                    </a:cxn>
                    <a:cxn ang="0">
                      <a:pos x="connsiteX1211" y="connsiteY1211"/>
                    </a:cxn>
                    <a:cxn ang="0">
                      <a:pos x="connsiteX1212" y="connsiteY1212"/>
                    </a:cxn>
                    <a:cxn ang="0">
                      <a:pos x="connsiteX1213" y="connsiteY1213"/>
                    </a:cxn>
                    <a:cxn ang="0">
                      <a:pos x="connsiteX1214" y="connsiteY1214"/>
                    </a:cxn>
                    <a:cxn ang="0">
                      <a:pos x="connsiteX1215" y="connsiteY1215"/>
                    </a:cxn>
                    <a:cxn ang="0">
                      <a:pos x="connsiteX1216" y="connsiteY1216"/>
                    </a:cxn>
                    <a:cxn ang="0">
                      <a:pos x="connsiteX1217" y="connsiteY1217"/>
                    </a:cxn>
                    <a:cxn ang="0">
                      <a:pos x="connsiteX1218" y="connsiteY1218"/>
                    </a:cxn>
                    <a:cxn ang="0">
                      <a:pos x="connsiteX1219" y="connsiteY1219"/>
                    </a:cxn>
                    <a:cxn ang="0">
                      <a:pos x="connsiteX1220" y="connsiteY1220"/>
                    </a:cxn>
                    <a:cxn ang="0">
                      <a:pos x="connsiteX1221" y="connsiteY1221"/>
                    </a:cxn>
                    <a:cxn ang="0">
                      <a:pos x="connsiteX1222" y="connsiteY1222"/>
                    </a:cxn>
                    <a:cxn ang="0">
                      <a:pos x="connsiteX1223" y="connsiteY1223"/>
                    </a:cxn>
                    <a:cxn ang="0">
                      <a:pos x="connsiteX1224" y="connsiteY1224"/>
                    </a:cxn>
                    <a:cxn ang="0">
                      <a:pos x="connsiteX1225" y="connsiteY1225"/>
                    </a:cxn>
                    <a:cxn ang="0">
                      <a:pos x="connsiteX1226" y="connsiteY1226"/>
                    </a:cxn>
                    <a:cxn ang="0">
                      <a:pos x="connsiteX1227" y="connsiteY1227"/>
                    </a:cxn>
                    <a:cxn ang="0">
                      <a:pos x="connsiteX1228" y="connsiteY1228"/>
                    </a:cxn>
                    <a:cxn ang="0">
                      <a:pos x="connsiteX1229" y="connsiteY1229"/>
                    </a:cxn>
                    <a:cxn ang="0">
                      <a:pos x="connsiteX1230" y="connsiteY1230"/>
                    </a:cxn>
                    <a:cxn ang="0">
                      <a:pos x="connsiteX1231" y="connsiteY1231"/>
                    </a:cxn>
                    <a:cxn ang="0">
                      <a:pos x="connsiteX1232" y="connsiteY1232"/>
                    </a:cxn>
                    <a:cxn ang="0">
                      <a:pos x="connsiteX1233" y="connsiteY1233"/>
                    </a:cxn>
                    <a:cxn ang="0">
                      <a:pos x="connsiteX1234" y="connsiteY1234"/>
                    </a:cxn>
                    <a:cxn ang="0">
                      <a:pos x="connsiteX1235" y="connsiteY1235"/>
                    </a:cxn>
                    <a:cxn ang="0">
                      <a:pos x="connsiteX1236" y="connsiteY1236"/>
                    </a:cxn>
                    <a:cxn ang="0">
                      <a:pos x="connsiteX1237" y="connsiteY1237"/>
                    </a:cxn>
                    <a:cxn ang="0">
                      <a:pos x="connsiteX1238" y="connsiteY1238"/>
                    </a:cxn>
                    <a:cxn ang="0">
                      <a:pos x="connsiteX1239" y="connsiteY1239"/>
                    </a:cxn>
                    <a:cxn ang="0">
                      <a:pos x="connsiteX1240" y="connsiteY1240"/>
                    </a:cxn>
                    <a:cxn ang="0">
                      <a:pos x="connsiteX1241" y="connsiteY1241"/>
                    </a:cxn>
                    <a:cxn ang="0">
                      <a:pos x="connsiteX1242" y="connsiteY1242"/>
                    </a:cxn>
                    <a:cxn ang="0">
                      <a:pos x="connsiteX1243" y="connsiteY1243"/>
                    </a:cxn>
                    <a:cxn ang="0">
                      <a:pos x="connsiteX1244" y="connsiteY1244"/>
                    </a:cxn>
                    <a:cxn ang="0">
                      <a:pos x="connsiteX1245" y="connsiteY1245"/>
                    </a:cxn>
                    <a:cxn ang="0">
                      <a:pos x="connsiteX1246" y="connsiteY1246"/>
                    </a:cxn>
                    <a:cxn ang="0">
                      <a:pos x="connsiteX1247" y="connsiteY1247"/>
                    </a:cxn>
                    <a:cxn ang="0">
                      <a:pos x="connsiteX1248" y="connsiteY1248"/>
                    </a:cxn>
                    <a:cxn ang="0">
                      <a:pos x="connsiteX1249" y="connsiteY1249"/>
                    </a:cxn>
                    <a:cxn ang="0">
                      <a:pos x="connsiteX1250" y="connsiteY1250"/>
                    </a:cxn>
                    <a:cxn ang="0">
                      <a:pos x="connsiteX1251" y="connsiteY1251"/>
                    </a:cxn>
                    <a:cxn ang="0">
                      <a:pos x="connsiteX1252" y="connsiteY1252"/>
                    </a:cxn>
                    <a:cxn ang="0">
                      <a:pos x="connsiteX1253" y="connsiteY1253"/>
                    </a:cxn>
                    <a:cxn ang="0">
                      <a:pos x="connsiteX1254" y="connsiteY1254"/>
                    </a:cxn>
                    <a:cxn ang="0">
                      <a:pos x="connsiteX1255" y="connsiteY1255"/>
                    </a:cxn>
                    <a:cxn ang="0">
                      <a:pos x="connsiteX1256" y="connsiteY1256"/>
                    </a:cxn>
                    <a:cxn ang="0">
                      <a:pos x="connsiteX1257" y="connsiteY1257"/>
                    </a:cxn>
                    <a:cxn ang="0">
                      <a:pos x="connsiteX1258" y="connsiteY1258"/>
                    </a:cxn>
                    <a:cxn ang="0">
                      <a:pos x="connsiteX1259" y="connsiteY1259"/>
                    </a:cxn>
                    <a:cxn ang="0">
                      <a:pos x="connsiteX1260" y="connsiteY1260"/>
                    </a:cxn>
                    <a:cxn ang="0">
                      <a:pos x="connsiteX1261" y="connsiteY1261"/>
                    </a:cxn>
                    <a:cxn ang="0">
                      <a:pos x="connsiteX1262" y="connsiteY1262"/>
                    </a:cxn>
                    <a:cxn ang="0">
                      <a:pos x="connsiteX1263" y="connsiteY1263"/>
                    </a:cxn>
                    <a:cxn ang="0">
                      <a:pos x="connsiteX1264" y="connsiteY1264"/>
                    </a:cxn>
                    <a:cxn ang="0">
                      <a:pos x="connsiteX1265" y="connsiteY1265"/>
                    </a:cxn>
                    <a:cxn ang="0">
                      <a:pos x="connsiteX1266" y="connsiteY1266"/>
                    </a:cxn>
                    <a:cxn ang="0">
                      <a:pos x="connsiteX1267" y="connsiteY1267"/>
                    </a:cxn>
                    <a:cxn ang="0">
                      <a:pos x="connsiteX1268" y="connsiteY1268"/>
                    </a:cxn>
                    <a:cxn ang="0">
                      <a:pos x="connsiteX1269" y="connsiteY1269"/>
                    </a:cxn>
                    <a:cxn ang="0">
                      <a:pos x="connsiteX1270" y="connsiteY1270"/>
                    </a:cxn>
                    <a:cxn ang="0">
                      <a:pos x="connsiteX1271" y="connsiteY1271"/>
                    </a:cxn>
                    <a:cxn ang="0">
                      <a:pos x="connsiteX1272" y="connsiteY1272"/>
                    </a:cxn>
                    <a:cxn ang="0">
                      <a:pos x="connsiteX1273" y="connsiteY1273"/>
                    </a:cxn>
                    <a:cxn ang="0">
                      <a:pos x="connsiteX1274" y="connsiteY1274"/>
                    </a:cxn>
                    <a:cxn ang="0">
                      <a:pos x="connsiteX1275" y="connsiteY1275"/>
                    </a:cxn>
                    <a:cxn ang="0">
                      <a:pos x="connsiteX1276" y="connsiteY1276"/>
                    </a:cxn>
                    <a:cxn ang="0">
                      <a:pos x="connsiteX1277" y="connsiteY1277"/>
                    </a:cxn>
                    <a:cxn ang="0">
                      <a:pos x="connsiteX1278" y="connsiteY1278"/>
                    </a:cxn>
                    <a:cxn ang="0">
                      <a:pos x="connsiteX1279" y="connsiteY1279"/>
                    </a:cxn>
                    <a:cxn ang="0">
                      <a:pos x="connsiteX1280" y="connsiteY1280"/>
                    </a:cxn>
                    <a:cxn ang="0">
                      <a:pos x="connsiteX1281" y="connsiteY1281"/>
                    </a:cxn>
                    <a:cxn ang="0">
                      <a:pos x="connsiteX1282" y="connsiteY1282"/>
                    </a:cxn>
                    <a:cxn ang="0">
                      <a:pos x="connsiteX1283" y="connsiteY1283"/>
                    </a:cxn>
                    <a:cxn ang="0">
                      <a:pos x="connsiteX1284" y="connsiteY1284"/>
                    </a:cxn>
                    <a:cxn ang="0">
                      <a:pos x="connsiteX1285" y="connsiteY1285"/>
                    </a:cxn>
                    <a:cxn ang="0">
                      <a:pos x="connsiteX1286" y="connsiteY1286"/>
                    </a:cxn>
                    <a:cxn ang="0">
                      <a:pos x="connsiteX1287" y="connsiteY1287"/>
                    </a:cxn>
                    <a:cxn ang="0">
                      <a:pos x="connsiteX1288" y="connsiteY1288"/>
                    </a:cxn>
                    <a:cxn ang="0">
                      <a:pos x="connsiteX1289" y="connsiteY1289"/>
                    </a:cxn>
                    <a:cxn ang="0">
                      <a:pos x="connsiteX1290" y="connsiteY1290"/>
                    </a:cxn>
                    <a:cxn ang="0">
                      <a:pos x="connsiteX1291" y="connsiteY1291"/>
                    </a:cxn>
                    <a:cxn ang="0">
                      <a:pos x="connsiteX1292" y="connsiteY1292"/>
                    </a:cxn>
                    <a:cxn ang="0">
                      <a:pos x="connsiteX1293" y="connsiteY1293"/>
                    </a:cxn>
                    <a:cxn ang="0">
                      <a:pos x="connsiteX1294" y="connsiteY1294"/>
                    </a:cxn>
                    <a:cxn ang="0">
                      <a:pos x="connsiteX1295" y="connsiteY1295"/>
                    </a:cxn>
                    <a:cxn ang="0">
                      <a:pos x="connsiteX1296" y="connsiteY1296"/>
                    </a:cxn>
                    <a:cxn ang="0">
                      <a:pos x="connsiteX1297" y="connsiteY1297"/>
                    </a:cxn>
                    <a:cxn ang="0">
                      <a:pos x="connsiteX1298" y="connsiteY1298"/>
                    </a:cxn>
                    <a:cxn ang="0">
                      <a:pos x="connsiteX1299" y="connsiteY1299"/>
                    </a:cxn>
                    <a:cxn ang="0">
                      <a:pos x="connsiteX1300" y="connsiteY1300"/>
                    </a:cxn>
                    <a:cxn ang="0">
                      <a:pos x="connsiteX1301" y="connsiteY1301"/>
                    </a:cxn>
                    <a:cxn ang="0">
                      <a:pos x="connsiteX1302" y="connsiteY1302"/>
                    </a:cxn>
                    <a:cxn ang="0">
                      <a:pos x="connsiteX1303" y="connsiteY1303"/>
                    </a:cxn>
                    <a:cxn ang="0">
                      <a:pos x="connsiteX1304" y="connsiteY1304"/>
                    </a:cxn>
                    <a:cxn ang="0">
                      <a:pos x="connsiteX1305" y="connsiteY1305"/>
                    </a:cxn>
                    <a:cxn ang="0">
                      <a:pos x="connsiteX1306" y="connsiteY1306"/>
                    </a:cxn>
                    <a:cxn ang="0">
                      <a:pos x="connsiteX1307" y="connsiteY1307"/>
                    </a:cxn>
                    <a:cxn ang="0">
                      <a:pos x="connsiteX1308" y="connsiteY1308"/>
                    </a:cxn>
                    <a:cxn ang="0">
                      <a:pos x="connsiteX1309" y="connsiteY1309"/>
                    </a:cxn>
                    <a:cxn ang="0">
                      <a:pos x="connsiteX1310" y="connsiteY1310"/>
                    </a:cxn>
                    <a:cxn ang="0">
                      <a:pos x="connsiteX1311" y="connsiteY1311"/>
                    </a:cxn>
                    <a:cxn ang="0">
                      <a:pos x="connsiteX1312" y="connsiteY1312"/>
                    </a:cxn>
                    <a:cxn ang="0">
                      <a:pos x="connsiteX1313" y="connsiteY1313"/>
                    </a:cxn>
                    <a:cxn ang="0">
                      <a:pos x="connsiteX1314" y="connsiteY1314"/>
                    </a:cxn>
                    <a:cxn ang="0">
                      <a:pos x="connsiteX1315" y="connsiteY1315"/>
                    </a:cxn>
                    <a:cxn ang="0">
                      <a:pos x="connsiteX1316" y="connsiteY1316"/>
                    </a:cxn>
                    <a:cxn ang="0">
                      <a:pos x="connsiteX1317" y="connsiteY1317"/>
                    </a:cxn>
                    <a:cxn ang="0">
                      <a:pos x="connsiteX1318" y="connsiteY1318"/>
                    </a:cxn>
                    <a:cxn ang="0">
                      <a:pos x="connsiteX1319" y="connsiteY1319"/>
                    </a:cxn>
                    <a:cxn ang="0">
                      <a:pos x="connsiteX1320" y="connsiteY1320"/>
                    </a:cxn>
                    <a:cxn ang="0">
                      <a:pos x="connsiteX1321" y="connsiteY1321"/>
                    </a:cxn>
                    <a:cxn ang="0">
                      <a:pos x="connsiteX1322" y="connsiteY1322"/>
                    </a:cxn>
                    <a:cxn ang="0">
                      <a:pos x="connsiteX1323" y="connsiteY1323"/>
                    </a:cxn>
                    <a:cxn ang="0">
                      <a:pos x="connsiteX1324" y="connsiteY1324"/>
                    </a:cxn>
                    <a:cxn ang="0">
                      <a:pos x="connsiteX1325" y="connsiteY1325"/>
                    </a:cxn>
                    <a:cxn ang="0">
                      <a:pos x="connsiteX1326" y="connsiteY1326"/>
                    </a:cxn>
                    <a:cxn ang="0">
                      <a:pos x="connsiteX1327" y="connsiteY1327"/>
                    </a:cxn>
                    <a:cxn ang="0">
                      <a:pos x="connsiteX1328" y="connsiteY1328"/>
                    </a:cxn>
                    <a:cxn ang="0">
                      <a:pos x="connsiteX1329" y="connsiteY1329"/>
                    </a:cxn>
                    <a:cxn ang="0">
                      <a:pos x="connsiteX1330" y="connsiteY1330"/>
                    </a:cxn>
                    <a:cxn ang="0">
                      <a:pos x="connsiteX1331" y="connsiteY1331"/>
                    </a:cxn>
                    <a:cxn ang="0">
                      <a:pos x="connsiteX1332" y="connsiteY1332"/>
                    </a:cxn>
                    <a:cxn ang="0">
                      <a:pos x="connsiteX1333" y="connsiteY1333"/>
                    </a:cxn>
                    <a:cxn ang="0">
                      <a:pos x="connsiteX1334" y="connsiteY1334"/>
                    </a:cxn>
                    <a:cxn ang="0">
                      <a:pos x="connsiteX1335" y="connsiteY1335"/>
                    </a:cxn>
                    <a:cxn ang="0">
                      <a:pos x="connsiteX1336" y="connsiteY1336"/>
                    </a:cxn>
                    <a:cxn ang="0">
                      <a:pos x="connsiteX1337" y="connsiteY1337"/>
                    </a:cxn>
                    <a:cxn ang="0">
                      <a:pos x="connsiteX1338" y="connsiteY1338"/>
                    </a:cxn>
                    <a:cxn ang="0">
                      <a:pos x="connsiteX1339" y="connsiteY1339"/>
                    </a:cxn>
                    <a:cxn ang="0">
                      <a:pos x="connsiteX1340" y="connsiteY1340"/>
                    </a:cxn>
                    <a:cxn ang="0">
                      <a:pos x="connsiteX1341" y="connsiteY1341"/>
                    </a:cxn>
                    <a:cxn ang="0">
                      <a:pos x="connsiteX1342" y="connsiteY1342"/>
                    </a:cxn>
                    <a:cxn ang="0">
                      <a:pos x="connsiteX1343" y="connsiteY1343"/>
                    </a:cxn>
                    <a:cxn ang="0">
                      <a:pos x="connsiteX1344" y="connsiteY1344"/>
                    </a:cxn>
                    <a:cxn ang="0">
                      <a:pos x="connsiteX1345" y="connsiteY1345"/>
                    </a:cxn>
                    <a:cxn ang="0">
                      <a:pos x="connsiteX1346" y="connsiteY1346"/>
                    </a:cxn>
                    <a:cxn ang="0">
                      <a:pos x="connsiteX1347" y="connsiteY1347"/>
                    </a:cxn>
                    <a:cxn ang="0">
                      <a:pos x="connsiteX1348" y="connsiteY1348"/>
                    </a:cxn>
                    <a:cxn ang="0">
                      <a:pos x="connsiteX1349" y="connsiteY1349"/>
                    </a:cxn>
                    <a:cxn ang="0">
                      <a:pos x="connsiteX1350" y="connsiteY1350"/>
                    </a:cxn>
                    <a:cxn ang="0">
                      <a:pos x="connsiteX1351" y="connsiteY1351"/>
                    </a:cxn>
                    <a:cxn ang="0">
                      <a:pos x="connsiteX1352" y="connsiteY1352"/>
                    </a:cxn>
                    <a:cxn ang="0">
                      <a:pos x="connsiteX1353" y="connsiteY1353"/>
                    </a:cxn>
                    <a:cxn ang="0">
                      <a:pos x="connsiteX1354" y="connsiteY1354"/>
                    </a:cxn>
                    <a:cxn ang="0">
                      <a:pos x="connsiteX1355" y="connsiteY1355"/>
                    </a:cxn>
                    <a:cxn ang="0">
                      <a:pos x="connsiteX1356" y="connsiteY1356"/>
                    </a:cxn>
                    <a:cxn ang="0">
                      <a:pos x="connsiteX1357" y="connsiteY1357"/>
                    </a:cxn>
                    <a:cxn ang="0">
                      <a:pos x="connsiteX1358" y="connsiteY1358"/>
                    </a:cxn>
                    <a:cxn ang="0">
                      <a:pos x="connsiteX1359" y="connsiteY1359"/>
                    </a:cxn>
                    <a:cxn ang="0">
                      <a:pos x="connsiteX1360" y="connsiteY1360"/>
                    </a:cxn>
                    <a:cxn ang="0">
                      <a:pos x="connsiteX1361" y="connsiteY1361"/>
                    </a:cxn>
                    <a:cxn ang="0">
                      <a:pos x="connsiteX1362" y="connsiteY1362"/>
                    </a:cxn>
                    <a:cxn ang="0">
                      <a:pos x="connsiteX1363" y="connsiteY1363"/>
                    </a:cxn>
                    <a:cxn ang="0">
                      <a:pos x="connsiteX1364" y="connsiteY1364"/>
                    </a:cxn>
                    <a:cxn ang="0">
                      <a:pos x="connsiteX1365" y="connsiteY1365"/>
                    </a:cxn>
                    <a:cxn ang="0">
                      <a:pos x="connsiteX1366" y="connsiteY1366"/>
                    </a:cxn>
                    <a:cxn ang="0">
                      <a:pos x="connsiteX1367" y="connsiteY1367"/>
                    </a:cxn>
                    <a:cxn ang="0">
                      <a:pos x="connsiteX1368" y="connsiteY1368"/>
                    </a:cxn>
                    <a:cxn ang="0">
                      <a:pos x="connsiteX1369" y="connsiteY1369"/>
                    </a:cxn>
                    <a:cxn ang="0">
                      <a:pos x="connsiteX1370" y="connsiteY1370"/>
                    </a:cxn>
                    <a:cxn ang="0">
                      <a:pos x="connsiteX1371" y="connsiteY1371"/>
                    </a:cxn>
                    <a:cxn ang="0">
                      <a:pos x="connsiteX1372" y="connsiteY1372"/>
                    </a:cxn>
                    <a:cxn ang="0">
                      <a:pos x="connsiteX1373" y="connsiteY1373"/>
                    </a:cxn>
                    <a:cxn ang="0">
                      <a:pos x="connsiteX1374" y="connsiteY1374"/>
                    </a:cxn>
                    <a:cxn ang="0">
                      <a:pos x="connsiteX1375" y="connsiteY1375"/>
                    </a:cxn>
                    <a:cxn ang="0">
                      <a:pos x="connsiteX1376" y="connsiteY1376"/>
                    </a:cxn>
                    <a:cxn ang="0">
                      <a:pos x="connsiteX1377" y="connsiteY1377"/>
                    </a:cxn>
                    <a:cxn ang="0">
                      <a:pos x="connsiteX1378" y="connsiteY1378"/>
                    </a:cxn>
                    <a:cxn ang="0">
                      <a:pos x="connsiteX1379" y="connsiteY1379"/>
                    </a:cxn>
                    <a:cxn ang="0">
                      <a:pos x="connsiteX1380" y="connsiteY1380"/>
                    </a:cxn>
                    <a:cxn ang="0">
                      <a:pos x="connsiteX1381" y="connsiteY1381"/>
                    </a:cxn>
                    <a:cxn ang="0">
                      <a:pos x="connsiteX1382" y="connsiteY1382"/>
                    </a:cxn>
                    <a:cxn ang="0">
                      <a:pos x="connsiteX1383" y="connsiteY1383"/>
                    </a:cxn>
                    <a:cxn ang="0">
                      <a:pos x="connsiteX1384" y="connsiteY1384"/>
                    </a:cxn>
                    <a:cxn ang="0">
                      <a:pos x="connsiteX1385" y="connsiteY1385"/>
                    </a:cxn>
                    <a:cxn ang="0">
                      <a:pos x="connsiteX1386" y="connsiteY1386"/>
                    </a:cxn>
                    <a:cxn ang="0">
                      <a:pos x="connsiteX1387" y="connsiteY1387"/>
                    </a:cxn>
                    <a:cxn ang="0">
                      <a:pos x="connsiteX1388" y="connsiteY1388"/>
                    </a:cxn>
                    <a:cxn ang="0">
                      <a:pos x="connsiteX1389" y="connsiteY1389"/>
                    </a:cxn>
                    <a:cxn ang="0">
                      <a:pos x="connsiteX1390" y="connsiteY1390"/>
                    </a:cxn>
                    <a:cxn ang="0">
                      <a:pos x="connsiteX1391" y="connsiteY1391"/>
                    </a:cxn>
                    <a:cxn ang="0">
                      <a:pos x="connsiteX1392" y="connsiteY1392"/>
                    </a:cxn>
                    <a:cxn ang="0">
                      <a:pos x="connsiteX1393" y="connsiteY1393"/>
                    </a:cxn>
                    <a:cxn ang="0">
                      <a:pos x="connsiteX1394" y="connsiteY1394"/>
                    </a:cxn>
                    <a:cxn ang="0">
                      <a:pos x="connsiteX1395" y="connsiteY1395"/>
                    </a:cxn>
                    <a:cxn ang="0">
                      <a:pos x="connsiteX1396" y="connsiteY1396"/>
                    </a:cxn>
                    <a:cxn ang="0">
                      <a:pos x="connsiteX1397" y="connsiteY1397"/>
                    </a:cxn>
                    <a:cxn ang="0">
                      <a:pos x="connsiteX1398" y="connsiteY1398"/>
                    </a:cxn>
                    <a:cxn ang="0">
                      <a:pos x="connsiteX1399" y="connsiteY1399"/>
                    </a:cxn>
                    <a:cxn ang="0">
                      <a:pos x="connsiteX1400" y="connsiteY1400"/>
                    </a:cxn>
                    <a:cxn ang="0">
                      <a:pos x="connsiteX1401" y="connsiteY1401"/>
                    </a:cxn>
                    <a:cxn ang="0">
                      <a:pos x="connsiteX1402" y="connsiteY1402"/>
                    </a:cxn>
                    <a:cxn ang="0">
                      <a:pos x="connsiteX1403" y="connsiteY1403"/>
                    </a:cxn>
                    <a:cxn ang="0">
                      <a:pos x="connsiteX1404" y="connsiteY1404"/>
                    </a:cxn>
                    <a:cxn ang="0">
                      <a:pos x="connsiteX1405" y="connsiteY1405"/>
                    </a:cxn>
                    <a:cxn ang="0">
                      <a:pos x="connsiteX1406" y="connsiteY1406"/>
                    </a:cxn>
                    <a:cxn ang="0">
                      <a:pos x="connsiteX1407" y="connsiteY1407"/>
                    </a:cxn>
                    <a:cxn ang="0">
                      <a:pos x="connsiteX1408" y="connsiteY1408"/>
                    </a:cxn>
                    <a:cxn ang="0">
                      <a:pos x="connsiteX1409" y="connsiteY1409"/>
                    </a:cxn>
                    <a:cxn ang="0">
                      <a:pos x="connsiteX1410" y="connsiteY1410"/>
                    </a:cxn>
                    <a:cxn ang="0">
                      <a:pos x="connsiteX1411" y="connsiteY1411"/>
                    </a:cxn>
                    <a:cxn ang="0">
                      <a:pos x="connsiteX1412" y="connsiteY1412"/>
                    </a:cxn>
                    <a:cxn ang="0">
                      <a:pos x="connsiteX1413" y="connsiteY1413"/>
                    </a:cxn>
                    <a:cxn ang="0">
                      <a:pos x="connsiteX1414" y="connsiteY1414"/>
                    </a:cxn>
                    <a:cxn ang="0">
                      <a:pos x="connsiteX1415" y="connsiteY1415"/>
                    </a:cxn>
                    <a:cxn ang="0">
                      <a:pos x="connsiteX1416" y="connsiteY1416"/>
                    </a:cxn>
                    <a:cxn ang="0">
                      <a:pos x="connsiteX1417" y="connsiteY1417"/>
                    </a:cxn>
                    <a:cxn ang="0">
                      <a:pos x="connsiteX1418" y="connsiteY1418"/>
                    </a:cxn>
                    <a:cxn ang="0">
                      <a:pos x="connsiteX1419" y="connsiteY1419"/>
                    </a:cxn>
                    <a:cxn ang="0">
                      <a:pos x="connsiteX1420" y="connsiteY1420"/>
                    </a:cxn>
                    <a:cxn ang="0">
                      <a:pos x="connsiteX1421" y="connsiteY1421"/>
                    </a:cxn>
                    <a:cxn ang="0">
                      <a:pos x="connsiteX1422" y="connsiteY1422"/>
                    </a:cxn>
                    <a:cxn ang="0">
                      <a:pos x="connsiteX1423" y="connsiteY1423"/>
                    </a:cxn>
                    <a:cxn ang="0">
                      <a:pos x="connsiteX1424" y="connsiteY1424"/>
                    </a:cxn>
                    <a:cxn ang="0">
                      <a:pos x="connsiteX1425" y="connsiteY1425"/>
                    </a:cxn>
                    <a:cxn ang="0">
                      <a:pos x="connsiteX1426" y="connsiteY1426"/>
                    </a:cxn>
                    <a:cxn ang="0">
                      <a:pos x="connsiteX1427" y="connsiteY1427"/>
                    </a:cxn>
                    <a:cxn ang="0">
                      <a:pos x="connsiteX1428" y="connsiteY1428"/>
                    </a:cxn>
                    <a:cxn ang="0">
                      <a:pos x="connsiteX1429" y="connsiteY1429"/>
                    </a:cxn>
                    <a:cxn ang="0">
                      <a:pos x="connsiteX1430" y="connsiteY1430"/>
                    </a:cxn>
                    <a:cxn ang="0">
                      <a:pos x="connsiteX1431" y="connsiteY1431"/>
                    </a:cxn>
                    <a:cxn ang="0">
                      <a:pos x="connsiteX1432" y="connsiteY1432"/>
                    </a:cxn>
                    <a:cxn ang="0">
                      <a:pos x="connsiteX1433" y="connsiteY1433"/>
                    </a:cxn>
                    <a:cxn ang="0">
                      <a:pos x="connsiteX1434" y="connsiteY1434"/>
                    </a:cxn>
                    <a:cxn ang="0">
                      <a:pos x="connsiteX1435" y="connsiteY1435"/>
                    </a:cxn>
                    <a:cxn ang="0">
                      <a:pos x="connsiteX1436" y="connsiteY1436"/>
                    </a:cxn>
                    <a:cxn ang="0">
                      <a:pos x="connsiteX1437" y="connsiteY1437"/>
                    </a:cxn>
                    <a:cxn ang="0">
                      <a:pos x="connsiteX1438" y="connsiteY1438"/>
                    </a:cxn>
                    <a:cxn ang="0">
                      <a:pos x="connsiteX1439" y="connsiteY1439"/>
                    </a:cxn>
                    <a:cxn ang="0">
                      <a:pos x="connsiteX1440" y="connsiteY1440"/>
                    </a:cxn>
                    <a:cxn ang="0">
                      <a:pos x="connsiteX1441" y="connsiteY1441"/>
                    </a:cxn>
                    <a:cxn ang="0">
                      <a:pos x="connsiteX1442" y="connsiteY1442"/>
                    </a:cxn>
                    <a:cxn ang="0">
                      <a:pos x="connsiteX1443" y="connsiteY1443"/>
                    </a:cxn>
                    <a:cxn ang="0">
                      <a:pos x="connsiteX1444" y="connsiteY1444"/>
                    </a:cxn>
                    <a:cxn ang="0">
                      <a:pos x="connsiteX1445" y="connsiteY1445"/>
                    </a:cxn>
                    <a:cxn ang="0">
                      <a:pos x="connsiteX1446" y="connsiteY1446"/>
                    </a:cxn>
                    <a:cxn ang="0">
                      <a:pos x="connsiteX1447" y="connsiteY1447"/>
                    </a:cxn>
                    <a:cxn ang="0">
                      <a:pos x="connsiteX1448" y="connsiteY1448"/>
                    </a:cxn>
                    <a:cxn ang="0">
                      <a:pos x="connsiteX1449" y="connsiteY1449"/>
                    </a:cxn>
                    <a:cxn ang="0">
                      <a:pos x="connsiteX1450" y="connsiteY1450"/>
                    </a:cxn>
                    <a:cxn ang="0">
                      <a:pos x="connsiteX1451" y="connsiteY1451"/>
                    </a:cxn>
                    <a:cxn ang="0">
                      <a:pos x="connsiteX1452" y="connsiteY1452"/>
                    </a:cxn>
                    <a:cxn ang="0">
                      <a:pos x="connsiteX1453" y="connsiteY1453"/>
                    </a:cxn>
                    <a:cxn ang="0">
                      <a:pos x="connsiteX1454" y="connsiteY1454"/>
                    </a:cxn>
                    <a:cxn ang="0">
                      <a:pos x="connsiteX1455" y="connsiteY1455"/>
                    </a:cxn>
                    <a:cxn ang="0">
                      <a:pos x="connsiteX1456" y="connsiteY1456"/>
                    </a:cxn>
                    <a:cxn ang="0">
                      <a:pos x="connsiteX1457" y="connsiteY1457"/>
                    </a:cxn>
                    <a:cxn ang="0">
                      <a:pos x="connsiteX1458" y="connsiteY1458"/>
                    </a:cxn>
                    <a:cxn ang="0">
                      <a:pos x="connsiteX1459" y="connsiteY1459"/>
                    </a:cxn>
                    <a:cxn ang="0">
                      <a:pos x="connsiteX1460" y="connsiteY1460"/>
                    </a:cxn>
                    <a:cxn ang="0">
                      <a:pos x="connsiteX1461" y="connsiteY1461"/>
                    </a:cxn>
                    <a:cxn ang="0">
                      <a:pos x="connsiteX1462" y="connsiteY1462"/>
                    </a:cxn>
                    <a:cxn ang="0">
                      <a:pos x="connsiteX1463" y="connsiteY1463"/>
                    </a:cxn>
                    <a:cxn ang="0">
                      <a:pos x="connsiteX1464" y="connsiteY1464"/>
                    </a:cxn>
                    <a:cxn ang="0">
                      <a:pos x="connsiteX1465" y="connsiteY1465"/>
                    </a:cxn>
                    <a:cxn ang="0">
                      <a:pos x="connsiteX1466" y="connsiteY1466"/>
                    </a:cxn>
                    <a:cxn ang="0">
                      <a:pos x="connsiteX1467" y="connsiteY1467"/>
                    </a:cxn>
                    <a:cxn ang="0">
                      <a:pos x="connsiteX1468" y="connsiteY1468"/>
                    </a:cxn>
                    <a:cxn ang="0">
                      <a:pos x="connsiteX1469" y="connsiteY1469"/>
                    </a:cxn>
                    <a:cxn ang="0">
                      <a:pos x="connsiteX1470" y="connsiteY1470"/>
                    </a:cxn>
                    <a:cxn ang="0">
                      <a:pos x="connsiteX1471" y="connsiteY1471"/>
                    </a:cxn>
                    <a:cxn ang="0">
                      <a:pos x="connsiteX1472" y="connsiteY1472"/>
                    </a:cxn>
                    <a:cxn ang="0">
                      <a:pos x="connsiteX1473" y="connsiteY1473"/>
                    </a:cxn>
                    <a:cxn ang="0">
                      <a:pos x="connsiteX1474" y="connsiteY1474"/>
                    </a:cxn>
                    <a:cxn ang="0">
                      <a:pos x="connsiteX1475" y="connsiteY1475"/>
                    </a:cxn>
                    <a:cxn ang="0">
                      <a:pos x="connsiteX1476" y="connsiteY1476"/>
                    </a:cxn>
                    <a:cxn ang="0">
                      <a:pos x="connsiteX1477" y="connsiteY1477"/>
                    </a:cxn>
                    <a:cxn ang="0">
                      <a:pos x="connsiteX1478" y="connsiteY1478"/>
                    </a:cxn>
                    <a:cxn ang="0">
                      <a:pos x="connsiteX1479" y="connsiteY1479"/>
                    </a:cxn>
                    <a:cxn ang="0">
                      <a:pos x="connsiteX1480" y="connsiteY1480"/>
                    </a:cxn>
                    <a:cxn ang="0">
                      <a:pos x="connsiteX1481" y="connsiteY1481"/>
                    </a:cxn>
                    <a:cxn ang="0">
                      <a:pos x="connsiteX1482" y="connsiteY1482"/>
                    </a:cxn>
                    <a:cxn ang="0">
                      <a:pos x="connsiteX1483" y="connsiteY1483"/>
                    </a:cxn>
                    <a:cxn ang="0">
                      <a:pos x="connsiteX1484" y="connsiteY1484"/>
                    </a:cxn>
                    <a:cxn ang="0">
                      <a:pos x="connsiteX1485" y="connsiteY1485"/>
                    </a:cxn>
                    <a:cxn ang="0">
                      <a:pos x="connsiteX1486" y="connsiteY1486"/>
                    </a:cxn>
                    <a:cxn ang="0">
                      <a:pos x="connsiteX1487" y="connsiteY1487"/>
                    </a:cxn>
                    <a:cxn ang="0">
                      <a:pos x="connsiteX1488" y="connsiteY1488"/>
                    </a:cxn>
                    <a:cxn ang="0">
                      <a:pos x="connsiteX1489" y="connsiteY1489"/>
                    </a:cxn>
                    <a:cxn ang="0">
                      <a:pos x="connsiteX1490" y="connsiteY1490"/>
                    </a:cxn>
                    <a:cxn ang="0">
                      <a:pos x="connsiteX1491" y="connsiteY1491"/>
                    </a:cxn>
                    <a:cxn ang="0">
                      <a:pos x="connsiteX1492" y="connsiteY1492"/>
                    </a:cxn>
                    <a:cxn ang="0">
                      <a:pos x="connsiteX1493" y="connsiteY1493"/>
                    </a:cxn>
                    <a:cxn ang="0">
                      <a:pos x="connsiteX1494" y="connsiteY1494"/>
                    </a:cxn>
                    <a:cxn ang="0">
                      <a:pos x="connsiteX1495" y="connsiteY1495"/>
                    </a:cxn>
                    <a:cxn ang="0">
                      <a:pos x="connsiteX1496" y="connsiteY1496"/>
                    </a:cxn>
                    <a:cxn ang="0">
                      <a:pos x="connsiteX1497" y="connsiteY1497"/>
                    </a:cxn>
                    <a:cxn ang="0">
                      <a:pos x="connsiteX1498" y="connsiteY1498"/>
                    </a:cxn>
                    <a:cxn ang="0">
                      <a:pos x="connsiteX1499" y="connsiteY1499"/>
                    </a:cxn>
                    <a:cxn ang="0">
                      <a:pos x="connsiteX1500" y="connsiteY1500"/>
                    </a:cxn>
                    <a:cxn ang="0">
                      <a:pos x="connsiteX1501" y="connsiteY1501"/>
                    </a:cxn>
                    <a:cxn ang="0">
                      <a:pos x="connsiteX1502" y="connsiteY1502"/>
                    </a:cxn>
                    <a:cxn ang="0">
                      <a:pos x="connsiteX1503" y="connsiteY1503"/>
                    </a:cxn>
                    <a:cxn ang="0">
                      <a:pos x="connsiteX1504" y="connsiteY1504"/>
                    </a:cxn>
                    <a:cxn ang="0">
                      <a:pos x="connsiteX1505" y="connsiteY1505"/>
                    </a:cxn>
                    <a:cxn ang="0">
                      <a:pos x="connsiteX1506" y="connsiteY1506"/>
                    </a:cxn>
                    <a:cxn ang="0">
                      <a:pos x="connsiteX1507" y="connsiteY1507"/>
                    </a:cxn>
                    <a:cxn ang="0">
                      <a:pos x="connsiteX1508" y="connsiteY1508"/>
                    </a:cxn>
                    <a:cxn ang="0">
                      <a:pos x="connsiteX1509" y="connsiteY1509"/>
                    </a:cxn>
                    <a:cxn ang="0">
                      <a:pos x="connsiteX1510" y="connsiteY1510"/>
                    </a:cxn>
                    <a:cxn ang="0">
                      <a:pos x="connsiteX1511" y="connsiteY1511"/>
                    </a:cxn>
                    <a:cxn ang="0">
                      <a:pos x="connsiteX1512" y="connsiteY1512"/>
                    </a:cxn>
                    <a:cxn ang="0">
                      <a:pos x="connsiteX1513" y="connsiteY1513"/>
                    </a:cxn>
                    <a:cxn ang="0">
                      <a:pos x="connsiteX1514" y="connsiteY1514"/>
                    </a:cxn>
                    <a:cxn ang="0">
                      <a:pos x="connsiteX1515" y="connsiteY1515"/>
                    </a:cxn>
                    <a:cxn ang="0">
                      <a:pos x="connsiteX1516" y="connsiteY1516"/>
                    </a:cxn>
                    <a:cxn ang="0">
                      <a:pos x="connsiteX1517" y="connsiteY1517"/>
                    </a:cxn>
                    <a:cxn ang="0">
                      <a:pos x="connsiteX1518" y="connsiteY1518"/>
                    </a:cxn>
                    <a:cxn ang="0">
                      <a:pos x="connsiteX1519" y="connsiteY1519"/>
                    </a:cxn>
                    <a:cxn ang="0">
                      <a:pos x="connsiteX1520" y="connsiteY1520"/>
                    </a:cxn>
                    <a:cxn ang="0">
                      <a:pos x="connsiteX1521" y="connsiteY1521"/>
                    </a:cxn>
                    <a:cxn ang="0">
                      <a:pos x="connsiteX1522" y="connsiteY1522"/>
                    </a:cxn>
                    <a:cxn ang="0">
                      <a:pos x="connsiteX1523" y="connsiteY1523"/>
                    </a:cxn>
                    <a:cxn ang="0">
                      <a:pos x="connsiteX1524" y="connsiteY1524"/>
                    </a:cxn>
                    <a:cxn ang="0">
                      <a:pos x="connsiteX1525" y="connsiteY1525"/>
                    </a:cxn>
                    <a:cxn ang="0">
                      <a:pos x="connsiteX1526" y="connsiteY1526"/>
                    </a:cxn>
                    <a:cxn ang="0">
                      <a:pos x="connsiteX1527" y="connsiteY1527"/>
                    </a:cxn>
                    <a:cxn ang="0">
                      <a:pos x="connsiteX1528" y="connsiteY1528"/>
                    </a:cxn>
                    <a:cxn ang="0">
                      <a:pos x="connsiteX1529" y="connsiteY1529"/>
                    </a:cxn>
                    <a:cxn ang="0">
                      <a:pos x="connsiteX1530" y="connsiteY1530"/>
                    </a:cxn>
                    <a:cxn ang="0">
                      <a:pos x="connsiteX1531" y="connsiteY1531"/>
                    </a:cxn>
                    <a:cxn ang="0">
                      <a:pos x="connsiteX1532" y="connsiteY1532"/>
                    </a:cxn>
                    <a:cxn ang="0">
                      <a:pos x="connsiteX1533" y="connsiteY1533"/>
                    </a:cxn>
                    <a:cxn ang="0">
                      <a:pos x="connsiteX1534" y="connsiteY1534"/>
                    </a:cxn>
                    <a:cxn ang="0">
                      <a:pos x="connsiteX1535" y="connsiteY1535"/>
                    </a:cxn>
                    <a:cxn ang="0">
                      <a:pos x="connsiteX1536" y="connsiteY1536"/>
                    </a:cxn>
                    <a:cxn ang="0">
                      <a:pos x="connsiteX1537" y="connsiteY1537"/>
                    </a:cxn>
                    <a:cxn ang="0">
                      <a:pos x="connsiteX1538" y="connsiteY1538"/>
                    </a:cxn>
                    <a:cxn ang="0">
                      <a:pos x="connsiteX1539" y="connsiteY1539"/>
                    </a:cxn>
                    <a:cxn ang="0">
                      <a:pos x="connsiteX1540" y="connsiteY1540"/>
                    </a:cxn>
                    <a:cxn ang="0">
                      <a:pos x="connsiteX1541" y="connsiteY1541"/>
                    </a:cxn>
                    <a:cxn ang="0">
                      <a:pos x="connsiteX1542" y="connsiteY1542"/>
                    </a:cxn>
                    <a:cxn ang="0">
                      <a:pos x="connsiteX1543" y="connsiteY1543"/>
                    </a:cxn>
                    <a:cxn ang="0">
                      <a:pos x="connsiteX1544" y="connsiteY1544"/>
                    </a:cxn>
                    <a:cxn ang="0">
                      <a:pos x="connsiteX1545" y="connsiteY1545"/>
                    </a:cxn>
                    <a:cxn ang="0">
                      <a:pos x="connsiteX1546" y="connsiteY1546"/>
                    </a:cxn>
                    <a:cxn ang="0">
                      <a:pos x="connsiteX1547" y="connsiteY1547"/>
                    </a:cxn>
                    <a:cxn ang="0">
                      <a:pos x="connsiteX1548" y="connsiteY1548"/>
                    </a:cxn>
                    <a:cxn ang="0">
                      <a:pos x="connsiteX1549" y="connsiteY1549"/>
                    </a:cxn>
                    <a:cxn ang="0">
                      <a:pos x="connsiteX1550" y="connsiteY1550"/>
                    </a:cxn>
                    <a:cxn ang="0">
                      <a:pos x="connsiteX1551" y="connsiteY1551"/>
                    </a:cxn>
                    <a:cxn ang="0">
                      <a:pos x="connsiteX1552" y="connsiteY1552"/>
                    </a:cxn>
                    <a:cxn ang="0">
                      <a:pos x="connsiteX1553" y="connsiteY1553"/>
                    </a:cxn>
                    <a:cxn ang="0">
                      <a:pos x="connsiteX1554" y="connsiteY1554"/>
                    </a:cxn>
                    <a:cxn ang="0">
                      <a:pos x="connsiteX1555" y="connsiteY1555"/>
                    </a:cxn>
                    <a:cxn ang="0">
                      <a:pos x="connsiteX1556" y="connsiteY1556"/>
                    </a:cxn>
                    <a:cxn ang="0">
                      <a:pos x="connsiteX1557" y="connsiteY1557"/>
                    </a:cxn>
                    <a:cxn ang="0">
                      <a:pos x="connsiteX1558" y="connsiteY1558"/>
                    </a:cxn>
                    <a:cxn ang="0">
                      <a:pos x="connsiteX1559" y="connsiteY1559"/>
                    </a:cxn>
                    <a:cxn ang="0">
                      <a:pos x="connsiteX1560" y="connsiteY1560"/>
                    </a:cxn>
                    <a:cxn ang="0">
                      <a:pos x="connsiteX1561" y="connsiteY1561"/>
                    </a:cxn>
                    <a:cxn ang="0">
                      <a:pos x="connsiteX1562" y="connsiteY1562"/>
                    </a:cxn>
                    <a:cxn ang="0">
                      <a:pos x="connsiteX1563" y="connsiteY1563"/>
                    </a:cxn>
                    <a:cxn ang="0">
                      <a:pos x="connsiteX1564" y="connsiteY1564"/>
                    </a:cxn>
                    <a:cxn ang="0">
                      <a:pos x="connsiteX1565" y="connsiteY1565"/>
                    </a:cxn>
                    <a:cxn ang="0">
                      <a:pos x="connsiteX1566" y="connsiteY1566"/>
                    </a:cxn>
                    <a:cxn ang="0">
                      <a:pos x="connsiteX1567" y="connsiteY1567"/>
                    </a:cxn>
                    <a:cxn ang="0">
                      <a:pos x="connsiteX1568" y="connsiteY1568"/>
                    </a:cxn>
                    <a:cxn ang="0">
                      <a:pos x="connsiteX1569" y="connsiteY1569"/>
                    </a:cxn>
                    <a:cxn ang="0">
                      <a:pos x="connsiteX1570" y="connsiteY1570"/>
                    </a:cxn>
                    <a:cxn ang="0">
                      <a:pos x="connsiteX1571" y="connsiteY1571"/>
                    </a:cxn>
                    <a:cxn ang="0">
                      <a:pos x="connsiteX1572" y="connsiteY1572"/>
                    </a:cxn>
                    <a:cxn ang="0">
                      <a:pos x="connsiteX1573" y="connsiteY1573"/>
                    </a:cxn>
                    <a:cxn ang="0">
                      <a:pos x="connsiteX1574" y="connsiteY1574"/>
                    </a:cxn>
                    <a:cxn ang="0">
                      <a:pos x="connsiteX1575" y="connsiteY1575"/>
                    </a:cxn>
                    <a:cxn ang="0">
                      <a:pos x="connsiteX1576" y="connsiteY1576"/>
                    </a:cxn>
                    <a:cxn ang="0">
                      <a:pos x="connsiteX1577" y="connsiteY1577"/>
                    </a:cxn>
                    <a:cxn ang="0">
                      <a:pos x="connsiteX1578" y="connsiteY1578"/>
                    </a:cxn>
                    <a:cxn ang="0">
                      <a:pos x="connsiteX1579" y="connsiteY1579"/>
                    </a:cxn>
                    <a:cxn ang="0">
                      <a:pos x="connsiteX1580" y="connsiteY1580"/>
                    </a:cxn>
                    <a:cxn ang="0">
                      <a:pos x="connsiteX1581" y="connsiteY1581"/>
                    </a:cxn>
                    <a:cxn ang="0">
                      <a:pos x="connsiteX1582" y="connsiteY1582"/>
                    </a:cxn>
                    <a:cxn ang="0">
                      <a:pos x="connsiteX1583" y="connsiteY1583"/>
                    </a:cxn>
                    <a:cxn ang="0">
                      <a:pos x="connsiteX1584" y="connsiteY1584"/>
                    </a:cxn>
                    <a:cxn ang="0">
                      <a:pos x="connsiteX1585" y="connsiteY1585"/>
                    </a:cxn>
                    <a:cxn ang="0">
                      <a:pos x="connsiteX1586" y="connsiteY1586"/>
                    </a:cxn>
                    <a:cxn ang="0">
                      <a:pos x="connsiteX1587" y="connsiteY1587"/>
                    </a:cxn>
                    <a:cxn ang="0">
                      <a:pos x="connsiteX1588" y="connsiteY1588"/>
                    </a:cxn>
                    <a:cxn ang="0">
                      <a:pos x="connsiteX1589" y="connsiteY1589"/>
                    </a:cxn>
                    <a:cxn ang="0">
                      <a:pos x="connsiteX1590" y="connsiteY1590"/>
                    </a:cxn>
                    <a:cxn ang="0">
                      <a:pos x="connsiteX1591" y="connsiteY1591"/>
                    </a:cxn>
                    <a:cxn ang="0">
                      <a:pos x="connsiteX1592" y="connsiteY1592"/>
                    </a:cxn>
                    <a:cxn ang="0">
                      <a:pos x="connsiteX1593" y="connsiteY1593"/>
                    </a:cxn>
                    <a:cxn ang="0">
                      <a:pos x="connsiteX1594" y="connsiteY1594"/>
                    </a:cxn>
                    <a:cxn ang="0">
                      <a:pos x="connsiteX1595" y="connsiteY1595"/>
                    </a:cxn>
                    <a:cxn ang="0">
                      <a:pos x="connsiteX1596" y="connsiteY1596"/>
                    </a:cxn>
                    <a:cxn ang="0">
                      <a:pos x="connsiteX1597" y="connsiteY1597"/>
                    </a:cxn>
                    <a:cxn ang="0">
                      <a:pos x="connsiteX1598" y="connsiteY1598"/>
                    </a:cxn>
                    <a:cxn ang="0">
                      <a:pos x="connsiteX1599" y="connsiteY1599"/>
                    </a:cxn>
                    <a:cxn ang="0">
                      <a:pos x="connsiteX1600" y="connsiteY1600"/>
                    </a:cxn>
                    <a:cxn ang="0">
                      <a:pos x="connsiteX1601" y="connsiteY1601"/>
                    </a:cxn>
                    <a:cxn ang="0">
                      <a:pos x="connsiteX1602" y="connsiteY1602"/>
                    </a:cxn>
                    <a:cxn ang="0">
                      <a:pos x="connsiteX1603" y="connsiteY1603"/>
                    </a:cxn>
                    <a:cxn ang="0">
                      <a:pos x="connsiteX1604" y="connsiteY1604"/>
                    </a:cxn>
                    <a:cxn ang="0">
                      <a:pos x="connsiteX1605" y="connsiteY1605"/>
                    </a:cxn>
                    <a:cxn ang="0">
                      <a:pos x="connsiteX1606" y="connsiteY1606"/>
                    </a:cxn>
                    <a:cxn ang="0">
                      <a:pos x="connsiteX1607" y="connsiteY1607"/>
                    </a:cxn>
                    <a:cxn ang="0">
                      <a:pos x="connsiteX1608" y="connsiteY1608"/>
                    </a:cxn>
                    <a:cxn ang="0">
                      <a:pos x="connsiteX1609" y="connsiteY1609"/>
                    </a:cxn>
                    <a:cxn ang="0">
                      <a:pos x="connsiteX1610" y="connsiteY1610"/>
                    </a:cxn>
                    <a:cxn ang="0">
                      <a:pos x="connsiteX1611" y="connsiteY1611"/>
                    </a:cxn>
                    <a:cxn ang="0">
                      <a:pos x="connsiteX1612" y="connsiteY1612"/>
                    </a:cxn>
                    <a:cxn ang="0">
                      <a:pos x="connsiteX1613" y="connsiteY1613"/>
                    </a:cxn>
                    <a:cxn ang="0">
                      <a:pos x="connsiteX1614" y="connsiteY1614"/>
                    </a:cxn>
                    <a:cxn ang="0">
                      <a:pos x="connsiteX1615" y="connsiteY1615"/>
                    </a:cxn>
                    <a:cxn ang="0">
                      <a:pos x="connsiteX1616" y="connsiteY1616"/>
                    </a:cxn>
                    <a:cxn ang="0">
                      <a:pos x="connsiteX1617" y="connsiteY1617"/>
                    </a:cxn>
                    <a:cxn ang="0">
                      <a:pos x="connsiteX1618" y="connsiteY1618"/>
                    </a:cxn>
                    <a:cxn ang="0">
                      <a:pos x="connsiteX1619" y="connsiteY1619"/>
                    </a:cxn>
                    <a:cxn ang="0">
                      <a:pos x="connsiteX1620" y="connsiteY1620"/>
                    </a:cxn>
                    <a:cxn ang="0">
                      <a:pos x="connsiteX1621" y="connsiteY1621"/>
                    </a:cxn>
                    <a:cxn ang="0">
                      <a:pos x="connsiteX1622" y="connsiteY1622"/>
                    </a:cxn>
                    <a:cxn ang="0">
                      <a:pos x="connsiteX1623" y="connsiteY1623"/>
                    </a:cxn>
                    <a:cxn ang="0">
                      <a:pos x="connsiteX1624" y="connsiteY1624"/>
                    </a:cxn>
                    <a:cxn ang="0">
                      <a:pos x="connsiteX1625" y="connsiteY1625"/>
                    </a:cxn>
                    <a:cxn ang="0">
                      <a:pos x="connsiteX1626" y="connsiteY1626"/>
                    </a:cxn>
                    <a:cxn ang="0">
                      <a:pos x="connsiteX1627" y="connsiteY1627"/>
                    </a:cxn>
                  </a:cxnLst>
                  <a:rect l="l" t="t" r="r" b="b"/>
                  <a:pathLst>
                    <a:path w="775047" h="917639">
                      <a:moveTo>
                        <a:pt x="1490" y="204326"/>
                      </a:moveTo>
                      <a:lnTo>
                        <a:pt x="159983" y="143502"/>
                      </a:lnTo>
                      <a:lnTo>
                        <a:pt x="223606" y="142640"/>
                      </a:lnTo>
                      <a:lnTo>
                        <a:pt x="224212" y="142771"/>
                      </a:lnTo>
                      <a:lnTo>
                        <a:pt x="224932" y="142455"/>
                      </a:lnTo>
                      <a:lnTo>
                        <a:pt x="226220" y="142266"/>
                      </a:lnTo>
                      <a:lnTo>
                        <a:pt x="227583" y="141824"/>
                      </a:lnTo>
                      <a:lnTo>
                        <a:pt x="228378" y="141571"/>
                      </a:lnTo>
                      <a:lnTo>
                        <a:pt x="229022" y="141129"/>
                      </a:lnTo>
                      <a:lnTo>
                        <a:pt x="229742" y="140750"/>
                      </a:lnTo>
                      <a:lnTo>
                        <a:pt x="230537" y="140498"/>
                      </a:lnTo>
                      <a:lnTo>
                        <a:pt x="231635" y="140372"/>
                      </a:lnTo>
                      <a:lnTo>
                        <a:pt x="232090" y="139930"/>
                      </a:lnTo>
                      <a:lnTo>
                        <a:pt x="232620" y="139551"/>
                      </a:lnTo>
                      <a:lnTo>
                        <a:pt x="233188" y="139362"/>
                      </a:lnTo>
                      <a:lnTo>
                        <a:pt x="233832" y="139362"/>
                      </a:lnTo>
                      <a:lnTo>
                        <a:pt x="235309" y="138983"/>
                      </a:lnTo>
                      <a:lnTo>
                        <a:pt x="235504" y="138541"/>
                      </a:lnTo>
                      <a:lnTo>
                        <a:pt x="235958" y="138415"/>
                      </a:lnTo>
                      <a:lnTo>
                        <a:pt x="236943" y="138225"/>
                      </a:lnTo>
                      <a:lnTo>
                        <a:pt x="237138" y="137594"/>
                      </a:lnTo>
                      <a:lnTo>
                        <a:pt x="237073" y="137026"/>
                      </a:lnTo>
                      <a:lnTo>
                        <a:pt x="237398" y="136710"/>
                      </a:lnTo>
                      <a:lnTo>
                        <a:pt x="237777" y="136710"/>
                      </a:lnTo>
                      <a:lnTo>
                        <a:pt x="238951" y="136899"/>
                      </a:lnTo>
                      <a:lnTo>
                        <a:pt x="239276" y="137152"/>
                      </a:lnTo>
                      <a:lnTo>
                        <a:pt x="239920" y="137215"/>
                      </a:lnTo>
                      <a:lnTo>
                        <a:pt x="240488" y="137215"/>
                      </a:lnTo>
                      <a:lnTo>
                        <a:pt x="241397" y="137467"/>
                      </a:lnTo>
                      <a:lnTo>
                        <a:pt x="241776" y="137594"/>
                      </a:lnTo>
                      <a:lnTo>
                        <a:pt x="242101" y="137973"/>
                      </a:lnTo>
                      <a:lnTo>
                        <a:pt x="242669" y="137973"/>
                      </a:lnTo>
                      <a:lnTo>
                        <a:pt x="243123" y="137657"/>
                      </a:lnTo>
                      <a:lnTo>
                        <a:pt x="243653" y="137278"/>
                      </a:lnTo>
                      <a:lnTo>
                        <a:pt x="244222" y="136773"/>
                      </a:lnTo>
                      <a:lnTo>
                        <a:pt x="244752" y="136520"/>
                      </a:lnTo>
                      <a:lnTo>
                        <a:pt x="245774" y="136584"/>
                      </a:lnTo>
                      <a:lnTo>
                        <a:pt x="246343" y="136584"/>
                      </a:lnTo>
                      <a:lnTo>
                        <a:pt x="247062" y="136962"/>
                      </a:lnTo>
                      <a:lnTo>
                        <a:pt x="247441" y="137089"/>
                      </a:lnTo>
                      <a:lnTo>
                        <a:pt x="247971" y="137531"/>
                      </a:lnTo>
                      <a:lnTo>
                        <a:pt x="248425" y="137910"/>
                      </a:lnTo>
                      <a:lnTo>
                        <a:pt x="248956" y="137783"/>
                      </a:lnTo>
                      <a:lnTo>
                        <a:pt x="249151" y="137531"/>
                      </a:lnTo>
                      <a:lnTo>
                        <a:pt x="249605" y="137153"/>
                      </a:lnTo>
                      <a:lnTo>
                        <a:pt x="249540" y="136648"/>
                      </a:lnTo>
                      <a:lnTo>
                        <a:pt x="250184" y="136458"/>
                      </a:lnTo>
                      <a:lnTo>
                        <a:pt x="250249" y="136016"/>
                      </a:lnTo>
                      <a:lnTo>
                        <a:pt x="250779" y="135764"/>
                      </a:lnTo>
                      <a:lnTo>
                        <a:pt x="251575" y="135890"/>
                      </a:lnTo>
                      <a:lnTo>
                        <a:pt x="252218" y="136079"/>
                      </a:lnTo>
                      <a:lnTo>
                        <a:pt x="252349" y="135827"/>
                      </a:lnTo>
                      <a:lnTo>
                        <a:pt x="253068" y="135701"/>
                      </a:lnTo>
                      <a:lnTo>
                        <a:pt x="253788" y="135638"/>
                      </a:lnTo>
                      <a:lnTo>
                        <a:pt x="254318" y="135638"/>
                      </a:lnTo>
                      <a:lnTo>
                        <a:pt x="255151" y="135385"/>
                      </a:lnTo>
                      <a:lnTo>
                        <a:pt x="255530" y="135069"/>
                      </a:lnTo>
                      <a:lnTo>
                        <a:pt x="255984" y="134817"/>
                      </a:lnTo>
                      <a:lnTo>
                        <a:pt x="256628" y="134817"/>
                      </a:lnTo>
                      <a:lnTo>
                        <a:pt x="256823" y="134501"/>
                      </a:lnTo>
                      <a:lnTo>
                        <a:pt x="257467" y="134438"/>
                      </a:lnTo>
                      <a:lnTo>
                        <a:pt x="258111" y="134185"/>
                      </a:lnTo>
                      <a:lnTo>
                        <a:pt x="258111" y="133680"/>
                      </a:lnTo>
                      <a:lnTo>
                        <a:pt x="258111" y="133365"/>
                      </a:lnTo>
                      <a:lnTo>
                        <a:pt x="258371" y="132986"/>
                      </a:lnTo>
                      <a:lnTo>
                        <a:pt x="258939" y="132923"/>
                      </a:lnTo>
                      <a:lnTo>
                        <a:pt x="259004" y="133365"/>
                      </a:lnTo>
                      <a:lnTo>
                        <a:pt x="259383" y="133555"/>
                      </a:lnTo>
                      <a:lnTo>
                        <a:pt x="259913" y="133365"/>
                      </a:lnTo>
                      <a:lnTo>
                        <a:pt x="260238" y="133049"/>
                      </a:lnTo>
                      <a:lnTo>
                        <a:pt x="260693" y="132607"/>
                      </a:lnTo>
                      <a:lnTo>
                        <a:pt x="261602" y="132039"/>
                      </a:lnTo>
                      <a:lnTo>
                        <a:pt x="262245" y="131661"/>
                      </a:lnTo>
                      <a:lnTo>
                        <a:pt x="263041" y="131219"/>
                      </a:lnTo>
                      <a:lnTo>
                        <a:pt x="263420" y="130651"/>
                      </a:lnTo>
                      <a:lnTo>
                        <a:pt x="263799" y="129988"/>
                      </a:lnTo>
                      <a:lnTo>
                        <a:pt x="264367" y="129258"/>
                      </a:lnTo>
                      <a:lnTo>
                        <a:pt x="264897" y="129195"/>
                      </a:lnTo>
                      <a:lnTo>
                        <a:pt x="265427" y="129321"/>
                      </a:lnTo>
                      <a:lnTo>
                        <a:pt x="265957" y="128943"/>
                      </a:lnTo>
                      <a:lnTo>
                        <a:pt x="266866" y="128943"/>
                      </a:lnTo>
                      <a:lnTo>
                        <a:pt x="267245" y="128816"/>
                      </a:lnTo>
                      <a:lnTo>
                        <a:pt x="268343" y="128627"/>
                      </a:lnTo>
                      <a:lnTo>
                        <a:pt x="268911" y="128563"/>
                      </a:lnTo>
                      <a:lnTo>
                        <a:pt x="269366" y="128374"/>
                      </a:lnTo>
                      <a:lnTo>
                        <a:pt x="269691" y="128689"/>
                      </a:lnTo>
                      <a:lnTo>
                        <a:pt x="270410" y="129257"/>
                      </a:lnTo>
                      <a:lnTo>
                        <a:pt x="270865" y="129510"/>
                      </a:lnTo>
                      <a:lnTo>
                        <a:pt x="271433" y="129257"/>
                      </a:lnTo>
                      <a:lnTo>
                        <a:pt x="271433" y="128879"/>
                      </a:lnTo>
                      <a:lnTo>
                        <a:pt x="271628" y="128500"/>
                      </a:lnTo>
                      <a:lnTo>
                        <a:pt x="272082" y="128437"/>
                      </a:lnTo>
                      <a:lnTo>
                        <a:pt x="272650" y="128374"/>
                      </a:lnTo>
                      <a:lnTo>
                        <a:pt x="273029" y="128311"/>
                      </a:lnTo>
                      <a:lnTo>
                        <a:pt x="274279" y="128058"/>
                      </a:lnTo>
                      <a:lnTo>
                        <a:pt x="274923" y="127743"/>
                      </a:lnTo>
                      <a:lnTo>
                        <a:pt x="275567" y="127427"/>
                      </a:lnTo>
                      <a:lnTo>
                        <a:pt x="276741" y="127806"/>
                      </a:lnTo>
                      <a:lnTo>
                        <a:pt x="277536" y="127806"/>
                      </a:lnTo>
                      <a:lnTo>
                        <a:pt x="278445" y="127995"/>
                      </a:lnTo>
                      <a:lnTo>
                        <a:pt x="279089" y="128437"/>
                      </a:lnTo>
                      <a:lnTo>
                        <a:pt x="279657" y="129005"/>
                      </a:lnTo>
                      <a:lnTo>
                        <a:pt x="280111" y="129005"/>
                      </a:lnTo>
                      <a:lnTo>
                        <a:pt x="280679" y="129447"/>
                      </a:lnTo>
                      <a:lnTo>
                        <a:pt x="281399" y="129257"/>
                      </a:lnTo>
                      <a:lnTo>
                        <a:pt x="282384" y="129005"/>
                      </a:lnTo>
                      <a:lnTo>
                        <a:pt x="284315" y="129320"/>
                      </a:lnTo>
                      <a:lnTo>
                        <a:pt x="285300" y="128879"/>
                      </a:lnTo>
                      <a:lnTo>
                        <a:pt x="285943" y="128374"/>
                      </a:lnTo>
                      <a:lnTo>
                        <a:pt x="286587" y="128248"/>
                      </a:lnTo>
                      <a:lnTo>
                        <a:pt x="287307" y="128184"/>
                      </a:lnTo>
                      <a:lnTo>
                        <a:pt x="288140" y="128311"/>
                      </a:lnTo>
                      <a:lnTo>
                        <a:pt x="289390" y="128311"/>
                      </a:lnTo>
                      <a:lnTo>
                        <a:pt x="290223" y="128184"/>
                      </a:lnTo>
                      <a:lnTo>
                        <a:pt x="290791" y="128058"/>
                      </a:lnTo>
                      <a:lnTo>
                        <a:pt x="291700" y="127806"/>
                      </a:lnTo>
                      <a:lnTo>
                        <a:pt x="292230" y="127553"/>
                      </a:lnTo>
                      <a:lnTo>
                        <a:pt x="292295" y="127175"/>
                      </a:lnTo>
                      <a:lnTo>
                        <a:pt x="292490" y="126796"/>
                      </a:lnTo>
                      <a:lnTo>
                        <a:pt x="293058" y="126670"/>
                      </a:lnTo>
                      <a:lnTo>
                        <a:pt x="293778" y="126292"/>
                      </a:lnTo>
                      <a:lnTo>
                        <a:pt x="294346" y="126292"/>
                      </a:lnTo>
                      <a:lnTo>
                        <a:pt x="294914" y="125913"/>
                      </a:lnTo>
                      <a:lnTo>
                        <a:pt x="295369" y="125472"/>
                      </a:lnTo>
                      <a:lnTo>
                        <a:pt x="295304" y="125030"/>
                      </a:lnTo>
                      <a:lnTo>
                        <a:pt x="295174" y="124651"/>
                      </a:lnTo>
                      <a:lnTo>
                        <a:pt x="295742" y="124146"/>
                      </a:lnTo>
                      <a:lnTo>
                        <a:pt x="295807" y="123705"/>
                      </a:lnTo>
                      <a:lnTo>
                        <a:pt x="295807" y="123200"/>
                      </a:lnTo>
                      <a:lnTo>
                        <a:pt x="295872" y="122948"/>
                      </a:lnTo>
                      <a:lnTo>
                        <a:pt x="295872" y="122443"/>
                      </a:lnTo>
                      <a:lnTo>
                        <a:pt x="296251" y="122128"/>
                      </a:lnTo>
                      <a:lnTo>
                        <a:pt x="296706" y="121938"/>
                      </a:lnTo>
                      <a:lnTo>
                        <a:pt x="297349" y="121938"/>
                      </a:lnTo>
                      <a:lnTo>
                        <a:pt x="298145" y="121623"/>
                      </a:lnTo>
                      <a:lnTo>
                        <a:pt x="298675" y="121307"/>
                      </a:lnTo>
                      <a:lnTo>
                        <a:pt x="299054" y="120676"/>
                      </a:lnTo>
                      <a:lnTo>
                        <a:pt x="299119" y="120297"/>
                      </a:lnTo>
                      <a:lnTo>
                        <a:pt x="299649" y="119730"/>
                      </a:lnTo>
                      <a:lnTo>
                        <a:pt x="300179" y="119667"/>
                      </a:lnTo>
                      <a:lnTo>
                        <a:pt x="300823" y="119540"/>
                      </a:lnTo>
                      <a:lnTo>
                        <a:pt x="301618" y="119225"/>
                      </a:lnTo>
                      <a:lnTo>
                        <a:pt x="301879" y="119099"/>
                      </a:lnTo>
                      <a:lnTo>
                        <a:pt x="302333" y="118910"/>
                      </a:lnTo>
                      <a:lnTo>
                        <a:pt x="302863" y="118468"/>
                      </a:lnTo>
                      <a:lnTo>
                        <a:pt x="303583" y="118153"/>
                      </a:lnTo>
                      <a:lnTo>
                        <a:pt x="304568" y="117648"/>
                      </a:lnTo>
                      <a:lnTo>
                        <a:pt x="305022" y="117143"/>
                      </a:lnTo>
                      <a:lnTo>
                        <a:pt x="305282" y="116638"/>
                      </a:lnTo>
                      <a:lnTo>
                        <a:pt x="305737" y="116323"/>
                      </a:lnTo>
                      <a:lnTo>
                        <a:pt x="306116" y="116575"/>
                      </a:lnTo>
                      <a:lnTo>
                        <a:pt x="306684" y="116260"/>
                      </a:lnTo>
                      <a:lnTo>
                        <a:pt x="307214" y="116008"/>
                      </a:lnTo>
                      <a:lnTo>
                        <a:pt x="308047" y="115630"/>
                      </a:lnTo>
                      <a:lnTo>
                        <a:pt x="308615" y="115566"/>
                      </a:lnTo>
                      <a:lnTo>
                        <a:pt x="308994" y="115630"/>
                      </a:lnTo>
                      <a:lnTo>
                        <a:pt x="309319" y="115440"/>
                      </a:lnTo>
                      <a:lnTo>
                        <a:pt x="309514" y="115062"/>
                      </a:lnTo>
                      <a:lnTo>
                        <a:pt x="309839" y="114746"/>
                      </a:lnTo>
                      <a:lnTo>
                        <a:pt x="310034" y="114305"/>
                      </a:lnTo>
                      <a:lnTo>
                        <a:pt x="310413" y="113800"/>
                      </a:lnTo>
                      <a:lnTo>
                        <a:pt x="310981" y="113611"/>
                      </a:lnTo>
                      <a:lnTo>
                        <a:pt x="311360" y="113296"/>
                      </a:lnTo>
                      <a:lnTo>
                        <a:pt x="311620" y="112791"/>
                      </a:lnTo>
                      <a:lnTo>
                        <a:pt x="311620" y="112286"/>
                      </a:lnTo>
                      <a:lnTo>
                        <a:pt x="311490" y="111718"/>
                      </a:lnTo>
                      <a:lnTo>
                        <a:pt x="312058" y="111340"/>
                      </a:lnTo>
                      <a:lnTo>
                        <a:pt x="312854" y="111151"/>
                      </a:lnTo>
                      <a:lnTo>
                        <a:pt x="313497" y="110836"/>
                      </a:lnTo>
                      <a:lnTo>
                        <a:pt x="314027" y="110899"/>
                      </a:lnTo>
                      <a:lnTo>
                        <a:pt x="314558" y="110773"/>
                      </a:lnTo>
                      <a:lnTo>
                        <a:pt x="315012" y="110395"/>
                      </a:lnTo>
                      <a:lnTo>
                        <a:pt x="315466" y="110079"/>
                      </a:lnTo>
                      <a:lnTo>
                        <a:pt x="315997" y="110143"/>
                      </a:lnTo>
                      <a:lnTo>
                        <a:pt x="316376" y="110584"/>
                      </a:lnTo>
                      <a:lnTo>
                        <a:pt x="318724" y="109953"/>
                      </a:lnTo>
                      <a:lnTo>
                        <a:pt x="319048" y="109574"/>
                      </a:lnTo>
                      <a:lnTo>
                        <a:pt x="319882" y="109385"/>
                      </a:lnTo>
                      <a:lnTo>
                        <a:pt x="320677" y="109259"/>
                      </a:lnTo>
                      <a:lnTo>
                        <a:pt x="321056" y="109133"/>
                      </a:lnTo>
                      <a:lnTo>
                        <a:pt x="321510" y="108818"/>
                      </a:lnTo>
                      <a:lnTo>
                        <a:pt x="321965" y="108439"/>
                      </a:lnTo>
                      <a:lnTo>
                        <a:pt x="322225" y="107710"/>
                      </a:lnTo>
                      <a:lnTo>
                        <a:pt x="322290" y="107142"/>
                      </a:lnTo>
                      <a:lnTo>
                        <a:pt x="322550" y="107016"/>
                      </a:lnTo>
                      <a:lnTo>
                        <a:pt x="323194" y="106575"/>
                      </a:lnTo>
                      <a:lnTo>
                        <a:pt x="323259" y="106197"/>
                      </a:lnTo>
                      <a:lnTo>
                        <a:pt x="323389" y="105692"/>
                      </a:lnTo>
                      <a:lnTo>
                        <a:pt x="323768" y="105503"/>
                      </a:lnTo>
                      <a:lnTo>
                        <a:pt x="324601" y="105377"/>
                      </a:lnTo>
                      <a:lnTo>
                        <a:pt x="325434" y="105377"/>
                      </a:lnTo>
                      <a:lnTo>
                        <a:pt x="326154" y="104935"/>
                      </a:lnTo>
                      <a:lnTo>
                        <a:pt x="326797" y="104873"/>
                      </a:lnTo>
                      <a:lnTo>
                        <a:pt x="327441" y="105251"/>
                      </a:lnTo>
                      <a:lnTo>
                        <a:pt x="328161" y="105755"/>
                      </a:lnTo>
                      <a:lnTo>
                        <a:pt x="329183" y="105818"/>
                      </a:lnTo>
                      <a:lnTo>
                        <a:pt x="329979" y="105566"/>
                      </a:lnTo>
                      <a:lnTo>
                        <a:pt x="330433" y="104998"/>
                      </a:lnTo>
                      <a:lnTo>
                        <a:pt x="330628" y="104368"/>
                      </a:lnTo>
                      <a:lnTo>
                        <a:pt x="331158" y="103864"/>
                      </a:lnTo>
                      <a:lnTo>
                        <a:pt x="331688" y="103486"/>
                      </a:lnTo>
                      <a:lnTo>
                        <a:pt x="332143" y="103360"/>
                      </a:lnTo>
                      <a:lnTo>
                        <a:pt x="332273" y="103549"/>
                      </a:lnTo>
                      <a:lnTo>
                        <a:pt x="332403" y="103864"/>
                      </a:lnTo>
                      <a:lnTo>
                        <a:pt x="332728" y="104431"/>
                      </a:lnTo>
                      <a:lnTo>
                        <a:pt x="333296" y="104431"/>
                      </a:lnTo>
                      <a:lnTo>
                        <a:pt x="333361" y="103927"/>
                      </a:lnTo>
                      <a:lnTo>
                        <a:pt x="333296" y="103423"/>
                      </a:lnTo>
                      <a:lnTo>
                        <a:pt x="333166" y="103108"/>
                      </a:lnTo>
                      <a:lnTo>
                        <a:pt x="333231" y="102603"/>
                      </a:lnTo>
                      <a:lnTo>
                        <a:pt x="333426" y="102288"/>
                      </a:lnTo>
                      <a:lnTo>
                        <a:pt x="333956" y="102477"/>
                      </a:lnTo>
                      <a:lnTo>
                        <a:pt x="334335" y="102477"/>
                      </a:lnTo>
                      <a:lnTo>
                        <a:pt x="334714" y="102351"/>
                      </a:lnTo>
                      <a:lnTo>
                        <a:pt x="334714" y="101784"/>
                      </a:lnTo>
                      <a:lnTo>
                        <a:pt x="334779" y="101469"/>
                      </a:lnTo>
                      <a:lnTo>
                        <a:pt x="335688" y="101847"/>
                      </a:lnTo>
                      <a:lnTo>
                        <a:pt x="336786" y="102099"/>
                      </a:lnTo>
                      <a:lnTo>
                        <a:pt x="337620" y="102099"/>
                      </a:lnTo>
                      <a:lnTo>
                        <a:pt x="338150" y="102036"/>
                      </a:lnTo>
                      <a:lnTo>
                        <a:pt x="338794" y="101531"/>
                      </a:lnTo>
                      <a:lnTo>
                        <a:pt x="339324" y="101216"/>
                      </a:lnTo>
                      <a:lnTo>
                        <a:pt x="340346" y="100838"/>
                      </a:lnTo>
                      <a:lnTo>
                        <a:pt x="341066" y="100334"/>
                      </a:lnTo>
                      <a:lnTo>
                        <a:pt x="341131" y="99830"/>
                      </a:lnTo>
                      <a:lnTo>
                        <a:pt x="340936" y="99451"/>
                      </a:lnTo>
                      <a:lnTo>
                        <a:pt x="341196" y="99010"/>
                      </a:lnTo>
                      <a:lnTo>
                        <a:pt x="341764" y="99199"/>
                      </a:lnTo>
                      <a:lnTo>
                        <a:pt x="342218" y="99641"/>
                      </a:lnTo>
                      <a:lnTo>
                        <a:pt x="343317" y="99767"/>
                      </a:lnTo>
                      <a:lnTo>
                        <a:pt x="343961" y="99893"/>
                      </a:lnTo>
                      <a:lnTo>
                        <a:pt x="344155" y="99578"/>
                      </a:lnTo>
                      <a:lnTo>
                        <a:pt x="344534" y="99514"/>
                      </a:lnTo>
                      <a:lnTo>
                        <a:pt x="345064" y="99578"/>
                      </a:lnTo>
                      <a:lnTo>
                        <a:pt x="345632" y="99514"/>
                      </a:lnTo>
                      <a:lnTo>
                        <a:pt x="346011" y="99325"/>
                      </a:lnTo>
                      <a:lnTo>
                        <a:pt x="346541" y="99388"/>
                      </a:lnTo>
                      <a:lnTo>
                        <a:pt x="346866" y="99578"/>
                      </a:lnTo>
                      <a:lnTo>
                        <a:pt x="347510" y="99451"/>
                      </a:lnTo>
                      <a:lnTo>
                        <a:pt x="347510" y="99073"/>
                      </a:lnTo>
                      <a:lnTo>
                        <a:pt x="347770" y="98884"/>
                      </a:lnTo>
                      <a:lnTo>
                        <a:pt x="348338" y="99199"/>
                      </a:lnTo>
                      <a:lnTo>
                        <a:pt x="348982" y="99515"/>
                      </a:lnTo>
                      <a:lnTo>
                        <a:pt x="349242" y="99893"/>
                      </a:lnTo>
                      <a:lnTo>
                        <a:pt x="350037" y="100145"/>
                      </a:lnTo>
                      <a:lnTo>
                        <a:pt x="350416" y="99830"/>
                      </a:lnTo>
                      <a:lnTo>
                        <a:pt x="350676" y="99578"/>
                      </a:lnTo>
                      <a:lnTo>
                        <a:pt x="350676" y="99389"/>
                      </a:lnTo>
                      <a:lnTo>
                        <a:pt x="350351" y="98947"/>
                      </a:lnTo>
                      <a:lnTo>
                        <a:pt x="350611" y="98632"/>
                      </a:lnTo>
                      <a:lnTo>
                        <a:pt x="351331" y="98569"/>
                      </a:lnTo>
                      <a:lnTo>
                        <a:pt x="351899" y="98380"/>
                      </a:lnTo>
                      <a:lnTo>
                        <a:pt x="352278" y="98065"/>
                      </a:lnTo>
                      <a:lnTo>
                        <a:pt x="352278" y="97686"/>
                      </a:lnTo>
                      <a:lnTo>
                        <a:pt x="351952" y="97245"/>
                      </a:lnTo>
                      <a:lnTo>
                        <a:pt x="351758" y="97056"/>
                      </a:lnTo>
                      <a:lnTo>
                        <a:pt x="351303" y="96804"/>
                      </a:lnTo>
                      <a:lnTo>
                        <a:pt x="351628" y="96237"/>
                      </a:lnTo>
                      <a:lnTo>
                        <a:pt x="352158" y="95985"/>
                      </a:lnTo>
                      <a:lnTo>
                        <a:pt x="353181" y="96715"/>
                      </a:lnTo>
                      <a:lnTo>
                        <a:pt x="353711" y="97093"/>
                      </a:lnTo>
                      <a:lnTo>
                        <a:pt x="354544" y="97219"/>
                      </a:lnTo>
                      <a:lnTo>
                        <a:pt x="354869" y="96840"/>
                      </a:lnTo>
                      <a:lnTo>
                        <a:pt x="355000" y="96273"/>
                      </a:lnTo>
                      <a:lnTo>
                        <a:pt x="355454" y="95706"/>
                      </a:lnTo>
                      <a:lnTo>
                        <a:pt x="355584" y="95454"/>
                      </a:lnTo>
                      <a:lnTo>
                        <a:pt x="355780" y="95202"/>
                      </a:lnTo>
                      <a:lnTo>
                        <a:pt x="356347" y="95202"/>
                      </a:lnTo>
                      <a:lnTo>
                        <a:pt x="356916" y="95517"/>
                      </a:lnTo>
                      <a:lnTo>
                        <a:pt x="357559" y="95580"/>
                      </a:lnTo>
                      <a:lnTo>
                        <a:pt x="358014" y="95391"/>
                      </a:lnTo>
                      <a:lnTo>
                        <a:pt x="358014" y="94950"/>
                      </a:lnTo>
                      <a:lnTo>
                        <a:pt x="358468" y="94824"/>
                      </a:lnTo>
                      <a:lnTo>
                        <a:pt x="359377" y="94824"/>
                      </a:lnTo>
                      <a:lnTo>
                        <a:pt x="359702" y="95076"/>
                      </a:lnTo>
                      <a:lnTo>
                        <a:pt x="360157" y="95202"/>
                      </a:lnTo>
                      <a:lnTo>
                        <a:pt x="360482" y="95202"/>
                      </a:lnTo>
                      <a:lnTo>
                        <a:pt x="360741" y="94887"/>
                      </a:lnTo>
                      <a:lnTo>
                        <a:pt x="360937" y="94571"/>
                      </a:lnTo>
                      <a:lnTo>
                        <a:pt x="361467" y="94319"/>
                      </a:lnTo>
                      <a:lnTo>
                        <a:pt x="361727" y="94509"/>
                      </a:lnTo>
                      <a:lnTo>
                        <a:pt x="361987" y="95013"/>
                      </a:lnTo>
                      <a:lnTo>
                        <a:pt x="362312" y="95454"/>
                      </a:lnTo>
                      <a:lnTo>
                        <a:pt x="362637" y="95706"/>
                      </a:lnTo>
                      <a:lnTo>
                        <a:pt x="363357" y="96147"/>
                      </a:lnTo>
                      <a:lnTo>
                        <a:pt x="363487" y="96525"/>
                      </a:lnTo>
                      <a:lnTo>
                        <a:pt x="363487" y="97030"/>
                      </a:lnTo>
                      <a:lnTo>
                        <a:pt x="363682" y="97534"/>
                      </a:lnTo>
                      <a:lnTo>
                        <a:pt x="363487" y="98038"/>
                      </a:lnTo>
                      <a:lnTo>
                        <a:pt x="363108" y="98290"/>
                      </a:lnTo>
                      <a:lnTo>
                        <a:pt x="363173" y="98858"/>
                      </a:lnTo>
                      <a:lnTo>
                        <a:pt x="363817" y="98921"/>
                      </a:lnTo>
                      <a:lnTo>
                        <a:pt x="364142" y="98542"/>
                      </a:lnTo>
                      <a:lnTo>
                        <a:pt x="364467" y="98606"/>
                      </a:lnTo>
                      <a:lnTo>
                        <a:pt x="364532" y="98921"/>
                      </a:lnTo>
                      <a:lnTo>
                        <a:pt x="365100" y="99488"/>
                      </a:lnTo>
                      <a:lnTo>
                        <a:pt x="365668" y="99362"/>
                      </a:lnTo>
                      <a:lnTo>
                        <a:pt x="366123" y="99236"/>
                      </a:lnTo>
                      <a:lnTo>
                        <a:pt x="368016" y="98795"/>
                      </a:lnTo>
                      <a:lnTo>
                        <a:pt x="368584" y="98669"/>
                      </a:lnTo>
                      <a:lnTo>
                        <a:pt x="368963" y="98480"/>
                      </a:lnTo>
                      <a:lnTo>
                        <a:pt x="369417" y="98732"/>
                      </a:lnTo>
                      <a:lnTo>
                        <a:pt x="369417" y="98984"/>
                      </a:lnTo>
                      <a:lnTo>
                        <a:pt x="369678" y="99362"/>
                      </a:lnTo>
                      <a:lnTo>
                        <a:pt x="370246" y="99362"/>
                      </a:lnTo>
                      <a:lnTo>
                        <a:pt x="370890" y="99362"/>
                      </a:lnTo>
                      <a:lnTo>
                        <a:pt x="371268" y="99740"/>
                      </a:lnTo>
                      <a:lnTo>
                        <a:pt x="371837" y="99803"/>
                      </a:lnTo>
                      <a:lnTo>
                        <a:pt x="372367" y="99867"/>
                      </a:lnTo>
                      <a:lnTo>
                        <a:pt x="372935" y="100371"/>
                      </a:lnTo>
                      <a:lnTo>
                        <a:pt x="373065" y="100812"/>
                      </a:lnTo>
                      <a:lnTo>
                        <a:pt x="373595" y="100938"/>
                      </a:lnTo>
                      <a:lnTo>
                        <a:pt x="374239" y="100686"/>
                      </a:lnTo>
                      <a:lnTo>
                        <a:pt x="374769" y="100308"/>
                      </a:lnTo>
                      <a:lnTo>
                        <a:pt x="375030" y="99803"/>
                      </a:lnTo>
                      <a:lnTo>
                        <a:pt x="375030" y="99236"/>
                      </a:lnTo>
                      <a:lnTo>
                        <a:pt x="375484" y="99173"/>
                      </a:lnTo>
                      <a:lnTo>
                        <a:pt x="375809" y="99299"/>
                      </a:lnTo>
                      <a:lnTo>
                        <a:pt x="375939" y="99740"/>
                      </a:lnTo>
                      <a:lnTo>
                        <a:pt x="376264" y="99992"/>
                      </a:lnTo>
                      <a:lnTo>
                        <a:pt x="376794" y="99929"/>
                      </a:lnTo>
                      <a:lnTo>
                        <a:pt x="377054" y="99488"/>
                      </a:lnTo>
                      <a:lnTo>
                        <a:pt x="377509" y="99236"/>
                      </a:lnTo>
                      <a:lnTo>
                        <a:pt x="378077" y="98794"/>
                      </a:lnTo>
                      <a:lnTo>
                        <a:pt x="378402" y="98416"/>
                      </a:lnTo>
                      <a:lnTo>
                        <a:pt x="378662" y="97975"/>
                      </a:lnTo>
                      <a:lnTo>
                        <a:pt x="379116" y="97597"/>
                      </a:lnTo>
                      <a:lnTo>
                        <a:pt x="379647" y="97345"/>
                      </a:lnTo>
                      <a:lnTo>
                        <a:pt x="380026" y="97281"/>
                      </a:lnTo>
                      <a:lnTo>
                        <a:pt x="380404" y="97029"/>
                      </a:lnTo>
                      <a:lnTo>
                        <a:pt x="380599" y="96651"/>
                      </a:lnTo>
                      <a:lnTo>
                        <a:pt x="380924" y="96714"/>
                      </a:lnTo>
                      <a:lnTo>
                        <a:pt x="381492" y="96777"/>
                      </a:lnTo>
                      <a:lnTo>
                        <a:pt x="382326" y="96462"/>
                      </a:lnTo>
                      <a:lnTo>
                        <a:pt x="382521" y="96210"/>
                      </a:lnTo>
                      <a:lnTo>
                        <a:pt x="382781" y="96336"/>
                      </a:lnTo>
                      <a:lnTo>
                        <a:pt x="383160" y="96714"/>
                      </a:lnTo>
                      <a:lnTo>
                        <a:pt x="383614" y="96778"/>
                      </a:lnTo>
                      <a:lnTo>
                        <a:pt x="384069" y="96652"/>
                      </a:lnTo>
                      <a:lnTo>
                        <a:pt x="384264" y="96210"/>
                      </a:lnTo>
                      <a:lnTo>
                        <a:pt x="384642" y="96084"/>
                      </a:lnTo>
                      <a:lnTo>
                        <a:pt x="385286" y="96021"/>
                      </a:lnTo>
                      <a:lnTo>
                        <a:pt x="385611" y="95895"/>
                      </a:lnTo>
                      <a:lnTo>
                        <a:pt x="385806" y="95580"/>
                      </a:lnTo>
                      <a:lnTo>
                        <a:pt x="385872" y="95265"/>
                      </a:lnTo>
                      <a:lnTo>
                        <a:pt x="386067" y="94824"/>
                      </a:lnTo>
                      <a:lnTo>
                        <a:pt x="386392" y="94761"/>
                      </a:lnTo>
                      <a:lnTo>
                        <a:pt x="386652" y="94824"/>
                      </a:lnTo>
                      <a:lnTo>
                        <a:pt x="386977" y="95076"/>
                      </a:lnTo>
                      <a:lnTo>
                        <a:pt x="387507" y="94824"/>
                      </a:lnTo>
                      <a:lnTo>
                        <a:pt x="388075" y="94383"/>
                      </a:lnTo>
                      <a:lnTo>
                        <a:pt x="388075" y="93878"/>
                      </a:lnTo>
                      <a:lnTo>
                        <a:pt x="388075" y="93374"/>
                      </a:lnTo>
                      <a:lnTo>
                        <a:pt x="388206" y="92996"/>
                      </a:lnTo>
                      <a:lnTo>
                        <a:pt x="388849" y="93311"/>
                      </a:lnTo>
                      <a:lnTo>
                        <a:pt x="389109" y="93563"/>
                      </a:lnTo>
                      <a:lnTo>
                        <a:pt x="389109" y="93752"/>
                      </a:lnTo>
                      <a:lnTo>
                        <a:pt x="389564" y="94320"/>
                      </a:lnTo>
                      <a:lnTo>
                        <a:pt x="390018" y="94320"/>
                      </a:lnTo>
                      <a:lnTo>
                        <a:pt x="390279" y="93878"/>
                      </a:lnTo>
                      <a:lnTo>
                        <a:pt x="390279" y="93500"/>
                      </a:lnTo>
                      <a:lnTo>
                        <a:pt x="390279" y="93122"/>
                      </a:lnTo>
                      <a:lnTo>
                        <a:pt x="390538" y="92745"/>
                      </a:lnTo>
                      <a:lnTo>
                        <a:pt x="390864" y="92366"/>
                      </a:lnTo>
                      <a:lnTo>
                        <a:pt x="391394" y="92114"/>
                      </a:lnTo>
                      <a:lnTo>
                        <a:pt x="391924" y="91988"/>
                      </a:lnTo>
                      <a:lnTo>
                        <a:pt x="392492" y="91988"/>
                      </a:lnTo>
                      <a:lnTo>
                        <a:pt x="392817" y="91736"/>
                      </a:lnTo>
                      <a:lnTo>
                        <a:pt x="393385" y="91673"/>
                      </a:lnTo>
                      <a:lnTo>
                        <a:pt x="394370" y="91736"/>
                      </a:lnTo>
                      <a:lnTo>
                        <a:pt x="395165" y="91673"/>
                      </a:lnTo>
                      <a:lnTo>
                        <a:pt x="395620" y="91925"/>
                      </a:lnTo>
                      <a:lnTo>
                        <a:pt x="395880" y="92177"/>
                      </a:lnTo>
                      <a:lnTo>
                        <a:pt x="395815" y="92492"/>
                      </a:lnTo>
                      <a:lnTo>
                        <a:pt x="396140" y="93122"/>
                      </a:lnTo>
                      <a:lnTo>
                        <a:pt x="396519" y="93311"/>
                      </a:lnTo>
                      <a:lnTo>
                        <a:pt x="397087" y="93311"/>
                      </a:lnTo>
                      <a:lnTo>
                        <a:pt x="397152" y="92807"/>
                      </a:lnTo>
                      <a:lnTo>
                        <a:pt x="397531" y="92555"/>
                      </a:lnTo>
                      <a:lnTo>
                        <a:pt x="398174" y="92429"/>
                      </a:lnTo>
                      <a:lnTo>
                        <a:pt x="398500" y="92555"/>
                      </a:lnTo>
                      <a:lnTo>
                        <a:pt x="398695" y="92744"/>
                      </a:lnTo>
                      <a:lnTo>
                        <a:pt x="398955" y="93185"/>
                      </a:lnTo>
                      <a:lnTo>
                        <a:pt x="399334" y="93185"/>
                      </a:lnTo>
                      <a:lnTo>
                        <a:pt x="399464" y="92933"/>
                      </a:lnTo>
                      <a:lnTo>
                        <a:pt x="399464" y="92366"/>
                      </a:lnTo>
                      <a:lnTo>
                        <a:pt x="399529" y="92051"/>
                      </a:lnTo>
                      <a:lnTo>
                        <a:pt x="399908" y="92240"/>
                      </a:lnTo>
                      <a:lnTo>
                        <a:pt x="400103" y="92429"/>
                      </a:lnTo>
                      <a:lnTo>
                        <a:pt x="400633" y="92807"/>
                      </a:lnTo>
                      <a:lnTo>
                        <a:pt x="401276" y="92681"/>
                      </a:lnTo>
                      <a:lnTo>
                        <a:pt x="401472" y="92366"/>
                      </a:lnTo>
                      <a:lnTo>
                        <a:pt x="401472" y="91925"/>
                      </a:lnTo>
                      <a:lnTo>
                        <a:pt x="401797" y="91062"/>
                      </a:lnTo>
                      <a:lnTo>
                        <a:pt x="402122" y="90399"/>
                      </a:lnTo>
                      <a:lnTo>
                        <a:pt x="402690" y="90273"/>
                      </a:lnTo>
                      <a:lnTo>
                        <a:pt x="403220" y="89831"/>
                      </a:lnTo>
                      <a:lnTo>
                        <a:pt x="403545" y="89516"/>
                      </a:lnTo>
                      <a:lnTo>
                        <a:pt x="403415" y="89138"/>
                      </a:lnTo>
                      <a:lnTo>
                        <a:pt x="403286" y="88697"/>
                      </a:lnTo>
                      <a:lnTo>
                        <a:pt x="404005" y="88508"/>
                      </a:lnTo>
                      <a:lnTo>
                        <a:pt x="404649" y="88319"/>
                      </a:lnTo>
                      <a:lnTo>
                        <a:pt x="405028" y="87815"/>
                      </a:lnTo>
                      <a:lnTo>
                        <a:pt x="405558" y="87940"/>
                      </a:lnTo>
                      <a:lnTo>
                        <a:pt x="405937" y="88066"/>
                      </a:lnTo>
                      <a:lnTo>
                        <a:pt x="406505" y="88444"/>
                      </a:lnTo>
                      <a:lnTo>
                        <a:pt x="406830" y="88823"/>
                      </a:lnTo>
                      <a:lnTo>
                        <a:pt x="407090" y="89264"/>
                      </a:lnTo>
                      <a:lnTo>
                        <a:pt x="407620" y="89705"/>
                      </a:lnTo>
                      <a:lnTo>
                        <a:pt x="408340" y="89705"/>
                      </a:lnTo>
                      <a:lnTo>
                        <a:pt x="408719" y="89327"/>
                      </a:lnTo>
                      <a:lnTo>
                        <a:pt x="409249" y="89012"/>
                      </a:lnTo>
                      <a:lnTo>
                        <a:pt x="409893" y="89138"/>
                      </a:lnTo>
                      <a:lnTo>
                        <a:pt x="409958" y="89452"/>
                      </a:lnTo>
                      <a:lnTo>
                        <a:pt x="410412" y="89389"/>
                      </a:lnTo>
                      <a:lnTo>
                        <a:pt x="410477" y="88822"/>
                      </a:lnTo>
                      <a:lnTo>
                        <a:pt x="411197" y="88570"/>
                      </a:lnTo>
                      <a:lnTo>
                        <a:pt x="411727" y="88634"/>
                      </a:lnTo>
                      <a:lnTo>
                        <a:pt x="411467" y="87638"/>
                      </a:lnTo>
                      <a:lnTo>
                        <a:pt x="411467" y="87071"/>
                      </a:lnTo>
                      <a:lnTo>
                        <a:pt x="411997" y="87008"/>
                      </a:lnTo>
                      <a:lnTo>
                        <a:pt x="412376" y="87197"/>
                      </a:lnTo>
                      <a:lnTo>
                        <a:pt x="412701" y="86945"/>
                      </a:lnTo>
                      <a:lnTo>
                        <a:pt x="412701" y="86567"/>
                      </a:lnTo>
                      <a:lnTo>
                        <a:pt x="412571" y="86189"/>
                      </a:lnTo>
                      <a:lnTo>
                        <a:pt x="413215" y="86063"/>
                      </a:lnTo>
                      <a:lnTo>
                        <a:pt x="413783" y="86126"/>
                      </a:lnTo>
                      <a:lnTo>
                        <a:pt x="413848" y="86504"/>
                      </a:lnTo>
                      <a:lnTo>
                        <a:pt x="414643" y="86504"/>
                      </a:lnTo>
                      <a:lnTo>
                        <a:pt x="414643" y="86252"/>
                      </a:lnTo>
                      <a:lnTo>
                        <a:pt x="415098" y="86000"/>
                      </a:lnTo>
                      <a:lnTo>
                        <a:pt x="415293" y="85622"/>
                      </a:lnTo>
                      <a:lnTo>
                        <a:pt x="415823" y="85496"/>
                      </a:lnTo>
                      <a:lnTo>
                        <a:pt x="416083" y="85307"/>
                      </a:lnTo>
                      <a:lnTo>
                        <a:pt x="416408" y="85685"/>
                      </a:lnTo>
                      <a:lnTo>
                        <a:pt x="416538" y="86189"/>
                      </a:lnTo>
                      <a:lnTo>
                        <a:pt x="416695" y="86636"/>
                      </a:lnTo>
                      <a:lnTo>
                        <a:pt x="417793" y="86636"/>
                      </a:lnTo>
                      <a:lnTo>
                        <a:pt x="418054" y="86384"/>
                      </a:lnTo>
                      <a:lnTo>
                        <a:pt x="418887" y="85942"/>
                      </a:lnTo>
                      <a:lnTo>
                        <a:pt x="419871" y="85146"/>
                      </a:lnTo>
                      <a:lnTo>
                        <a:pt x="420250" y="84516"/>
                      </a:lnTo>
                      <a:lnTo>
                        <a:pt x="421424" y="84390"/>
                      </a:lnTo>
                      <a:lnTo>
                        <a:pt x="422068" y="84579"/>
                      </a:lnTo>
                      <a:lnTo>
                        <a:pt x="422598" y="84516"/>
                      </a:lnTo>
                      <a:lnTo>
                        <a:pt x="422977" y="83056"/>
                      </a:lnTo>
                      <a:lnTo>
                        <a:pt x="423356" y="82616"/>
                      </a:lnTo>
                      <a:lnTo>
                        <a:pt x="424265" y="82930"/>
                      </a:lnTo>
                      <a:lnTo>
                        <a:pt x="424719" y="83726"/>
                      </a:lnTo>
                      <a:lnTo>
                        <a:pt x="425250" y="84294"/>
                      </a:lnTo>
                      <a:lnTo>
                        <a:pt x="425628" y="83915"/>
                      </a:lnTo>
                      <a:lnTo>
                        <a:pt x="426348" y="83789"/>
                      </a:lnTo>
                      <a:lnTo>
                        <a:pt x="426992" y="84294"/>
                      </a:lnTo>
                      <a:lnTo>
                        <a:pt x="426731" y="85820"/>
                      </a:lnTo>
                      <a:lnTo>
                        <a:pt x="427375" y="85820"/>
                      </a:lnTo>
                      <a:lnTo>
                        <a:pt x="428171" y="85253"/>
                      </a:lnTo>
                      <a:lnTo>
                        <a:pt x="428625" y="85695"/>
                      </a:lnTo>
                      <a:lnTo>
                        <a:pt x="428365" y="86557"/>
                      </a:lnTo>
                      <a:lnTo>
                        <a:pt x="428744" y="86998"/>
                      </a:lnTo>
                      <a:lnTo>
                        <a:pt x="429198" y="87376"/>
                      </a:lnTo>
                      <a:lnTo>
                        <a:pt x="429653" y="86712"/>
                      </a:lnTo>
                      <a:lnTo>
                        <a:pt x="430372" y="87090"/>
                      </a:lnTo>
                      <a:lnTo>
                        <a:pt x="431622" y="87090"/>
                      </a:lnTo>
                      <a:lnTo>
                        <a:pt x="432531" y="86838"/>
                      </a:lnTo>
                      <a:lnTo>
                        <a:pt x="432336" y="87767"/>
                      </a:lnTo>
                      <a:lnTo>
                        <a:pt x="431806" y="88630"/>
                      </a:lnTo>
                      <a:lnTo>
                        <a:pt x="432449" y="89197"/>
                      </a:lnTo>
                      <a:lnTo>
                        <a:pt x="433434" y="89071"/>
                      </a:lnTo>
                      <a:lnTo>
                        <a:pt x="434229" y="89008"/>
                      </a:lnTo>
                      <a:lnTo>
                        <a:pt x="436653" y="90534"/>
                      </a:lnTo>
                      <a:lnTo>
                        <a:pt x="437562" y="90156"/>
                      </a:lnTo>
                      <a:lnTo>
                        <a:pt x="438585" y="89527"/>
                      </a:lnTo>
                      <a:lnTo>
                        <a:pt x="439759" y="89779"/>
                      </a:lnTo>
                      <a:lnTo>
                        <a:pt x="439433" y="90345"/>
                      </a:lnTo>
                      <a:lnTo>
                        <a:pt x="440153" y="90597"/>
                      </a:lnTo>
                      <a:lnTo>
                        <a:pt x="440948" y="91327"/>
                      </a:lnTo>
                      <a:lnTo>
                        <a:pt x="441592" y="91769"/>
                      </a:lnTo>
                      <a:lnTo>
                        <a:pt x="440872" y="92021"/>
                      </a:lnTo>
                      <a:lnTo>
                        <a:pt x="440153" y="92336"/>
                      </a:lnTo>
                      <a:lnTo>
                        <a:pt x="439623" y="92714"/>
                      </a:lnTo>
                      <a:lnTo>
                        <a:pt x="439662" y="93576"/>
                      </a:lnTo>
                      <a:lnTo>
                        <a:pt x="440457" y="93955"/>
                      </a:lnTo>
                      <a:lnTo>
                        <a:pt x="441290" y="93955"/>
                      </a:lnTo>
                      <a:lnTo>
                        <a:pt x="441615" y="94270"/>
                      </a:lnTo>
                      <a:lnTo>
                        <a:pt x="441745" y="94711"/>
                      </a:lnTo>
                      <a:lnTo>
                        <a:pt x="442199" y="95215"/>
                      </a:lnTo>
                      <a:lnTo>
                        <a:pt x="442995" y="95152"/>
                      </a:lnTo>
                      <a:lnTo>
                        <a:pt x="443374" y="95152"/>
                      </a:lnTo>
                      <a:lnTo>
                        <a:pt x="444169" y="95215"/>
                      </a:lnTo>
                      <a:lnTo>
                        <a:pt x="444813" y="95215"/>
                      </a:lnTo>
                      <a:lnTo>
                        <a:pt x="445073" y="95656"/>
                      </a:lnTo>
                      <a:lnTo>
                        <a:pt x="444943" y="95971"/>
                      </a:lnTo>
                      <a:lnTo>
                        <a:pt x="444618" y="96223"/>
                      </a:lnTo>
                      <a:lnTo>
                        <a:pt x="444163" y="96665"/>
                      </a:lnTo>
                      <a:lnTo>
                        <a:pt x="444033" y="97043"/>
                      </a:lnTo>
                      <a:lnTo>
                        <a:pt x="443578" y="97421"/>
                      </a:lnTo>
                      <a:lnTo>
                        <a:pt x="442859" y="97421"/>
                      </a:lnTo>
                      <a:lnTo>
                        <a:pt x="442480" y="97736"/>
                      </a:lnTo>
                      <a:lnTo>
                        <a:pt x="442545" y="98304"/>
                      </a:lnTo>
                      <a:lnTo>
                        <a:pt x="443189" y="98934"/>
                      </a:lnTo>
                      <a:lnTo>
                        <a:pt x="444212" y="99564"/>
                      </a:lnTo>
                      <a:lnTo>
                        <a:pt x="445575" y="99754"/>
                      </a:lnTo>
                      <a:lnTo>
                        <a:pt x="446029" y="99186"/>
                      </a:lnTo>
                      <a:lnTo>
                        <a:pt x="445900" y="98556"/>
                      </a:lnTo>
                      <a:lnTo>
                        <a:pt x="445900" y="97760"/>
                      </a:lnTo>
                      <a:lnTo>
                        <a:pt x="446278" y="97444"/>
                      </a:lnTo>
                      <a:lnTo>
                        <a:pt x="446733" y="96940"/>
                      </a:lnTo>
                      <a:lnTo>
                        <a:pt x="446733" y="96276"/>
                      </a:lnTo>
                      <a:lnTo>
                        <a:pt x="447755" y="96024"/>
                      </a:lnTo>
                      <a:lnTo>
                        <a:pt x="448286" y="95294"/>
                      </a:lnTo>
                      <a:lnTo>
                        <a:pt x="448816" y="95546"/>
                      </a:lnTo>
                      <a:lnTo>
                        <a:pt x="449649" y="95294"/>
                      </a:lnTo>
                      <a:lnTo>
                        <a:pt x="450444" y="95042"/>
                      </a:lnTo>
                      <a:lnTo>
                        <a:pt x="451164" y="95294"/>
                      </a:lnTo>
                      <a:lnTo>
                        <a:pt x="451997" y="95294"/>
                      </a:lnTo>
                      <a:lnTo>
                        <a:pt x="452565" y="95168"/>
                      </a:lnTo>
                      <a:lnTo>
                        <a:pt x="453095" y="94664"/>
                      </a:lnTo>
                      <a:lnTo>
                        <a:pt x="453290" y="94097"/>
                      </a:lnTo>
                      <a:lnTo>
                        <a:pt x="454123" y="93845"/>
                      </a:lnTo>
                      <a:lnTo>
                        <a:pt x="454767" y="93719"/>
                      </a:lnTo>
                      <a:lnTo>
                        <a:pt x="455752" y="93529"/>
                      </a:lnTo>
                      <a:lnTo>
                        <a:pt x="456131" y="93151"/>
                      </a:lnTo>
                      <a:lnTo>
                        <a:pt x="455806" y="92355"/>
                      </a:lnTo>
                      <a:lnTo>
                        <a:pt x="456065" y="91724"/>
                      </a:lnTo>
                      <a:lnTo>
                        <a:pt x="457429" y="91283"/>
                      </a:lnTo>
                      <a:lnTo>
                        <a:pt x="457883" y="90842"/>
                      </a:lnTo>
                      <a:lnTo>
                        <a:pt x="458414" y="90464"/>
                      </a:lnTo>
                      <a:lnTo>
                        <a:pt x="458674" y="90338"/>
                      </a:lnTo>
                      <a:lnTo>
                        <a:pt x="459128" y="90464"/>
                      </a:lnTo>
                      <a:lnTo>
                        <a:pt x="459388" y="90968"/>
                      </a:lnTo>
                      <a:lnTo>
                        <a:pt x="459713" y="91220"/>
                      </a:lnTo>
                      <a:lnTo>
                        <a:pt x="460092" y="91220"/>
                      </a:lnTo>
                      <a:lnTo>
                        <a:pt x="460547" y="90842"/>
                      </a:lnTo>
                      <a:lnTo>
                        <a:pt x="460742" y="90401"/>
                      </a:lnTo>
                      <a:lnTo>
                        <a:pt x="461121" y="90086"/>
                      </a:lnTo>
                      <a:lnTo>
                        <a:pt x="461575" y="90023"/>
                      </a:lnTo>
                      <a:lnTo>
                        <a:pt x="461954" y="90212"/>
                      </a:lnTo>
                      <a:lnTo>
                        <a:pt x="462522" y="90212"/>
                      </a:lnTo>
                      <a:lnTo>
                        <a:pt x="462976" y="90023"/>
                      </a:lnTo>
                      <a:lnTo>
                        <a:pt x="463355" y="89707"/>
                      </a:lnTo>
                      <a:lnTo>
                        <a:pt x="463485" y="89204"/>
                      </a:lnTo>
                      <a:lnTo>
                        <a:pt x="463485" y="88826"/>
                      </a:lnTo>
                      <a:lnTo>
                        <a:pt x="463550" y="88321"/>
                      </a:lnTo>
                      <a:lnTo>
                        <a:pt x="463875" y="88006"/>
                      </a:lnTo>
                      <a:lnTo>
                        <a:pt x="464135" y="87944"/>
                      </a:lnTo>
                      <a:lnTo>
                        <a:pt x="464855" y="87692"/>
                      </a:lnTo>
                      <a:lnTo>
                        <a:pt x="465115" y="87566"/>
                      </a:lnTo>
                      <a:lnTo>
                        <a:pt x="465570" y="87250"/>
                      </a:lnTo>
                      <a:lnTo>
                        <a:pt x="465948" y="86872"/>
                      </a:lnTo>
                      <a:lnTo>
                        <a:pt x="466479" y="86684"/>
                      </a:lnTo>
                      <a:lnTo>
                        <a:pt x="466858" y="86621"/>
                      </a:lnTo>
                      <a:lnTo>
                        <a:pt x="467426" y="86621"/>
                      </a:lnTo>
                      <a:lnTo>
                        <a:pt x="468069" y="86495"/>
                      </a:lnTo>
                      <a:lnTo>
                        <a:pt x="468600" y="86180"/>
                      </a:lnTo>
                      <a:lnTo>
                        <a:pt x="468600" y="85675"/>
                      </a:lnTo>
                      <a:lnTo>
                        <a:pt x="468405" y="85361"/>
                      </a:lnTo>
                      <a:lnTo>
                        <a:pt x="467950" y="85361"/>
                      </a:lnTo>
                      <a:lnTo>
                        <a:pt x="467420" y="85424"/>
                      </a:lnTo>
                      <a:lnTo>
                        <a:pt x="467095" y="85109"/>
                      </a:lnTo>
                      <a:lnTo>
                        <a:pt x="467095" y="84604"/>
                      </a:lnTo>
                      <a:lnTo>
                        <a:pt x="467355" y="84416"/>
                      </a:lnTo>
                      <a:lnTo>
                        <a:pt x="468074" y="84290"/>
                      </a:lnTo>
                      <a:lnTo>
                        <a:pt x="468334" y="83975"/>
                      </a:lnTo>
                      <a:lnTo>
                        <a:pt x="468903" y="83849"/>
                      </a:lnTo>
                      <a:lnTo>
                        <a:pt x="469433" y="83471"/>
                      </a:lnTo>
                      <a:lnTo>
                        <a:pt x="469628" y="82967"/>
                      </a:lnTo>
                      <a:lnTo>
                        <a:pt x="469628" y="82589"/>
                      </a:lnTo>
                      <a:lnTo>
                        <a:pt x="468719" y="81959"/>
                      </a:lnTo>
                      <a:lnTo>
                        <a:pt x="468459" y="81896"/>
                      </a:lnTo>
                      <a:lnTo>
                        <a:pt x="468134" y="81707"/>
                      </a:lnTo>
                      <a:lnTo>
                        <a:pt x="468394" y="81140"/>
                      </a:lnTo>
                      <a:lnTo>
                        <a:pt x="468654" y="81077"/>
                      </a:lnTo>
                      <a:lnTo>
                        <a:pt x="469184" y="81140"/>
                      </a:lnTo>
                      <a:lnTo>
                        <a:pt x="469714" y="81140"/>
                      </a:lnTo>
                      <a:lnTo>
                        <a:pt x="470093" y="81077"/>
                      </a:lnTo>
                      <a:lnTo>
                        <a:pt x="470472" y="80762"/>
                      </a:lnTo>
                      <a:lnTo>
                        <a:pt x="471116" y="80636"/>
                      </a:lnTo>
                      <a:lnTo>
                        <a:pt x="471760" y="80132"/>
                      </a:lnTo>
                      <a:lnTo>
                        <a:pt x="472214" y="79818"/>
                      </a:lnTo>
                      <a:lnTo>
                        <a:pt x="472539" y="79943"/>
                      </a:lnTo>
                      <a:lnTo>
                        <a:pt x="472918" y="79943"/>
                      </a:lnTo>
                      <a:lnTo>
                        <a:pt x="473113" y="79147"/>
                      </a:lnTo>
                      <a:lnTo>
                        <a:pt x="473048" y="78706"/>
                      </a:lnTo>
                      <a:lnTo>
                        <a:pt x="472404" y="78580"/>
                      </a:lnTo>
                      <a:lnTo>
                        <a:pt x="472209" y="78013"/>
                      </a:lnTo>
                      <a:lnTo>
                        <a:pt x="472274" y="77635"/>
                      </a:lnTo>
                      <a:lnTo>
                        <a:pt x="472599" y="77383"/>
                      </a:lnTo>
                      <a:lnTo>
                        <a:pt x="473053" y="77194"/>
                      </a:lnTo>
                      <a:lnTo>
                        <a:pt x="473773" y="77257"/>
                      </a:lnTo>
                      <a:lnTo>
                        <a:pt x="474341" y="76527"/>
                      </a:lnTo>
                      <a:lnTo>
                        <a:pt x="474536" y="75731"/>
                      </a:lnTo>
                      <a:lnTo>
                        <a:pt x="474341" y="75353"/>
                      </a:lnTo>
                      <a:lnTo>
                        <a:pt x="474211" y="75038"/>
                      </a:lnTo>
                      <a:lnTo>
                        <a:pt x="473951" y="75038"/>
                      </a:lnTo>
                      <a:lnTo>
                        <a:pt x="473496" y="75479"/>
                      </a:lnTo>
                      <a:lnTo>
                        <a:pt x="472019" y="74975"/>
                      </a:lnTo>
                      <a:lnTo>
                        <a:pt x="472084" y="74534"/>
                      </a:lnTo>
                      <a:lnTo>
                        <a:pt x="472215" y="74094"/>
                      </a:lnTo>
                      <a:lnTo>
                        <a:pt x="471954" y="73653"/>
                      </a:lnTo>
                      <a:lnTo>
                        <a:pt x="471500" y="73527"/>
                      </a:lnTo>
                      <a:lnTo>
                        <a:pt x="471175" y="73275"/>
                      </a:lnTo>
                      <a:lnTo>
                        <a:pt x="470980" y="72898"/>
                      </a:lnTo>
                      <a:lnTo>
                        <a:pt x="471045" y="72582"/>
                      </a:lnTo>
                      <a:lnTo>
                        <a:pt x="471240" y="72268"/>
                      </a:lnTo>
                      <a:lnTo>
                        <a:pt x="471240" y="71827"/>
                      </a:lnTo>
                      <a:lnTo>
                        <a:pt x="470786" y="71638"/>
                      </a:lnTo>
                      <a:lnTo>
                        <a:pt x="470255" y="71638"/>
                      </a:lnTo>
                      <a:lnTo>
                        <a:pt x="469611" y="71638"/>
                      </a:lnTo>
                      <a:lnTo>
                        <a:pt x="469547" y="71324"/>
                      </a:lnTo>
                      <a:lnTo>
                        <a:pt x="470077" y="71072"/>
                      </a:lnTo>
                      <a:lnTo>
                        <a:pt x="470012" y="70568"/>
                      </a:lnTo>
                      <a:lnTo>
                        <a:pt x="469482" y="70505"/>
                      </a:lnTo>
                      <a:lnTo>
                        <a:pt x="468686" y="70505"/>
                      </a:lnTo>
                      <a:lnTo>
                        <a:pt x="468556" y="70253"/>
                      </a:lnTo>
                      <a:lnTo>
                        <a:pt x="468881" y="69938"/>
                      </a:lnTo>
                      <a:lnTo>
                        <a:pt x="469525" y="69623"/>
                      </a:lnTo>
                      <a:lnTo>
                        <a:pt x="469720" y="69308"/>
                      </a:lnTo>
                      <a:lnTo>
                        <a:pt x="469266" y="68930"/>
                      </a:lnTo>
                      <a:lnTo>
                        <a:pt x="468887" y="68930"/>
                      </a:lnTo>
                      <a:lnTo>
                        <a:pt x="468357" y="68930"/>
                      </a:lnTo>
                      <a:lnTo>
                        <a:pt x="468162" y="68490"/>
                      </a:lnTo>
                      <a:lnTo>
                        <a:pt x="468616" y="68112"/>
                      </a:lnTo>
                      <a:lnTo>
                        <a:pt x="468995" y="68238"/>
                      </a:lnTo>
                      <a:lnTo>
                        <a:pt x="470169" y="68175"/>
                      </a:lnTo>
                      <a:lnTo>
                        <a:pt x="469844" y="67797"/>
                      </a:lnTo>
                      <a:lnTo>
                        <a:pt x="469276" y="67419"/>
                      </a:lnTo>
                      <a:lnTo>
                        <a:pt x="468821" y="67230"/>
                      </a:lnTo>
                      <a:lnTo>
                        <a:pt x="468253" y="66916"/>
                      </a:lnTo>
                      <a:lnTo>
                        <a:pt x="468514" y="66475"/>
                      </a:lnTo>
                      <a:lnTo>
                        <a:pt x="468839" y="65971"/>
                      </a:lnTo>
                      <a:lnTo>
                        <a:pt x="469369" y="65657"/>
                      </a:lnTo>
                      <a:lnTo>
                        <a:pt x="469499" y="65342"/>
                      </a:lnTo>
                      <a:lnTo>
                        <a:pt x="468931" y="65090"/>
                      </a:lnTo>
                      <a:lnTo>
                        <a:pt x="468287" y="65090"/>
                      </a:lnTo>
                      <a:lnTo>
                        <a:pt x="467492" y="64838"/>
                      </a:lnTo>
                      <a:lnTo>
                        <a:pt x="466961" y="64838"/>
                      </a:lnTo>
                      <a:lnTo>
                        <a:pt x="466507" y="64775"/>
                      </a:lnTo>
                      <a:lnTo>
                        <a:pt x="465977" y="64712"/>
                      </a:lnTo>
                      <a:lnTo>
                        <a:pt x="465977" y="64334"/>
                      </a:lnTo>
                      <a:lnTo>
                        <a:pt x="466042" y="63830"/>
                      </a:lnTo>
                      <a:lnTo>
                        <a:pt x="467140" y="62901"/>
                      </a:lnTo>
                      <a:lnTo>
                        <a:pt x="467595" y="62713"/>
                      </a:lnTo>
                      <a:lnTo>
                        <a:pt x="468238" y="62713"/>
                      </a:lnTo>
                      <a:lnTo>
                        <a:pt x="468693" y="62461"/>
                      </a:lnTo>
                      <a:lnTo>
                        <a:pt x="468314" y="62272"/>
                      </a:lnTo>
                      <a:lnTo>
                        <a:pt x="467329" y="62021"/>
                      </a:lnTo>
                      <a:lnTo>
                        <a:pt x="466610" y="62083"/>
                      </a:lnTo>
                      <a:lnTo>
                        <a:pt x="465966" y="62021"/>
                      </a:lnTo>
                      <a:lnTo>
                        <a:pt x="465641" y="61895"/>
                      </a:lnTo>
                      <a:lnTo>
                        <a:pt x="465576" y="61517"/>
                      </a:lnTo>
                      <a:lnTo>
                        <a:pt x="465901" y="61013"/>
                      </a:lnTo>
                      <a:lnTo>
                        <a:pt x="466161" y="60636"/>
                      </a:lnTo>
                      <a:lnTo>
                        <a:pt x="465782" y="60446"/>
                      </a:lnTo>
                      <a:lnTo>
                        <a:pt x="465138" y="59817"/>
                      </a:lnTo>
                      <a:lnTo>
                        <a:pt x="464760" y="59754"/>
                      </a:lnTo>
                      <a:lnTo>
                        <a:pt x="464695" y="59565"/>
                      </a:lnTo>
                      <a:lnTo>
                        <a:pt x="464434" y="59187"/>
                      </a:lnTo>
                      <a:lnTo>
                        <a:pt x="463980" y="59124"/>
                      </a:lnTo>
                      <a:lnTo>
                        <a:pt x="463720" y="59376"/>
                      </a:lnTo>
                      <a:lnTo>
                        <a:pt x="463590" y="59691"/>
                      </a:lnTo>
                      <a:lnTo>
                        <a:pt x="463135" y="59942"/>
                      </a:lnTo>
                      <a:lnTo>
                        <a:pt x="462875" y="60446"/>
                      </a:lnTo>
                      <a:lnTo>
                        <a:pt x="462497" y="60509"/>
                      </a:lnTo>
                      <a:lnTo>
                        <a:pt x="462236" y="59880"/>
                      </a:lnTo>
                      <a:lnTo>
                        <a:pt x="462301" y="59084"/>
                      </a:lnTo>
                      <a:lnTo>
                        <a:pt x="462236" y="58420"/>
                      </a:lnTo>
                      <a:lnTo>
                        <a:pt x="462106" y="57558"/>
                      </a:lnTo>
                      <a:lnTo>
                        <a:pt x="461846" y="56828"/>
                      </a:lnTo>
                      <a:lnTo>
                        <a:pt x="461976" y="56261"/>
                      </a:lnTo>
                      <a:lnTo>
                        <a:pt x="462355" y="56009"/>
                      </a:lnTo>
                      <a:lnTo>
                        <a:pt x="462923" y="56135"/>
                      </a:lnTo>
                      <a:lnTo>
                        <a:pt x="463302" y="56638"/>
                      </a:lnTo>
                      <a:lnTo>
                        <a:pt x="463562" y="56890"/>
                      </a:lnTo>
                      <a:lnTo>
                        <a:pt x="464282" y="56764"/>
                      </a:lnTo>
                      <a:lnTo>
                        <a:pt x="464542" y="56034"/>
                      </a:lnTo>
                      <a:lnTo>
                        <a:pt x="464867" y="55531"/>
                      </a:lnTo>
                      <a:lnTo>
                        <a:pt x="465321" y="55216"/>
                      </a:lnTo>
                      <a:lnTo>
                        <a:pt x="466041" y="54902"/>
                      </a:lnTo>
                      <a:lnTo>
                        <a:pt x="466571" y="54712"/>
                      </a:lnTo>
                      <a:lnTo>
                        <a:pt x="466831" y="54209"/>
                      </a:lnTo>
                      <a:lnTo>
                        <a:pt x="467361" y="53895"/>
                      </a:lnTo>
                      <a:lnTo>
                        <a:pt x="467361" y="53328"/>
                      </a:lnTo>
                      <a:lnTo>
                        <a:pt x="467296" y="53077"/>
                      </a:lnTo>
                      <a:lnTo>
                        <a:pt x="466842" y="52636"/>
                      </a:lnTo>
                      <a:lnTo>
                        <a:pt x="466582" y="52510"/>
                      </a:lnTo>
                      <a:lnTo>
                        <a:pt x="466203" y="52510"/>
                      </a:lnTo>
                      <a:lnTo>
                        <a:pt x="466008" y="52258"/>
                      </a:lnTo>
                      <a:lnTo>
                        <a:pt x="466138" y="51756"/>
                      </a:lnTo>
                      <a:lnTo>
                        <a:pt x="466398" y="51189"/>
                      </a:lnTo>
                      <a:lnTo>
                        <a:pt x="466777" y="51000"/>
                      </a:lnTo>
                      <a:lnTo>
                        <a:pt x="466972" y="50560"/>
                      </a:lnTo>
                      <a:lnTo>
                        <a:pt x="467037" y="49994"/>
                      </a:lnTo>
                      <a:lnTo>
                        <a:pt x="467037" y="49330"/>
                      </a:lnTo>
                      <a:lnTo>
                        <a:pt x="466972" y="49078"/>
                      </a:lnTo>
                      <a:lnTo>
                        <a:pt x="466442" y="48415"/>
                      </a:lnTo>
                      <a:lnTo>
                        <a:pt x="466312" y="47912"/>
                      </a:lnTo>
                      <a:lnTo>
                        <a:pt x="465744" y="47912"/>
                      </a:lnTo>
                      <a:lnTo>
                        <a:pt x="465418" y="47660"/>
                      </a:lnTo>
                      <a:lnTo>
                        <a:pt x="464964" y="47346"/>
                      </a:lnTo>
                      <a:lnTo>
                        <a:pt x="465094" y="46842"/>
                      </a:lnTo>
                      <a:lnTo>
                        <a:pt x="465624" y="46528"/>
                      </a:lnTo>
                      <a:lnTo>
                        <a:pt x="465624" y="45864"/>
                      </a:lnTo>
                      <a:lnTo>
                        <a:pt x="465559" y="45550"/>
                      </a:lnTo>
                      <a:lnTo>
                        <a:pt x="465494" y="44984"/>
                      </a:lnTo>
                      <a:lnTo>
                        <a:pt x="465624" y="44481"/>
                      </a:lnTo>
                      <a:lnTo>
                        <a:pt x="466192" y="44355"/>
                      </a:lnTo>
                      <a:lnTo>
                        <a:pt x="466517" y="43978"/>
                      </a:lnTo>
                      <a:lnTo>
                        <a:pt x="466452" y="43537"/>
                      </a:lnTo>
                      <a:lnTo>
                        <a:pt x="465808" y="43412"/>
                      </a:lnTo>
                      <a:lnTo>
                        <a:pt x="465165" y="42971"/>
                      </a:lnTo>
                      <a:lnTo>
                        <a:pt x="464904" y="42594"/>
                      </a:lnTo>
                      <a:lnTo>
                        <a:pt x="464336" y="42280"/>
                      </a:lnTo>
                      <a:lnTo>
                        <a:pt x="464141" y="41616"/>
                      </a:lnTo>
                      <a:lnTo>
                        <a:pt x="464401" y="41176"/>
                      </a:lnTo>
                      <a:lnTo>
                        <a:pt x="464726" y="40736"/>
                      </a:lnTo>
                      <a:lnTo>
                        <a:pt x="464986" y="40421"/>
                      </a:lnTo>
                      <a:lnTo>
                        <a:pt x="465517" y="40421"/>
                      </a:lnTo>
                      <a:lnTo>
                        <a:pt x="465896" y="40610"/>
                      </a:lnTo>
                      <a:lnTo>
                        <a:pt x="466464" y="40736"/>
                      </a:lnTo>
                      <a:lnTo>
                        <a:pt x="466724" y="40548"/>
                      </a:lnTo>
                      <a:lnTo>
                        <a:pt x="466789" y="40233"/>
                      </a:lnTo>
                      <a:lnTo>
                        <a:pt x="467319" y="40045"/>
                      </a:lnTo>
                      <a:lnTo>
                        <a:pt x="467384" y="39667"/>
                      </a:lnTo>
                      <a:lnTo>
                        <a:pt x="467384" y="39353"/>
                      </a:lnTo>
                      <a:lnTo>
                        <a:pt x="466854" y="38689"/>
                      </a:lnTo>
                      <a:lnTo>
                        <a:pt x="466134" y="38437"/>
                      </a:lnTo>
                      <a:lnTo>
                        <a:pt x="465490" y="38689"/>
                      </a:lnTo>
                      <a:lnTo>
                        <a:pt x="464922" y="38752"/>
                      </a:lnTo>
                      <a:lnTo>
                        <a:pt x="464792" y="38249"/>
                      </a:lnTo>
                      <a:lnTo>
                        <a:pt x="464987" y="37620"/>
                      </a:lnTo>
                      <a:lnTo>
                        <a:pt x="465312" y="37117"/>
                      </a:lnTo>
                      <a:lnTo>
                        <a:pt x="465442" y="36677"/>
                      </a:lnTo>
                      <a:lnTo>
                        <a:pt x="465768" y="35880"/>
                      </a:lnTo>
                      <a:lnTo>
                        <a:pt x="465573" y="35566"/>
                      </a:lnTo>
                      <a:lnTo>
                        <a:pt x="465573" y="35126"/>
                      </a:lnTo>
                      <a:lnTo>
                        <a:pt x="465952" y="34937"/>
                      </a:lnTo>
                      <a:lnTo>
                        <a:pt x="466277" y="34623"/>
                      </a:lnTo>
                      <a:lnTo>
                        <a:pt x="466277" y="34182"/>
                      </a:lnTo>
                      <a:lnTo>
                        <a:pt x="466146" y="33869"/>
                      </a:lnTo>
                      <a:lnTo>
                        <a:pt x="465767" y="33617"/>
                      </a:lnTo>
                      <a:lnTo>
                        <a:pt x="465237" y="33491"/>
                      </a:lnTo>
                      <a:lnTo>
                        <a:pt x="465562" y="33239"/>
                      </a:lnTo>
                      <a:lnTo>
                        <a:pt x="466093" y="33176"/>
                      </a:lnTo>
                      <a:lnTo>
                        <a:pt x="466661" y="33176"/>
                      </a:lnTo>
                      <a:lnTo>
                        <a:pt x="467229" y="32799"/>
                      </a:lnTo>
                      <a:lnTo>
                        <a:pt x="467164" y="32422"/>
                      </a:lnTo>
                      <a:lnTo>
                        <a:pt x="466904" y="32108"/>
                      </a:lnTo>
                      <a:lnTo>
                        <a:pt x="466774" y="31793"/>
                      </a:lnTo>
                      <a:lnTo>
                        <a:pt x="466709" y="31353"/>
                      </a:lnTo>
                      <a:lnTo>
                        <a:pt x="467163" y="31039"/>
                      </a:lnTo>
                      <a:lnTo>
                        <a:pt x="467618" y="30913"/>
                      </a:lnTo>
                      <a:lnTo>
                        <a:pt x="468148" y="30662"/>
                      </a:lnTo>
                      <a:lnTo>
                        <a:pt x="468678" y="30410"/>
                      </a:lnTo>
                      <a:lnTo>
                        <a:pt x="468418" y="29781"/>
                      </a:lnTo>
                      <a:lnTo>
                        <a:pt x="468093" y="29781"/>
                      </a:lnTo>
                      <a:lnTo>
                        <a:pt x="467298" y="29404"/>
                      </a:lnTo>
                      <a:lnTo>
                        <a:pt x="467103" y="29089"/>
                      </a:lnTo>
                      <a:lnTo>
                        <a:pt x="466973" y="28524"/>
                      </a:lnTo>
                      <a:lnTo>
                        <a:pt x="466443" y="28146"/>
                      </a:lnTo>
                      <a:lnTo>
                        <a:pt x="465874" y="27769"/>
                      </a:lnTo>
                      <a:lnTo>
                        <a:pt x="465679" y="27707"/>
                      </a:lnTo>
                      <a:lnTo>
                        <a:pt x="465614" y="27455"/>
                      </a:lnTo>
                      <a:lnTo>
                        <a:pt x="466069" y="27266"/>
                      </a:lnTo>
                      <a:lnTo>
                        <a:pt x="466864" y="27455"/>
                      </a:lnTo>
                      <a:lnTo>
                        <a:pt x="467189" y="27392"/>
                      </a:lnTo>
                      <a:lnTo>
                        <a:pt x="467384" y="26952"/>
                      </a:lnTo>
                      <a:lnTo>
                        <a:pt x="467189" y="26289"/>
                      </a:lnTo>
                      <a:lnTo>
                        <a:pt x="466994" y="25974"/>
                      </a:lnTo>
                      <a:lnTo>
                        <a:pt x="466994" y="25534"/>
                      </a:lnTo>
                      <a:lnTo>
                        <a:pt x="467448" y="25283"/>
                      </a:lnTo>
                      <a:lnTo>
                        <a:pt x="468092" y="25032"/>
                      </a:lnTo>
                      <a:lnTo>
                        <a:pt x="468622" y="25032"/>
                      </a:lnTo>
                      <a:lnTo>
                        <a:pt x="468817" y="24780"/>
                      </a:lnTo>
                      <a:lnTo>
                        <a:pt x="469012" y="24466"/>
                      </a:lnTo>
                      <a:lnTo>
                        <a:pt x="468817" y="24026"/>
                      </a:lnTo>
                      <a:lnTo>
                        <a:pt x="468363" y="23837"/>
                      </a:lnTo>
                      <a:lnTo>
                        <a:pt x="468103" y="23334"/>
                      </a:lnTo>
                      <a:lnTo>
                        <a:pt x="468103" y="22894"/>
                      </a:lnTo>
                      <a:lnTo>
                        <a:pt x="468671" y="22580"/>
                      </a:lnTo>
                      <a:lnTo>
                        <a:pt x="468996" y="22329"/>
                      </a:lnTo>
                      <a:lnTo>
                        <a:pt x="469451" y="22015"/>
                      </a:lnTo>
                      <a:lnTo>
                        <a:pt x="470170" y="21952"/>
                      </a:lnTo>
                      <a:lnTo>
                        <a:pt x="471079" y="21889"/>
                      </a:lnTo>
                      <a:lnTo>
                        <a:pt x="471723" y="21637"/>
                      </a:lnTo>
                      <a:lnTo>
                        <a:pt x="471983" y="21323"/>
                      </a:lnTo>
                      <a:lnTo>
                        <a:pt x="472513" y="21197"/>
                      </a:lnTo>
                      <a:lnTo>
                        <a:pt x="473422" y="21323"/>
                      </a:lnTo>
                      <a:lnTo>
                        <a:pt x="473952" y="21009"/>
                      </a:lnTo>
                      <a:lnTo>
                        <a:pt x="474212" y="20695"/>
                      </a:lnTo>
                      <a:lnTo>
                        <a:pt x="474473" y="20255"/>
                      </a:lnTo>
                      <a:lnTo>
                        <a:pt x="475003" y="19815"/>
                      </a:lnTo>
                      <a:lnTo>
                        <a:pt x="475722" y="19438"/>
                      </a:lnTo>
                      <a:lnTo>
                        <a:pt x="476290" y="19123"/>
                      </a:lnTo>
                      <a:lnTo>
                        <a:pt x="476745" y="18810"/>
                      </a:lnTo>
                      <a:lnTo>
                        <a:pt x="477313" y="18496"/>
                      </a:lnTo>
                      <a:lnTo>
                        <a:pt x="477843" y="18370"/>
                      </a:lnTo>
                      <a:lnTo>
                        <a:pt x="478297" y="18307"/>
                      </a:lnTo>
                      <a:lnTo>
                        <a:pt x="478941" y="18244"/>
                      </a:lnTo>
                      <a:lnTo>
                        <a:pt x="479202" y="17930"/>
                      </a:lnTo>
                      <a:lnTo>
                        <a:pt x="479266" y="17553"/>
                      </a:lnTo>
                      <a:lnTo>
                        <a:pt x="479461" y="17364"/>
                      </a:lnTo>
                      <a:lnTo>
                        <a:pt x="480105" y="17239"/>
                      </a:lnTo>
                      <a:lnTo>
                        <a:pt x="480484" y="17176"/>
                      </a:lnTo>
                      <a:lnTo>
                        <a:pt x="480744" y="17113"/>
                      </a:lnTo>
                      <a:lnTo>
                        <a:pt x="481274" y="16924"/>
                      </a:lnTo>
                      <a:lnTo>
                        <a:pt x="481274" y="16610"/>
                      </a:lnTo>
                      <a:lnTo>
                        <a:pt x="481144" y="16108"/>
                      </a:lnTo>
                      <a:lnTo>
                        <a:pt x="480689" y="15731"/>
                      </a:lnTo>
                      <a:lnTo>
                        <a:pt x="480689" y="15417"/>
                      </a:lnTo>
                      <a:lnTo>
                        <a:pt x="481144" y="15165"/>
                      </a:lnTo>
                      <a:lnTo>
                        <a:pt x="481523" y="15102"/>
                      </a:lnTo>
                      <a:lnTo>
                        <a:pt x="482091" y="15102"/>
                      </a:lnTo>
                      <a:lnTo>
                        <a:pt x="482659" y="15228"/>
                      </a:lnTo>
                      <a:lnTo>
                        <a:pt x="483378" y="14851"/>
                      </a:lnTo>
                      <a:lnTo>
                        <a:pt x="483509" y="14474"/>
                      </a:lnTo>
                      <a:lnTo>
                        <a:pt x="483704" y="13846"/>
                      </a:lnTo>
                      <a:lnTo>
                        <a:pt x="483899" y="13532"/>
                      </a:lnTo>
                      <a:lnTo>
                        <a:pt x="484429" y="13658"/>
                      </a:lnTo>
                      <a:lnTo>
                        <a:pt x="485073" y="14161"/>
                      </a:lnTo>
                      <a:lnTo>
                        <a:pt x="485073" y="14537"/>
                      </a:lnTo>
                      <a:lnTo>
                        <a:pt x="485452" y="14788"/>
                      </a:lnTo>
                      <a:lnTo>
                        <a:pt x="486285" y="14600"/>
                      </a:lnTo>
                      <a:lnTo>
                        <a:pt x="486929" y="14223"/>
                      </a:lnTo>
                      <a:lnTo>
                        <a:pt x="486994" y="13784"/>
                      </a:lnTo>
                      <a:lnTo>
                        <a:pt x="486994" y="13344"/>
                      </a:lnTo>
                      <a:lnTo>
                        <a:pt x="486668" y="13029"/>
                      </a:lnTo>
                      <a:lnTo>
                        <a:pt x="486668" y="12527"/>
                      </a:lnTo>
                      <a:lnTo>
                        <a:pt x="486798" y="12275"/>
                      </a:lnTo>
                      <a:lnTo>
                        <a:pt x="487253" y="12213"/>
                      </a:lnTo>
                      <a:lnTo>
                        <a:pt x="487783" y="12087"/>
                      </a:lnTo>
                      <a:lnTo>
                        <a:pt x="488162" y="11773"/>
                      </a:lnTo>
                      <a:lnTo>
                        <a:pt x="488357" y="11270"/>
                      </a:lnTo>
                      <a:lnTo>
                        <a:pt x="488736" y="10768"/>
                      </a:lnTo>
                      <a:lnTo>
                        <a:pt x="488866" y="10391"/>
                      </a:lnTo>
                      <a:lnTo>
                        <a:pt x="489191" y="10517"/>
                      </a:lnTo>
                      <a:lnTo>
                        <a:pt x="489645" y="10831"/>
                      </a:lnTo>
                      <a:lnTo>
                        <a:pt x="489645" y="11083"/>
                      </a:lnTo>
                      <a:lnTo>
                        <a:pt x="490100" y="11396"/>
                      </a:lnTo>
                      <a:lnTo>
                        <a:pt x="490554" y="11585"/>
                      </a:lnTo>
                      <a:lnTo>
                        <a:pt x="490879" y="11459"/>
                      </a:lnTo>
                      <a:lnTo>
                        <a:pt x="491010" y="10957"/>
                      </a:lnTo>
                      <a:lnTo>
                        <a:pt x="491140" y="10517"/>
                      </a:lnTo>
                      <a:lnTo>
                        <a:pt x="491465" y="10454"/>
                      </a:lnTo>
                      <a:lnTo>
                        <a:pt x="492108" y="10517"/>
                      </a:lnTo>
                      <a:lnTo>
                        <a:pt x="492368" y="10706"/>
                      </a:lnTo>
                      <a:lnTo>
                        <a:pt x="492823" y="11145"/>
                      </a:lnTo>
                      <a:lnTo>
                        <a:pt x="493353" y="11208"/>
                      </a:lnTo>
                      <a:lnTo>
                        <a:pt x="493732" y="11019"/>
                      </a:lnTo>
                      <a:lnTo>
                        <a:pt x="493862" y="10580"/>
                      </a:lnTo>
                      <a:lnTo>
                        <a:pt x="494057" y="10203"/>
                      </a:lnTo>
                      <a:lnTo>
                        <a:pt x="494382" y="9952"/>
                      </a:lnTo>
                      <a:lnTo>
                        <a:pt x="494761" y="10140"/>
                      </a:lnTo>
                      <a:lnTo>
                        <a:pt x="494761" y="10517"/>
                      </a:lnTo>
                      <a:lnTo>
                        <a:pt x="494435" y="11082"/>
                      </a:lnTo>
                      <a:lnTo>
                        <a:pt x="494814" y="11648"/>
                      </a:lnTo>
                      <a:lnTo>
                        <a:pt x="495382" y="11271"/>
                      </a:lnTo>
                      <a:lnTo>
                        <a:pt x="495761" y="10831"/>
                      </a:lnTo>
                      <a:lnTo>
                        <a:pt x="495826" y="10167"/>
                      </a:lnTo>
                      <a:lnTo>
                        <a:pt x="496022" y="9854"/>
                      </a:lnTo>
                      <a:lnTo>
                        <a:pt x="496400" y="9728"/>
                      </a:lnTo>
                      <a:lnTo>
                        <a:pt x="496779" y="9854"/>
                      </a:lnTo>
                      <a:lnTo>
                        <a:pt x="496779" y="10356"/>
                      </a:lnTo>
                      <a:lnTo>
                        <a:pt x="496844" y="10733"/>
                      </a:lnTo>
                      <a:lnTo>
                        <a:pt x="496974" y="11046"/>
                      </a:lnTo>
                      <a:lnTo>
                        <a:pt x="497429" y="11298"/>
                      </a:lnTo>
                      <a:lnTo>
                        <a:pt x="497559" y="10984"/>
                      </a:lnTo>
                      <a:lnTo>
                        <a:pt x="497624" y="10419"/>
                      </a:lnTo>
                      <a:lnTo>
                        <a:pt x="497688" y="10105"/>
                      </a:lnTo>
                      <a:lnTo>
                        <a:pt x="498219" y="10105"/>
                      </a:lnTo>
                      <a:lnTo>
                        <a:pt x="498749" y="10545"/>
                      </a:lnTo>
                      <a:lnTo>
                        <a:pt x="499009" y="10796"/>
                      </a:lnTo>
                      <a:lnTo>
                        <a:pt x="499388" y="11047"/>
                      </a:lnTo>
                      <a:lnTo>
                        <a:pt x="499918" y="11299"/>
                      </a:lnTo>
                      <a:lnTo>
                        <a:pt x="500372" y="11739"/>
                      </a:lnTo>
                      <a:lnTo>
                        <a:pt x="500372" y="12241"/>
                      </a:lnTo>
                      <a:lnTo>
                        <a:pt x="500751" y="12555"/>
                      </a:lnTo>
                      <a:lnTo>
                        <a:pt x="500946" y="12681"/>
                      </a:lnTo>
                      <a:lnTo>
                        <a:pt x="501476" y="12618"/>
                      </a:lnTo>
                      <a:lnTo>
                        <a:pt x="502044" y="12744"/>
                      </a:lnTo>
                      <a:lnTo>
                        <a:pt x="502369" y="13058"/>
                      </a:lnTo>
                      <a:lnTo>
                        <a:pt x="502434" y="13561"/>
                      </a:lnTo>
                      <a:lnTo>
                        <a:pt x="503078" y="13686"/>
                      </a:lnTo>
                      <a:lnTo>
                        <a:pt x="503722" y="13624"/>
                      </a:lnTo>
                      <a:lnTo>
                        <a:pt x="504366" y="13624"/>
                      </a:lnTo>
                      <a:lnTo>
                        <a:pt x="504934" y="13435"/>
                      </a:lnTo>
                      <a:lnTo>
                        <a:pt x="505654" y="13372"/>
                      </a:lnTo>
                      <a:lnTo>
                        <a:pt x="506297" y="13184"/>
                      </a:lnTo>
                      <a:lnTo>
                        <a:pt x="507282" y="12555"/>
                      </a:lnTo>
                      <a:lnTo>
                        <a:pt x="507926" y="12178"/>
                      </a:lnTo>
                      <a:lnTo>
                        <a:pt x="508380" y="12242"/>
                      </a:lnTo>
                      <a:lnTo>
                        <a:pt x="508706" y="12493"/>
                      </a:lnTo>
                      <a:lnTo>
                        <a:pt x="509031" y="12556"/>
                      </a:lnTo>
                      <a:lnTo>
                        <a:pt x="509599" y="12619"/>
                      </a:lnTo>
                      <a:lnTo>
                        <a:pt x="509794" y="12430"/>
                      </a:lnTo>
                      <a:lnTo>
                        <a:pt x="509729" y="12116"/>
                      </a:lnTo>
                      <a:lnTo>
                        <a:pt x="510107" y="11802"/>
                      </a:lnTo>
                      <a:lnTo>
                        <a:pt x="510751" y="11990"/>
                      </a:lnTo>
                      <a:lnTo>
                        <a:pt x="510947" y="12619"/>
                      </a:lnTo>
                      <a:lnTo>
                        <a:pt x="511207" y="12996"/>
                      </a:lnTo>
                      <a:lnTo>
                        <a:pt x="511532" y="13247"/>
                      </a:lnTo>
                      <a:lnTo>
                        <a:pt x="512251" y="13247"/>
                      </a:lnTo>
                      <a:lnTo>
                        <a:pt x="512446" y="13121"/>
                      </a:lnTo>
                      <a:lnTo>
                        <a:pt x="512641" y="12869"/>
                      </a:lnTo>
                      <a:lnTo>
                        <a:pt x="512641" y="12241"/>
                      </a:lnTo>
                      <a:lnTo>
                        <a:pt x="512641" y="11865"/>
                      </a:lnTo>
                      <a:lnTo>
                        <a:pt x="512902" y="11676"/>
                      </a:lnTo>
                      <a:lnTo>
                        <a:pt x="513161" y="11613"/>
                      </a:lnTo>
                      <a:lnTo>
                        <a:pt x="513957" y="11613"/>
                      </a:lnTo>
                      <a:lnTo>
                        <a:pt x="514487" y="11487"/>
                      </a:lnTo>
                      <a:lnTo>
                        <a:pt x="514552" y="11173"/>
                      </a:lnTo>
                      <a:lnTo>
                        <a:pt x="515120" y="11110"/>
                      </a:lnTo>
                      <a:lnTo>
                        <a:pt x="515499" y="11299"/>
                      </a:lnTo>
                      <a:lnTo>
                        <a:pt x="515877" y="11550"/>
                      </a:lnTo>
                      <a:lnTo>
                        <a:pt x="516408" y="11487"/>
                      </a:lnTo>
                      <a:lnTo>
                        <a:pt x="516538" y="11173"/>
                      </a:lnTo>
                      <a:lnTo>
                        <a:pt x="516733" y="10921"/>
                      </a:lnTo>
                      <a:lnTo>
                        <a:pt x="516863" y="10481"/>
                      </a:lnTo>
                      <a:lnTo>
                        <a:pt x="516863" y="10104"/>
                      </a:lnTo>
                      <a:lnTo>
                        <a:pt x="517242" y="10168"/>
                      </a:lnTo>
                      <a:lnTo>
                        <a:pt x="517696" y="10356"/>
                      </a:lnTo>
                      <a:lnTo>
                        <a:pt x="517956" y="10670"/>
                      </a:lnTo>
                      <a:lnTo>
                        <a:pt x="518281" y="10858"/>
                      </a:lnTo>
                      <a:lnTo>
                        <a:pt x="518541" y="10796"/>
                      </a:lnTo>
                      <a:lnTo>
                        <a:pt x="518736" y="10419"/>
                      </a:lnTo>
                      <a:lnTo>
                        <a:pt x="518736" y="10042"/>
                      </a:lnTo>
                      <a:lnTo>
                        <a:pt x="518931" y="9665"/>
                      </a:lnTo>
                      <a:lnTo>
                        <a:pt x="518931" y="9225"/>
                      </a:lnTo>
                      <a:lnTo>
                        <a:pt x="519310" y="9037"/>
                      </a:lnTo>
                      <a:lnTo>
                        <a:pt x="519689" y="8660"/>
                      </a:lnTo>
                      <a:lnTo>
                        <a:pt x="520144" y="8597"/>
                      </a:lnTo>
                      <a:lnTo>
                        <a:pt x="520468" y="9037"/>
                      </a:lnTo>
                      <a:lnTo>
                        <a:pt x="520847" y="9539"/>
                      </a:lnTo>
                      <a:lnTo>
                        <a:pt x="520847" y="9791"/>
                      </a:lnTo>
                      <a:lnTo>
                        <a:pt x="520912" y="10419"/>
                      </a:lnTo>
                      <a:lnTo>
                        <a:pt x="521238" y="10985"/>
                      </a:lnTo>
                      <a:lnTo>
                        <a:pt x="521238" y="11550"/>
                      </a:lnTo>
                      <a:lnTo>
                        <a:pt x="521107" y="12346"/>
                      </a:lnTo>
                      <a:lnTo>
                        <a:pt x="520912" y="12849"/>
                      </a:lnTo>
                      <a:lnTo>
                        <a:pt x="520782" y="13352"/>
                      </a:lnTo>
                      <a:lnTo>
                        <a:pt x="521237" y="13854"/>
                      </a:lnTo>
                      <a:lnTo>
                        <a:pt x="521767" y="14042"/>
                      </a:lnTo>
                      <a:lnTo>
                        <a:pt x="522297" y="14042"/>
                      </a:lnTo>
                      <a:lnTo>
                        <a:pt x="522676" y="14042"/>
                      </a:lnTo>
                      <a:lnTo>
                        <a:pt x="523001" y="14042"/>
                      </a:lnTo>
                      <a:lnTo>
                        <a:pt x="523380" y="14357"/>
                      </a:lnTo>
                      <a:lnTo>
                        <a:pt x="523314" y="14734"/>
                      </a:lnTo>
                      <a:lnTo>
                        <a:pt x="523119" y="15361"/>
                      </a:lnTo>
                      <a:lnTo>
                        <a:pt x="523380" y="15864"/>
                      </a:lnTo>
                      <a:lnTo>
                        <a:pt x="523910" y="16053"/>
                      </a:lnTo>
                      <a:lnTo>
                        <a:pt x="524364" y="15801"/>
                      </a:lnTo>
                      <a:lnTo>
                        <a:pt x="524624" y="15424"/>
                      </a:lnTo>
                      <a:lnTo>
                        <a:pt x="525079" y="15173"/>
                      </a:lnTo>
                      <a:lnTo>
                        <a:pt x="525609" y="14984"/>
                      </a:lnTo>
                      <a:lnTo>
                        <a:pt x="526063" y="14984"/>
                      </a:lnTo>
                      <a:lnTo>
                        <a:pt x="526063" y="15424"/>
                      </a:lnTo>
                      <a:lnTo>
                        <a:pt x="526063" y="15864"/>
                      </a:lnTo>
                      <a:lnTo>
                        <a:pt x="525738" y="16304"/>
                      </a:lnTo>
                      <a:lnTo>
                        <a:pt x="525208" y="16618"/>
                      </a:lnTo>
                      <a:lnTo>
                        <a:pt x="525273" y="17282"/>
                      </a:lnTo>
                      <a:lnTo>
                        <a:pt x="525533" y="17596"/>
                      </a:lnTo>
                      <a:lnTo>
                        <a:pt x="526177" y="17407"/>
                      </a:lnTo>
                      <a:lnTo>
                        <a:pt x="526632" y="17282"/>
                      </a:lnTo>
                      <a:lnTo>
                        <a:pt x="527351" y="17407"/>
                      </a:lnTo>
                      <a:lnTo>
                        <a:pt x="527919" y="17784"/>
                      </a:lnTo>
                      <a:lnTo>
                        <a:pt x="528487" y="18098"/>
                      </a:lnTo>
                      <a:lnTo>
                        <a:pt x="528487" y="18413"/>
                      </a:lnTo>
                      <a:lnTo>
                        <a:pt x="528292" y="18727"/>
                      </a:lnTo>
                      <a:lnTo>
                        <a:pt x="528162" y="19104"/>
                      </a:lnTo>
                      <a:lnTo>
                        <a:pt x="528422" y="19481"/>
                      </a:lnTo>
                      <a:lnTo>
                        <a:pt x="528877" y="19481"/>
                      </a:lnTo>
                      <a:lnTo>
                        <a:pt x="529137" y="19355"/>
                      </a:lnTo>
                      <a:lnTo>
                        <a:pt x="529332" y="18853"/>
                      </a:lnTo>
                      <a:lnTo>
                        <a:pt x="529332" y="18476"/>
                      </a:lnTo>
                      <a:lnTo>
                        <a:pt x="529397" y="18287"/>
                      </a:lnTo>
                      <a:lnTo>
                        <a:pt x="529776" y="18539"/>
                      </a:lnTo>
                      <a:lnTo>
                        <a:pt x="530101" y="18853"/>
                      </a:lnTo>
                      <a:lnTo>
                        <a:pt x="530296" y="19167"/>
                      </a:lnTo>
                      <a:lnTo>
                        <a:pt x="530675" y="19355"/>
                      </a:lnTo>
                      <a:lnTo>
                        <a:pt x="531054" y="19355"/>
                      </a:lnTo>
                      <a:lnTo>
                        <a:pt x="531379" y="18978"/>
                      </a:lnTo>
                      <a:lnTo>
                        <a:pt x="531704" y="18978"/>
                      </a:lnTo>
                      <a:lnTo>
                        <a:pt x="532029" y="19355"/>
                      </a:lnTo>
                      <a:lnTo>
                        <a:pt x="532289" y="19670"/>
                      </a:lnTo>
                      <a:lnTo>
                        <a:pt x="532933" y="19858"/>
                      </a:lnTo>
                      <a:lnTo>
                        <a:pt x="533501" y="20110"/>
                      </a:lnTo>
                      <a:lnTo>
                        <a:pt x="534069" y="20549"/>
                      </a:lnTo>
                      <a:lnTo>
                        <a:pt x="534599" y="21052"/>
                      </a:lnTo>
                      <a:lnTo>
                        <a:pt x="534599" y="21366"/>
                      </a:lnTo>
                      <a:lnTo>
                        <a:pt x="534534" y="21743"/>
                      </a:lnTo>
                      <a:lnTo>
                        <a:pt x="534599" y="22057"/>
                      </a:lnTo>
                      <a:lnTo>
                        <a:pt x="534924" y="22497"/>
                      </a:lnTo>
                      <a:lnTo>
                        <a:pt x="535249" y="22686"/>
                      </a:lnTo>
                      <a:lnTo>
                        <a:pt x="535628" y="22623"/>
                      </a:lnTo>
                      <a:lnTo>
                        <a:pt x="535953" y="22497"/>
                      </a:lnTo>
                      <a:lnTo>
                        <a:pt x="536278" y="21995"/>
                      </a:lnTo>
                      <a:lnTo>
                        <a:pt x="536538" y="21743"/>
                      </a:lnTo>
                      <a:lnTo>
                        <a:pt x="537106" y="21366"/>
                      </a:lnTo>
                      <a:lnTo>
                        <a:pt x="537675" y="21115"/>
                      </a:lnTo>
                      <a:lnTo>
                        <a:pt x="538318" y="20800"/>
                      </a:lnTo>
                      <a:lnTo>
                        <a:pt x="538697" y="20737"/>
                      </a:lnTo>
                      <a:lnTo>
                        <a:pt x="538697" y="20423"/>
                      </a:lnTo>
                      <a:lnTo>
                        <a:pt x="538828" y="20047"/>
                      </a:lnTo>
                      <a:lnTo>
                        <a:pt x="539087" y="19858"/>
                      </a:lnTo>
                      <a:lnTo>
                        <a:pt x="539282" y="19858"/>
                      </a:lnTo>
                      <a:lnTo>
                        <a:pt x="539661" y="20172"/>
                      </a:lnTo>
                      <a:lnTo>
                        <a:pt x="539987" y="20612"/>
                      </a:lnTo>
                      <a:lnTo>
                        <a:pt x="540365" y="20801"/>
                      </a:lnTo>
                      <a:lnTo>
                        <a:pt x="540896" y="20612"/>
                      </a:lnTo>
                      <a:lnTo>
                        <a:pt x="540960" y="20361"/>
                      </a:lnTo>
                      <a:lnTo>
                        <a:pt x="541091" y="19984"/>
                      </a:lnTo>
                      <a:lnTo>
                        <a:pt x="541350" y="19921"/>
                      </a:lnTo>
                      <a:lnTo>
                        <a:pt x="541805" y="19984"/>
                      </a:lnTo>
                      <a:lnTo>
                        <a:pt x="542259" y="20235"/>
                      </a:lnTo>
                      <a:lnTo>
                        <a:pt x="542638" y="20110"/>
                      </a:lnTo>
                      <a:lnTo>
                        <a:pt x="542638" y="19796"/>
                      </a:lnTo>
                      <a:lnTo>
                        <a:pt x="542573" y="19356"/>
                      </a:lnTo>
                      <a:lnTo>
                        <a:pt x="542508" y="18916"/>
                      </a:lnTo>
                      <a:lnTo>
                        <a:pt x="542638" y="18287"/>
                      </a:lnTo>
                      <a:lnTo>
                        <a:pt x="542963" y="18036"/>
                      </a:lnTo>
                      <a:lnTo>
                        <a:pt x="543418" y="18036"/>
                      </a:lnTo>
                      <a:lnTo>
                        <a:pt x="543948" y="18413"/>
                      </a:lnTo>
                      <a:lnTo>
                        <a:pt x="544208" y="18727"/>
                      </a:lnTo>
                      <a:lnTo>
                        <a:pt x="544738" y="18853"/>
                      </a:lnTo>
                      <a:lnTo>
                        <a:pt x="545117" y="18790"/>
                      </a:lnTo>
                      <a:lnTo>
                        <a:pt x="545496" y="18477"/>
                      </a:lnTo>
                      <a:lnTo>
                        <a:pt x="545625" y="18037"/>
                      </a:lnTo>
                      <a:lnTo>
                        <a:pt x="546004" y="17722"/>
                      </a:lnTo>
                      <a:lnTo>
                        <a:pt x="546329" y="17660"/>
                      </a:lnTo>
                      <a:lnTo>
                        <a:pt x="546655" y="17848"/>
                      </a:lnTo>
                      <a:lnTo>
                        <a:pt x="546785" y="18099"/>
                      </a:lnTo>
                      <a:lnTo>
                        <a:pt x="546980" y="18413"/>
                      </a:lnTo>
                      <a:lnTo>
                        <a:pt x="547359" y="18790"/>
                      </a:lnTo>
                      <a:lnTo>
                        <a:pt x="547737" y="18979"/>
                      </a:lnTo>
                      <a:lnTo>
                        <a:pt x="548062" y="19293"/>
                      </a:lnTo>
                      <a:lnTo>
                        <a:pt x="548127" y="19670"/>
                      </a:lnTo>
                      <a:lnTo>
                        <a:pt x="548127" y="20110"/>
                      </a:lnTo>
                      <a:lnTo>
                        <a:pt x="548388" y="20549"/>
                      </a:lnTo>
                      <a:lnTo>
                        <a:pt x="548842" y="20989"/>
                      </a:lnTo>
                      <a:lnTo>
                        <a:pt x="549410" y="20927"/>
                      </a:lnTo>
                      <a:lnTo>
                        <a:pt x="550054" y="21052"/>
                      </a:lnTo>
                      <a:lnTo>
                        <a:pt x="550379" y="21241"/>
                      </a:lnTo>
                      <a:lnTo>
                        <a:pt x="550379" y="21429"/>
                      </a:lnTo>
                      <a:lnTo>
                        <a:pt x="550249" y="21681"/>
                      </a:lnTo>
                      <a:lnTo>
                        <a:pt x="549924" y="21932"/>
                      </a:lnTo>
                      <a:lnTo>
                        <a:pt x="549794" y="22246"/>
                      </a:lnTo>
                      <a:lnTo>
                        <a:pt x="550054" y="22561"/>
                      </a:lnTo>
                      <a:lnTo>
                        <a:pt x="550433" y="22749"/>
                      </a:lnTo>
                      <a:lnTo>
                        <a:pt x="550963" y="22686"/>
                      </a:lnTo>
                      <a:lnTo>
                        <a:pt x="551288" y="22246"/>
                      </a:lnTo>
                      <a:lnTo>
                        <a:pt x="551856" y="21052"/>
                      </a:lnTo>
                      <a:lnTo>
                        <a:pt x="552235" y="20549"/>
                      </a:lnTo>
                      <a:lnTo>
                        <a:pt x="552803" y="20234"/>
                      </a:lnTo>
                      <a:lnTo>
                        <a:pt x="553258" y="20171"/>
                      </a:lnTo>
                      <a:lnTo>
                        <a:pt x="553582" y="20171"/>
                      </a:lnTo>
                      <a:lnTo>
                        <a:pt x="553961" y="20486"/>
                      </a:lnTo>
                      <a:lnTo>
                        <a:pt x="554340" y="20863"/>
                      </a:lnTo>
                      <a:lnTo>
                        <a:pt x="554870" y="21303"/>
                      </a:lnTo>
                      <a:lnTo>
                        <a:pt x="555325" y="21365"/>
                      </a:lnTo>
                      <a:lnTo>
                        <a:pt x="555520" y="20988"/>
                      </a:lnTo>
                      <a:lnTo>
                        <a:pt x="555520" y="20611"/>
                      </a:lnTo>
                      <a:lnTo>
                        <a:pt x="555260" y="20171"/>
                      </a:lnTo>
                      <a:lnTo>
                        <a:pt x="555455" y="19857"/>
                      </a:lnTo>
                      <a:lnTo>
                        <a:pt x="555834" y="19794"/>
                      </a:lnTo>
                      <a:lnTo>
                        <a:pt x="556288" y="19857"/>
                      </a:lnTo>
                      <a:lnTo>
                        <a:pt x="556667" y="20171"/>
                      </a:lnTo>
                      <a:lnTo>
                        <a:pt x="557046" y="20359"/>
                      </a:lnTo>
                      <a:lnTo>
                        <a:pt x="557424" y="20234"/>
                      </a:lnTo>
                      <a:lnTo>
                        <a:pt x="558144" y="19668"/>
                      </a:lnTo>
                      <a:lnTo>
                        <a:pt x="558977" y="19794"/>
                      </a:lnTo>
                      <a:lnTo>
                        <a:pt x="559237" y="19417"/>
                      </a:lnTo>
                      <a:lnTo>
                        <a:pt x="559172" y="19102"/>
                      </a:lnTo>
                      <a:lnTo>
                        <a:pt x="558977" y="18788"/>
                      </a:lnTo>
                      <a:lnTo>
                        <a:pt x="559107" y="18475"/>
                      </a:lnTo>
                      <a:lnTo>
                        <a:pt x="559675" y="18349"/>
                      </a:lnTo>
                      <a:lnTo>
                        <a:pt x="560130" y="18034"/>
                      </a:lnTo>
                      <a:lnTo>
                        <a:pt x="560194" y="17595"/>
                      </a:lnTo>
                      <a:lnTo>
                        <a:pt x="560520" y="17029"/>
                      </a:lnTo>
                      <a:lnTo>
                        <a:pt x="560650" y="16841"/>
                      </a:lnTo>
                      <a:lnTo>
                        <a:pt x="561104" y="16777"/>
                      </a:lnTo>
                      <a:lnTo>
                        <a:pt x="561483" y="16777"/>
                      </a:lnTo>
                      <a:lnTo>
                        <a:pt x="561678" y="17217"/>
                      </a:lnTo>
                      <a:lnTo>
                        <a:pt x="562057" y="17154"/>
                      </a:lnTo>
                      <a:lnTo>
                        <a:pt x="562436" y="16840"/>
                      </a:lnTo>
                      <a:lnTo>
                        <a:pt x="562306" y="16275"/>
                      </a:lnTo>
                      <a:lnTo>
                        <a:pt x="562436" y="15611"/>
                      </a:lnTo>
                      <a:lnTo>
                        <a:pt x="562436" y="15109"/>
                      </a:lnTo>
                      <a:lnTo>
                        <a:pt x="562815" y="14732"/>
                      </a:lnTo>
                      <a:lnTo>
                        <a:pt x="563534" y="14480"/>
                      </a:lnTo>
                      <a:lnTo>
                        <a:pt x="563859" y="14167"/>
                      </a:lnTo>
                      <a:lnTo>
                        <a:pt x="563729" y="13664"/>
                      </a:lnTo>
                      <a:lnTo>
                        <a:pt x="563664" y="13161"/>
                      </a:lnTo>
                      <a:lnTo>
                        <a:pt x="563469" y="12658"/>
                      </a:lnTo>
                      <a:lnTo>
                        <a:pt x="563144" y="12281"/>
                      </a:lnTo>
                      <a:lnTo>
                        <a:pt x="563079" y="11842"/>
                      </a:lnTo>
                      <a:lnTo>
                        <a:pt x="563339" y="11465"/>
                      </a:lnTo>
                      <a:lnTo>
                        <a:pt x="563339" y="10900"/>
                      </a:lnTo>
                      <a:lnTo>
                        <a:pt x="563079" y="10523"/>
                      </a:lnTo>
                      <a:lnTo>
                        <a:pt x="562753" y="10083"/>
                      </a:lnTo>
                      <a:lnTo>
                        <a:pt x="562494" y="9895"/>
                      </a:lnTo>
                      <a:lnTo>
                        <a:pt x="562559" y="9581"/>
                      </a:lnTo>
                      <a:lnTo>
                        <a:pt x="563013" y="9078"/>
                      </a:lnTo>
                      <a:lnTo>
                        <a:pt x="563468" y="8827"/>
                      </a:lnTo>
                      <a:lnTo>
                        <a:pt x="563998" y="8827"/>
                      </a:lnTo>
                      <a:lnTo>
                        <a:pt x="564528" y="8764"/>
                      </a:lnTo>
                      <a:lnTo>
                        <a:pt x="564982" y="8450"/>
                      </a:lnTo>
                      <a:lnTo>
                        <a:pt x="565178" y="7947"/>
                      </a:lnTo>
                      <a:lnTo>
                        <a:pt x="565632" y="7822"/>
                      </a:lnTo>
                      <a:lnTo>
                        <a:pt x="566162" y="7947"/>
                      </a:lnTo>
                      <a:lnTo>
                        <a:pt x="566357" y="7884"/>
                      </a:lnTo>
                      <a:lnTo>
                        <a:pt x="566736" y="7570"/>
                      </a:lnTo>
                      <a:lnTo>
                        <a:pt x="566931" y="7193"/>
                      </a:lnTo>
                      <a:lnTo>
                        <a:pt x="566931" y="6816"/>
                      </a:lnTo>
                      <a:lnTo>
                        <a:pt x="567126" y="6377"/>
                      </a:lnTo>
                      <a:lnTo>
                        <a:pt x="567191" y="6189"/>
                      </a:lnTo>
                      <a:lnTo>
                        <a:pt x="567646" y="6377"/>
                      </a:lnTo>
                      <a:lnTo>
                        <a:pt x="568025" y="6691"/>
                      </a:lnTo>
                      <a:lnTo>
                        <a:pt x="568479" y="7193"/>
                      </a:lnTo>
                      <a:lnTo>
                        <a:pt x="569009" y="7068"/>
                      </a:lnTo>
                      <a:lnTo>
                        <a:pt x="569139" y="6628"/>
                      </a:lnTo>
                      <a:lnTo>
                        <a:pt x="569139" y="6063"/>
                      </a:lnTo>
                      <a:lnTo>
                        <a:pt x="569400" y="5435"/>
                      </a:lnTo>
                      <a:lnTo>
                        <a:pt x="569595" y="4996"/>
                      </a:lnTo>
                      <a:lnTo>
                        <a:pt x="569973" y="4619"/>
                      </a:lnTo>
                      <a:lnTo>
                        <a:pt x="570352" y="4807"/>
                      </a:lnTo>
                      <a:lnTo>
                        <a:pt x="570613" y="5059"/>
                      </a:lnTo>
                      <a:lnTo>
                        <a:pt x="571408" y="5121"/>
                      </a:lnTo>
                      <a:lnTo>
                        <a:pt x="571786" y="4619"/>
                      </a:lnTo>
                      <a:lnTo>
                        <a:pt x="572241" y="3991"/>
                      </a:lnTo>
                      <a:lnTo>
                        <a:pt x="572501" y="3551"/>
                      </a:lnTo>
                      <a:lnTo>
                        <a:pt x="572826" y="3174"/>
                      </a:lnTo>
                      <a:lnTo>
                        <a:pt x="572762" y="2798"/>
                      </a:lnTo>
                      <a:lnTo>
                        <a:pt x="572383" y="2484"/>
                      </a:lnTo>
                      <a:lnTo>
                        <a:pt x="572122" y="2044"/>
                      </a:lnTo>
                      <a:lnTo>
                        <a:pt x="571992" y="1668"/>
                      </a:lnTo>
                      <a:lnTo>
                        <a:pt x="572318" y="1417"/>
                      </a:lnTo>
                      <a:lnTo>
                        <a:pt x="572961" y="1479"/>
                      </a:lnTo>
                      <a:lnTo>
                        <a:pt x="573530" y="1605"/>
                      </a:lnTo>
                      <a:lnTo>
                        <a:pt x="573660" y="1856"/>
                      </a:lnTo>
                      <a:lnTo>
                        <a:pt x="573855" y="2170"/>
                      </a:lnTo>
                      <a:lnTo>
                        <a:pt x="574234" y="2422"/>
                      </a:lnTo>
                      <a:lnTo>
                        <a:pt x="574559" y="2296"/>
                      </a:lnTo>
                      <a:lnTo>
                        <a:pt x="574688" y="1633"/>
                      </a:lnTo>
                      <a:lnTo>
                        <a:pt x="574688" y="1193"/>
                      </a:lnTo>
                      <a:lnTo>
                        <a:pt x="574493" y="816"/>
                      </a:lnTo>
                      <a:lnTo>
                        <a:pt x="574688" y="628"/>
                      </a:lnTo>
                      <a:lnTo>
                        <a:pt x="575219" y="690"/>
                      </a:lnTo>
                      <a:lnTo>
                        <a:pt x="575863" y="1130"/>
                      </a:lnTo>
                      <a:lnTo>
                        <a:pt x="576317" y="1193"/>
                      </a:lnTo>
                      <a:lnTo>
                        <a:pt x="576512" y="754"/>
                      </a:lnTo>
                      <a:lnTo>
                        <a:pt x="577421" y="440"/>
                      </a:lnTo>
                      <a:lnTo>
                        <a:pt x="578216" y="942"/>
                      </a:lnTo>
                      <a:lnTo>
                        <a:pt x="578784" y="628"/>
                      </a:lnTo>
                      <a:lnTo>
                        <a:pt x="579428" y="1005"/>
                      </a:lnTo>
                      <a:lnTo>
                        <a:pt x="579958" y="1068"/>
                      </a:lnTo>
                      <a:lnTo>
                        <a:pt x="580088" y="754"/>
                      </a:lnTo>
                      <a:lnTo>
                        <a:pt x="580088" y="314"/>
                      </a:lnTo>
                      <a:lnTo>
                        <a:pt x="580283" y="0"/>
                      </a:lnTo>
                      <a:lnTo>
                        <a:pt x="581003" y="377"/>
                      </a:lnTo>
                      <a:lnTo>
                        <a:pt x="581308" y="569"/>
                      </a:lnTo>
                      <a:lnTo>
                        <a:pt x="581683" y="800"/>
                      </a:lnTo>
                      <a:lnTo>
                        <a:pt x="624185" y="45565"/>
                      </a:lnTo>
                      <a:lnTo>
                        <a:pt x="649468" y="71452"/>
                      </a:lnTo>
                      <a:lnTo>
                        <a:pt x="638845" y="94956"/>
                      </a:lnTo>
                      <a:lnTo>
                        <a:pt x="594594" y="116230"/>
                      </a:lnTo>
                      <a:lnTo>
                        <a:pt x="594882" y="126370"/>
                      </a:lnTo>
                      <a:lnTo>
                        <a:pt x="599839" y="124711"/>
                      </a:lnTo>
                      <a:lnTo>
                        <a:pt x="613181" y="147777"/>
                      </a:lnTo>
                      <a:lnTo>
                        <a:pt x="591939" y="168375"/>
                      </a:lnTo>
                      <a:lnTo>
                        <a:pt x="596408" y="173750"/>
                      </a:lnTo>
                      <a:lnTo>
                        <a:pt x="564649" y="212516"/>
                      </a:lnTo>
                      <a:lnTo>
                        <a:pt x="573564" y="222092"/>
                      </a:lnTo>
                      <a:lnTo>
                        <a:pt x="585728" y="226604"/>
                      </a:lnTo>
                      <a:lnTo>
                        <a:pt x="600396" y="214507"/>
                      </a:lnTo>
                      <a:lnTo>
                        <a:pt x="614238" y="220877"/>
                      </a:lnTo>
                      <a:lnTo>
                        <a:pt x="614420" y="221674"/>
                      </a:lnTo>
                      <a:lnTo>
                        <a:pt x="614160" y="222117"/>
                      </a:lnTo>
                      <a:lnTo>
                        <a:pt x="613965" y="222561"/>
                      </a:lnTo>
                      <a:lnTo>
                        <a:pt x="613835" y="223131"/>
                      </a:lnTo>
                      <a:lnTo>
                        <a:pt x="613575" y="223574"/>
                      </a:lnTo>
                      <a:lnTo>
                        <a:pt x="613640" y="224081"/>
                      </a:lnTo>
                      <a:lnTo>
                        <a:pt x="613965" y="224271"/>
                      </a:lnTo>
                      <a:lnTo>
                        <a:pt x="614344" y="224271"/>
                      </a:lnTo>
                      <a:lnTo>
                        <a:pt x="614669" y="223955"/>
                      </a:lnTo>
                      <a:lnTo>
                        <a:pt x="615048" y="223638"/>
                      </a:lnTo>
                      <a:lnTo>
                        <a:pt x="615373" y="223258"/>
                      </a:lnTo>
                      <a:lnTo>
                        <a:pt x="616017" y="223258"/>
                      </a:lnTo>
                      <a:lnTo>
                        <a:pt x="616471" y="223764"/>
                      </a:lnTo>
                      <a:lnTo>
                        <a:pt x="616601" y="224398"/>
                      </a:lnTo>
                      <a:lnTo>
                        <a:pt x="616601" y="224714"/>
                      </a:lnTo>
                      <a:lnTo>
                        <a:pt x="616222" y="225095"/>
                      </a:lnTo>
                      <a:lnTo>
                        <a:pt x="615692" y="225475"/>
                      </a:lnTo>
                      <a:lnTo>
                        <a:pt x="615692" y="225856"/>
                      </a:lnTo>
                      <a:lnTo>
                        <a:pt x="616222" y="225792"/>
                      </a:lnTo>
                      <a:lnTo>
                        <a:pt x="616352" y="226108"/>
                      </a:lnTo>
                      <a:lnTo>
                        <a:pt x="616157" y="226489"/>
                      </a:lnTo>
                      <a:lnTo>
                        <a:pt x="615832" y="226552"/>
                      </a:lnTo>
                      <a:lnTo>
                        <a:pt x="615962" y="226869"/>
                      </a:lnTo>
                      <a:lnTo>
                        <a:pt x="616287" y="226806"/>
                      </a:lnTo>
                      <a:lnTo>
                        <a:pt x="616742" y="226742"/>
                      </a:lnTo>
                      <a:lnTo>
                        <a:pt x="617196" y="226932"/>
                      </a:lnTo>
                      <a:lnTo>
                        <a:pt x="617326" y="227249"/>
                      </a:lnTo>
                      <a:lnTo>
                        <a:pt x="617521" y="227692"/>
                      </a:lnTo>
                      <a:lnTo>
                        <a:pt x="618089" y="228009"/>
                      </a:lnTo>
                      <a:lnTo>
                        <a:pt x="618468" y="227946"/>
                      </a:lnTo>
                      <a:lnTo>
                        <a:pt x="618998" y="227565"/>
                      </a:lnTo>
                      <a:lnTo>
                        <a:pt x="619528" y="227376"/>
                      </a:lnTo>
                      <a:lnTo>
                        <a:pt x="619983" y="227312"/>
                      </a:lnTo>
                      <a:lnTo>
                        <a:pt x="620437" y="227376"/>
                      </a:lnTo>
                      <a:lnTo>
                        <a:pt x="620762" y="227946"/>
                      </a:lnTo>
                      <a:lnTo>
                        <a:pt x="620957" y="228453"/>
                      </a:lnTo>
                      <a:lnTo>
                        <a:pt x="621087" y="229086"/>
                      </a:lnTo>
                      <a:lnTo>
                        <a:pt x="621152" y="229720"/>
                      </a:lnTo>
                      <a:lnTo>
                        <a:pt x="621152" y="230450"/>
                      </a:lnTo>
                      <a:lnTo>
                        <a:pt x="620957" y="231084"/>
                      </a:lnTo>
                      <a:lnTo>
                        <a:pt x="620828" y="231591"/>
                      </a:lnTo>
                      <a:lnTo>
                        <a:pt x="620503" y="231717"/>
                      </a:lnTo>
                      <a:lnTo>
                        <a:pt x="619972" y="231591"/>
                      </a:lnTo>
                      <a:lnTo>
                        <a:pt x="619328" y="231401"/>
                      </a:lnTo>
                      <a:lnTo>
                        <a:pt x="618874" y="231338"/>
                      </a:lnTo>
                      <a:lnTo>
                        <a:pt x="618306" y="231274"/>
                      </a:lnTo>
                      <a:lnTo>
                        <a:pt x="617776" y="231528"/>
                      </a:lnTo>
                      <a:lnTo>
                        <a:pt x="617450" y="231908"/>
                      </a:lnTo>
                      <a:lnTo>
                        <a:pt x="617191" y="232352"/>
                      </a:lnTo>
                      <a:lnTo>
                        <a:pt x="617386" y="232985"/>
                      </a:lnTo>
                      <a:lnTo>
                        <a:pt x="617840" y="233302"/>
                      </a:lnTo>
                      <a:lnTo>
                        <a:pt x="618484" y="233302"/>
                      </a:lnTo>
                      <a:lnTo>
                        <a:pt x="619014" y="233176"/>
                      </a:lnTo>
                      <a:lnTo>
                        <a:pt x="619393" y="233049"/>
                      </a:lnTo>
                      <a:lnTo>
                        <a:pt x="619961" y="233238"/>
                      </a:lnTo>
                      <a:lnTo>
                        <a:pt x="620221" y="233492"/>
                      </a:lnTo>
                      <a:lnTo>
                        <a:pt x="620091" y="233935"/>
                      </a:lnTo>
                      <a:lnTo>
                        <a:pt x="619961" y="234189"/>
                      </a:lnTo>
                      <a:lnTo>
                        <a:pt x="619961" y="234570"/>
                      </a:lnTo>
                      <a:lnTo>
                        <a:pt x="620026" y="235076"/>
                      </a:lnTo>
                      <a:lnTo>
                        <a:pt x="620221" y="235520"/>
                      </a:lnTo>
                      <a:lnTo>
                        <a:pt x="620600" y="235900"/>
                      </a:lnTo>
                      <a:lnTo>
                        <a:pt x="620925" y="236217"/>
                      </a:lnTo>
                      <a:lnTo>
                        <a:pt x="620990" y="236534"/>
                      </a:lnTo>
                      <a:lnTo>
                        <a:pt x="620860" y="236851"/>
                      </a:lnTo>
                      <a:lnTo>
                        <a:pt x="620600" y="237294"/>
                      </a:lnTo>
                      <a:lnTo>
                        <a:pt x="620032" y="237738"/>
                      </a:lnTo>
                      <a:lnTo>
                        <a:pt x="619707" y="238119"/>
                      </a:lnTo>
                      <a:lnTo>
                        <a:pt x="619398" y="238543"/>
                      </a:lnTo>
                      <a:lnTo>
                        <a:pt x="619398" y="239114"/>
                      </a:lnTo>
                      <a:lnTo>
                        <a:pt x="619929" y="239558"/>
                      </a:lnTo>
                      <a:lnTo>
                        <a:pt x="620572" y="239748"/>
                      </a:lnTo>
                      <a:lnTo>
                        <a:pt x="621103" y="239938"/>
                      </a:lnTo>
                      <a:lnTo>
                        <a:pt x="621746" y="240191"/>
                      </a:lnTo>
                      <a:lnTo>
                        <a:pt x="622315" y="240572"/>
                      </a:lnTo>
                      <a:lnTo>
                        <a:pt x="622574" y="240952"/>
                      </a:lnTo>
                      <a:lnTo>
                        <a:pt x="622315" y="241206"/>
                      </a:lnTo>
                      <a:lnTo>
                        <a:pt x="621595" y="241396"/>
                      </a:lnTo>
                      <a:lnTo>
                        <a:pt x="621065" y="241586"/>
                      </a:lnTo>
                      <a:lnTo>
                        <a:pt x="620042" y="241459"/>
                      </a:lnTo>
                      <a:lnTo>
                        <a:pt x="619133" y="241523"/>
                      </a:lnTo>
                      <a:lnTo>
                        <a:pt x="618111" y="241713"/>
                      </a:lnTo>
                      <a:lnTo>
                        <a:pt x="617278" y="242220"/>
                      </a:lnTo>
                      <a:lnTo>
                        <a:pt x="616710" y="242791"/>
                      </a:lnTo>
                      <a:lnTo>
                        <a:pt x="616580" y="243298"/>
                      </a:lnTo>
                      <a:lnTo>
                        <a:pt x="616775" y="243868"/>
                      </a:lnTo>
                      <a:lnTo>
                        <a:pt x="617229" y="244059"/>
                      </a:lnTo>
                      <a:lnTo>
                        <a:pt x="617949" y="243805"/>
                      </a:lnTo>
                      <a:lnTo>
                        <a:pt x="618782" y="243615"/>
                      </a:lnTo>
                      <a:lnTo>
                        <a:pt x="619350" y="243615"/>
                      </a:lnTo>
                      <a:lnTo>
                        <a:pt x="619918" y="243615"/>
                      </a:lnTo>
                      <a:lnTo>
                        <a:pt x="620372" y="243805"/>
                      </a:lnTo>
                      <a:lnTo>
                        <a:pt x="620827" y="244249"/>
                      </a:lnTo>
                      <a:lnTo>
                        <a:pt x="621206" y="244819"/>
                      </a:lnTo>
                      <a:lnTo>
                        <a:pt x="621271" y="245327"/>
                      </a:lnTo>
                      <a:lnTo>
                        <a:pt x="621271" y="245580"/>
                      </a:lnTo>
                      <a:lnTo>
                        <a:pt x="620946" y="245961"/>
                      </a:lnTo>
                      <a:lnTo>
                        <a:pt x="620416" y="246024"/>
                      </a:lnTo>
                      <a:lnTo>
                        <a:pt x="620091" y="245644"/>
                      </a:lnTo>
                      <a:lnTo>
                        <a:pt x="619636" y="245263"/>
                      </a:lnTo>
                      <a:lnTo>
                        <a:pt x="619068" y="244946"/>
                      </a:lnTo>
                      <a:lnTo>
                        <a:pt x="618689" y="244756"/>
                      </a:lnTo>
                      <a:lnTo>
                        <a:pt x="618045" y="244946"/>
                      </a:lnTo>
                      <a:lnTo>
                        <a:pt x="617785" y="245327"/>
                      </a:lnTo>
                      <a:lnTo>
                        <a:pt x="617916" y="245644"/>
                      </a:lnTo>
                      <a:lnTo>
                        <a:pt x="618295" y="245960"/>
                      </a:lnTo>
                      <a:lnTo>
                        <a:pt x="618825" y="246151"/>
                      </a:lnTo>
                      <a:lnTo>
                        <a:pt x="619279" y="246340"/>
                      </a:lnTo>
                      <a:lnTo>
                        <a:pt x="619847" y="246784"/>
                      </a:lnTo>
                      <a:lnTo>
                        <a:pt x="620172" y="247419"/>
                      </a:lnTo>
                      <a:lnTo>
                        <a:pt x="620042" y="247863"/>
                      </a:lnTo>
                      <a:lnTo>
                        <a:pt x="619663" y="247863"/>
                      </a:lnTo>
                      <a:lnTo>
                        <a:pt x="618830" y="247794"/>
                      </a:lnTo>
                      <a:lnTo>
                        <a:pt x="607192" y="242817"/>
                      </a:lnTo>
                      <a:lnTo>
                        <a:pt x="600822" y="250932"/>
                      </a:lnTo>
                      <a:lnTo>
                        <a:pt x="609532" y="255312"/>
                      </a:lnTo>
                      <a:lnTo>
                        <a:pt x="609861" y="256108"/>
                      </a:lnTo>
                      <a:lnTo>
                        <a:pt x="609666" y="256489"/>
                      </a:lnTo>
                      <a:lnTo>
                        <a:pt x="609341" y="256869"/>
                      </a:lnTo>
                      <a:lnTo>
                        <a:pt x="608886" y="256869"/>
                      </a:lnTo>
                      <a:lnTo>
                        <a:pt x="608432" y="256806"/>
                      </a:lnTo>
                      <a:lnTo>
                        <a:pt x="607977" y="256933"/>
                      </a:lnTo>
                      <a:lnTo>
                        <a:pt x="607652" y="257313"/>
                      </a:lnTo>
                      <a:lnTo>
                        <a:pt x="607457" y="257820"/>
                      </a:lnTo>
                      <a:lnTo>
                        <a:pt x="607132" y="258265"/>
                      </a:lnTo>
                      <a:lnTo>
                        <a:pt x="606807" y="258519"/>
                      </a:lnTo>
                      <a:lnTo>
                        <a:pt x="606429" y="258709"/>
                      </a:lnTo>
                      <a:lnTo>
                        <a:pt x="605709" y="258899"/>
                      </a:lnTo>
                      <a:lnTo>
                        <a:pt x="604989" y="259217"/>
                      </a:lnTo>
                      <a:lnTo>
                        <a:pt x="604535" y="259724"/>
                      </a:lnTo>
                      <a:lnTo>
                        <a:pt x="604470" y="260167"/>
                      </a:lnTo>
                      <a:lnTo>
                        <a:pt x="604535" y="260675"/>
                      </a:lnTo>
                      <a:lnTo>
                        <a:pt x="604914" y="261246"/>
                      </a:lnTo>
                      <a:lnTo>
                        <a:pt x="605558" y="261690"/>
                      </a:lnTo>
                      <a:lnTo>
                        <a:pt x="606088" y="262007"/>
                      </a:lnTo>
                      <a:lnTo>
                        <a:pt x="606467" y="262515"/>
                      </a:lnTo>
                      <a:lnTo>
                        <a:pt x="606467" y="263086"/>
                      </a:lnTo>
                      <a:lnTo>
                        <a:pt x="606402" y="263594"/>
                      </a:lnTo>
                      <a:lnTo>
                        <a:pt x="606023" y="264228"/>
                      </a:lnTo>
                      <a:lnTo>
                        <a:pt x="605455" y="264799"/>
                      </a:lnTo>
                      <a:lnTo>
                        <a:pt x="605130" y="264799"/>
                      </a:lnTo>
                      <a:lnTo>
                        <a:pt x="604751" y="264481"/>
                      </a:lnTo>
                      <a:lnTo>
                        <a:pt x="604372" y="263974"/>
                      </a:lnTo>
                      <a:lnTo>
                        <a:pt x="603652" y="263530"/>
                      </a:lnTo>
                      <a:lnTo>
                        <a:pt x="603122" y="263530"/>
                      </a:lnTo>
                      <a:lnTo>
                        <a:pt x="602478" y="263466"/>
                      </a:lnTo>
                      <a:lnTo>
                        <a:pt x="602153" y="263530"/>
                      </a:lnTo>
                      <a:lnTo>
                        <a:pt x="601958" y="263784"/>
                      </a:lnTo>
                      <a:lnTo>
                        <a:pt x="602088" y="264101"/>
                      </a:lnTo>
                      <a:lnTo>
                        <a:pt x="602543" y="264228"/>
                      </a:lnTo>
                      <a:lnTo>
                        <a:pt x="603187" y="264609"/>
                      </a:lnTo>
                      <a:lnTo>
                        <a:pt x="603717" y="264926"/>
                      </a:lnTo>
                      <a:lnTo>
                        <a:pt x="603912" y="265243"/>
                      </a:lnTo>
                      <a:lnTo>
                        <a:pt x="604042" y="265751"/>
                      </a:lnTo>
                      <a:lnTo>
                        <a:pt x="603717" y="266068"/>
                      </a:lnTo>
                      <a:lnTo>
                        <a:pt x="603522" y="266512"/>
                      </a:lnTo>
                      <a:lnTo>
                        <a:pt x="603456" y="266829"/>
                      </a:lnTo>
                      <a:lnTo>
                        <a:pt x="603327" y="267210"/>
                      </a:lnTo>
                      <a:lnTo>
                        <a:pt x="602948" y="267146"/>
                      </a:lnTo>
                      <a:lnTo>
                        <a:pt x="602818" y="266893"/>
                      </a:lnTo>
                      <a:lnTo>
                        <a:pt x="602439" y="266639"/>
                      </a:lnTo>
                      <a:lnTo>
                        <a:pt x="601985" y="266449"/>
                      </a:lnTo>
                      <a:lnTo>
                        <a:pt x="601341" y="266195"/>
                      </a:lnTo>
                      <a:lnTo>
                        <a:pt x="600886" y="266195"/>
                      </a:lnTo>
                      <a:lnTo>
                        <a:pt x="600318" y="266195"/>
                      </a:lnTo>
                      <a:lnTo>
                        <a:pt x="599993" y="266639"/>
                      </a:lnTo>
                      <a:lnTo>
                        <a:pt x="599993" y="267019"/>
                      </a:lnTo>
                      <a:lnTo>
                        <a:pt x="600123" y="267527"/>
                      </a:lnTo>
                      <a:lnTo>
                        <a:pt x="600691" y="268323"/>
                      </a:lnTo>
                      <a:lnTo>
                        <a:pt x="600886" y="269053"/>
                      </a:lnTo>
                      <a:lnTo>
                        <a:pt x="600886" y="269498"/>
                      </a:lnTo>
                      <a:lnTo>
                        <a:pt x="600691" y="269815"/>
                      </a:lnTo>
                      <a:lnTo>
                        <a:pt x="600123" y="269688"/>
                      </a:lnTo>
                      <a:lnTo>
                        <a:pt x="599404" y="269370"/>
                      </a:lnTo>
                      <a:lnTo>
                        <a:pt x="598760" y="268640"/>
                      </a:lnTo>
                      <a:lnTo>
                        <a:pt x="598040" y="268197"/>
                      </a:lnTo>
                      <a:lnTo>
                        <a:pt x="597510" y="268197"/>
                      </a:lnTo>
                      <a:lnTo>
                        <a:pt x="597131" y="268640"/>
                      </a:lnTo>
                      <a:lnTo>
                        <a:pt x="597066" y="269021"/>
                      </a:lnTo>
                      <a:lnTo>
                        <a:pt x="597261" y="269402"/>
                      </a:lnTo>
                      <a:lnTo>
                        <a:pt x="597521" y="269656"/>
                      </a:lnTo>
                      <a:lnTo>
                        <a:pt x="597457" y="270036"/>
                      </a:lnTo>
                      <a:lnTo>
                        <a:pt x="597131" y="270354"/>
                      </a:lnTo>
                      <a:lnTo>
                        <a:pt x="596752" y="270734"/>
                      </a:lnTo>
                      <a:lnTo>
                        <a:pt x="596374" y="270988"/>
                      </a:lnTo>
                      <a:lnTo>
                        <a:pt x="596048" y="271432"/>
                      </a:lnTo>
                      <a:lnTo>
                        <a:pt x="595984" y="271876"/>
                      </a:lnTo>
                      <a:lnTo>
                        <a:pt x="596244" y="272130"/>
                      </a:lnTo>
                      <a:lnTo>
                        <a:pt x="596623" y="272702"/>
                      </a:lnTo>
                      <a:lnTo>
                        <a:pt x="596818" y="273272"/>
                      </a:lnTo>
                      <a:lnTo>
                        <a:pt x="596623" y="273717"/>
                      </a:lnTo>
                      <a:lnTo>
                        <a:pt x="596427" y="273844"/>
                      </a:lnTo>
                      <a:lnTo>
                        <a:pt x="596427" y="274225"/>
                      </a:lnTo>
                      <a:lnTo>
                        <a:pt x="596103" y="274542"/>
                      </a:lnTo>
                      <a:lnTo>
                        <a:pt x="595842" y="274923"/>
                      </a:lnTo>
                      <a:lnTo>
                        <a:pt x="595388" y="274859"/>
                      </a:lnTo>
                      <a:lnTo>
                        <a:pt x="595128" y="274732"/>
                      </a:lnTo>
                      <a:lnTo>
                        <a:pt x="594933" y="274288"/>
                      </a:lnTo>
                      <a:lnTo>
                        <a:pt x="594608" y="273971"/>
                      </a:lnTo>
                      <a:lnTo>
                        <a:pt x="594348" y="273780"/>
                      </a:lnTo>
                      <a:lnTo>
                        <a:pt x="593893" y="273526"/>
                      </a:lnTo>
                      <a:lnTo>
                        <a:pt x="593439" y="273399"/>
                      </a:lnTo>
                      <a:lnTo>
                        <a:pt x="593060" y="273399"/>
                      </a:lnTo>
                      <a:lnTo>
                        <a:pt x="592735" y="273336"/>
                      </a:lnTo>
                      <a:lnTo>
                        <a:pt x="592356" y="273336"/>
                      </a:lnTo>
                      <a:lnTo>
                        <a:pt x="592291" y="273843"/>
                      </a:lnTo>
                      <a:lnTo>
                        <a:pt x="592226" y="274288"/>
                      </a:lnTo>
                      <a:lnTo>
                        <a:pt x="592551" y="274541"/>
                      </a:lnTo>
                      <a:lnTo>
                        <a:pt x="593081" y="274669"/>
                      </a:lnTo>
                      <a:lnTo>
                        <a:pt x="593460" y="274669"/>
                      </a:lnTo>
                      <a:lnTo>
                        <a:pt x="593914" y="274922"/>
                      </a:lnTo>
                      <a:lnTo>
                        <a:pt x="593979" y="275303"/>
                      </a:lnTo>
                      <a:lnTo>
                        <a:pt x="593914" y="275811"/>
                      </a:lnTo>
                      <a:lnTo>
                        <a:pt x="593654" y="276192"/>
                      </a:lnTo>
                      <a:lnTo>
                        <a:pt x="593459" y="276572"/>
                      </a:lnTo>
                      <a:lnTo>
                        <a:pt x="593199" y="277207"/>
                      </a:lnTo>
                      <a:lnTo>
                        <a:pt x="592939" y="277842"/>
                      </a:lnTo>
                      <a:lnTo>
                        <a:pt x="592560" y="278350"/>
                      </a:lnTo>
                      <a:lnTo>
                        <a:pt x="592030" y="278541"/>
                      </a:lnTo>
                      <a:lnTo>
                        <a:pt x="591500" y="278731"/>
                      </a:lnTo>
                      <a:lnTo>
                        <a:pt x="590931" y="279048"/>
                      </a:lnTo>
                      <a:lnTo>
                        <a:pt x="590671" y="279493"/>
                      </a:lnTo>
                      <a:lnTo>
                        <a:pt x="590802" y="279937"/>
                      </a:lnTo>
                      <a:lnTo>
                        <a:pt x="591181" y="280191"/>
                      </a:lnTo>
                      <a:lnTo>
                        <a:pt x="591635" y="280318"/>
                      </a:lnTo>
                      <a:lnTo>
                        <a:pt x="592279" y="280382"/>
                      </a:lnTo>
                      <a:lnTo>
                        <a:pt x="592733" y="280762"/>
                      </a:lnTo>
                      <a:lnTo>
                        <a:pt x="593112" y="281625"/>
                      </a:lnTo>
                      <a:lnTo>
                        <a:pt x="593112" y="282133"/>
                      </a:lnTo>
                      <a:lnTo>
                        <a:pt x="592917" y="282513"/>
                      </a:lnTo>
                      <a:lnTo>
                        <a:pt x="592463" y="282641"/>
                      </a:lnTo>
                      <a:lnTo>
                        <a:pt x="592008" y="282323"/>
                      </a:lnTo>
                      <a:lnTo>
                        <a:pt x="591554" y="281878"/>
                      </a:lnTo>
                      <a:lnTo>
                        <a:pt x="591228" y="281878"/>
                      </a:lnTo>
                      <a:lnTo>
                        <a:pt x="590849" y="282069"/>
                      </a:lnTo>
                      <a:lnTo>
                        <a:pt x="590654" y="282641"/>
                      </a:lnTo>
                      <a:lnTo>
                        <a:pt x="590590" y="283021"/>
                      </a:lnTo>
                      <a:lnTo>
                        <a:pt x="590459" y="283656"/>
                      </a:lnTo>
                      <a:lnTo>
                        <a:pt x="590134" y="284164"/>
                      </a:lnTo>
                      <a:lnTo>
                        <a:pt x="590004" y="284609"/>
                      </a:lnTo>
                      <a:lnTo>
                        <a:pt x="590264" y="285339"/>
                      </a:lnTo>
                      <a:lnTo>
                        <a:pt x="590908" y="285911"/>
                      </a:lnTo>
                      <a:lnTo>
                        <a:pt x="591438" y="286291"/>
                      </a:lnTo>
                      <a:lnTo>
                        <a:pt x="592347" y="286291"/>
                      </a:lnTo>
                      <a:lnTo>
                        <a:pt x="593976" y="286672"/>
                      </a:lnTo>
                      <a:lnTo>
                        <a:pt x="595869" y="287402"/>
                      </a:lnTo>
                      <a:lnTo>
                        <a:pt x="596589" y="287656"/>
                      </a:lnTo>
                      <a:lnTo>
                        <a:pt x="597119" y="287910"/>
                      </a:lnTo>
                      <a:lnTo>
                        <a:pt x="597687" y="288164"/>
                      </a:lnTo>
                      <a:lnTo>
                        <a:pt x="598407" y="288164"/>
                      </a:lnTo>
                      <a:lnTo>
                        <a:pt x="599316" y="288418"/>
                      </a:lnTo>
                      <a:lnTo>
                        <a:pt x="600603" y="288863"/>
                      </a:lnTo>
                      <a:lnTo>
                        <a:pt x="601399" y="289053"/>
                      </a:lnTo>
                      <a:lnTo>
                        <a:pt x="601967" y="289053"/>
                      </a:lnTo>
                      <a:lnTo>
                        <a:pt x="602686" y="289434"/>
                      </a:lnTo>
                      <a:lnTo>
                        <a:pt x="603216" y="289243"/>
                      </a:lnTo>
                      <a:lnTo>
                        <a:pt x="603936" y="289370"/>
                      </a:lnTo>
                      <a:lnTo>
                        <a:pt x="604731" y="289434"/>
                      </a:lnTo>
                      <a:lnTo>
                        <a:pt x="605640" y="289878"/>
                      </a:lnTo>
                      <a:lnTo>
                        <a:pt x="606170" y="290196"/>
                      </a:lnTo>
                      <a:lnTo>
                        <a:pt x="607155" y="290259"/>
                      </a:lnTo>
                      <a:lnTo>
                        <a:pt x="607799" y="290387"/>
                      </a:lnTo>
                      <a:lnTo>
                        <a:pt x="608329" y="290704"/>
                      </a:lnTo>
                      <a:lnTo>
                        <a:pt x="608708" y="291149"/>
                      </a:lnTo>
                      <a:lnTo>
                        <a:pt x="608968" y="291530"/>
                      </a:lnTo>
                      <a:lnTo>
                        <a:pt x="609098" y="292260"/>
                      </a:lnTo>
                      <a:lnTo>
                        <a:pt x="609098" y="293189"/>
                      </a:lnTo>
                      <a:lnTo>
                        <a:pt x="609423" y="293824"/>
                      </a:lnTo>
                      <a:lnTo>
                        <a:pt x="610143" y="294621"/>
                      </a:lnTo>
                      <a:lnTo>
                        <a:pt x="610863" y="295256"/>
                      </a:lnTo>
                      <a:lnTo>
                        <a:pt x="611885" y="295764"/>
                      </a:lnTo>
                      <a:lnTo>
                        <a:pt x="612870" y="296335"/>
                      </a:lnTo>
                      <a:lnTo>
                        <a:pt x="613665" y="296527"/>
                      </a:lnTo>
                      <a:lnTo>
                        <a:pt x="614195" y="296590"/>
                      </a:lnTo>
                      <a:lnTo>
                        <a:pt x="614260" y="296971"/>
                      </a:lnTo>
                      <a:lnTo>
                        <a:pt x="614585" y="297162"/>
                      </a:lnTo>
                      <a:lnTo>
                        <a:pt x="615002" y="297557"/>
                      </a:lnTo>
                      <a:lnTo>
                        <a:pt x="623940" y="308585"/>
                      </a:lnTo>
                      <a:lnTo>
                        <a:pt x="644080" y="289932"/>
                      </a:lnTo>
                      <a:lnTo>
                        <a:pt x="654744" y="302009"/>
                      </a:lnTo>
                      <a:lnTo>
                        <a:pt x="628776" y="328201"/>
                      </a:lnTo>
                      <a:lnTo>
                        <a:pt x="629155" y="330590"/>
                      </a:lnTo>
                      <a:lnTo>
                        <a:pt x="629988" y="344060"/>
                      </a:lnTo>
                      <a:lnTo>
                        <a:pt x="633169" y="349568"/>
                      </a:lnTo>
                      <a:lnTo>
                        <a:pt x="627185" y="357578"/>
                      </a:lnTo>
                      <a:lnTo>
                        <a:pt x="644970" y="365242"/>
                      </a:lnTo>
                      <a:lnTo>
                        <a:pt x="650128" y="367565"/>
                      </a:lnTo>
                      <a:lnTo>
                        <a:pt x="654790" y="368626"/>
                      </a:lnTo>
                      <a:lnTo>
                        <a:pt x="656305" y="369204"/>
                      </a:lnTo>
                      <a:lnTo>
                        <a:pt x="669143" y="379449"/>
                      </a:lnTo>
                      <a:lnTo>
                        <a:pt x="659043" y="391307"/>
                      </a:lnTo>
                      <a:lnTo>
                        <a:pt x="683019" y="420027"/>
                      </a:lnTo>
                      <a:lnTo>
                        <a:pt x="688927" y="424407"/>
                      </a:lnTo>
                      <a:lnTo>
                        <a:pt x="692033" y="435124"/>
                      </a:lnTo>
                      <a:lnTo>
                        <a:pt x="682682" y="434394"/>
                      </a:lnTo>
                      <a:lnTo>
                        <a:pt x="682509" y="434553"/>
                      </a:lnTo>
                      <a:lnTo>
                        <a:pt x="687834" y="455495"/>
                      </a:lnTo>
                      <a:lnTo>
                        <a:pt x="684956" y="463306"/>
                      </a:lnTo>
                      <a:lnTo>
                        <a:pt x="673590" y="466027"/>
                      </a:lnTo>
                      <a:lnTo>
                        <a:pt x="660082" y="461182"/>
                      </a:lnTo>
                      <a:lnTo>
                        <a:pt x="651288" y="479948"/>
                      </a:lnTo>
                      <a:lnTo>
                        <a:pt x="651152" y="482006"/>
                      </a:lnTo>
                      <a:lnTo>
                        <a:pt x="649751" y="490566"/>
                      </a:lnTo>
                      <a:lnTo>
                        <a:pt x="642806" y="508569"/>
                      </a:lnTo>
                      <a:lnTo>
                        <a:pt x="622817" y="527932"/>
                      </a:lnTo>
                      <a:lnTo>
                        <a:pt x="620355" y="537474"/>
                      </a:lnTo>
                      <a:lnTo>
                        <a:pt x="620061" y="544522"/>
                      </a:lnTo>
                      <a:lnTo>
                        <a:pt x="620932" y="545384"/>
                      </a:lnTo>
                      <a:lnTo>
                        <a:pt x="621955" y="545911"/>
                      </a:lnTo>
                      <a:lnTo>
                        <a:pt x="624417" y="546708"/>
                      </a:lnTo>
                      <a:lnTo>
                        <a:pt x="628492" y="549495"/>
                      </a:lnTo>
                      <a:lnTo>
                        <a:pt x="634896" y="554471"/>
                      </a:lnTo>
                      <a:lnTo>
                        <a:pt x="637888" y="556595"/>
                      </a:lnTo>
                      <a:lnTo>
                        <a:pt x="650828" y="560245"/>
                      </a:lnTo>
                      <a:lnTo>
                        <a:pt x="659581" y="562501"/>
                      </a:lnTo>
                      <a:lnTo>
                        <a:pt x="657838" y="566880"/>
                      </a:lnTo>
                      <a:lnTo>
                        <a:pt x="657937" y="567876"/>
                      </a:lnTo>
                      <a:lnTo>
                        <a:pt x="657104" y="570331"/>
                      </a:lnTo>
                      <a:lnTo>
                        <a:pt x="659527" y="571990"/>
                      </a:lnTo>
                      <a:lnTo>
                        <a:pt x="663758" y="570928"/>
                      </a:lnTo>
                      <a:lnTo>
                        <a:pt x="664068" y="568606"/>
                      </a:lnTo>
                      <a:lnTo>
                        <a:pt x="663652" y="562169"/>
                      </a:lnTo>
                      <a:lnTo>
                        <a:pt x="664220" y="560908"/>
                      </a:lnTo>
                      <a:lnTo>
                        <a:pt x="666227" y="559183"/>
                      </a:lnTo>
                      <a:lnTo>
                        <a:pt x="667704" y="557657"/>
                      </a:lnTo>
                      <a:lnTo>
                        <a:pt x="683281" y="553277"/>
                      </a:lnTo>
                      <a:lnTo>
                        <a:pt x="688670" y="555400"/>
                      </a:lnTo>
                      <a:lnTo>
                        <a:pt x="697589" y="547172"/>
                      </a:lnTo>
                      <a:lnTo>
                        <a:pt x="708867" y="549362"/>
                      </a:lnTo>
                      <a:lnTo>
                        <a:pt x="708299" y="568898"/>
                      </a:lnTo>
                      <a:lnTo>
                        <a:pt x="700141" y="580185"/>
                      </a:lnTo>
                      <a:lnTo>
                        <a:pt x="708113" y="584432"/>
                      </a:lnTo>
                      <a:lnTo>
                        <a:pt x="719111" y="565533"/>
                      </a:lnTo>
                      <a:lnTo>
                        <a:pt x="730158" y="560225"/>
                      </a:lnTo>
                      <a:lnTo>
                        <a:pt x="738282" y="567756"/>
                      </a:lnTo>
                      <a:lnTo>
                        <a:pt x="737184" y="571671"/>
                      </a:lnTo>
                      <a:lnTo>
                        <a:pt x="744837" y="578108"/>
                      </a:lnTo>
                      <a:lnTo>
                        <a:pt x="765587" y="585826"/>
                      </a:lnTo>
                      <a:lnTo>
                        <a:pt x="773305" y="588082"/>
                      </a:lnTo>
                      <a:lnTo>
                        <a:pt x="771450" y="604698"/>
                      </a:lnTo>
                      <a:lnTo>
                        <a:pt x="774063" y="613431"/>
                      </a:lnTo>
                      <a:lnTo>
                        <a:pt x="775048" y="619204"/>
                      </a:lnTo>
                      <a:lnTo>
                        <a:pt x="763148" y="626065"/>
                      </a:lnTo>
                      <a:lnTo>
                        <a:pt x="759551" y="627260"/>
                      </a:lnTo>
                      <a:lnTo>
                        <a:pt x="754093" y="630710"/>
                      </a:lnTo>
                      <a:lnTo>
                        <a:pt x="750723" y="636616"/>
                      </a:lnTo>
                      <a:lnTo>
                        <a:pt x="744758" y="644062"/>
                      </a:lnTo>
                      <a:lnTo>
                        <a:pt x="743281" y="647645"/>
                      </a:lnTo>
                      <a:lnTo>
                        <a:pt x="732222" y="657187"/>
                      </a:lnTo>
                      <a:lnTo>
                        <a:pt x="728106" y="659112"/>
                      </a:lnTo>
                      <a:lnTo>
                        <a:pt x="724216" y="658116"/>
                      </a:lnTo>
                      <a:lnTo>
                        <a:pt x="722133" y="658913"/>
                      </a:lnTo>
                      <a:lnTo>
                        <a:pt x="719861" y="663491"/>
                      </a:lnTo>
                      <a:lnTo>
                        <a:pt x="717475" y="665350"/>
                      </a:lnTo>
                      <a:lnTo>
                        <a:pt x="714294" y="667539"/>
                      </a:lnTo>
                      <a:lnTo>
                        <a:pt x="715960" y="670194"/>
                      </a:lnTo>
                      <a:lnTo>
                        <a:pt x="716287" y="672582"/>
                      </a:lnTo>
                      <a:lnTo>
                        <a:pt x="712204" y="672942"/>
                      </a:lnTo>
                      <a:lnTo>
                        <a:pt x="708720" y="672304"/>
                      </a:lnTo>
                      <a:lnTo>
                        <a:pt x="706372" y="674427"/>
                      </a:lnTo>
                      <a:lnTo>
                        <a:pt x="701335" y="674063"/>
                      </a:lnTo>
                      <a:lnTo>
                        <a:pt x="696935" y="674279"/>
                      </a:lnTo>
                      <a:lnTo>
                        <a:pt x="674693" y="682242"/>
                      </a:lnTo>
                      <a:lnTo>
                        <a:pt x="671246" y="684166"/>
                      </a:lnTo>
                      <a:lnTo>
                        <a:pt x="669049" y="687086"/>
                      </a:lnTo>
                      <a:lnTo>
                        <a:pt x="668444" y="690006"/>
                      </a:lnTo>
                      <a:lnTo>
                        <a:pt x="669466" y="692328"/>
                      </a:lnTo>
                      <a:lnTo>
                        <a:pt x="665395" y="692238"/>
                      </a:lnTo>
                      <a:lnTo>
                        <a:pt x="664334" y="690646"/>
                      </a:lnTo>
                      <a:lnTo>
                        <a:pt x="661532" y="687925"/>
                      </a:lnTo>
                      <a:lnTo>
                        <a:pt x="657075" y="687806"/>
                      </a:lnTo>
                      <a:lnTo>
                        <a:pt x="653325" y="690129"/>
                      </a:lnTo>
                      <a:lnTo>
                        <a:pt x="632038" y="698384"/>
                      </a:lnTo>
                      <a:lnTo>
                        <a:pt x="627285" y="699778"/>
                      </a:lnTo>
                      <a:lnTo>
                        <a:pt x="622585" y="701967"/>
                      </a:lnTo>
                      <a:lnTo>
                        <a:pt x="618180" y="706480"/>
                      </a:lnTo>
                      <a:lnTo>
                        <a:pt x="615075" y="711722"/>
                      </a:lnTo>
                      <a:lnTo>
                        <a:pt x="615605" y="717031"/>
                      </a:lnTo>
                      <a:lnTo>
                        <a:pt x="616552" y="720946"/>
                      </a:lnTo>
                      <a:lnTo>
                        <a:pt x="603289" y="748339"/>
                      </a:lnTo>
                      <a:lnTo>
                        <a:pt x="600752" y="754842"/>
                      </a:lnTo>
                      <a:lnTo>
                        <a:pt x="594223" y="752187"/>
                      </a:lnTo>
                      <a:lnTo>
                        <a:pt x="587035" y="751616"/>
                      </a:lnTo>
                      <a:lnTo>
                        <a:pt x="571693" y="752237"/>
                      </a:lnTo>
                      <a:lnTo>
                        <a:pt x="563005" y="751043"/>
                      </a:lnTo>
                      <a:lnTo>
                        <a:pt x="548993" y="744672"/>
                      </a:lnTo>
                      <a:lnTo>
                        <a:pt x="531401" y="744308"/>
                      </a:lnTo>
                      <a:lnTo>
                        <a:pt x="527690" y="743688"/>
                      </a:lnTo>
                      <a:lnTo>
                        <a:pt x="515329" y="742095"/>
                      </a:lnTo>
                      <a:lnTo>
                        <a:pt x="503422" y="747537"/>
                      </a:lnTo>
                      <a:lnTo>
                        <a:pt x="488425" y="758824"/>
                      </a:lnTo>
                      <a:lnTo>
                        <a:pt x="481369" y="769581"/>
                      </a:lnTo>
                      <a:lnTo>
                        <a:pt x="483679" y="775155"/>
                      </a:lnTo>
                      <a:lnTo>
                        <a:pt x="481786" y="782481"/>
                      </a:lnTo>
                      <a:lnTo>
                        <a:pt x="482316" y="786131"/>
                      </a:lnTo>
                      <a:lnTo>
                        <a:pt x="482567" y="787856"/>
                      </a:lnTo>
                      <a:lnTo>
                        <a:pt x="482928" y="790378"/>
                      </a:lnTo>
                      <a:lnTo>
                        <a:pt x="480618" y="799986"/>
                      </a:lnTo>
                      <a:lnTo>
                        <a:pt x="481299" y="801712"/>
                      </a:lnTo>
                      <a:lnTo>
                        <a:pt x="484632" y="804432"/>
                      </a:lnTo>
                      <a:lnTo>
                        <a:pt x="487170" y="811254"/>
                      </a:lnTo>
                      <a:lnTo>
                        <a:pt x="492275" y="817691"/>
                      </a:lnTo>
                      <a:lnTo>
                        <a:pt x="493638" y="823862"/>
                      </a:lnTo>
                      <a:lnTo>
                        <a:pt x="498141" y="830584"/>
                      </a:lnTo>
                      <a:lnTo>
                        <a:pt x="498364" y="835097"/>
                      </a:lnTo>
                      <a:lnTo>
                        <a:pt x="497531" y="836955"/>
                      </a:lnTo>
                      <a:lnTo>
                        <a:pt x="495410" y="843597"/>
                      </a:lnTo>
                      <a:lnTo>
                        <a:pt x="488207" y="856935"/>
                      </a:lnTo>
                      <a:lnTo>
                        <a:pt x="487896" y="859921"/>
                      </a:lnTo>
                      <a:lnTo>
                        <a:pt x="489448" y="865296"/>
                      </a:lnTo>
                      <a:lnTo>
                        <a:pt x="487593" y="872476"/>
                      </a:lnTo>
                      <a:lnTo>
                        <a:pt x="489903" y="876458"/>
                      </a:lnTo>
                      <a:lnTo>
                        <a:pt x="487366" y="882961"/>
                      </a:lnTo>
                      <a:lnTo>
                        <a:pt x="483616" y="883573"/>
                      </a:lnTo>
                      <a:lnTo>
                        <a:pt x="482101" y="883288"/>
                      </a:lnTo>
                      <a:lnTo>
                        <a:pt x="477765" y="885544"/>
                      </a:lnTo>
                      <a:lnTo>
                        <a:pt x="475909" y="886672"/>
                      </a:lnTo>
                      <a:lnTo>
                        <a:pt x="472728" y="890521"/>
                      </a:lnTo>
                      <a:lnTo>
                        <a:pt x="449528" y="890897"/>
                      </a:lnTo>
                      <a:lnTo>
                        <a:pt x="449387" y="902052"/>
                      </a:lnTo>
                      <a:lnTo>
                        <a:pt x="442714" y="905038"/>
                      </a:lnTo>
                      <a:lnTo>
                        <a:pt x="421461" y="894082"/>
                      </a:lnTo>
                      <a:lnTo>
                        <a:pt x="413837" y="896272"/>
                      </a:lnTo>
                      <a:lnTo>
                        <a:pt x="388350" y="891959"/>
                      </a:lnTo>
                      <a:lnTo>
                        <a:pt x="384059" y="917639"/>
                      </a:lnTo>
                      <a:lnTo>
                        <a:pt x="337062" y="911136"/>
                      </a:lnTo>
                      <a:lnTo>
                        <a:pt x="344064" y="860478"/>
                      </a:lnTo>
                      <a:lnTo>
                        <a:pt x="335861" y="850929"/>
                      </a:lnTo>
                      <a:lnTo>
                        <a:pt x="275219" y="863571"/>
                      </a:lnTo>
                      <a:lnTo>
                        <a:pt x="269583" y="851049"/>
                      </a:lnTo>
                      <a:lnTo>
                        <a:pt x="272196" y="850591"/>
                      </a:lnTo>
                      <a:lnTo>
                        <a:pt x="279066" y="848136"/>
                      </a:lnTo>
                      <a:lnTo>
                        <a:pt x="289265" y="847339"/>
                      </a:lnTo>
                      <a:lnTo>
                        <a:pt x="296230" y="843955"/>
                      </a:lnTo>
                      <a:lnTo>
                        <a:pt x="290197" y="839244"/>
                      </a:lnTo>
                      <a:lnTo>
                        <a:pt x="285167" y="832070"/>
                      </a:lnTo>
                      <a:lnTo>
                        <a:pt x="283009" y="825899"/>
                      </a:lnTo>
                      <a:lnTo>
                        <a:pt x="286857" y="821851"/>
                      </a:lnTo>
                      <a:lnTo>
                        <a:pt x="260464" y="808938"/>
                      </a:lnTo>
                      <a:lnTo>
                        <a:pt x="259479" y="805155"/>
                      </a:lnTo>
                      <a:lnTo>
                        <a:pt x="247444" y="803496"/>
                      </a:lnTo>
                      <a:lnTo>
                        <a:pt x="243622" y="800444"/>
                      </a:lnTo>
                      <a:lnTo>
                        <a:pt x="242675" y="795666"/>
                      </a:lnTo>
                      <a:lnTo>
                        <a:pt x="244115" y="789561"/>
                      </a:lnTo>
                      <a:lnTo>
                        <a:pt x="223902" y="745970"/>
                      </a:lnTo>
                      <a:lnTo>
                        <a:pt x="222085" y="736840"/>
                      </a:lnTo>
                      <a:lnTo>
                        <a:pt x="221592" y="724869"/>
                      </a:lnTo>
                      <a:lnTo>
                        <a:pt x="218979" y="695346"/>
                      </a:lnTo>
                      <a:lnTo>
                        <a:pt x="217881" y="690966"/>
                      </a:lnTo>
                      <a:lnTo>
                        <a:pt x="214813" y="688245"/>
                      </a:lnTo>
                      <a:lnTo>
                        <a:pt x="177699" y="587525"/>
                      </a:lnTo>
                      <a:lnTo>
                        <a:pt x="134419" y="489660"/>
                      </a:lnTo>
                      <a:lnTo>
                        <a:pt x="82128" y="382186"/>
                      </a:lnTo>
                      <a:lnTo>
                        <a:pt x="0" y="205037"/>
                      </a:lnTo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1270" cap="rnd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</a:ln>
              </p:spPr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275" name="Полилиния: фигура 1134">
                  <a:extLst>
                    <a:ext uri="{FF2B5EF4-FFF2-40B4-BE49-F238E27FC236}">
                      <a16:creationId xmlns:a16="http://schemas.microsoft.com/office/drawing/2014/main" id="{CF66C827-97DE-4286-8B70-5B876A64AC4E}"/>
                    </a:ext>
                  </a:extLst>
                </p:cNvPr>
                <p:cNvSpPr/>
                <p:nvPr/>
              </p:nvSpPr>
              <p:spPr>
                <a:xfrm>
                  <a:off x="4840073" y="3703852"/>
                  <a:ext cx="452683" cy="349235"/>
                </a:xfrm>
                <a:custGeom>
                  <a:avLst/>
                  <a:gdLst>
                    <a:gd name="connsiteX0" fmla="*/ 151 w 452683"/>
                    <a:gd name="connsiteY0" fmla="*/ 124416 h 349235"/>
                    <a:gd name="connsiteX1" fmla="*/ 32024 w 452683"/>
                    <a:gd name="connsiteY1" fmla="*/ 205343 h 349235"/>
                    <a:gd name="connsiteX2" fmla="*/ 48517 w 452683"/>
                    <a:gd name="connsiteY2" fmla="*/ 195966 h 349235"/>
                    <a:gd name="connsiteX3" fmla="*/ 66866 w 452683"/>
                    <a:gd name="connsiteY3" fmla="*/ 180259 h 349235"/>
                    <a:gd name="connsiteX4" fmla="*/ 75269 w 452683"/>
                    <a:gd name="connsiteY4" fmla="*/ 190923 h 349235"/>
                    <a:gd name="connsiteX5" fmla="*/ 75152 w 452683"/>
                    <a:gd name="connsiteY5" fmla="*/ 193644 h 349235"/>
                    <a:gd name="connsiteX6" fmla="*/ 72084 w 452683"/>
                    <a:gd name="connsiteY6" fmla="*/ 193496 h 349235"/>
                    <a:gd name="connsiteX7" fmla="*/ 69661 w 452683"/>
                    <a:gd name="connsiteY7" fmla="*/ 194956 h 349235"/>
                    <a:gd name="connsiteX8" fmla="*/ 68866 w 452683"/>
                    <a:gd name="connsiteY8" fmla="*/ 197876 h 349235"/>
                    <a:gd name="connsiteX9" fmla="*/ 64666 w 452683"/>
                    <a:gd name="connsiteY9" fmla="*/ 198231 h 349235"/>
                    <a:gd name="connsiteX10" fmla="*/ 53353 w 452683"/>
                    <a:gd name="connsiteY10" fmla="*/ 212817 h 349235"/>
                    <a:gd name="connsiteX11" fmla="*/ 46116 w 452683"/>
                    <a:gd name="connsiteY11" fmla="*/ 225365 h 349235"/>
                    <a:gd name="connsiteX12" fmla="*/ 45093 w 452683"/>
                    <a:gd name="connsiteY12" fmla="*/ 232977 h 349235"/>
                    <a:gd name="connsiteX13" fmla="*/ 49221 w 452683"/>
                    <a:gd name="connsiteY13" fmla="*/ 238949 h 349235"/>
                    <a:gd name="connsiteX14" fmla="*/ 48729 w 452683"/>
                    <a:gd name="connsiteY14" fmla="*/ 244523 h 349235"/>
                    <a:gd name="connsiteX15" fmla="*/ 66964 w 452683"/>
                    <a:gd name="connsiteY15" fmla="*/ 268166 h 349235"/>
                    <a:gd name="connsiteX16" fmla="*/ 64351 w 452683"/>
                    <a:gd name="connsiteY16" fmla="*/ 275924 h 349235"/>
                    <a:gd name="connsiteX17" fmla="*/ 58424 w 452683"/>
                    <a:gd name="connsiteY17" fmla="*/ 276786 h 349235"/>
                    <a:gd name="connsiteX18" fmla="*/ 51554 w 452683"/>
                    <a:gd name="connsiteY18" fmla="*/ 274995 h 349235"/>
                    <a:gd name="connsiteX19" fmla="*/ 45188 w 452683"/>
                    <a:gd name="connsiteY19" fmla="*/ 269022 h 349235"/>
                    <a:gd name="connsiteX20" fmla="*/ 39886 w 452683"/>
                    <a:gd name="connsiteY20" fmla="*/ 271411 h 349235"/>
                    <a:gd name="connsiteX21" fmla="*/ 39564 w 452683"/>
                    <a:gd name="connsiteY21" fmla="*/ 293529 h 349235"/>
                    <a:gd name="connsiteX22" fmla="*/ 46374 w 452683"/>
                    <a:gd name="connsiteY22" fmla="*/ 299235 h 349235"/>
                    <a:gd name="connsiteX23" fmla="*/ 49479 w 452683"/>
                    <a:gd name="connsiteY23" fmla="*/ 295652 h 349235"/>
                    <a:gd name="connsiteX24" fmla="*/ 67680 w 452683"/>
                    <a:gd name="connsiteY24" fmla="*/ 296062 h 349235"/>
                    <a:gd name="connsiteX25" fmla="*/ 71691 w 452683"/>
                    <a:gd name="connsiteY25" fmla="*/ 303839 h 349235"/>
                    <a:gd name="connsiteX26" fmla="*/ 80276 w 452683"/>
                    <a:gd name="connsiteY26" fmla="*/ 299128 h 349235"/>
                    <a:gd name="connsiteX27" fmla="*/ 90289 w 452683"/>
                    <a:gd name="connsiteY27" fmla="*/ 296540 h 349235"/>
                    <a:gd name="connsiteX28" fmla="*/ 93811 w 452683"/>
                    <a:gd name="connsiteY28" fmla="*/ 298066 h 349235"/>
                    <a:gd name="connsiteX29" fmla="*/ 98902 w 452683"/>
                    <a:gd name="connsiteY29" fmla="*/ 303972 h 349235"/>
                    <a:gd name="connsiteX30" fmla="*/ 101439 w 452683"/>
                    <a:gd name="connsiteY30" fmla="*/ 310276 h 349235"/>
                    <a:gd name="connsiteX31" fmla="*/ 102613 w 452683"/>
                    <a:gd name="connsiteY31" fmla="*/ 320130 h 349235"/>
                    <a:gd name="connsiteX32" fmla="*/ 101098 w 452683"/>
                    <a:gd name="connsiteY32" fmla="*/ 335240 h 349235"/>
                    <a:gd name="connsiteX33" fmla="*/ 114251 w 452683"/>
                    <a:gd name="connsiteY33" fmla="*/ 334894 h 349235"/>
                    <a:gd name="connsiteX34" fmla="*/ 110464 w 452683"/>
                    <a:gd name="connsiteY34" fmla="*/ 308736 h 349235"/>
                    <a:gd name="connsiteX35" fmla="*/ 114997 w 452683"/>
                    <a:gd name="connsiteY35" fmla="*/ 307740 h 349235"/>
                    <a:gd name="connsiteX36" fmla="*/ 118905 w 452683"/>
                    <a:gd name="connsiteY36" fmla="*/ 315856 h 349235"/>
                    <a:gd name="connsiteX37" fmla="*/ 122958 w 452683"/>
                    <a:gd name="connsiteY37" fmla="*/ 317714 h 349235"/>
                    <a:gd name="connsiteX38" fmla="*/ 132365 w 452683"/>
                    <a:gd name="connsiteY38" fmla="*/ 307117 h 349235"/>
                    <a:gd name="connsiteX39" fmla="*/ 136406 w 452683"/>
                    <a:gd name="connsiteY39" fmla="*/ 307005 h 349235"/>
                    <a:gd name="connsiteX40" fmla="*/ 137693 w 452683"/>
                    <a:gd name="connsiteY40" fmla="*/ 315187 h 349235"/>
                    <a:gd name="connsiteX41" fmla="*/ 143234 w 452683"/>
                    <a:gd name="connsiteY41" fmla="*/ 316713 h 349235"/>
                    <a:gd name="connsiteX42" fmla="*/ 147623 w 452683"/>
                    <a:gd name="connsiteY42" fmla="*/ 323489 h 349235"/>
                    <a:gd name="connsiteX43" fmla="*/ 153247 w 452683"/>
                    <a:gd name="connsiteY43" fmla="*/ 325479 h 349235"/>
                    <a:gd name="connsiteX44" fmla="*/ 156542 w 452683"/>
                    <a:gd name="connsiteY44" fmla="*/ 328465 h 349235"/>
                    <a:gd name="connsiteX45" fmla="*/ 161431 w 452683"/>
                    <a:gd name="connsiteY45" fmla="*/ 330655 h 349235"/>
                    <a:gd name="connsiteX46" fmla="*/ 176285 w 452683"/>
                    <a:gd name="connsiteY46" fmla="*/ 328134 h 349235"/>
                    <a:gd name="connsiteX47" fmla="*/ 179617 w 452683"/>
                    <a:gd name="connsiteY47" fmla="*/ 330456 h 349235"/>
                    <a:gd name="connsiteX48" fmla="*/ 187233 w 452683"/>
                    <a:gd name="connsiteY48" fmla="*/ 328731 h 349235"/>
                    <a:gd name="connsiteX49" fmla="*/ 206862 w 452683"/>
                    <a:gd name="connsiteY49" fmla="*/ 349236 h 349235"/>
                    <a:gd name="connsiteX50" fmla="*/ 207582 w 452683"/>
                    <a:gd name="connsiteY50" fmla="*/ 348240 h 349235"/>
                    <a:gd name="connsiteX51" fmla="*/ 209324 w 452683"/>
                    <a:gd name="connsiteY51" fmla="*/ 344922 h 349235"/>
                    <a:gd name="connsiteX52" fmla="*/ 209892 w 452683"/>
                    <a:gd name="connsiteY52" fmla="*/ 343131 h 349235"/>
                    <a:gd name="connsiteX53" fmla="*/ 209437 w 452683"/>
                    <a:gd name="connsiteY53" fmla="*/ 342334 h 349235"/>
                    <a:gd name="connsiteX54" fmla="*/ 208642 w 452683"/>
                    <a:gd name="connsiteY54" fmla="*/ 342074 h 349235"/>
                    <a:gd name="connsiteX55" fmla="*/ 207733 w 452683"/>
                    <a:gd name="connsiteY55" fmla="*/ 341683 h 349235"/>
                    <a:gd name="connsiteX56" fmla="*/ 206256 w 452683"/>
                    <a:gd name="connsiteY56" fmla="*/ 340687 h 349235"/>
                    <a:gd name="connsiteX57" fmla="*/ 205537 w 452683"/>
                    <a:gd name="connsiteY57" fmla="*/ 339758 h 349235"/>
                    <a:gd name="connsiteX58" fmla="*/ 205342 w 452683"/>
                    <a:gd name="connsiteY58" fmla="*/ 338829 h 349235"/>
                    <a:gd name="connsiteX59" fmla="*/ 205537 w 452683"/>
                    <a:gd name="connsiteY59" fmla="*/ 337768 h 349235"/>
                    <a:gd name="connsiteX60" fmla="*/ 206180 w 452683"/>
                    <a:gd name="connsiteY60" fmla="*/ 336839 h 349235"/>
                    <a:gd name="connsiteX61" fmla="*/ 207657 w 452683"/>
                    <a:gd name="connsiteY61" fmla="*/ 335246 h 349235"/>
                    <a:gd name="connsiteX62" fmla="*/ 208642 w 452683"/>
                    <a:gd name="connsiteY62" fmla="*/ 335311 h 349235"/>
                    <a:gd name="connsiteX63" fmla="*/ 210346 w 452683"/>
                    <a:gd name="connsiteY63" fmla="*/ 336174 h 349235"/>
                    <a:gd name="connsiteX64" fmla="*/ 212088 w 452683"/>
                    <a:gd name="connsiteY64" fmla="*/ 336304 h 349235"/>
                    <a:gd name="connsiteX65" fmla="*/ 212808 w 452683"/>
                    <a:gd name="connsiteY65" fmla="*/ 335717 h 349235"/>
                    <a:gd name="connsiteX66" fmla="*/ 212613 w 452683"/>
                    <a:gd name="connsiteY66" fmla="*/ 334523 h 349235"/>
                    <a:gd name="connsiteX67" fmla="*/ 211704 w 452683"/>
                    <a:gd name="connsiteY67" fmla="*/ 333660 h 349235"/>
                    <a:gd name="connsiteX68" fmla="*/ 211250 w 452683"/>
                    <a:gd name="connsiteY68" fmla="*/ 331404 h 349235"/>
                    <a:gd name="connsiteX69" fmla="*/ 212499 w 452683"/>
                    <a:gd name="connsiteY69" fmla="*/ 327024 h 349235"/>
                    <a:gd name="connsiteX70" fmla="*/ 216135 w 452683"/>
                    <a:gd name="connsiteY70" fmla="*/ 323374 h 349235"/>
                    <a:gd name="connsiteX71" fmla="*/ 220880 w 452683"/>
                    <a:gd name="connsiteY71" fmla="*/ 321118 h 349235"/>
                    <a:gd name="connsiteX72" fmla="*/ 222774 w 452683"/>
                    <a:gd name="connsiteY72" fmla="*/ 320189 h 349235"/>
                    <a:gd name="connsiteX73" fmla="*/ 223796 w 452683"/>
                    <a:gd name="connsiteY73" fmla="*/ 319393 h 349235"/>
                    <a:gd name="connsiteX74" fmla="*/ 224251 w 452683"/>
                    <a:gd name="connsiteY74" fmla="*/ 319648 h 349235"/>
                    <a:gd name="connsiteX75" fmla="*/ 224227 w 452683"/>
                    <a:gd name="connsiteY75" fmla="*/ 320710 h 349235"/>
                    <a:gd name="connsiteX76" fmla="*/ 223939 w 452683"/>
                    <a:gd name="connsiteY76" fmla="*/ 321771 h 349235"/>
                    <a:gd name="connsiteX77" fmla="*/ 223560 w 452683"/>
                    <a:gd name="connsiteY77" fmla="*/ 322833 h 349235"/>
                    <a:gd name="connsiteX78" fmla="*/ 223619 w 452683"/>
                    <a:gd name="connsiteY78" fmla="*/ 324492 h 349235"/>
                    <a:gd name="connsiteX79" fmla="*/ 225588 w 452683"/>
                    <a:gd name="connsiteY79" fmla="*/ 326284 h 349235"/>
                    <a:gd name="connsiteX80" fmla="*/ 227482 w 452683"/>
                    <a:gd name="connsiteY80" fmla="*/ 327943 h 349235"/>
                    <a:gd name="connsiteX81" fmla="*/ 228466 w 452683"/>
                    <a:gd name="connsiteY81" fmla="*/ 329270 h 349235"/>
                    <a:gd name="connsiteX82" fmla="*/ 230057 w 452683"/>
                    <a:gd name="connsiteY82" fmla="*/ 329262 h 349235"/>
                    <a:gd name="connsiteX83" fmla="*/ 231875 w 452683"/>
                    <a:gd name="connsiteY83" fmla="*/ 328532 h 349235"/>
                    <a:gd name="connsiteX84" fmla="*/ 233276 w 452683"/>
                    <a:gd name="connsiteY84" fmla="*/ 327736 h 349235"/>
                    <a:gd name="connsiteX85" fmla="*/ 234980 w 452683"/>
                    <a:gd name="connsiteY85" fmla="*/ 327006 h 349235"/>
                    <a:gd name="connsiteX86" fmla="*/ 236420 w 452683"/>
                    <a:gd name="connsiteY86" fmla="*/ 325811 h 349235"/>
                    <a:gd name="connsiteX87" fmla="*/ 238389 w 452683"/>
                    <a:gd name="connsiteY87" fmla="*/ 325015 h 349235"/>
                    <a:gd name="connsiteX88" fmla="*/ 240661 w 452683"/>
                    <a:gd name="connsiteY88" fmla="*/ 324572 h 349235"/>
                    <a:gd name="connsiteX89" fmla="*/ 241797 w 452683"/>
                    <a:gd name="connsiteY89" fmla="*/ 325020 h 349235"/>
                    <a:gd name="connsiteX90" fmla="*/ 243426 w 452683"/>
                    <a:gd name="connsiteY90" fmla="*/ 326215 h 349235"/>
                    <a:gd name="connsiteX91" fmla="*/ 244713 w 452683"/>
                    <a:gd name="connsiteY91" fmla="*/ 327077 h 349235"/>
                    <a:gd name="connsiteX92" fmla="*/ 245963 w 452683"/>
                    <a:gd name="connsiteY92" fmla="*/ 327402 h 349235"/>
                    <a:gd name="connsiteX93" fmla="*/ 247213 w 452683"/>
                    <a:gd name="connsiteY93" fmla="*/ 327459 h 349235"/>
                    <a:gd name="connsiteX94" fmla="*/ 248955 w 452683"/>
                    <a:gd name="connsiteY94" fmla="*/ 326729 h 349235"/>
                    <a:gd name="connsiteX95" fmla="*/ 251492 w 452683"/>
                    <a:gd name="connsiteY95" fmla="*/ 325601 h 349235"/>
                    <a:gd name="connsiteX96" fmla="*/ 252856 w 452683"/>
                    <a:gd name="connsiteY96" fmla="*/ 325081 h 349235"/>
                    <a:gd name="connsiteX97" fmla="*/ 254333 w 452683"/>
                    <a:gd name="connsiteY97" fmla="*/ 324950 h 349235"/>
                    <a:gd name="connsiteX98" fmla="*/ 257817 w 452683"/>
                    <a:gd name="connsiteY98" fmla="*/ 324087 h 349235"/>
                    <a:gd name="connsiteX99" fmla="*/ 260695 w 452683"/>
                    <a:gd name="connsiteY99" fmla="*/ 323158 h 349235"/>
                    <a:gd name="connsiteX100" fmla="*/ 262096 w 452683"/>
                    <a:gd name="connsiteY100" fmla="*/ 322030 h 349235"/>
                    <a:gd name="connsiteX101" fmla="*/ 263384 w 452683"/>
                    <a:gd name="connsiteY101" fmla="*/ 319973 h 349235"/>
                    <a:gd name="connsiteX102" fmla="*/ 264445 w 452683"/>
                    <a:gd name="connsiteY102" fmla="*/ 317717 h 349235"/>
                    <a:gd name="connsiteX103" fmla="*/ 265240 w 452683"/>
                    <a:gd name="connsiteY103" fmla="*/ 315328 h 349235"/>
                    <a:gd name="connsiteX104" fmla="*/ 266300 w 452683"/>
                    <a:gd name="connsiteY104" fmla="*/ 312607 h 349235"/>
                    <a:gd name="connsiteX105" fmla="*/ 267777 w 452683"/>
                    <a:gd name="connsiteY105" fmla="*/ 310749 h 349235"/>
                    <a:gd name="connsiteX106" fmla="*/ 269936 w 452683"/>
                    <a:gd name="connsiteY106" fmla="*/ 308360 h 349235"/>
                    <a:gd name="connsiteX107" fmla="*/ 270731 w 452683"/>
                    <a:gd name="connsiteY107" fmla="*/ 307630 h 349235"/>
                    <a:gd name="connsiteX108" fmla="*/ 272549 w 452683"/>
                    <a:gd name="connsiteY108" fmla="*/ 307090 h 349235"/>
                    <a:gd name="connsiteX109" fmla="*/ 273572 w 452683"/>
                    <a:gd name="connsiteY109" fmla="*/ 307415 h 349235"/>
                    <a:gd name="connsiteX110" fmla="*/ 273873 w 452683"/>
                    <a:gd name="connsiteY110" fmla="*/ 308610 h 349235"/>
                    <a:gd name="connsiteX111" fmla="*/ 273849 w 452683"/>
                    <a:gd name="connsiteY111" fmla="*/ 309804 h 349235"/>
                    <a:gd name="connsiteX112" fmla="*/ 273877 w 452683"/>
                    <a:gd name="connsiteY112" fmla="*/ 310866 h 349235"/>
                    <a:gd name="connsiteX113" fmla="*/ 274293 w 452683"/>
                    <a:gd name="connsiteY113" fmla="*/ 312193 h 349235"/>
                    <a:gd name="connsiteX114" fmla="*/ 276035 w 452683"/>
                    <a:gd name="connsiteY114" fmla="*/ 314516 h 349235"/>
                    <a:gd name="connsiteX115" fmla="*/ 277512 w 452683"/>
                    <a:gd name="connsiteY115" fmla="*/ 316241 h 349235"/>
                    <a:gd name="connsiteX116" fmla="*/ 279595 w 452683"/>
                    <a:gd name="connsiteY116" fmla="*/ 316696 h 349235"/>
                    <a:gd name="connsiteX117" fmla="*/ 283117 w 452683"/>
                    <a:gd name="connsiteY117" fmla="*/ 314506 h 349235"/>
                    <a:gd name="connsiteX118" fmla="*/ 285503 w 452683"/>
                    <a:gd name="connsiteY118" fmla="*/ 314100 h 349235"/>
                    <a:gd name="connsiteX119" fmla="*/ 287851 w 452683"/>
                    <a:gd name="connsiteY119" fmla="*/ 313571 h 349235"/>
                    <a:gd name="connsiteX120" fmla="*/ 290995 w 452683"/>
                    <a:gd name="connsiteY120" fmla="*/ 311248 h 349235"/>
                    <a:gd name="connsiteX121" fmla="*/ 294176 w 452683"/>
                    <a:gd name="connsiteY121" fmla="*/ 309258 h 349235"/>
                    <a:gd name="connsiteX122" fmla="*/ 296070 w 452683"/>
                    <a:gd name="connsiteY122" fmla="*/ 307665 h 349235"/>
                    <a:gd name="connsiteX123" fmla="*/ 297736 w 452683"/>
                    <a:gd name="connsiteY123" fmla="*/ 306935 h 349235"/>
                    <a:gd name="connsiteX124" fmla="*/ 299516 w 452683"/>
                    <a:gd name="connsiteY124" fmla="*/ 306561 h 349235"/>
                    <a:gd name="connsiteX125" fmla="*/ 301637 w 452683"/>
                    <a:gd name="connsiteY125" fmla="*/ 306506 h 349235"/>
                    <a:gd name="connsiteX126" fmla="*/ 303568 w 452683"/>
                    <a:gd name="connsiteY126" fmla="*/ 307017 h 349235"/>
                    <a:gd name="connsiteX127" fmla="*/ 305651 w 452683"/>
                    <a:gd name="connsiteY127" fmla="*/ 307527 h 349235"/>
                    <a:gd name="connsiteX128" fmla="*/ 306484 w 452683"/>
                    <a:gd name="connsiteY128" fmla="*/ 307993 h 349235"/>
                    <a:gd name="connsiteX129" fmla="*/ 307128 w 452683"/>
                    <a:gd name="connsiteY129" fmla="*/ 308856 h 349235"/>
                    <a:gd name="connsiteX130" fmla="*/ 307696 w 452683"/>
                    <a:gd name="connsiteY130" fmla="*/ 310050 h 349235"/>
                    <a:gd name="connsiteX131" fmla="*/ 308113 w 452683"/>
                    <a:gd name="connsiteY131" fmla="*/ 311311 h 349235"/>
                    <a:gd name="connsiteX132" fmla="*/ 309514 w 452683"/>
                    <a:gd name="connsiteY132" fmla="*/ 311964 h 349235"/>
                    <a:gd name="connsiteX133" fmla="*/ 312013 w 452683"/>
                    <a:gd name="connsiteY133" fmla="*/ 311871 h 349235"/>
                    <a:gd name="connsiteX134" fmla="*/ 312345 w 452683"/>
                    <a:gd name="connsiteY134" fmla="*/ 311859 h 349235"/>
                    <a:gd name="connsiteX135" fmla="*/ 314693 w 452683"/>
                    <a:gd name="connsiteY135" fmla="*/ 311062 h 349235"/>
                    <a:gd name="connsiteX136" fmla="*/ 316473 w 452683"/>
                    <a:gd name="connsiteY136" fmla="*/ 308475 h 349235"/>
                    <a:gd name="connsiteX137" fmla="*/ 317155 w 452683"/>
                    <a:gd name="connsiteY137" fmla="*/ 307081 h 349235"/>
                    <a:gd name="connsiteX138" fmla="*/ 317988 w 452683"/>
                    <a:gd name="connsiteY138" fmla="*/ 306086 h 349235"/>
                    <a:gd name="connsiteX139" fmla="*/ 318132 w 452683"/>
                    <a:gd name="connsiteY139" fmla="*/ 305090 h 349235"/>
                    <a:gd name="connsiteX140" fmla="*/ 317678 w 452683"/>
                    <a:gd name="connsiteY140" fmla="*/ 302370 h 349235"/>
                    <a:gd name="connsiteX141" fmla="*/ 318246 w 452683"/>
                    <a:gd name="connsiteY141" fmla="*/ 297725 h 349235"/>
                    <a:gd name="connsiteX142" fmla="*/ 318814 w 452683"/>
                    <a:gd name="connsiteY142" fmla="*/ 295601 h 349235"/>
                    <a:gd name="connsiteX143" fmla="*/ 319723 w 452683"/>
                    <a:gd name="connsiteY143" fmla="*/ 294008 h 349235"/>
                    <a:gd name="connsiteX144" fmla="*/ 327070 w 452683"/>
                    <a:gd name="connsiteY144" fmla="*/ 288036 h 349235"/>
                    <a:gd name="connsiteX145" fmla="*/ 335523 w 452683"/>
                    <a:gd name="connsiteY145" fmla="*/ 281931 h 349235"/>
                    <a:gd name="connsiteX146" fmla="*/ 335458 w 452683"/>
                    <a:gd name="connsiteY146" fmla="*/ 275627 h 349235"/>
                    <a:gd name="connsiteX147" fmla="*/ 334094 w 452683"/>
                    <a:gd name="connsiteY147" fmla="*/ 272044 h 349235"/>
                    <a:gd name="connsiteX148" fmla="*/ 335382 w 452683"/>
                    <a:gd name="connsiteY148" fmla="*/ 271181 h 349235"/>
                    <a:gd name="connsiteX149" fmla="*/ 337011 w 452683"/>
                    <a:gd name="connsiteY149" fmla="*/ 271636 h 349235"/>
                    <a:gd name="connsiteX150" fmla="*/ 339169 w 452683"/>
                    <a:gd name="connsiteY150" fmla="*/ 274424 h 349235"/>
                    <a:gd name="connsiteX151" fmla="*/ 342047 w 452683"/>
                    <a:gd name="connsiteY151" fmla="*/ 275817 h 349235"/>
                    <a:gd name="connsiteX152" fmla="*/ 343865 w 452683"/>
                    <a:gd name="connsiteY152" fmla="*/ 277808 h 349235"/>
                    <a:gd name="connsiteX153" fmla="*/ 344509 w 452683"/>
                    <a:gd name="connsiteY153" fmla="*/ 279931 h 349235"/>
                    <a:gd name="connsiteX154" fmla="*/ 344379 w 452683"/>
                    <a:gd name="connsiteY154" fmla="*/ 280728 h 349235"/>
                    <a:gd name="connsiteX155" fmla="*/ 345856 w 452683"/>
                    <a:gd name="connsiteY155" fmla="*/ 280467 h 349235"/>
                    <a:gd name="connsiteX156" fmla="*/ 347409 w 452683"/>
                    <a:gd name="connsiteY156" fmla="*/ 279339 h 349235"/>
                    <a:gd name="connsiteX157" fmla="*/ 349605 w 452683"/>
                    <a:gd name="connsiteY157" fmla="*/ 276685 h 349235"/>
                    <a:gd name="connsiteX158" fmla="*/ 351878 w 452683"/>
                    <a:gd name="connsiteY158" fmla="*/ 275822 h 349235"/>
                    <a:gd name="connsiteX159" fmla="*/ 356362 w 452683"/>
                    <a:gd name="connsiteY159" fmla="*/ 276685 h 349235"/>
                    <a:gd name="connsiteX160" fmla="*/ 357839 w 452683"/>
                    <a:gd name="connsiteY160" fmla="*/ 275623 h 349235"/>
                    <a:gd name="connsiteX161" fmla="*/ 358164 w 452683"/>
                    <a:gd name="connsiteY161" fmla="*/ 273168 h 349235"/>
                    <a:gd name="connsiteX162" fmla="*/ 356914 w 452683"/>
                    <a:gd name="connsiteY162" fmla="*/ 270049 h 349235"/>
                    <a:gd name="connsiteX163" fmla="*/ 350480 w 452683"/>
                    <a:gd name="connsiteY163" fmla="*/ 265205 h 349235"/>
                    <a:gd name="connsiteX164" fmla="*/ 356786 w 452683"/>
                    <a:gd name="connsiteY164" fmla="*/ 252537 h 349235"/>
                    <a:gd name="connsiteX165" fmla="*/ 358490 w 452683"/>
                    <a:gd name="connsiteY165" fmla="*/ 249883 h 349235"/>
                    <a:gd name="connsiteX166" fmla="*/ 362845 w 452683"/>
                    <a:gd name="connsiteY166" fmla="*/ 248821 h 349235"/>
                    <a:gd name="connsiteX167" fmla="*/ 364398 w 452683"/>
                    <a:gd name="connsiteY167" fmla="*/ 247826 h 349235"/>
                    <a:gd name="connsiteX168" fmla="*/ 367200 w 452683"/>
                    <a:gd name="connsiteY168" fmla="*/ 248410 h 349235"/>
                    <a:gd name="connsiteX169" fmla="*/ 368450 w 452683"/>
                    <a:gd name="connsiteY169" fmla="*/ 249804 h 349235"/>
                    <a:gd name="connsiteX170" fmla="*/ 369700 w 452683"/>
                    <a:gd name="connsiteY170" fmla="*/ 251131 h 349235"/>
                    <a:gd name="connsiteX171" fmla="*/ 371593 w 452683"/>
                    <a:gd name="connsiteY171" fmla="*/ 250136 h 349235"/>
                    <a:gd name="connsiteX172" fmla="*/ 373866 w 452683"/>
                    <a:gd name="connsiteY172" fmla="*/ 249008 h 349235"/>
                    <a:gd name="connsiteX173" fmla="*/ 374509 w 452683"/>
                    <a:gd name="connsiteY173" fmla="*/ 249202 h 349235"/>
                    <a:gd name="connsiteX174" fmla="*/ 374509 w 452683"/>
                    <a:gd name="connsiteY174" fmla="*/ 250064 h 349235"/>
                    <a:gd name="connsiteX175" fmla="*/ 373222 w 452683"/>
                    <a:gd name="connsiteY175" fmla="*/ 250861 h 349235"/>
                    <a:gd name="connsiteX176" fmla="*/ 372313 w 452683"/>
                    <a:gd name="connsiteY176" fmla="*/ 252254 h 349235"/>
                    <a:gd name="connsiteX177" fmla="*/ 372378 w 452683"/>
                    <a:gd name="connsiteY177" fmla="*/ 254245 h 349235"/>
                    <a:gd name="connsiteX178" fmla="*/ 372378 w 452683"/>
                    <a:gd name="connsiteY178" fmla="*/ 255838 h 349235"/>
                    <a:gd name="connsiteX179" fmla="*/ 371204 w 452683"/>
                    <a:gd name="connsiteY179" fmla="*/ 256292 h 349235"/>
                    <a:gd name="connsiteX180" fmla="*/ 371074 w 452683"/>
                    <a:gd name="connsiteY180" fmla="*/ 257752 h 349235"/>
                    <a:gd name="connsiteX181" fmla="*/ 372248 w 452683"/>
                    <a:gd name="connsiteY181" fmla="*/ 258482 h 349235"/>
                    <a:gd name="connsiteX182" fmla="*/ 374180 w 452683"/>
                    <a:gd name="connsiteY182" fmla="*/ 258807 h 349235"/>
                    <a:gd name="connsiteX183" fmla="*/ 376263 w 452683"/>
                    <a:gd name="connsiteY183" fmla="*/ 250100 h 349235"/>
                    <a:gd name="connsiteX184" fmla="*/ 378724 w 452683"/>
                    <a:gd name="connsiteY184" fmla="*/ 247579 h 349235"/>
                    <a:gd name="connsiteX185" fmla="*/ 378919 w 452683"/>
                    <a:gd name="connsiteY185" fmla="*/ 245654 h 349235"/>
                    <a:gd name="connsiteX186" fmla="*/ 380283 w 452683"/>
                    <a:gd name="connsiteY186" fmla="*/ 243266 h 349235"/>
                    <a:gd name="connsiteX187" fmla="*/ 382366 w 452683"/>
                    <a:gd name="connsiteY187" fmla="*/ 243200 h 349235"/>
                    <a:gd name="connsiteX188" fmla="*/ 386528 w 452683"/>
                    <a:gd name="connsiteY188" fmla="*/ 240812 h 349235"/>
                    <a:gd name="connsiteX189" fmla="*/ 387815 w 452683"/>
                    <a:gd name="connsiteY189" fmla="*/ 239285 h 349235"/>
                    <a:gd name="connsiteX190" fmla="*/ 388838 w 452683"/>
                    <a:gd name="connsiteY190" fmla="*/ 240281 h 349235"/>
                    <a:gd name="connsiteX191" fmla="*/ 388459 w 452683"/>
                    <a:gd name="connsiteY191" fmla="*/ 241342 h 349235"/>
                    <a:gd name="connsiteX192" fmla="*/ 387171 w 452683"/>
                    <a:gd name="connsiteY192" fmla="*/ 242537 h 349235"/>
                    <a:gd name="connsiteX193" fmla="*/ 387236 w 452683"/>
                    <a:gd name="connsiteY193" fmla="*/ 243997 h 349235"/>
                    <a:gd name="connsiteX194" fmla="*/ 388524 w 452683"/>
                    <a:gd name="connsiteY194" fmla="*/ 245855 h 349235"/>
                    <a:gd name="connsiteX195" fmla="*/ 390152 w 452683"/>
                    <a:gd name="connsiteY195" fmla="*/ 246784 h 349235"/>
                    <a:gd name="connsiteX196" fmla="*/ 392235 w 452683"/>
                    <a:gd name="connsiteY196" fmla="*/ 246134 h 349235"/>
                    <a:gd name="connsiteX197" fmla="*/ 394318 w 452683"/>
                    <a:gd name="connsiteY197" fmla="*/ 244077 h 349235"/>
                    <a:gd name="connsiteX198" fmla="*/ 395606 w 452683"/>
                    <a:gd name="connsiteY198" fmla="*/ 241821 h 349235"/>
                    <a:gd name="connsiteX199" fmla="*/ 396174 w 452683"/>
                    <a:gd name="connsiteY199" fmla="*/ 239498 h 349235"/>
                    <a:gd name="connsiteX200" fmla="*/ 396969 w 452683"/>
                    <a:gd name="connsiteY200" fmla="*/ 237640 h 349235"/>
                    <a:gd name="connsiteX201" fmla="*/ 397229 w 452683"/>
                    <a:gd name="connsiteY201" fmla="*/ 236711 h 349235"/>
                    <a:gd name="connsiteX202" fmla="*/ 398403 w 452683"/>
                    <a:gd name="connsiteY202" fmla="*/ 237441 h 349235"/>
                    <a:gd name="connsiteX203" fmla="*/ 398782 w 452683"/>
                    <a:gd name="connsiteY203" fmla="*/ 239498 h 349235"/>
                    <a:gd name="connsiteX204" fmla="*/ 400221 w 452683"/>
                    <a:gd name="connsiteY204" fmla="*/ 240494 h 349235"/>
                    <a:gd name="connsiteX205" fmla="*/ 405292 w 452683"/>
                    <a:gd name="connsiteY205" fmla="*/ 239034 h 349235"/>
                    <a:gd name="connsiteX206" fmla="*/ 405822 w 452683"/>
                    <a:gd name="connsiteY206" fmla="*/ 237574 h 349235"/>
                    <a:gd name="connsiteX207" fmla="*/ 404459 w 452683"/>
                    <a:gd name="connsiteY207" fmla="*/ 234190 h 349235"/>
                    <a:gd name="connsiteX208" fmla="*/ 405292 w 452683"/>
                    <a:gd name="connsiteY208" fmla="*/ 232531 h 349235"/>
                    <a:gd name="connsiteX209" fmla="*/ 404648 w 452683"/>
                    <a:gd name="connsiteY209" fmla="*/ 229611 h 349235"/>
                    <a:gd name="connsiteX210" fmla="*/ 404778 w 452683"/>
                    <a:gd name="connsiteY210" fmla="*/ 227554 h 349235"/>
                    <a:gd name="connsiteX211" fmla="*/ 404973 w 452683"/>
                    <a:gd name="connsiteY211" fmla="*/ 223506 h 349235"/>
                    <a:gd name="connsiteX212" fmla="*/ 410109 w 452683"/>
                    <a:gd name="connsiteY212" fmla="*/ 223051 h 349235"/>
                    <a:gd name="connsiteX213" fmla="*/ 413100 w 452683"/>
                    <a:gd name="connsiteY213" fmla="*/ 223980 h 349235"/>
                    <a:gd name="connsiteX214" fmla="*/ 415638 w 452683"/>
                    <a:gd name="connsiteY214" fmla="*/ 223461 h 349235"/>
                    <a:gd name="connsiteX215" fmla="*/ 418516 w 452683"/>
                    <a:gd name="connsiteY215" fmla="*/ 224258 h 349235"/>
                    <a:gd name="connsiteX216" fmla="*/ 420258 w 452683"/>
                    <a:gd name="connsiteY216" fmla="*/ 224842 h 349235"/>
                    <a:gd name="connsiteX217" fmla="*/ 422985 w 452683"/>
                    <a:gd name="connsiteY217" fmla="*/ 223382 h 349235"/>
                    <a:gd name="connsiteX218" fmla="*/ 437691 w 452683"/>
                    <a:gd name="connsiteY218" fmla="*/ 227629 h 349235"/>
                    <a:gd name="connsiteX219" fmla="*/ 445197 w 452683"/>
                    <a:gd name="connsiteY219" fmla="*/ 223249 h 349235"/>
                    <a:gd name="connsiteX220" fmla="*/ 445803 w 452683"/>
                    <a:gd name="connsiteY220" fmla="*/ 220329 h 349235"/>
                    <a:gd name="connsiteX221" fmla="*/ 445673 w 452683"/>
                    <a:gd name="connsiteY221" fmla="*/ 217940 h 349235"/>
                    <a:gd name="connsiteX222" fmla="*/ 444044 w 452683"/>
                    <a:gd name="connsiteY222" fmla="*/ 217422 h 349235"/>
                    <a:gd name="connsiteX223" fmla="*/ 442302 w 452683"/>
                    <a:gd name="connsiteY223" fmla="*/ 219280 h 349235"/>
                    <a:gd name="connsiteX224" fmla="*/ 441658 w 452683"/>
                    <a:gd name="connsiteY224" fmla="*/ 217886 h 349235"/>
                    <a:gd name="connsiteX225" fmla="*/ 442757 w 452683"/>
                    <a:gd name="connsiteY225" fmla="*/ 215298 h 349235"/>
                    <a:gd name="connsiteX226" fmla="*/ 444953 w 452683"/>
                    <a:gd name="connsiteY226" fmla="*/ 214909 h 349235"/>
                    <a:gd name="connsiteX227" fmla="*/ 445748 w 452683"/>
                    <a:gd name="connsiteY227" fmla="*/ 213847 h 349235"/>
                    <a:gd name="connsiteX228" fmla="*/ 443666 w 452683"/>
                    <a:gd name="connsiteY228" fmla="*/ 212387 h 349235"/>
                    <a:gd name="connsiteX229" fmla="*/ 440560 w 452683"/>
                    <a:gd name="connsiteY229" fmla="*/ 214975 h 349235"/>
                    <a:gd name="connsiteX230" fmla="*/ 439765 w 452683"/>
                    <a:gd name="connsiteY230" fmla="*/ 214456 h 349235"/>
                    <a:gd name="connsiteX231" fmla="*/ 439439 w 452683"/>
                    <a:gd name="connsiteY231" fmla="*/ 211735 h 349235"/>
                    <a:gd name="connsiteX232" fmla="*/ 437015 w 452683"/>
                    <a:gd name="connsiteY232" fmla="*/ 209877 h 349235"/>
                    <a:gd name="connsiteX233" fmla="*/ 437211 w 452683"/>
                    <a:gd name="connsiteY233" fmla="*/ 208882 h 349235"/>
                    <a:gd name="connsiteX234" fmla="*/ 438688 w 452683"/>
                    <a:gd name="connsiteY234" fmla="*/ 207621 h 349235"/>
                    <a:gd name="connsiteX235" fmla="*/ 437968 w 452683"/>
                    <a:gd name="connsiteY235" fmla="*/ 206161 h 349235"/>
                    <a:gd name="connsiteX236" fmla="*/ 435052 w 452683"/>
                    <a:gd name="connsiteY236" fmla="*/ 206291 h 349235"/>
                    <a:gd name="connsiteX237" fmla="*/ 433234 w 452683"/>
                    <a:gd name="connsiteY237" fmla="*/ 204698 h 349235"/>
                    <a:gd name="connsiteX238" fmla="*/ 433613 w 452683"/>
                    <a:gd name="connsiteY238" fmla="*/ 201779 h 349235"/>
                    <a:gd name="connsiteX239" fmla="*/ 438703 w 452683"/>
                    <a:gd name="connsiteY239" fmla="*/ 194426 h 349235"/>
                    <a:gd name="connsiteX240" fmla="*/ 438614 w 452683"/>
                    <a:gd name="connsiteY240" fmla="*/ 186729 h 349235"/>
                    <a:gd name="connsiteX241" fmla="*/ 440394 w 452683"/>
                    <a:gd name="connsiteY241" fmla="*/ 183676 h 349235"/>
                    <a:gd name="connsiteX242" fmla="*/ 446306 w 452683"/>
                    <a:gd name="connsiteY242" fmla="*/ 181221 h 349235"/>
                    <a:gd name="connsiteX243" fmla="*/ 448540 w 452683"/>
                    <a:gd name="connsiteY243" fmla="*/ 176045 h 349235"/>
                    <a:gd name="connsiteX244" fmla="*/ 444196 w 452683"/>
                    <a:gd name="connsiteY244" fmla="*/ 160537 h 349235"/>
                    <a:gd name="connsiteX245" fmla="*/ 452683 w 452683"/>
                    <a:gd name="connsiteY245" fmla="*/ 153277 h 349235"/>
                    <a:gd name="connsiteX246" fmla="*/ 444060 w 452683"/>
                    <a:gd name="connsiteY246" fmla="*/ 142680 h 349235"/>
                    <a:gd name="connsiteX247" fmla="*/ 441068 w 452683"/>
                    <a:gd name="connsiteY247" fmla="*/ 143410 h 349235"/>
                    <a:gd name="connsiteX248" fmla="*/ 432486 w 452683"/>
                    <a:gd name="connsiteY248" fmla="*/ 145268 h 349235"/>
                    <a:gd name="connsiteX249" fmla="*/ 418758 w 452683"/>
                    <a:gd name="connsiteY249" fmla="*/ 147590 h 349235"/>
                    <a:gd name="connsiteX250" fmla="*/ 412922 w 452683"/>
                    <a:gd name="connsiteY250" fmla="*/ 146396 h 349235"/>
                    <a:gd name="connsiteX251" fmla="*/ 407991 w 452683"/>
                    <a:gd name="connsiteY251" fmla="*/ 145990 h 349235"/>
                    <a:gd name="connsiteX252" fmla="*/ 402109 w 452683"/>
                    <a:gd name="connsiteY252" fmla="*/ 142739 h 349235"/>
                    <a:gd name="connsiteX253" fmla="*/ 397565 w 452683"/>
                    <a:gd name="connsiteY253" fmla="*/ 140748 h 349235"/>
                    <a:gd name="connsiteX254" fmla="*/ 392092 w 452683"/>
                    <a:gd name="connsiteY254" fmla="*/ 141094 h 349235"/>
                    <a:gd name="connsiteX255" fmla="*/ 390805 w 452683"/>
                    <a:gd name="connsiteY255" fmla="*/ 132653 h 349235"/>
                    <a:gd name="connsiteX256" fmla="*/ 392130 w 452683"/>
                    <a:gd name="connsiteY256" fmla="*/ 127411 h 349235"/>
                    <a:gd name="connsiteX257" fmla="*/ 396614 w 452683"/>
                    <a:gd name="connsiteY257" fmla="*/ 122832 h 349235"/>
                    <a:gd name="connsiteX258" fmla="*/ 401390 w 452683"/>
                    <a:gd name="connsiteY258" fmla="*/ 120111 h 349235"/>
                    <a:gd name="connsiteX259" fmla="*/ 407578 w 452683"/>
                    <a:gd name="connsiteY259" fmla="*/ 117324 h 349235"/>
                    <a:gd name="connsiteX260" fmla="*/ 404813 w 452683"/>
                    <a:gd name="connsiteY260" fmla="*/ 108691 h 349235"/>
                    <a:gd name="connsiteX261" fmla="*/ 396266 w 452683"/>
                    <a:gd name="connsiteY261" fmla="*/ 109487 h 349235"/>
                    <a:gd name="connsiteX262" fmla="*/ 394789 w 452683"/>
                    <a:gd name="connsiteY262" fmla="*/ 101836 h 349235"/>
                    <a:gd name="connsiteX263" fmla="*/ 392706 w 452683"/>
                    <a:gd name="connsiteY263" fmla="*/ 95267 h 349235"/>
                    <a:gd name="connsiteX264" fmla="*/ 388994 w 452683"/>
                    <a:gd name="connsiteY264" fmla="*/ 90755 h 349235"/>
                    <a:gd name="connsiteX265" fmla="*/ 383844 w 452683"/>
                    <a:gd name="connsiteY265" fmla="*/ 85910 h 349235"/>
                    <a:gd name="connsiteX266" fmla="*/ 378424 w 452683"/>
                    <a:gd name="connsiteY266" fmla="*/ 80203 h 349235"/>
                    <a:gd name="connsiteX267" fmla="*/ 376947 w 452683"/>
                    <a:gd name="connsiteY267" fmla="*/ 74497 h 349235"/>
                    <a:gd name="connsiteX268" fmla="*/ 374221 w 452683"/>
                    <a:gd name="connsiteY268" fmla="*/ 74789 h 349235"/>
                    <a:gd name="connsiteX269" fmla="*/ 368824 w 452683"/>
                    <a:gd name="connsiteY269" fmla="*/ 72069 h 349235"/>
                    <a:gd name="connsiteX270" fmla="*/ 369695 w 452683"/>
                    <a:gd name="connsiteY270" fmla="*/ 68751 h 349235"/>
                    <a:gd name="connsiteX271" fmla="*/ 372649 w 452683"/>
                    <a:gd name="connsiteY271" fmla="*/ 66428 h 349235"/>
                    <a:gd name="connsiteX272" fmla="*/ 375186 w 452683"/>
                    <a:gd name="connsiteY272" fmla="*/ 64305 h 349235"/>
                    <a:gd name="connsiteX273" fmla="*/ 374849 w 452683"/>
                    <a:gd name="connsiteY273" fmla="*/ 60788 h 349235"/>
                    <a:gd name="connsiteX274" fmla="*/ 376061 w 452683"/>
                    <a:gd name="connsiteY274" fmla="*/ 57669 h 349235"/>
                    <a:gd name="connsiteX275" fmla="*/ 374584 w 452683"/>
                    <a:gd name="connsiteY275" fmla="*/ 56076 h 349235"/>
                    <a:gd name="connsiteX276" fmla="*/ 372350 w 452683"/>
                    <a:gd name="connsiteY276" fmla="*/ 55790 h 349235"/>
                    <a:gd name="connsiteX277" fmla="*/ 370191 w 452683"/>
                    <a:gd name="connsiteY277" fmla="*/ 45351 h 349235"/>
                    <a:gd name="connsiteX278" fmla="*/ 369996 w 452683"/>
                    <a:gd name="connsiteY278" fmla="*/ 37581 h 349235"/>
                    <a:gd name="connsiteX279" fmla="*/ 368746 w 452683"/>
                    <a:gd name="connsiteY279" fmla="*/ 36585 h 349235"/>
                    <a:gd name="connsiteX280" fmla="*/ 369428 w 452683"/>
                    <a:gd name="connsiteY280" fmla="*/ 32073 h 349235"/>
                    <a:gd name="connsiteX281" fmla="*/ 365008 w 452683"/>
                    <a:gd name="connsiteY281" fmla="*/ 31735 h 349235"/>
                    <a:gd name="connsiteX282" fmla="*/ 363569 w 452683"/>
                    <a:gd name="connsiteY282" fmla="*/ 40833 h 349235"/>
                    <a:gd name="connsiteX283" fmla="*/ 357320 w 452683"/>
                    <a:gd name="connsiteY283" fmla="*/ 44350 h 349235"/>
                    <a:gd name="connsiteX284" fmla="*/ 351840 w 452683"/>
                    <a:gd name="connsiteY284" fmla="*/ 51424 h 349235"/>
                    <a:gd name="connsiteX285" fmla="*/ 347803 w 452683"/>
                    <a:gd name="connsiteY285" fmla="*/ 53282 h 349235"/>
                    <a:gd name="connsiteX286" fmla="*/ 344622 w 452683"/>
                    <a:gd name="connsiteY286" fmla="*/ 54144 h 349235"/>
                    <a:gd name="connsiteX287" fmla="*/ 343372 w 452683"/>
                    <a:gd name="connsiteY287" fmla="*/ 53976 h 349235"/>
                    <a:gd name="connsiteX288" fmla="*/ 342804 w 452683"/>
                    <a:gd name="connsiteY288" fmla="*/ 52980 h 349235"/>
                    <a:gd name="connsiteX289" fmla="*/ 342123 w 452683"/>
                    <a:gd name="connsiteY289" fmla="*/ 49065 h 349235"/>
                    <a:gd name="connsiteX290" fmla="*/ 342376 w 452683"/>
                    <a:gd name="connsiteY290" fmla="*/ 46743 h 349235"/>
                    <a:gd name="connsiteX291" fmla="*/ 338479 w 452683"/>
                    <a:gd name="connsiteY291" fmla="*/ 43491 h 349235"/>
                    <a:gd name="connsiteX292" fmla="*/ 335032 w 452683"/>
                    <a:gd name="connsiteY292" fmla="*/ 44951 h 349235"/>
                    <a:gd name="connsiteX293" fmla="*/ 336547 w 452683"/>
                    <a:gd name="connsiteY293" fmla="*/ 52848 h 349235"/>
                    <a:gd name="connsiteX294" fmla="*/ 328000 w 452683"/>
                    <a:gd name="connsiteY294" fmla="*/ 57626 h 349235"/>
                    <a:gd name="connsiteX295" fmla="*/ 315582 w 452683"/>
                    <a:gd name="connsiteY295" fmla="*/ 48966 h 349235"/>
                    <a:gd name="connsiteX296" fmla="*/ 294158 w 452683"/>
                    <a:gd name="connsiteY296" fmla="*/ 60160 h 349235"/>
                    <a:gd name="connsiteX297" fmla="*/ 268041 w 452683"/>
                    <a:gd name="connsiteY297" fmla="*/ 36006 h 349235"/>
                    <a:gd name="connsiteX298" fmla="*/ 259081 w 452683"/>
                    <a:gd name="connsiteY298" fmla="*/ 25349 h 349235"/>
                    <a:gd name="connsiteX299" fmla="*/ 246731 w 452683"/>
                    <a:gd name="connsiteY299" fmla="*/ 26676 h 349235"/>
                    <a:gd name="connsiteX300" fmla="*/ 247413 w 452683"/>
                    <a:gd name="connsiteY300" fmla="*/ 16576 h 349235"/>
                    <a:gd name="connsiteX301" fmla="*/ 247358 w 452683"/>
                    <a:gd name="connsiteY301" fmla="*/ 0 h 349235"/>
                    <a:gd name="connsiteX302" fmla="*/ 235458 w 452683"/>
                    <a:gd name="connsiteY302" fmla="*/ 6861 h 349235"/>
                    <a:gd name="connsiteX303" fmla="*/ 231861 w 452683"/>
                    <a:gd name="connsiteY303" fmla="*/ 8056 h 349235"/>
                    <a:gd name="connsiteX304" fmla="*/ 226403 w 452683"/>
                    <a:gd name="connsiteY304" fmla="*/ 11507 h 349235"/>
                    <a:gd name="connsiteX305" fmla="*/ 223033 w 452683"/>
                    <a:gd name="connsiteY305" fmla="*/ 17412 h 349235"/>
                    <a:gd name="connsiteX306" fmla="*/ 217068 w 452683"/>
                    <a:gd name="connsiteY306" fmla="*/ 24858 h 349235"/>
                    <a:gd name="connsiteX307" fmla="*/ 215591 w 452683"/>
                    <a:gd name="connsiteY307" fmla="*/ 28441 h 349235"/>
                    <a:gd name="connsiteX308" fmla="*/ 204532 w 452683"/>
                    <a:gd name="connsiteY308" fmla="*/ 37984 h 349235"/>
                    <a:gd name="connsiteX309" fmla="*/ 200416 w 452683"/>
                    <a:gd name="connsiteY309" fmla="*/ 39908 h 349235"/>
                    <a:gd name="connsiteX310" fmla="*/ 196526 w 452683"/>
                    <a:gd name="connsiteY310" fmla="*/ 38913 h 349235"/>
                    <a:gd name="connsiteX311" fmla="*/ 194443 w 452683"/>
                    <a:gd name="connsiteY311" fmla="*/ 39709 h 349235"/>
                    <a:gd name="connsiteX312" fmla="*/ 192171 w 452683"/>
                    <a:gd name="connsiteY312" fmla="*/ 44288 h 349235"/>
                    <a:gd name="connsiteX313" fmla="*/ 189785 w 452683"/>
                    <a:gd name="connsiteY313" fmla="*/ 46146 h 349235"/>
                    <a:gd name="connsiteX314" fmla="*/ 186604 w 452683"/>
                    <a:gd name="connsiteY314" fmla="*/ 48335 h 349235"/>
                    <a:gd name="connsiteX315" fmla="*/ 188270 w 452683"/>
                    <a:gd name="connsiteY315" fmla="*/ 50990 h 349235"/>
                    <a:gd name="connsiteX316" fmla="*/ 188597 w 452683"/>
                    <a:gd name="connsiteY316" fmla="*/ 53379 h 349235"/>
                    <a:gd name="connsiteX317" fmla="*/ 184514 w 452683"/>
                    <a:gd name="connsiteY317" fmla="*/ 53738 h 349235"/>
                    <a:gd name="connsiteX318" fmla="*/ 181030 w 452683"/>
                    <a:gd name="connsiteY318" fmla="*/ 53100 h 349235"/>
                    <a:gd name="connsiteX319" fmla="*/ 178682 w 452683"/>
                    <a:gd name="connsiteY319" fmla="*/ 55223 h 349235"/>
                    <a:gd name="connsiteX320" fmla="*/ 173645 w 452683"/>
                    <a:gd name="connsiteY320" fmla="*/ 54859 h 349235"/>
                    <a:gd name="connsiteX321" fmla="*/ 169245 w 452683"/>
                    <a:gd name="connsiteY321" fmla="*/ 55075 h 349235"/>
                    <a:gd name="connsiteX322" fmla="*/ 147003 w 452683"/>
                    <a:gd name="connsiteY322" fmla="*/ 63038 h 349235"/>
                    <a:gd name="connsiteX323" fmla="*/ 143556 w 452683"/>
                    <a:gd name="connsiteY323" fmla="*/ 64962 h 349235"/>
                    <a:gd name="connsiteX324" fmla="*/ 141360 w 452683"/>
                    <a:gd name="connsiteY324" fmla="*/ 67882 h 349235"/>
                    <a:gd name="connsiteX325" fmla="*/ 140754 w 452683"/>
                    <a:gd name="connsiteY325" fmla="*/ 70802 h 349235"/>
                    <a:gd name="connsiteX326" fmla="*/ 141776 w 452683"/>
                    <a:gd name="connsiteY326" fmla="*/ 73124 h 349235"/>
                    <a:gd name="connsiteX327" fmla="*/ 137705 w 452683"/>
                    <a:gd name="connsiteY327" fmla="*/ 73035 h 349235"/>
                    <a:gd name="connsiteX328" fmla="*/ 136645 w 452683"/>
                    <a:gd name="connsiteY328" fmla="*/ 71442 h 349235"/>
                    <a:gd name="connsiteX329" fmla="*/ 133842 w 452683"/>
                    <a:gd name="connsiteY329" fmla="*/ 68721 h 349235"/>
                    <a:gd name="connsiteX330" fmla="*/ 129385 w 452683"/>
                    <a:gd name="connsiteY330" fmla="*/ 68603 h 349235"/>
                    <a:gd name="connsiteX331" fmla="*/ 125635 w 452683"/>
                    <a:gd name="connsiteY331" fmla="*/ 70925 h 349235"/>
                    <a:gd name="connsiteX332" fmla="*/ 104348 w 452683"/>
                    <a:gd name="connsiteY332" fmla="*/ 79180 h 349235"/>
                    <a:gd name="connsiteX333" fmla="*/ 99595 w 452683"/>
                    <a:gd name="connsiteY333" fmla="*/ 80574 h 349235"/>
                    <a:gd name="connsiteX334" fmla="*/ 94895 w 452683"/>
                    <a:gd name="connsiteY334" fmla="*/ 82763 h 349235"/>
                    <a:gd name="connsiteX335" fmla="*/ 90490 w 452683"/>
                    <a:gd name="connsiteY335" fmla="*/ 87276 h 349235"/>
                    <a:gd name="connsiteX336" fmla="*/ 87385 w 452683"/>
                    <a:gd name="connsiteY336" fmla="*/ 92518 h 349235"/>
                    <a:gd name="connsiteX337" fmla="*/ 87915 w 452683"/>
                    <a:gd name="connsiteY337" fmla="*/ 97827 h 349235"/>
                    <a:gd name="connsiteX338" fmla="*/ 88862 w 452683"/>
                    <a:gd name="connsiteY338" fmla="*/ 101742 h 349235"/>
                    <a:gd name="connsiteX339" fmla="*/ 75599 w 452683"/>
                    <a:gd name="connsiteY339" fmla="*/ 129135 h 349235"/>
                    <a:gd name="connsiteX340" fmla="*/ 73062 w 452683"/>
                    <a:gd name="connsiteY340" fmla="*/ 135638 h 349235"/>
                    <a:gd name="connsiteX341" fmla="*/ 66533 w 452683"/>
                    <a:gd name="connsiteY341" fmla="*/ 132983 h 349235"/>
                    <a:gd name="connsiteX342" fmla="*/ 59345 w 452683"/>
                    <a:gd name="connsiteY342" fmla="*/ 132412 h 349235"/>
                    <a:gd name="connsiteX343" fmla="*/ 44003 w 452683"/>
                    <a:gd name="connsiteY343" fmla="*/ 133033 h 349235"/>
                    <a:gd name="connsiteX344" fmla="*/ 35315 w 452683"/>
                    <a:gd name="connsiteY344" fmla="*/ 131839 h 349235"/>
                    <a:gd name="connsiteX345" fmla="*/ 21303 w 452683"/>
                    <a:gd name="connsiteY345" fmla="*/ 125468 h 349235"/>
                    <a:gd name="connsiteX346" fmla="*/ 3711 w 452683"/>
                    <a:gd name="connsiteY346" fmla="*/ 125104 h 349235"/>
                    <a:gd name="connsiteX347" fmla="*/ 0 w 452683"/>
                    <a:gd name="connsiteY347" fmla="*/ 124484 h 3492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</a:cxnLst>
                  <a:rect l="l" t="t" r="r" b="b"/>
                  <a:pathLst>
                    <a:path w="452683" h="349235">
                      <a:moveTo>
                        <a:pt x="151" y="124416"/>
                      </a:moveTo>
                      <a:lnTo>
                        <a:pt x="32024" y="205343"/>
                      </a:lnTo>
                      <a:lnTo>
                        <a:pt x="48517" y="195966"/>
                      </a:lnTo>
                      <a:lnTo>
                        <a:pt x="66866" y="180259"/>
                      </a:lnTo>
                      <a:lnTo>
                        <a:pt x="75269" y="190923"/>
                      </a:lnTo>
                      <a:lnTo>
                        <a:pt x="75152" y="193644"/>
                      </a:lnTo>
                      <a:lnTo>
                        <a:pt x="72084" y="193496"/>
                      </a:lnTo>
                      <a:lnTo>
                        <a:pt x="69661" y="194956"/>
                      </a:lnTo>
                      <a:lnTo>
                        <a:pt x="68866" y="197876"/>
                      </a:lnTo>
                      <a:lnTo>
                        <a:pt x="64666" y="198231"/>
                      </a:lnTo>
                      <a:lnTo>
                        <a:pt x="53353" y="212817"/>
                      </a:lnTo>
                      <a:lnTo>
                        <a:pt x="46116" y="225365"/>
                      </a:lnTo>
                      <a:lnTo>
                        <a:pt x="45093" y="232977"/>
                      </a:lnTo>
                      <a:lnTo>
                        <a:pt x="49221" y="238949"/>
                      </a:lnTo>
                      <a:lnTo>
                        <a:pt x="48729" y="244523"/>
                      </a:lnTo>
                      <a:lnTo>
                        <a:pt x="66964" y="268166"/>
                      </a:lnTo>
                      <a:lnTo>
                        <a:pt x="64351" y="275924"/>
                      </a:lnTo>
                      <a:lnTo>
                        <a:pt x="58424" y="276786"/>
                      </a:lnTo>
                      <a:lnTo>
                        <a:pt x="51554" y="274995"/>
                      </a:lnTo>
                      <a:lnTo>
                        <a:pt x="45188" y="269022"/>
                      </a:lnTo>
                      <a:lnTo>
                        <a:pt x="39886" y="271411"/>
                      </a:lnTo>
                      <a:lnTo>
                        <a:pt x="39564" y="293529"/>
                      </a:lnTo>
                      <a:lnTo>
                        <a:pt x="46374" y="299235"/>
                      </a:lnTo>
                      <a:lnTo>
                        <a:pt x="49479" y="295652"/>
                      </a:lnTo>
                      <a:lnTo>
                        <a:pt x="67680" y="296062"/>
                      </a:lnTo>
                      <a:lnTo>
                        <a:pt x="71691" y="303839"/>
                      </a:lnTo>
                      <a:lnTo>
                        <a:pt x="80276" y="299128"/>
                      </a:lnTo>
                      <a:lnTo>
                        <a:pt x="90289" y="296540"/>
                      </a:lnTo>
                      <a:lnTo>
                        <a:pt x="93811" y="298066"/>
                      </a:lnTo>
                      <a:lnTo>
                        <a:pt x="98902" y="303972"/>
                      </a:lnTo>
                      <a:lnTo>
                        <a:pt x="101439" y="310276"/>
                      </a:lnTo>
                      <a:lnTo>
                        <a:pt x="102613" y="320130"/>
                      </a:lnTo>
                      <a:lnTo>
                        <a:pt x="101098" y="335240"/>
                      </a:lnTo>
                      <a:lnTo>
                        <a:pt x="114251" y="334894"/>
                      </a:lnTo>
                      <a:lnTo>
                        <a:pt x="110464" y="308736"/>
                      </a:lnTo>
                      <a:lnTo>
                        <a:pt x="114997" y="307740"/>
                      </a:lnTo>
                      <a:lnTo>
                        <a:pt x="118905" y="315856"/>
                      </a:lnTo>
                      <a:lnTo>
                        <a:pt x="122958" y="317714"/>
                      </a:lnTo>
                      <a:lnTo>
                        <a:pt x="132365" y="307117"/>
                      </a:lnTo>
                      <a:lnTo>
                        <a:pt x="136406" y="307005"/>
                      </a:lnTo>
                      <a:lnTo>
                        <a:pt x="137693" y="315187"/>
                      </a:lnTo>
                      <a:lnTo>
                        <a:pt x="143234" y="316713"/>
                      </a:lnTo>
                      <a:lnTo>
                        <a:pt x="147623" y="323489"/>
                      </a:lnTo>
                      <a:lnTo>
                        <a:pt x="153247" y="325479"/>
                      </a:lnTo>
                      <a:lnTo>
                        <a:pt x="156542" y="328465"/>
                      </a:lnTo>
                      <a:lnTo>
                        <a:pt x="161431" y="330655"/>
                      </a:lnTo>
                      <a:lnTo>
                        <a:pt x="176285" y="328134"/>
                      </a:lnTo>
                      <a:lnTo>
                        <a:pt x="179617" y="330456"/>
                      </a:lnTo>
                      <a:lnTo>
                        <a:pt x="187233" y="328731"/>
                      </a:lnTo>
                      <a:lnTo>
                        <a:pt x="206862" y="349236"/>
                      </a:lnTo>
                      <a:lnTo>
                        <a:pt x="207582" y="348240"/>
                      </a:lnTo>
                      <a:lnTo>
                        <a:pt x="209324" y="344922"/>
                      </a:lnTo>
                      <a:lnTo>
                        <a:pt x="209892" y="343131"/>
                      </a:lnTo>
                      <a:lnTo>
                        <a:pt x="209437" y="342334"/>
                      </a:lnTo>
                      <a:lnTo>
                        <a:pt x="208642" y="342074"/>
                      </a:lnTo>
                      <a:lnTo>
                        <a:pt x="207733" y="341683"/>
                      </a:lnTo>
                      <a:lnTo>
                        <a:pt x="206256" y="340687"/>
                      </a:lnTo>
                      <a:lnTo>
                        <a:pt x="205537" y="339758"/>
                      </a:lnTo>
                      <a:lnTo>
                        <a:pt x="205342" y="338829"/>
                      </a:lnTo>
                      <a:lnTo>
                        <a:pt x="205537" y="337768"/>
                      </a:lnTo>
                      <a:lnTo>
                        <a:pt x="206180" y="336839"/>
                      </a:lnTo>
                      <a:lnTo>
                        <a:pt x="207657" y="335246"/>
                      </a:lnTo>
                      <a:lnTo>
                        <a:pt x="208642" y="335311"/>
                      </a:lnTo>
                      <a:lnTo>
                        <a:pt x="210346" y="336174"/>
                      </a:lnTo>
                      <a:lnTo>
                        <a:pt x="212088" y="336304"/>
                      </a:lnTo>
                      <a:lnTo>
                        <a:pt x="212808" y="335717"/>
                      </a:lnTo>
                      <a:lnTo>
                        <a:pt x="212613" y="334523"/>
                      </a:lnTo>
                      <a:lnTo>
                        <a:pt x="211704" y="333660"/>
                      </a:lnTo>
                      <a:lnTo>
                        <a:pt x="211250" y="331404"/>
                      </a:lnTo>
                      <a:lnTo>
                        <a:pt x="212499" y="327024"/>
                      </a:lnTo>
                      <a:lnTo>
                        <a:pt x="216135" y="323374"/>
                      </a:lnTo>
                      <a:lnTo>
                        <a:pt x="220880" y="321118"/>
                      </a:lnTo>
                      <a:lnTo>
                        <a:pt x="222774" y="320189"/>
                      </a:lnTo>
                      <a:lnTo>
                        <a:pt x="223796" y="319393"/>
                      </a:lnTo>
                      <a:lnTo>
                        <a:pt x="224251" y="319648"/>
                      </a:lnTo>
                      <a:lnTo>
                        <a:pt x="224227" y="320710"/>
                      </a:lnTo>
                      <a:lnTo>
                        <a:pt x="223939" y="321771"/>
                      </a:lnTo>
                      <a:lnTo>
                        <a:pt x="223560" y="322833"/>
                      </a:lnTo>
                      <a:lnTo>
                        <a:pt x="223619" y="324492"/>
                      </a:lnTo>
                      <a:lnTo>
                        <a:pt x="225588" y="326284"/>
                      </a:lnTo>
                      <a:lnTo>
                        <a:pt x="227482" y="327943"/>
                      </a:lnTo>
                      <a:lnTo>
                        <a:pt x="228466" y="329270"/>
                      </a:lnTo>
                      <a:lnTo>
                        <a:pt x="230057" y="329262"/>
                      </a:lnTo>
                      <a:lnTo>
                        <a:pt x="231875" y="328532"/>
                      </a:lnTo>
                      <a:lnTo>
                        <a:pt x="233276" y="327736"/>
                      </a:lnTo>
                      <a:lnTo>
                        <a:pt x="234980" y="327006"/>
                      </a:lnTo>
                      <a:lnTo>
                        <a:pt x="236420" y="325811"/>
                      </a:lnTo>
                      <a:lnTo>
                        <a:pt x="238389" y="325015"/>
                      </a:lnTo>
                      <a:lnTo>
                        <a:pt x="240661" y="324572"/>
                      </a:lnTo>
                      <a:lnTo>
                        <a:pt x="241797" y="325020"/>
                      </a:lnTo>
                      <a:lnTo>
                        <a:pt x="243426" y="326215"/>
                      </a:lnTo>
                      <a:lnTo>
                        <a:pt x="244713" y="327077"/>
                      </a:lnTo>
                      <a:lnTo>
                        <a:pt x="245963" y="327402"/>
                      </a:lnTo>
                      <a:lnTo>
                        <a:pt x="247213" y="327459"/>
                      </a:lnTo>
                      <a:lnTo>
                        <a:pt x="248955" y="326729"/>
                      </a:lnTo>
                      <a:lnTo>
                        <a:pt x="251492" y="325601"/>
                      </a:lnTo>
                      <a:lnTo>
                        <a:pt x="252856" y="325081"/>
                      </a:lnTo>
                      <a:lnTo>
                        <a:pt x="254333" y="324950"/>
                      </a:lnTo>
                      <a:lnTo>
                        <a:pt x="257817" y="324087"/>
                      </a:lnTo>
                      <a:lnTo>
                        <a:pt x="260695" y="323158"/>
                      </a:lnTo>
                      <a:lnTo>
                        <a:pt x="262096" y="322030"/>
                      </a:lnTo>
                      <a:lnTo>
                        <a:pt x="263384" y="319973"/>
                      </a:lnTo>
                      <a:lnTo>
                        <a:pt x="264445" y="317717"/>
                      </a:lnTo>
                      <a:lnTo>
                        <a:pt x="265240" y="315328"/>
                      </a:lnTo>
                      <a:lnTo>
                        <a:pt x="266300" y="312607"/>
                      </a:lnTo>
                      <a:lnTo>
                        <a:pt x="267777" y="310749"/>
                      </a:lnTo>
                      <a:lnTo>
                        <a:pt x="269936" y="308360"/>
                      </a:lnTo>
                      <a:lnTo>
                        <a:pt x="270731" y="307630"/>
                      </a:lnTo>
                      <a:lnTo>
                        <a:pt x="272549" y="307090"/>
                      </a:lnTo>
                      <a:lnTo>
                        <a:pt x="273572" y="307415"/>
                      </a:lnTo>
                      <a:lnTo>
                        <a:pt x="273873" y="308610"/>
                      </a:lnTo>
                      <a:lnTo>
                        <a:pt x="273849" y="309804"/>
                      </a:lnTo>
                      <a:lnTo>
                        <a:pt x="273877" y="310866"/>
                      </a:lnTo>
                      <a:lnTo>
                        <a:pt x="274293" y="312193"/>
                      </a:lnTo>
                      <a:lnTo>
                        <a:pt x="276035" y="314516"/>
                      </a:lnTo>
                      <a:lnTo>
                        <a:pt x="277512" y="316241"/>
                      </a:lnTo>
                      <a:lnTo>
                        <a:pt x="279595" y="316696"/>
                      </a:lnTo>
                      <a:lnTo>
                        <a:pt x="283117" y="314506"/>
                      </a:lnTo>
                      <a:lnTo>
                        <a:pt x="285503" y="314100"/>
                      </a:lnTo>
                      <a:lnTo>
                        <a:pt x="287851" y="313571"/>
                      </a:lnTo>
                      <a:lnTo>
                        <a:pt x="290995" y="311248"/>
                      </a:lnTo>
                      <a:lnTo>
                        <a:pt x="294176" y="309258"/>
                      </a:lnTo>
                      <a:lnTo>
                        <a:pt x="296070" y="307665"/>
                      </a:lnTo>
                      <a:lnTo>
                        <a:pt x="297736" y="306935"/>
                      </a:lnTo>
                      <a:lnTo>
                        <a:pt x="299516" y="306561"/>
                      </a:lnTo>
                      <a:lnTo>
                        <a:pt x="301637" y="306506"/>
                      </a:lnTo>
                      <a:lnTo>
                        <a:pt x="303568" y="307017"/>
                      </a:lnTo>
                      <a:lnTo>
                        <a:pt x="305651" y="307527"/>
                      </a:lnTo>
                      <a:lnTo>
                        <a:pt x="306484" y="307993"/>
                      </a:lnTo>
                      <a:lnTo>
                        <a:pt x="307128" y="308856"/>
                      </a:lnTo>
                      <a:lnTo>
                        <a:pt x="307696" y="310050"/>
                      </a:lnTo>
                      <a:lnTo>
                        <a:pt x="308113" y="311311"/>
                      </a:lnTo>
                      <a:lnTo>
                        <a:pt x="309514" y="311964"/>
                      </a:lnTo>
                      <a:lnTo>
                        <a:pt x="312013" y="311871"/>
                      </a:lnTo>
                      <a:lnTo>
                        <a:pt x="312345" y="311859"/>
                      </a:lnTo>
                      <a:lnTo>
                        <a:pt x="314693" y="311062"/>
                      </a:lnTo>
                      <a:lnTo>
                        <a:pt x="316473" y="308475"/>
                      </a:lnTo>
                      <a:lnTo>
                        <a:pt x="317155" y="307081"/>
                      </a:lnTo>
                      <a:lnTo>
                        <a:pt x="317988" y="306086"/>
                      </a:lnTo>
                      <a:lnTo>
                        <a:pt x="318132" y="305090"/>
                      </a:lnTo>
                      <a:lnTo>
                        <a:pt x="317678" y="302370"/>
                      </a:lnTo>
                      <a:lnTo>
                        <a:pt x="318246" y="297725"/>
                      </a:lnTo>
                      <a:lnTo>
                        <a:pt x="318814" y="295601"/>
                      </a:lnTo>
                      <a:lnTo>
                        <a:pt x="319723" y="294008"/>
                      </a:lnTo>
                      <a:lnTo>
                        <a:pt x="327070" y="288036"/>
                      </a:lnTo>
                      <a:lnTo>
                        <a:pt x="335523" y="281931"/>
                      </a:lnTo>
                      <a:lnTo>
                        <a:pt x="335458" y="275627"/>
                      </a:lnTo>
                      <a:lnTo>
                        <a:pt x="334094" y="272044"/>
                      </a:lnTo>
                      <a:lnTo>
                        <a:pt x="335382" y="271181"/>
                      </a:lnTo>
                      <a:lnTo>
                        <a:pt x="337011" y="271636"/>
                      </a:lnTo>
                      <a:lnTo>
                        <a:pt x="339169" y="274424"/>
                      </a:lnTo>
                      <a:lnTo>
                        <a:pt x="342047" y="275817"/>
                      </a:lnTo>
                      <a:lnTo>
                        <a:pt x="343865" y="277808"/>
                      </a:lnTo>
                      <a:lnTo>
                        <a:pt x="344509" y="279931"/>
                      </a:lnTo>
                      <a:lnTo>
                        <a:pt x="344379" y="280728"/>
                      </a:lnTo>
                      <a:lnTo>
                        <a:pt x="345856" y="280467"/>
                      </a:lnTo>
                      <a:lnTo>
                        <a:pt x="347409" y="279339"/>
                      </a:lnTo>
                      <a:lnTo>
                        <a:pt x="349605" y="276685"/>
                      </a:lnTo>
                      <a:lnTo>
                        <a:pt x="351878" y="275822"/>
                      </a:lnTo>
                      <a:lnTo>
                        <a:pt x="356362" y="276685"/>
                      </a:lnTo>
                      <a:lnTo>
                        <a:pt x="357839" y="275623"/>
                      </a:lnTo>
                      <a:lnTo>
                        <a:pt x="358164" y="273168"/>
                      </a:lnTo>
                      <a:lnTo>
                        <a:pt x="356914" y="270049"/>
                      </a:lnTo>
                      <a:lnTo>
                        <a:pt x="350480" y="265205"/>
                      </a:lnTo>
                      <a:lnTo>
                        <a:pt x="356786" y="252537"/>
                      </a:lnTo>
                      <a:lnTo>
                        <a:pt x="358490" y="249883"/>
                      </a:lnTo>
                      <a:lnTo>
                        <a:pt x="362845" y="248821"/>
                      </a:lnTo>
                      <a:lnTo>
                        <a:pt x="364398" y="247826"/>
                      </a:lnTo>
                      <a:lnTo>
                        <a:pt x="367200" y="248410"/>
                      </a:lnTo>
                      <a:lnTo>
                        <a:pt x="368450" y="249804"/>
                      </a:lnTo>
                      <a:lnTo>
                        <a:pt x="369700" y="251131"/>
                      </a:lnTo>
                      <a:lnTo>
                        <a:pt x="371593" y="250136"/>
                      </a:lnTo>
                      <a:lnTo>
                        <a:pt x="373866" y="249008"/>
                      </a:lnTo>
                      <a:lnTo>
                        <a:pt x="374509" y="249202"/>
                      </a:lnTo>
                      <a:lnTo>
                        <a:pt x="374509" y="250064"/>
                      </a:lnTo>
                      <a:lnTo>
                        <a:pt x="373222" y="250861"/>
                      </a:lnTo>
                      <a:lnTo>
                        <a:pt x="372313" y="252254"/>
                      </a:lnTo>
                      <a:lnTo>
                        <a:pt x="372378" y="254245"/>
                      </a:lnTo>
                      <a:lnTo>
                        <a:pt x="372378" y="255838"/>
                      </a:lnTo>
                      <a:lnTo>
                        <a:pt x="371204" y="256292"/>
                      </a:lnTo>
                      <a:lnTo>
                        <a:pt x="371074" y="257752"/>
                      </a:lnTo>
                      <a:lnTo>
                        <a:pt x="372248" y="258482"/>
                      </a:lnTo>
                      <a:lnTo>
                        <a:pt x="374180" y="258807"/>
                      </a:lnTo>
                      <a:lnTo>
                        <a:pt x="376263" y="250100"/>
                      </a:lnTo>
                      <a:lnTo>
                        <a:pt x="378724" y="247579"/>
                      </a:lnTo>
                      <a:lnTo>
                        <a:pt x="378919" y="245654"/>
                      </a:lnTo>
                      <a:lnTo>
                        <a:pt x="380283" y="243266"/>
                      </a:lnTo>
                      <a:lnTo>
                        <a:pt x="382366" y="243200"/>
                      </a:lnTo>
                      <a:lnTo>
                        <a:pt x="386528" y="240812"/>
                      </a:lnTo>
                      <a:lnTo>
                        <a:pt x="387815" y="239285"/>
                      </a:lnTo>
                      <a:lnTo>
                        <a:pt x="388838" y="240281"/>
                      </a:lnTo>
                      <a:lnTo>
                        <a:pt x="388459" y="241342"/>
                      </a:lnTo>
                      <a:lnTo>
                        <a:pt x="387171" y="242537"/>
                      </a:lnTo>
                      <a:lnTo>
                        <a:pt x="387236" y="243997"/>
                      </a:lnTo>
                      <a:lnTo>
                        <a:pt x="388524" y="245855"/>
                      </a:lnTo>
                      <a:lnTo>
                        <a:pt x="390152" y="246784"/>
                      </a:lnTo>
                      <a:lnTo>
                        <a:pt x="392235" y="246134"/>
                      </a:lnTo>
                      <a:lnTo>
                        <a:pt x="394318" y="244077"/>
                      </a:lnTo>
                      <a:lnTo>
                        <a:pt x="395606" y="241821"/>
                      </a:lnTo>
                      <a:lnTo>
                        <a:pt x="396174" y="239498"/>
                      </a:lnTo>
                      <a:lnTo>
                        <a:pt x="396969" y="237640"/>
                      </a:lnTo>
                      <a:lnTo>
                        <a:pt x="397229" y="236711"/>
                      </a:lnTo>
                      <a:lnTo>
                        <a:pt x="398403" y="237441"/>
                      </a:lnTo>
                      <a:lnTo>
                        <a:pt x="398782" y="239498"/>
                      </a:lnTo>
                      <a:lnTo>
                        <a:pt x="400221" y="240494"/>
                      </a:lnTo>
                      <a:lnTo>
                        <a:pt x="405292" y="239034"/>
                      </a:lnTo>
                      <a:lnTo>
                        <a:pt x="405822" y="237574"/>
                      </a:lnTo>
                      <a:lnTo>
                        <a:pt x="404459" y="234190"/>
                      </a:lnTo>
                      <a:lnTo>
                        <a:pt x="405292" y="232531"/>
                      </a:lnTo>
                      <a:lnTo>
                        <a:pt x="404648" y="229611"/>
                      </a:lnTo>
                      <a:lnTo>
                        <a:pt x="404778" y="227554"/>
                      </a:lnTo>
                      <a:lnTo>
                        <a:pt x="404973" y="223506"/>
                      </a:lnTo>
                      <a:lnTo>
                        <a:pt x="410109" y="223051"/>
                      </a:lnTo>
                      <a:lnTo>
                        <a:pt x="413100" y="223980"/>
                      </a:lnTo>
                      <a:lnTo>
                        <a:pt x="415638" y="223461"/>
                      </a:lnTo>
                      <a:lnTo>
                        <a:pt x="418516" y="224258"/>
                      </a:lnTo>
                      <a:lnTo>
                        <a:pt x="420258" y="224842"/>
                      </a:lnTo>
                      <a:lnTo>
                        <a:pt x="422985" y="223382"/>
                      </a:lnTo>
                      <a:lnTo>
                        <a:pt x="437691" y="227629"/>
                      </a:lnTo>
                      <a:lnTo>
                        <a:pt x="445197" y="223249"/>
                      </a:lnTo>
                      <a:lnTo>
                        <a:pt x="445803" y="220329"/>
                      </a:lnTo>
                      <a:lnTo>
                        <a:pt x="445673" y="217940"/>
                      </a:lnTo>
                      <a:lnTo>
                        <a:pt x="444044" y="217422"/>
                      </a:lnTo>
                      <a:lnTo>
                        <a:pt x="442302" y="219280"/>
                      </a:lnTo>
                      <a:lnTo>
                        <a:pt x="441658" y="217886"/>
                      </a:lnTo>
                      <a:lnTo>
                        <a:pt x="442757" y="215298"/>
                      </a:lnTo>
                      <a:lnTo>
                        <a:pt x="444953" y="214909"/>
                      </a:lnTo>
                      <a:lnTo>
                        <a:pt x="445748" y="213847"/>
                      </a:lnTo>
                      <a:lnTo>
                        <a:pt x="443666" y="212387"/>
                      </a:lnTo>
                      <a:lnTo>
                        <a:pt x="440560" y="214975"/>
                      </a:lnTo>
                      <a:lnTo>
                        <a:pt x="439765" y="214456"/>
                      </a:lnTo>
                      <a:lnTo>
                        <a:pt x="439439" y="211735"/>
                      </a:lnTo>
                      <a:lnTo>
                        <a:pt x="437015" y="209877"/>
                      </a:lnTo>
                      <a:lnTo>
                        <a:pt x="437211" y="208882"/>
                      </a:lnTo>
                      <a:lnTo>
                        <a:pt x="438688" y="207621"/>
                      </a:lnTo>
                      <a:lnTo>
                        <a:pt x="437968" y="206161"/>
                      </a:lnTo>
                      <a:lnTo>
                        <a:pt x="435052" y="206291"/>
                      </a:lnTo>
                      <a:lnTo>
                        <a:pt x="433234" y="204698"/>
                      </a:lnTo>
                      <a:lnTo>
                        <a:pt x="433613" y="201779"/>
                      </a:lnTo>
                      <a:lnTo>
                        <a:pt x="438703" y="194426"/>
                      </a:lnTo>
                      <a:lnTo>
                        <a:pt x="438614" y="186729"/>
                      </a:lnTo>
                      <a:lnTo>
                        <a:pt x="440394" y="183676"/>
                      </a:lnTo>
                      <a:lnTo>
                        <a:pt x="446306" y="181221"/>
                      </a:lnTo>
                      <a:lnTo>
                        <a:pt x="448540" y="176045"/>
                      </a:lnTo>
                      <a:lnTo>
                        <a:pt x="444196" y="160537"/>
                      </a:lnTo>
                      <a:lnTo>
                        <a:pt x="452683" y="153277"/>
                      </a:lnTo>
                      <a:lnTo>
                        <a:pt x="444060" y="142680"/>
                      </a:lnTo>
                      <a:lnTo>
                        <a:pt x="441068" y="143410"/>
                      </a:lnTo>
                      <a:lnTo>
                        <a:pt x="432486" y="145268"/>
                      </a:lnTo>
                      <a:lnTo>
                        <a:pt x="418758" y="147590"/>
                      </a:lnTo>
                      <a:lnTo>
                        <a:pt x="412922" y="146396"/>
                      </a:lnTo>
                      <a:lnTo>
                        <a:pt x="407991" y="145990"/>
                      </a:lnTo>
                      <a:lnTo>
                        <a:pt x="402109" y="142739"/>
                      </a:lnTo>
                      <a:lnTo>
                        <a:pt x="397565" y="140748"/>
                      </a:lnTo>
                      <a:lnTo>
                        <a:pt x="392092" y="141094"/>
                      </a:lnTo>
                      <a:lnTo>
                        <a:pt x="390805" y="132653"/>
                      </a:lnTo>
                      <a:lnTo>
                        <a:pt x="392130" y="127411"/>
                      </a:lnTo>
                      <a:lnTo>
                        <a:pt x="396614" y="122832"/>
                      </a:lnTo>
                      <a:lnTo>
                        <a:pt x="401390" y="120111"/>
                      </a:lnTo>
                      <a:lnTo>
                        <a:pt x="407578" y="117324"/>
                      </a:lnTo>
                      <a:lnTo>
                        <a:pt x="404813" y="108691"/>
                      </a:lnTo>
                      <a:lnTo>
                        <a:pt x="396266" y="109487"/>
                      </a:lnTo>
                      <a:lnTo>
                        <a:pt x="394789" y="101836"/>
                      </a:lnTo>
                      <a:lnTo>
                        <a:pt x="392706" y="95267"/>
                      </a:lnTo>
                      <a:lnTo>
                        <a:pt x="388994" y="90755"/>
                      </a:lnTo>
                      <a:lnTo>
                        <a:pt x="383844" y="85910"/>
                      </a:lnTo>
                      <a:lnTo>
                        <a:pt x="378424" y="80203"/>
                      </a:lnTo>
                      <a:lnTo>
                        <a:pt x="376947" y="74497"/>
                      </a:lnTo>
                      <a:lnTo>
                        <a:pt x="374221" y="74789"/>
                      </a:lnTo>
                      <a:lnTo>
                        <a:pt x="368824" y="72069"/>
                      </a:lnTo>
                      <a:lnTo>
                        <a:pt x="369695" y="68751"/>
                      </a:lnTo>
                      <a:lnTo>
                        <a:pt x="372649" y="66428"/>
                      </a:lnTo>
                      <a:lnTo>
                        <a:pt x="375186" y="64305"/>
                      </a:lnTo>
                      <a:lnTo>
                        <a:pt x="374849" y="60788"/>
                      </a:lnTo>
                      <a:lnTo>
                        <a:pt x="376061" y="57669"/>
                      </a:lnTo>
                      <a:lnTo>
                        <a:pt x="374584" y="56076"/>
                      </a:lnTo>
                      <a:lnTo>
                        <a:pt x="372350" y="55790"/>
                      </a:lnTo>
                      <a:lnTo>
                        <a:pt x="370191" y="45351"/>
                      </a:lnTo>
                      <a:lnTo>
                        <a:pt x="369996" y="37581"/>
                      </a:lnTo>
                      <a:lnTo>
                        <a:pt x="368746" y="36585"/>
                      </a:lnTo>
                      <a:lnTo>
                        <a:pt x="369428" y="32073"/>
                      </a:lnTo>
                      <a:lnTo>
                        <a:pt x="365008" y="31735"/>
                      </a:lnTo>
                      <a:lnTo>
                        <a:pt x="363569" y="40833"/>
                      </a:lnTo>
                      <a:lnTo>
                        <a:pt x="357320" y="44350"/>
                      </a:lnTo>
                      <a:lnTo>
                        <a:pt x="351840" y="51424"/>
                      </a:lnTo>
                      <a:lnTo>
                        <a:pt x="347803" y="53282"/>
                      </a:lnTo>
                      <a:lnTo>
                        <a:pt x="344622" y="54144"/>
                      </a:lnTo>
                      <a:lnTo>
                        <a:pt x="343372" y="53976"/>
                      </a:lnTo>
                      <a:lnTo>
                        <a:pt x="342804" y="52980"/>
                      </a:lnTo>
                      <a:lnTo>
                        <a:pt x="342123" y="49065"/>
                      </a:lnTo>
                      <a:lnTo>
                        <a:pt x="342376" y="46743"/>
                      </a:lnTo>
                      <a:lnTo>
                        <a:pt x="338479" y="43491"/>
                      </a:lnTo>
                      <a:lnTo>
                        <a:pt x="335032" y="44951"/>
                      </a:lnTo>
                      <a:lnTo>
                        <a:pt x="336547" y="52848"/>
                      </a:lnTo>
                      <a:lnTo>
                        <a:pt x="328000" y="57626"/>
                      </a:lnTo>
                      <a:lnTo>
                        <a:pt x="315582" y="48966"/>
                      </a:lnTo>
                      <a:lnTo>
                        <a:pt x="294158" y="60160"/>
                      </a:lnTo>
                      <a:lnTo>
                        <a:pt x="268041" y="36006"/>
                      </a:lnTo>
                      <a:lnTo>
                        <a:pt x="259081" y="25349"/>
                      </a:lnTo>
                      <a:lnTo>
                        <a:pt x="246731" y="26676"/>
                      </a:lnTo>
                      <a:lnTo>
                        <a:pt x="247413" y="16576"/>
                      </a:lnTo>
                      <a:lnTo>
                        <a:pt x="247358" y="0"/>
                      </a:lnTo>
                      <a:lnTo>
                        <a:pt x="235458" y="6861"/>
                      </a:lnTo>
                      <a:lnTo>
                        <a:pt x="231861" y="8056"/>
                      </a:lnTo>
                      <a:lnTo>
                        <a:pt x="226403" y="11507"/>
                      </a:lnTo>
                      <a:lnTo>
                        <a:pt x="223033" y="17412"/>
                      </a:lnTo>
                      <a:lnTo>
                        <a:pt x="217068" y="24858"/>
                      </a:lnTo>
                      <a:lnTo>
                        <a:pt x="215591" y="28441"/>
                      </a:lnTo>
                      <a:lnTo>
                        <a:pt x="204532" y="37984"/>
                      </a:lnTo>
                      <a:lnTo>
                        <a:pt x="200416" y="39908"/>
                      </a:lnTo>
                      <a:lnTo>
                        <a:pt x="196526" y="38913"/>
                      </a:lnTo>
                      <a:lnTo>
                        <a:pt x="194443" y="39709"/>
                      </a:lnTo>
                      <a:lnTo>
                        <a:pt x="192171" y="44288"/>
                      </a:lnTo>
                      <a:lnTo>
                        <a:pt x="189785" y="46146"/>
                      </a:lnTo>
                      <a:lnTo>
                        <a:pt x="186604" y="48335"/>
                      </a:lnTo>
                      <a:lnTo>
                        <a:pt x="188270" y="50990"/>
                      </a:lnTo>
                      <a:lnTo>
                        <a:pt x="188597" y="53379"/>
                      </a:lnTo>
                      <a:lnTo>
                        <a:pt x="184514" y="53738"/>
                      </a:lnTo>
                      <a:lnTo>
                        <a:pt x="181030" y="53100"/>
                      </a:lnTo>
                      <a:lnTo>
                        <a:pt x="178682" y="55223"/>
                      </a:lnTo>
                      <a:lnTo>
                        <a:pt x="173645" y="54859"/>
                      </a:lnTo>
                      <a:lnTo>
                        <a:pt x="169245" y="55075"/>
                      </a:lnTo>
                      <a:lnTo>
                        <a:pt x="147003" y="63038"/>
                      </a:lnTo>
                      <a:lnTo>
                        <a:pt x="143556" y="64962"/>
                      </a:lnTo>
                      <a:lnTo>
                        <a:pt x="141360" y="67882"/>
                      </a:lnTo>
                      <a:lnTo>
                        <a:pt x="140754" y="70802"/>
                      </a:lnTo>
                      <a:lnTo>
                        <a:pt x="141776" y="73124"/>
                      </a:lnTo>
                      <a:lnTo>
                        <a:pt x="137705" y="73035"/>
                      </a:lnTo>
                      <a:lnTo>
                        <a:pt x="136645" y="71442"/>
                      </a:lnTo>
                      <a:lnTo>
                        <a:pt x="133842" y="68721"/>
                      </a:lnTo>
                      <a:lnTo>
                        <a:pt x="129385" y="68603"/>
                      </a:lnTo>
                      <a:lnTo>
                        <a:pt x="125635" y="70925"/>
                      </a:lnTo>
                      <a:lnTo>
                        <a:pt x="104348" y="79180"/>
                      </a:lnTo>
                      <a:lnTo>
                        <a:pt x="99595" y="80574"/>
                      </a:lnTo>
                      <a:lnTo>
                        <a:pt x="94895" y="82763"/>
                      </a:lnTo>
                      <a:lnTo>
                        <a:pt x="90490" y="87276"/>
                      </a:lnTo>
                      <a:lnTo>
                        <a:pt x="87385" y="92518"/>
                      </a:lnTo>
                      <a:lnTo>
                        <a:pt x="87915" y="97827"/>
                      </a:lnTo>
                      <a:lnTo>
                        <a:pt x="88862" y="101742"/>
                      </a:lnTo>
                      <a:lnTo>
                        <a:pt x="75599" y="129135"/>
                      </a:lnTo>
                      <a:lnTo>
                        <a:pt x="73062" y="135638"/>
                      </a:lnTo>
                      <a:lnTo>
                        <a:pt x="66533" y="132983"/>
                      </a:lnTo>
                      <a:lnTo>
                        <a:pt x="59345" y="132412"/>
                      </a:lnTo>
                      <a:lnTo>
                        <a:pt x="44003" y="133033"/>
                      </a:lnTo>
                      <a:lnTo>
                        <a:pt x="35315" y="131839"/>
                      </a:lnTo>
                      <a:lnTo>
                        <a:pt x="21303" y="125468"/>
                      </a:lnTo>
                      <a:lnTo>
                        <a:pt x="3711" y="125104"/>
                      </a:lnTo>
                      <a:lnTo>
                        <a:pt x="0" y="124484"/>
                      </a:lnTo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1270" cap="rnd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</a:ln>
              </p:spPr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276" name="Полилиния: фигура 1135">
                  <a:extLst>
                    <a:ext uri="{FF2B5EF4-FFF2-40B4-BE49-F238E27FC236}">
                      <a16:creationId xmlns:a16="http://schemas.microsoft.com/office/drawing/2014/main" id="{01FCCA48-1932-496F-9741-E90E34552388}"/>
                    </a:ext>
                  </a:extLst>
                </p:cNvPr>
                <p:cNvSpPr/>
                <p:nvPr/>
              </p:nvSpPr>
              <p:spPr>
                <a:xfrm>
                  <a:off x="5084185" y="3411087"/>
                  <a:ext cx="444278" cy="440553"/>
                </a:xfrm>
                <a:custGeom>
                  <a:avLst/>
                  <a:gdLst>
                    <a:gd name="connsiteX0" fmla="*/ 1714 w 444278"/>
                    <a:gd name="connsiteY0" fmla="*/ 261606 h 440553"/>
                    <a:gd name="connsiteX1" fmla="*/ 2244 w 444278"/>
                    <a:gd name="connsiteY1" fmla="*/ 257492 h 440553"/>
                    <a:gd name="connsiteX2" fmla="*/ 2774 w 444278"/>
                    <a:gd name="connsiteY2" fmla="*/ 253112 h 440553"/>
                    <a:gd name="connsiteX3" fmla="*/ 5160 w 444278"/>
                    <a:gd name="connsiteY3" fmla="*/ 247272 h 440553"/>
                    <a:gd name="connsiteX4" fmla="*/ 6447 w 444278"/>
                    <a:gd name="connsiteY4" fmla="*/ 244817 h 440553"/>
                    <a:gd name="connsiteX5" fmla="*/ 8947 w 444278"/>
                    <a:gd name="connsiteY5" fmla="*/ 232820 h 440553"/>
                    <a:gd name="connsiteX6" fmla="*/ 12128 w 444278"/>
                    <a:gd name="connsiteY6" fmla="*/ 224518 h 440553"/>
                    <a:gd name="connsiteX7" fmla="*/ 15423 w 444278"/>
                    <a:gd name="connsiteY7" fmla="*/ 220271 h 440553"/>
                    <a:gd name="connsiteX8" fmla="*/ 20748 w 444278"/>
                    <a:gd name="connsiteY8" fmla="*/ 212886 h 440553"/>
                    <a:gd name="connsiteX9" fmla="*/ 21429 w 444278"/>
                    <a:gd name="connsiteY9" fmla="*/ 211890 h 440553"/>
                    <a:gd name="connsiteX10" fmla="*/ 20786 w 444278"/>
                    <a:gd name="connsiteY10" fmla="*/ 209169 h 440553"/>
                    <a:gd name="connsiteX11" fmla="*/ 19271 w 444278"/>
                    <a:gd name="connsiteY11" fmla="*/ 208440 h 440553"/>
                    <a:gd name="connsiteX12" fmla="*/ 17794 w 444278"/>
                    <a:gd name="connsiteY12" fmla="*/ 208687 h 440553"/>
                    <a:gd name="connsiteX13" fmla="*/ 16544 w 444278"/>
                    <a:gd name="connsiteY13" fmla="*/ 209417 h 440553"/>
                    <a:gd name="connsiteX14" fmla="*/ 14613 w 444278"/>
                    <a:gd name="connsiteY14" fmla="*/ 209723 h 440553"/>
                    <a:gd name="connsiteX15" fmla="*/ 13552 w 444278"/>
                    <a:gd name="connsiteY15" fmla="*/ 208927 h 440553"/>
                    <a:gd name="connsiteX16" fmla="*/ 12529 w 444278"/>
                    <a:gd name="connsiteY16" fmla="*/ 207202 h 440553"/>
                    <a:gd name="connsiteX17" fmla="*/ 13060 w 444278"/>
                    <a:gd name="connsiteY17" fmla="*/ 205875 h 440553"/>
                    <a:gd name="connsiteX18" fmla="*/ 13931 w 444278"/>
                    <a:gd name="connsiteY18" fmla="*/ 205452 h 440553"/>
                    <a:gd name="connsiteX19" fmla="*/ 15105 w 444278"/>
                    <a:gd name="connsiteY19" fmla="*/ 205117 h 440553"/>
                    <a:gd name="connsiteX20" fmla="*/ 16771 w 444278"/>
                    <a:gd name="connsiteY20" fmla="*/ 205256 h 440553"/>
                    <a:gd name="connsiteX21" fmla="*/ 19044 w 444278"/>
                    <a:gd name="connsiteY21" fmla="*/ 206119 h 440553"/>
                    <a:gd name="connsiteX22" fmla="*/ 20104 w 444278"/>
                    <a:gd name="connsiteY22" fmla="*/ 206160 h 440553"/>
                    <a:gd name="connsiteX23" fmla="*/ 21278 w 444278"/>
                    <a:gd name="connsiteY23" fmla="*/ 205297 h 440553"/>
                    <a:gd name="connsiteX24" fmla="*/ 21770 w 444278"/>
                    <a:gd name="connsiteY24" fmla="*/ 204435 h 440553"/>
                    <a:gd name="connsiteX25" fmla="*/ 21591 w 444278"/>
                    <a:gd name="connsiteY25" fmla="*/ 203107 h 440553"/>
                    <a:gd name="connsiteX26" fmla="*/ 19962 w 444278"/>
                    <a:gd name="connsiteY26" fmla="*/ 199989 h 440553"/>
                    <a:gd name="connsiteX27" fmla="*/ 19617 w 444278"/>
                    <a:gd name="connsiteY27" fmla="*/ 197002 h 440553"/>
                    <a:gd name="connsiteX28" fmla="*/ 20337 w 444278"/>
                    <a:gd name="connsiteY28" fmla="*/ 194746 h 440553"/>
                    <a:gd name="connsiteX29" fmla="*/ 21776 w 444278"/>
                    <a:gd name="connsiteY29" fmla="*/ 193684 h 440553"/>
                    <a:gd name="connsiteX30" fmla="*/ 23708 w 444278"/>
                    <a:gd name="connsiteY30" fmla="*/ 193021 h 440553"/>
                    <a:gd name="connsiteX31" fmla="*/ 24919 w 444278"/>
                    <a:gd name="connsiteY31" fmla="*/ 193523 h 440553"/>
                    <a:gd name="connsiteX32" fmla="*/ 26283 w 444278"/>
                    <a:gd name="connsiteY32" fmla="*/ 194253 h 440553"/>
                    <a:gd name="connsiteX33" fmla="*/ 26927 w 444278"/>
                    <a:gd name="connsiteY33" fmla="*/ 195513 h 440553"/>
                    <a:gd name="connsiteX34" fmla="*/ 26979 w 444278"/>
                    <a:gd name="connsiteY34" fmla="*/ 198101 h 440553"/>
                    <a:gd name="connsiteX35" fmla="*/ 27058 w 444278"/>
                    <a:gd name="connsiteY35" fmla="*/ 200026 h 440553"/>
                    <a:gd name="connsiteX36" fmla="*/ 27702 w 444278"/>
                    <a:gd name="connsiteY36" fmla="*/ 201353 h 440553"/>
                    <a:gd name="connsiteX37" fmla="*/ 28990 w 444278"/>
                    <a:gd name="connsiteY37" fmla="*/ 202083 h 440553"/>
                    <a:gd name="connsiteX38" fmla="*/ 30618 w 444278"/>
                    <a:gd name="connsiteY38" fmla="*/ 201766 h 440553"/>
                    <a:gd name="connsiteX39" fmla="*/ 32133 w 444278"/>
                    <a:gd name="connsiteY39" fmla="*/ 200505 h 440553"/>
                    <a:gd name="connsiteX40" fmla="*/ 32739 w 444278"/>
                    <a:gd name="connsiteY40" fmla="*/ 198647 h 440553"/>
                    <a:gd name="connsiteX41" fmla="*/ 32563 w 444278"/>
                    <a:gd name="connsiteY41" fmla="*/ 197253 h 440553"/>
                    <a:gd name="connsiteX42" fmla="*/ 31654 w 444278"/>
                    <a:gd name="connsiteY42" fmla="*/ 195395 h 440553"/>
                    <a:gd name="connsiteX43" fmla="*/ 30025 w 444278"/>
                    <a:gd name="connsiteY43" fmla="*/ 193338 h 440553"/>
                    <a:gd name="connsiteX44" fmla="*/ 27640 w 444278"/>
                    <a:gd name="connsiteY44" fmla="*/ 191878 h 440553"/>
                    <a:gd name="connsiteX45" fmla="*/ 25670 w 444278"/>
                    <a:gd name="connsiteY45" fmla="*/ 191148 h 440553"/>
                    <a:gd name="connsiteX46" fmla="*/ 24458 w 444278"/>
                    <a:gd name="connsiteY46" fmla="*/ 190286 h 440553"/>
                    <a:gd name="connsiteX47" fmla="*/ 23890 w 444278"/>
                    <a:gd name="connsiteY47" fmla="*/ 189157 h 440553"/>
                    <a:gd name="connsiteX48" fmla="*/ 24156 w 444278"/>
                    <a:gd name="connsiteY48" fmla="*/ 188229 h 440553"/>
                    <a:gd name="connsiteX49" fmla="*/ 25595 w 444278"/>
                    <a:gd name="connsiteY49" fmla="*/ 187167 h 440553"/>
                    <a:gd name="connsiteX50" fmla="*/ 27754 w 444278"/>
                    <a:gd name="connsiteY50" fmla="*/ 187098 h 440553"/>
                    <a:gd name="connsiteX51" fmla="*/ 29307 w 444278"/>
                    <a:gd name="connsiteY51" fmla="*/ 186702 h 440553"/>
                    <a:gd name="connsiteX52" fmla="*/ 30708 w 444278"/>
                    <a:gd name="connsiteY52" fmla="*/ 185773 h 440553"/>
                    <a:gd name="connsiteX53" fmla="*/ 31466 w 444278"/>
                    <a:gd name="connsiteY53" fmla="*/ 184578 h 440553"/>
                    <a:gd name="connsiteX54" fmla="*/ 31664 w 444278"/>
                    <a:gd name="connsiteY54" fmla="*/ 183450 h 440553"/>
                    <a:gd name="connsiteX55" fmla="*/ 31739 w 444278"/>
                    <a:gd name="connsiteY55" fmla="*/ 181526 h 440553"/>
                    <a:gd name="connsiteX56" fmla="*/ 32193 w 444278"/>
                    <a:gd name="connsiteY56" fmla="*/ 180132 h 440553"/>
                    <a:gd name="connsiteX57" fmla="*/ 37287 w 444278"/>
                    <a:gd name="connsiteY57" fmla="*/ 185441 h 440553"/>
                    <a:gd name="connsiteX58" fmla="*/ 46031 w 444278"/>
                    <a:gd name="connsiteY58" fmla="*/ 181990 h 440553"/>
                    <a:gd name="connsiteX59" fmla="*/ 51462 w 444278"/>
                    <a:gd name="connsiteY59" fmla="*/ 169223 h 440553"/>
                    <a:gd name="connsiteX60" fmla="*/ 44255 w 444278"/>
                    <a:gd name="connsiteY60" fmla="*/ 160974 h 440553"/>
                    <a:gd name="connsiteX61" fmla="*/ 46717 w 444278"/>
                    <a:gd name="connsiteY61" fmla="*/ 159382 h 440553"/>
                    <a:gd name="connsiteX62" fmla="*/ 48308 w 444278"/>
                    <a:gd name="connsiteY62" fmla="*/ 148592 h 440553"/>
                    <a:gd name="connsiteX63" fmla="*/ 59631 w 444278"/>
                    <a:gd name="connsiteY63" fmla="*/ 148353 h 440553"/>
                    <a:gd name="connsiteX64" fmla="*/ 66308 w 444278"/>
                    <a:gd name="connsiteY64" fmla="*/ 137537 h 440553"/>
                    <a:gd name="connsiteX65" fmla="*/ 62301 w 444278"/>
                    <a:gd name="connsiteY65" fmla="*/ 133821 h 440553"/>
                    <a:gd name="connsiteX66" fmla="*/ 77972 w 444278"/>
                    <a:gd name="connsiteY66" fmla="*/ 103104 h 440553"/>
                    <a:gd name="connsiteX67" fmla="*/ 92860 w 444278"/>
                    <a:gd name="connsiteY67" fmla="*/ 99255 h 440553"/>
                    <a:gd name="connsiteX68" fmla="*/ 91269 w 444278"/>
                    <a:gd name="connsiteY68" fmla="*/ 84012 h 440553"/>
                    <a:gd name="connsiteX69" fmla="*/ 101794 w 444278"/>
                    <a:gd name="connsiteY69" fmla="*/ 83763 h 440553"/>
                    <a:gd name="connsiteX70" fmla="*/ 102513 w 444278"/>
                    <a:gd name="connsiteY70" fmla="*/ 69675 h 440553"/>
                    <a:gd name="connsiteX71" fmla="*/ 109641 w 444278"/>
                    <a:gd name="connsiteY71" fmla="*/ 65495 h 440553"/>
                    <a:gd name="connsiteX72" fmla="*/ 110701 w 444278"/>
                    <a:gd name="connsiteY72" fmla="*/ 64234 h 440553"/>
                    <a:gd name="connsiteX73" fmla="*/ 111421 w 444278"/>
                    <a:gd name="connsiteY73" fmla="*/ 63039 h 440553"/>
                    <a:gd name="connsiteX74" fmla="*/ 112027 w 444278"/>
                    <a:gd name="connsiteY74" fmla="*/ 62110 h 440553"/>
                    <a:gd name="connsiteX75" fmla="*/ 112898 w 444278"/>
                    <a:gd name="connsiteY75" fmla="*/ 60319 h 440553"/>
                    <a:gd name="connsiteX76" fmla="*/ 114109 w 444278"/>
                    <a:gd name="connsiteY76" fmla="*/ 59456 h 440553"/>
                    <a:gd name="connsiteX77" fmla="*/ 115662 w 444278"/>
                    <a:gd name="connsiteY77" fmla="*/ 57797 h 440553"/>
                    <a:gd name="connsiteX78" fmla="*/ 116874 w 444278"/>
                    <a:gd name="connsiteY78" fmla="*/ 56868 h 440553"/>
                    <a:gd name="connsiteX79" fmla="*/ 117745 w 444278"/>
                    <a:gd name="connsiteY79" fmla="*/ 55010 h 440553"/>
                    <a:gd name="connsiteX80" fmla="*/ 118313 w 444278"/>
                    <a:gd name="connsiteY80" fmla="*/ 53417 h 440553"/>
                    <a:gd name="connsiteX81" fmla="*/ 117783 w 444278"/>
                    <a:gd name="connsiteY81" fmla="*/ 52621 h 440553"/>
                    <a:gd name="connsiteX82" fmla="*/ 117475 w 444278"/>
                    <a:gd name="connsiteY82" fmla="*/ 52609 h 440553"/>
                    <a:gd name="connsiteX83" fmla="*/ 117205 w 444278"/>
                    <a:gd name="connsiteY83" fmla="*/ 53145 h 440553"/>
                    <a:gd name="connsiteX84" fmla="*/ 116788 w 444278"/>
                    <a:gd name="connsiteY84" fmla="*/ 53125 h 440553"/>
                    <a:gd name="connsiteX85" fmla="*/ 116704 w 444278"/>
                    <a:gd name="connsiteY85" fmla="*/ 52196 h 440553"/>
                    <a:gd name="connsiteX86" fmla="*/ 117234 w 444278"/>
                    <a:gd name="connsiteY86" fmla="*/ 51611 h 440553"/>
                    <a:gd name="connsiteX87" fmla="*/ 117555 w 444278"/>
                    <a:gd name="connsiteY87" fmla="*/ 51320 h 440553"/>
                    <a:gd name="connsiteX88" fmla="*/ 118729 w 444278"/>
                    <a:gd name="connsiteY88" fmla="*/ 51370 h 440553"/>
                    <a:gd name="connsiteX89" fmla="*/ 118991 w 444278"/>
                    <a:gd name="connsiteY89" fmla="*/ 51016 h 440553"/>
                    <a:gd name="connsiteX90" fmla="*/ 117931 w 444278"/>
                    <a:gd name="connsiteY90" fmla="*/ 50087 h 440553"/>
                    <a:gd name="connsiteX91" fmla="*/ 117060 w 444278"/>
                    <a:gd name="connsiteY91" fmla="*/ 50535 h 440553"/>
                    <a:gd name="connsiteX92" fmla="*/ 116692 w 444278"/>
                    <a:gd name="connsiteY92" fmla="*/ 50460 h 440553"/>
                    <a:gd name="connsiteX93" fmla="*/ 116649 w 444278"/>
                    <a:gd name="connsiteY93" fmla="*/ 50032 h 440553"/>
                    <a:gd name="connsiteX94" fmla="*/ 117444 w 444278"/>
                    <a:gd name="connsiteY94" fmla="*/ 48705 h 440553"/>
                    <a:gd name="connsiteX95" fmla="*/ 118315 w 444278"/>
                    <a:gd name="connsiteY95" fmla="*/ 48740 h 440553"/>
                    <a:gd name="connsiteX96" fmla="*/ 118959 w 444278"/>
                    <a:gd name="connsiteY96" fmla="*/ 49404 h 440553"/>
                    <a:gd name="connsiteX97" fmla="*/ 119678 w 444278"/>
                    <a:gd name="connsiteY97" fmla="*/ 49738 h 440553"/>
                    <a:gd name="connsiteX98" fmla="*/ 120549 w 444278"/>
                    <a:gd name="connsiteY98" fmla="*/ 49773 h 440553"/>
                    <a:gd name="connsiteX99" fmla="*/ 121647 w 444278"/>
                    <a:gd name="connsiteY99" fmla="*/ 49109 h 440553"/>
                    <a:gd name="connsiteX100" fmla="*/ 122443 w 444278"/>
                    <a:gd name="connsiteY100" fmla="*/ 47981 h 440553"/>
                    <a:gd name="connsiteX101" fmla="*/ 122522 w 444278"/>
                    <a:gd name="connsiteY101" fmla="*/ 46189 h 440553"/>
                    <a:gd name="connsiteX102" fmla="*/ 122938 w 444278"/>
                    <a:gd name="connsiteY102" fmla="*/ 45061 h 440553"/>
                    <a:gd name="connsiteX103" fmla="*/ 123771 w 444278"/>
                    <a:gd name="connsiteY103" fmla="*/ 44671 h 440553"/>
                    <a:gd name="connsiteX104" fmla="*/ 124339 w 444278"/>
                    <a:gd name="connsiteY104" fmla="*/ 44028 h 440553"/>
                    <a:gd name="connsiteX105" fmla="*/ 124281 w 444278"/>
                    <a:gd name="connsiteY105" fmla="*/ 42501 h 440553"/>
                    <a:gd name="connsiteX106" fmla="*/ 125190 w 444278"/>
                    <a:gd name="connsiteY106" fmla="*/ 41373 h 440553"/>
                    <a:gd name="connsiteX107" fmla="*/ 126137 w 444278"/>
                    <a:gd name="connsiteY107" fmla="*/ 39117 h 440553"/>
                    <a:gd name="connsiteX108" fmla="*/ 127084 w 444278"/>
                    <a:gd name="connsiteY108" fmla="*/ 38671 h 440553"/>
                    <a:gd name="connsiteX109" fmla="*/ 128182 w 444278"/>
                    <a:gd name="connsiteY109" fmla="*/ 38655 h 440553"/>
                    <a:gd name="connsiteX110" fmla="*/ 129545 w 444278"/>
                    <a:gd name="connsiteY110" fmla="*/ 38214 h 440553"/>
                    <a:gd name="connsiteX111" fmla="*/ 130151 w 444278"/>
                    <a:gd name="connsiteY111" fmla="*/ 36953 h 440553"/>
                    <a:gd name="connsiteX112" fmla="*/ 129697 w 444278"/>
                    <a:gd name="connsiteY112" fmla="*/ 36024 h 440553"/>
                    <a:gd name="connsiteX113" fmla="*/ 129716 w 444278"/>
                    <a:gd name="connsiteY113" fmla="*/ 35539 h 440553"/>
                    <a:gd name="connsiteX114" fmla="*/ 130663 w 444278"/>
                    <a:gd name="connsiteY114" fmla="*/ 35094 h 440553"/>
                    <a:gd name="connsiteX115" fmla="*/ 131156 w 444278"/>
                    <a:gd name="connsiteY115" fmla="*/ 34776 h 440553"/>
                    <a:gd name="connsiteX116" fmla="*/ 130777 w 444278"/>
                    <a:gd name="connsiteY116" fmla="*/ 33648 h 440553"/>
                    <a:gd name="connsiteX117" fmla="*/ 129754 w 444278"/>
                    <a:gd name="connsiteY117" fmla="*/ 33119 h 440553"/>
                    <a:gd name="connsiteX118" fmla="*/ 129110 w 444278"/>
                    <a:gd name="connsiteY118" fmla="*/ 32257 h 440553"/>
                    <a:gd name="connsiteX119" fmla="*/ 128315 w 444278"/>
                    <a:gd name="connsiteY119" fmla="*/ 31933 h 440553"/>
                    <a:gd name="connsiteX120" fmla="*/ 128145 w 444278"/>
                    <a:gd name="connsiteY120" fmla="*/ 31294 h 440553"/>
                    <a:gd name="connsiteX121" fmla="*/ 128751 w 444278"/>
                    <a:gd name="connsiteY121" fmla="*/ 29900 h 440553"/>
                    <a:gd name="connsiteX122" fmla="*/ 129433 w 444278"/>
                    <a:gd name="connsiteY122" fmla="*/ 29297 h 440553"/>
                    <a:gd name="connsiteX123" fmla="*/ 151243 w 444278"/>
                    <a:gd name="connsiteY123" fmla="*/ 25382 h 440553"/>
                    <a:gd name="connsiteX124" fmla="*/ 170963 w 444278"/>
                    <a:gd name="connsiteY124" fmla="*/ 21799 h 440553"/>
                    <a:gd name="connsiteX125" fmla="*/ 175708 w 444278"/>
                    <a:gd name="connsiteY125" fmla="*/ 27439 h 440553"/>
                    <a:gd name="connsiteX126" fmla="*/ 224094 w 444278"/>
                    <a:gd name="connsiteY126" fmla="*/ 0 h 440553"/>
                    <a:gd name="connsiteX127" fmla="*/ 238334 w 444278"/>
                    <a:gd name="connsiteY127" fmla="*/ 18979 h 440553"/>
                    <a:gd name="connsiteX128" fmla="*/ 242310 w 444278"/>
                    <a:gd name="connsiteY128" fmla="*/ 16457 h 440553"/>
                    <a:gd name="connsiteX129" fmla="*/ 258799 w 444278"/>
                    <a:gd name="connsiteY129" fmla="*/ 37957 h 440553"/>
                    <a:gd name="connsiteX130" fmla="*/ 274747 w 444278"/>
                    <a:gd name="connsiteY130" fmla="*/ 51746 h 440553"/>
                    <a:gd name="connsiteX131" fmla="*/ 293278 w 444278"/>
                    <a:gd name="connsiteY131" fmla="*/ 38315 h 440553"/>
                    <a:gd name="connsiteX132" fmla="*/ 293627 w 444278"/>
                    <a:gd name="connsiteY132" fmla="*/ 36391 h 440553"/>
                    <a:gd name="connsiteX133" fmla="*/ 293172 w 444278"/>
                    <a:gd name="connsiteY133" fmla="*/ 34467 h 440553"/>
                    <a:gd name="connsiteX134" fmla="*/ 293353 w 444278"/>
                    <a:gd name="connsiteY134" fmla="*/ 33670 h 440553"/>
                    <a:gd name="connsiteX135" fmla="*/ 293690 w 444278"/>
                    <a:gd name="connsiteY135" fmla="*/ 32808 h 440553"/>
                    <a:gd name="connsiteX136" fmla="*/ 293611 w 444278"/>
                    <a:gd name="connsiteY136" fmla="*/ 32144 h 440553"/>
                    <a:gd name="connsiteX137" fmla="*/ 293042 w 444278"/>
                    <a:gd name="connsiteY137" fmla="*/ 31541 h 440553"/>
                    <a:gd name="connsiteX138" fmla="*/ 292952 w 444278"/>
                    <a:gd name="connsiteY138" fmla="*/ 30545 h 440553"/>
                    <a:gd name="connsiteX139" fmla="*/ 293164 w 444278"/>
                    <a:gd name="connsiteY139" fmla="*/ 29218 h 440553"/>
                    <a:gd name="connsiteX140" fmla="*/ 293884 w 444278"/>
                    <a:gd name="connsiteY140" fmla="*/ 28827 h 440553"/>
                    <a:gd name="connsiteX141" fmla="*/ 294830 w 444278"/>
                    <a:gd name="connsiteY141" fmla="*/ 28896 h 440553"/>
                    <a:gd name="connsiteX142" fmla="*/ 295588 w 444278"/>
                    <a:gd name="connsiteY142" fmla="*/ 29180 h 440553"/>
                    <a:gd name="connsiteX143" fmla="*/ 296194 w 444278"/>
                    <a:gd name="connsiteY143" fmla="*/ 28886 h 440553"/>
                    <a:gd name="connsiteX144" fmla="*/ 296724 w 444278"/>
                    <a:gd name="connsiteY144" fmla="*/ 27559 h 440553"/>
                    <a:gd name="connsiteX145" fmla="*/ 297443 w 444278"/>
                    <a:gd name="connsiteY145" fmla="*/ 26697 h 440553"/>
                    <a:gd name="connsiteX146" fmla="*/ 298352 w 444278"/>
                    <a:gd name="connsiteY146" fmla="*/ 25768 h 440553"/>
                    <a:gd name="connsiteX147" fmla="*/ 299375 w 444278"/>
                    <a:gd name="connsiteY147" fmla="*/ 24175 h 440553"/>
                    <a:gd name="connsiteX148" fmla="*/ 299981 w 444278"/>
                    <a:gd name="connsiteY148" fmla="*/ 23379 h 440553"/>
                    <a:gd name="connsiteX149" fmla="*/ 300397 w 444278"/>
                    <a:gd name="connsiteY149" fmla="*/ 22184 h 440553"/>
                    <a:gd name="connsiteX150" fmla="*/ 301041 w 444278"/>
                    <a:gd name="connsiteY150" fmla="*/ 20193 h 440553"/>
                    <a:gd name="connsiteX151" fmla="*/ 301254 w 444278"/>
                    <a:gd name="connsiteY151" fmla="*/ 19132 h 440553"/>
                    <a:gd name="connsiteX152" fmla="*/ 302163 w 444278"/>
                    <a:gd name="connsiteY152" fmla="*/ 18335 h 440553"/>
                    <a:gd name="connsiteX153" fmla="*/ 303110 w 444278"/>
                    <a:gd name="connsiteY153" fmla="*/ 17842 h 440553"/>
                    <a:gd name="connsiteX154" fmla="*/ 304094 w 444278"/>
                    <a:gd name="connsiteY154" fmla="*/ 17390 h 440553"/>
                    <a:gd name="connsiteX155" fmla="*/ 305079 w 444278"/>
                    <a:gd name="connsiteY155" fmla="*/ 16461 h 440553"/>
                    <a:gd name="connsiteX156" fmla="*/ 306518 w 444278"/>
                    <a:gd name="connsiteY156" fmla="*/ 15532 h 440553"/>
                    <a:gd name="connsiteX157" fmla="*/ 308033 w 444278"/>
                    <a:gd name="connsiteY157" fmla="*/ 14735 h 440553"/>
                    <a:gd name="connsiteX158" fmla="*/ 309169 w 444278"/>
                    <a:gd name="connsiteY158" fmla="*/ 13873 h 440553"/>
                    <a:gd name="connsiteX159" fmla="*/ 310949 w 444278"/>
                    <a:gd name="connsiteY159" fmla="*/ 12479 h 440553"/>
                    <a:gd name="connsiteX160" fmla="*/ 312237 w 444278"/>
                    <a:gd name="connsiteY160" fmla="*/ 11975 h 440553"/>
                    <a:gd name="connsiteX161" fmla="*/ 313373 w 444278"/>
                    <a:gd name="connsiteY161" fmla="*/ 11394 h 440553"/>
                    <a:gd name="connsiteX162" fmla="*/ 313941 w 444278"/>
                    <a:gd name="connsiteY162" fmla="*/ 10832 h 440553"/>
                    <a:gd name="connsiteX163" fmla="*/ 314276 w 444278"/>
                    <a:gd name="connsiteY163" fmla="*/ 10737 h 440553"/>
                    <a:gd name="connsiteX164" fmla="*/ 314612 w 444278"/>
                    <a:gd name="connsiteY164" fmla="*/ 10683 h 440553"/>
                    <a:gd name="connsiteX165" fmla="*/ 314928 w 444278"/>
                    <a:gd name="connsiteY165" fmla="*/ 11171 h 440553"/>
                    <a:gd name="connsiteX166" fmla="*/ 316708 w 444278"/>
                    <a:gd name="connsiteY166" fmla="*/ 11422 h 440553"/>
                    <a:gd name="connsiteX167" fmla="*/ 317806 w 444278"/>
                    <a:gd name="connsiteY167" fmla="*/ 11283 h 440553"/>
                    <a:gd name="connsiteX168" fmla="*/ 318374 w 444278"/>
                    <a:gd name="connsiteY168" fmla="*/ 11031 h 440553"/>
                    <a:gd name="connsiteX169" fmla="*/ 318643 w 444278"/>
                    <a:gd name="connsiteY169" fmla="*/ 10527 h 440553"/>
                    <a:gd name="connsiteX170" fmla="*/ 319211 w 444278"/>
                    <a:gd name="connsiteY170" fmla="*/ 10681 h 440553"/>
                    <a:gd name="connsiteX171" fmla="*/ 319512 w 444278"/>
                    <a:gd name="connsiteY171" fmla="*/ 10931 h 440553"/>
                    <a:gd name="connsiteX172" fmla="*/ 319691 w 444278"/>
                    <a:gd name="connsiteY172" fmla="*/ 11358 h 440553"/>
                    <a:gd name="connsiteX173" fmla="*/ 320979 w 444278"/>
                    <a:gd name="connsiteY173" fmla="*/ 13282 h 440553"/>
                    <a:gd name="connsiteX174" fmla="*/ 323024 w 444278"/>
                    <a:gd name="connsiteY174" fmla="*/ 16666 h 440553"/>
                    <a:gd name="connsiteX175" fmla="*/ 330303 w 444278"/>
                    <a:gd name="connsiteY175" fmla="*/ 28239 h 440553"/>
                    <a:gd name="connsiteX176" fmla="*/ 342675 w 444278"/>
                    <a:gd name="connsiteY176" fmla="*/ 20635 h 440553"/>
                    <a:gd name="connsiteX177" fmla="*/ 347322 w 444278"/>
                    <a:gd name="connsiteY177" fmla="*/ 20514 h 440553"/>
                    <a:gd name="connsiteX178" fmla="*/ 347666 w 444278"/>
                    <a:gd name="connsiteY178" fmla="*/ 23169 h 440553"/>
                    <a:gd name="connsiteX179" fmla="*/ 353032 w 444278"/>
                    <a:gd name="connsiteY179" fmla="*/ 22929 h 440553"/>
                    <a:gd name="connsiteX180" fmla="*/ 355115 w 444278"/>
                    <a:gd name="connsiteY180" fmla="*/ 21469 h 440553"/>
                    <a:gd name="connsiteX181" fmla="*/ 358183 w 444278"/>
                    <a:gd name="connsiteY181" fmla="*/ 27508 h 440553"/>
                    <a:gd name="connsiteX182" fmla="*/ 357084 w 444278"/>
                    <a:gd name="connsiteY182" fmla="*/ 30162 h 440553"/>
                    <a:gd name="connsiteX183" fmla="*/ 362996 w 444278"/>
                    <a:gd name="connsiteY183" fmla="*/ 36068 h 440553"/>
                    <a:gd name="connsiteX184" fmla="*/ 350968 w 444278"/>
                    <a:gd name="connsiteY184" fmla="*/ 45723 h 440553"/>
                    <a:gd name="connsiteX185" fmla="*/ 354566 w 444278"/>
                    <a:gd name="connsiteY185" fmla="*/ 50700 h 440553"/>
                    <a:gd name="connsiteX186" fmla="*/ 348552 w 444278"/>
                    <a:gd name="connsiteY186" fmla="*/ 54881 h 440553"/>
                    <a:gd name="connsiteX187" fmla="*/ 348789 w 444278"/>
                    <a:gd name="connsiteY187" fmla="*/ 55420 h 440553"/>
                    <a:gd name="connsiteX188" fmla="*/ 347805 w 444278"/>
                    <a:gd name="connsiteY188" fmla="*/ 55769 h 440553"/>
                    <a:gd name="connsiteX189" fmla="*/ 350494 w 444278"/>
                    <a:gd name="connsiteY189" fmla="*/ 62405 h 440553"/>
                    <a:gd name="connsiteX190" fmla="*/ 352614 w 444278"/>
                    <a:gd name="connsiteY190" fmla="*/ 62764 h 440553"/>
                    <a:gd name="connsiteX191" fmla="*/ 350873 w 444278"/>
                    <a:gd name="connsiteY191" fmla="*/ 70726 h 440553"/>
                    <a:gd name="connsiteX192" fmla="*/ 338091 w 444278"/>
                    <a:gd name="connsiteY192" fmla="*/ 66280 h 440553"/>
                    <a:gd name="connsiteX193" fmla="*/ 332758 w 444278"/>
                    <a:gd name="connsiteY193" fmla="*/ 66819 h 440553"/>
                    <a:gd name="connsiteX194" fmla="*/ 331395 w 444278"/>
                    <a:gd name="connsiteY194" fmla="*/ 69208 h 440553"/>
                    <a:gd name="connsiteX195" fmla="*/ 332266 w 444278"/>
                    <a:gd name="connsiteY195" fmla="*/ 73522 h 440553"/>
                    <a:gd name="connsiteX196" fmla="*/ 339170 w 444278"/>
                    <a:gd name="connsiteY196" fmla="*/ 77370 h 440553"/>
                    <a:gd name="connsiteX197" fmla="*/ 353046 w 444278"/>
                    <a:gd name="connsiteY197" fmla="*/ 84331 h 440553"/>
                    <a:gd name="connsiteX198" fmla="*/ 351796 w 444278"/>
                    <a:gd name="connsiteY198" fmla="*/ 91578 h 440553"/>
                    <a:gd name="connsiteX199" fmla="*/ 348918 w 444278"/>
                    <a:gd name="connsiteY199" fmla="*/ 90516 h 440553"/>
                    <a:gd name="connsiteX200" fmla="*/ 346949 w 444278"/>
                    <a:gd name="connsiteY200" fmla="*/ 90157 h 440553"/>
                    <a:gd name="connsiteX201" fmla="*/ 345472 w 444278"/>
                    <a:gd name="connsiteY201" fmla="*/ 90456 h 440553"/>
                    <a:gd name="connsiteX202" fmla="*/ 344260 w 444278"/>
                    <a:gd name="connsiteY202" fmla="*/ 92115 h 440553"/>
                    <a:gd name="connsiteX203" fmla="*/ 341230 w 444278"/>
                    <a:gd name="connsiteY203" fmla="*/ 93044 h 440553"/>
                    <a:gd name="connsiteX204" fmla="*/ 338958 w 444278"/>
                    <a:gd name="connsiteY204" fmla="*/ 92864 h 440553"/>
                    <a:gd name="connsiteX205" fmla="*/ 337519 w 444278"/>
                    <a:gd name="connsiteY205" fmla="*/ 93860 h 440553"/>
                    <a:gd name="connsiteX206" fmla="*/ 335928 w 444278"/>
                    <a:gd name="connsiteY206" fmla="*/ 94099 h 440553"/>
                    <a:gd name="connsiteX207" fmla="*/ 333732 w 444278"/>
                    <a:gd name="connsiteY207" fmla="*/ 96621 h 440553"/>
                    <a:gd name="connsiteX208" fmla="*/ 333771 w 444278"/>
                    <a:gd name="connsiteY208" fmla="*/ 104657 h 440553"/>
                    <a:gd name="connsiteX209" fmla="*/ 319792 w 444278"/>
                    <a:gd name="connsiteY209" fmla="*/ 109302 h 440553"/>
                    <a:gd name="connsiteX210" fmla="*/ 324852 w 444278"/>
                    <a:gd name="connsiteY210" fmla="*/ 123629 h 440553"/>
                    <a:gd name="connsiteX211" fmla="*/ 333089 w 444278"/>
                    <a:gd name="connsiteY211" fmla="*/ 122434 h 440553"/>
                    <a:gd name="connsiteX212" fmla="*/ 336459 w 444278"/>
                    <a:gd name="connsiteY212" fmla="*/ 119382 h 440553"/>
                    <a:gd name="connsiteX213" fmla="*/ 338656 w 444278"/>
                    <a:gd name="connsiteY213" fmla="*/ 116197 h 440553"/>
                    <a:gd name="connsiteX214" fmla="*/ 346037 w 444278"/>
                    <a:gd name="connsiteY214" fmla="*/ 120311 h 440553"/>
                    <a:gd name="connsiteX215" fmla="*/ 345356 w 444278"/>
                    <a:gd name="connsiteY215" fmla="*/ 134876 h 440553"/>
                    <a:gd name="connsiteX216" fmla="*/ 346833 w 444278"/>
                    <a:gd name="connsiteY216" fmla="*/ 135056 h 440553"/>
                    <a:gd name="connsiteX217" fmla="*/ 348991 w 444278"/>
                    <a:gd name="connsiteY217" fmla="*/ 136317 h 440553"/>
                    <a:gd name="connsiteX218" fmla="*/ 350923 w 444278"/>
                    <a:gd name="connsiteY218" fmla="*/ 136392 h 440553"/>
                    <a:gd name="connsiteX219" fmla="*/ 351024 w 444278"/>
                    <a:gd name="connsiteY219" fmla="*/ 138117 h 440553"/>
                    <a:gd name="connsiteX220" fmla="*/ 352767 w 444278"/>
                    <a:gd name="connsiteY220" fmla="*/ 139843 h 440553"/>
                    <a:gd name="connsiteX221" fmla="*/ 356137 w 444278"/>
                    <a:gd name="connsiteY221" fmla="*/ 142563 h 440553"/>
                    <a:gd name="connsiteX222" fmla="*/ 357803 w 444278"/>
                    <a:gd name="connsiteY222" fmla="*/ 142399 h 440553"/>
                    <a:gd name="connsiteX223" fmla="*/ 358258 w 444278"/>
                    <a:gd name="connsiteY223" fmla="*/ 143195 h 440553"/>
                    <a:gd name="connsiteX224" fmla="*/ 358297 w 444278"/>
                    <a:gd name="connsiteY224" fmla="*/ 145385 h 440553"/>
                    <a:gd name="connsiteX225" fmla="*/ 359471 w 444278"/>
                    <a:gd name="connsiteY225" fmla="*/ 147309 h 440553"/>
                    <a:gd name="connsiteX226" fmla="*/ 359432 w 444278"/>
                    <a:gd name="connsiteY226" fmla="*/ 150295 h 440553"/>
                    <a:gd name="connsiteX227" fmla="*/ 361364 w 444278"/>
                    <a:gd name="connsiteY227" fmla="*/ 150789 h 440553"/>
                    <a:gd name="connsiteX228" fmla="*/ 364356 w 444278"/>
                    <a:gd name="connsiteY228" fmla="*/ 149860 h 440553"/>
                    <a:gd name="connsiteX229" fmla="*/ 364492 w 444278"/>
                    <a:gd name="connsiteY229" fmla="*/ 154240 h 440553"/>
                    <a:gd name="connsiteX230" fmla="*/ 358478 w 444278"/>
                    <a:gd name="connsiteY230" fmla="*/ 156164 h 440553"/>
                    <a:gd name="connsiteX231" fmla="*/ 355411 w 444278"/>
                    <a:gd name="connsiteY231" fmla="*/ 170371 h 440553"/>
                    <a:gd name="connsiteX232" fmla="*/ 365356 w 444278"/>
                    <a:gd name="connsiteY232" fmla="*/ 170012 h 440553"/>
                    <a:gd name="connsiteX233" fmla="*/ 370892 w 444278"/>
                    <a:gd name="connsiteY233" fmla="*/ 174060 h 440553"/>
                    <a:gd name="connsiteX234" fmla="*/ 376327 w 444278"/>
                    <a:gd name="connsiteY234" fmla="*/ 172667 h 440553"/>
                    <a:gd name="connsiteX235" fmla="*/ 377691 w 444278"/>
                    <a:gd name="connsiteY235" fmla="*/ 193954 h 440553"/>
                    <a:gd name="connsiteX236" fmla="*/ 375456 w 444278"/>
                    <a:gd name="connsiteY236" fmla="*/ 194015 h 440553"/>
                    <a:gd name="connsiteX237" fmla="*/ 372389 w 444278"/>
                    <a:gd name="connsiteY237" fmla="*/ 193954 h 440553"/>
                    <a:gd name="connsiteX238" fmla="*/ 370003 w 444278"/>
                    <a:gd name="connsiteY238" fmla="*/ 195547 h 440553"/>
                    <a:gd name="connsiteX239" fmla="*/ 369397 w 444278"/>
                    <a:gd name="connsiteY239" fmla="*/ 194817 h 440553"/>
                    <a:gd name="connsiteX240" fmla="*/ 366480 w 444278"/>
                    <a:gd name="connsiteY240" fmla="*/ 196940 h 440553"/>
                    <a:gd name="connsiteX241" fmla="*/ 365685 w 444278"/>
                    <a:gd name="connsiteY241" fmla="*/ 196640 h 440553"/>
                    <a:gd name="connsiteX242" fmla="*/ 365155 w 444278"/>
                    <a:gd name="connsiteY242" fmla="*/ 197015 h 440553"/>
                    <a:gd name="connsiteX243" fmla="*/ 346598 w 444278"/>
                    <a:gd name="connsiteY243" fmla="*/ 197944 h 440553"/>
                    <a:gd name="connsiteX244" fmla="*/ 351555 w 444278"/>
                    <a:gd name="connsiteY244" fmla="*/ 225682 h 440553"/>
                    <a:gd name="connsiteX245" fmla="*/ 359107 w 444278"/>
                    <a:gd name="connsiteY245" fmla="*/ 224156 h 440553"/>
                    <a:gd name="connsiteX246" fmla="*/ 361266 w 444278"/>
                    <a:gd name="connsiteY246" fmla="*/ 237746 h 440553"/>
                    <a:gd name="connsiteX247" fmla="*/ 371620 w 444278"/>
                    <a:gd name="connsiteY247" fmla="*/ 234760 h 440553"/>
                    <a:gd name="connsiteX248" fmla="*/ 371756 w 444278"/>
                    <a:gd name="connsiteY248" fmla="*/ 235329 h 440553"/>
                    <a:gd name="connsiteX249" fmla="*/ 375756 w 444278"/>
                    <a:gd name="connsiteY249" fmla="*/ 246902 h 440553"/>
                    <a:gd name="connsiteX250" fmla="*/ 376361 w 444278"/>
                    <a:gd name="connsiteY250" fmla="*/ 245773 h 440553"/>
                    <a:gd name="connsiteX251" fmla="*/ 377119 w 444278"/>
                    <a:gd name="connsiteY251" fmla="*/ 245594 h 440553"/>
                    <a:gd name="connsiteX252" fmla="*/ 377326 w 444278"/>
                    <a:gd name="connsiteY252" fmla="*/ 243471 h 440553"/>
                    <a:gd name="connsiteX253" fmla="*/ 378538 w 444278"/>
                    <a:gd name="connsiteY253" fmla="*/ 242409 h 440553"/>
                    <a:gd name="connsiteX254" fmla="*/ 378265 w 444278"/>
                    <a:gd name="connsiteY254" fmla="*/ 241810 h 440553"/>
                    <a:gd name="connsiteX255" fmla="*/ 378436 w 444278"/>
                    <a:gd name="connsiteY255" fmla="*/ 240881 h 440553"/>
                    <a:gd name="connsiteX256" fmla="*/ 379459 w 444278"/>
                    <a:gd name="connsiteY256" fmla="*/ 240761 h 440553"/>
                    <a:gd name="connsiteX257" fmla="*/ 379833 w 444278"/>
                    <a:gd name="connsiteY257" fmla="*/ 239965 h 440553"/>
                    <a:gd name="connsiteX258" fmla="*/ 380401 w 444278"/>
                    <a:gd name="connsiteY258" fmla="*/ 240894 h 440553"/>
                    <a:gd name="connsiteX259" fmla="*/ 381273 w 444278"/>
                    <a:gd name="connsiteY259" fmla="*/ 241252 h 440553"/>
                    <a:gd name="connsiteX260" fmla="*/ 382257 w 444278"/>
                    <a:gd name="connsiteY260" fmla="*/ 240257 h 440553"/>
                    <a:gd name="connsiteX261" fmla="*/ 383014 w 444278"/>
                    <a:gd name="connsiteY261" fmla="*/ 240987 h 440553"/>
                    <a:gd name="connsiteX262" fmla="*/ 382598 w 444278"/>
                    <a:gd name="connsiteY262" fmla="*/ 241586 h 440553"/>
                    <a:gd name="connsiteX263" fmla="*/ 382699 w 444278"/>
                    <a:gd name="connsiteY263" fmla="*/ 242581 h 440553"/>
                    <a:gd name="connsiteX264" fmla="*/ 383343 w 444278"/>
                    <a:gd name="connsiteY264" fmla="*/ 242641 h 440553"/>
                    <a:gd name="connsiteX265" fmla="*/ 383382 w 444278"/>
                    <a:gd name="connsiteY265" fmla="*/ 243300 h 440553"/>
                    <a:gd name="connsiteX266" fmla="*/ 383988 w 444278"/>
                    <a:gd name="connsiteY266" fmla="*/ 242880 h 440553"/>
                    <a:gd name="connsiteX267" fmla="*/ 384442 w 444278"/>
                    <a:gd name="connsiteY267" fmla="*/ 243677 h 440553"/>
                    <a:gd name="connsiteX268" fmla="*/ 384716 w 444278"/>
                    <a:gd name="connsiteY268" fmla="*/ 242814 h 440553"/>
                    <a:gd name="connsiteX269" fmla="*/ 385549 w 444278"/>
                    <a:gd name="connsiteY269" fmla="*/ 242814 h 440553"/>
                    <a:gd name="connsiteX270" fmla="*/ 385412 w 444278"/>
                    <a:gd name="connsiteY270" fmla="*/ 244738 h 440553"/>
                    <a:gd name="connsiteX271" fmla="*/ 385980 w 444278"/>
                    <a:gd name="connsiteY271" fmla="*/ 244858 h 440553"/>
                    <a:gd name="connsiteX272" fmla="*/ 385980 w 444278"/>
                    <a:gd name="connsiteY272" fmla="*/ 246251 h 440553"/>
                    <a:gd name="connsiteX273" fmla="*/ 389124 w 444278"/>
                    <a:gd name="connsiteY273" fmla="*/ 248043 h 440553"/>
                    <a:gd name="connsiteX274" fmla="*/ 391472 w 444278"/>
                    <a:gd name="connsiteY274" fmla="*/ 248103 h 440553"/>
                    <a:gd name="connsiteX275" fmla="*/ 406098 w 444278"/>
                    <a:gd name="connsiteY275" fmla="*/ 250359 h 440553"/>
                    <a:gd name="connsiteX276" fmla="*/ 411566 w 444278"/>
                    <a:gd name="connsiteY276" fmla="*/ 258939 h 440553"/>
                    <a:gd name="connsiteX277" fmla="*/ 416077 w 444278"/>
                    <a:gd name="connsiteY277" fmla="*/ 259238 h 440553"/>
                    <a:gd name="connsiteX278" fmla="*/ 416948 w 444278"/>
                    <a:gd name="connsiteY278" fmla="*/ 259717 h 440553"/>
                    <a:gd name="connsiteX279" fmla="*/ 416115 w 444278"/>
                    <a:gd name="connsiteY279" fmla="*/ 260316 h 440553"/>
                    <a:gd name="connsiteX280" fmla="*/ 414903 w 444278"/>
                    <a:gd name="connsiteY280" fmla="*/ 270568 h 440553"/>
                    <a:gd name="connsiteX281" fmla="*/ 405882 w 444278"/>
                    <a:gd name="connsiteY281" fmla="*/ 270329 h 440553"/>
                    <a:gd name="connsiteX282" fmla="*/ 409479 w 444278"/>
                    <a:gd name="connsiteY282" fmla="*/ 276765 h 440553"/>
                    <a:gd name="connsiteX283" fmla="*/ 427934 w 444278"/>
                    <a:gd name="connsiteY283" fmla="*/ 277080 h 440553"/>
                    <a:gd name="connsiteX284" fmla="*/ 428309 w 444278"/>
                    <a:gd name="connsiteY284" fmla="*/ 283908 h 440553"/>
                    <a:gd name="connsiteX285" fmla="*/ 429104 w 444278"/>
                    <a:gd name="connsiteY285" fmla="*/ 286695 h 440553"/>
                    <a:gd name="connsiteX286" fmla="*/ 432550 w 444278"/>
                    <a:gd name="connsiteY286" fmla="*/ 293776 h 440553"/>
                    <a:gd name="connsiteX287" fmla="*/ 431604 w 444278"/>
                    <a:gd name="connsiteY287" fmla="*/ 302701 h 440553"/>
                    <a:gd name="connsiteX288" fmla="*/ 431604 w 444278"/>
                    <a:gd name="connsiteY288" fmla="*/ 305156 h 440553"/>
                    <a:gd name="connsiteX289" fmla="*/ 437686 w 444278"/>
                    <a:gd name="connsiteY289" fmla="*/ 319543 h 440553"/>
                    <a:gd name="connsiteX290" fmla="*/ 442575 w 444278"/>
                    <a:gd name="connsiteY290" fmla="*/ 340771 h 440553"/>
                    <a:gd name="connsiteX291" fmla="*/ 443673 w 444278"/>
                    <a:gd name="connsiteY291" fmla="*/ 345946 h 440553"/>
                    <a:gd name="connsiteX292" fmla="*/ 444279 w 444278"/>
                    <a:gd name="connsiteY292" fmla="*/ 348933 h 440553"/>
                    <a:gd name="connsiteX293" fmla="*/ 444240 w 444278"/>
                    <a:gd name="connsiteY293" fmla="*/ 350260 h 440553"/>
                    <a:gd name="connsiteX294" fmla="*/ 444279 w 444278"/>
                    <a:gd name="connsiteY294" fmla="*/ 354042 h 440553"/>
                    <a:gd name="connsiteX295" fmla="*/ 424219 w 444278"/>
                    <a:gd name="connsiteY295" fmla="*/ 354971 h 440553"/>
                    <a:gd name="connsiteX296" fmla="*/ 424320 w 444278"/>
                    <a:gd name="connsiteY296" fmla="*/ 357493 h 440553"/>
                    <a:gd name="connsiteX297" fmla="*/ 423866 w 444278"/>
                    <a:gd name="connsiteY297" fmla="*/ 358820 h 440553"/>
                    <a:gd name="connsiteX298" fmla="*/ 422616 w 444278"/>
                    <a:gd name="connsiteY298" fmla="*/ 360944 h 440553"/>
                    <a:gd name="connsiteX299" fmla="*/ 422682 w 444278"/>
                    <a:gd name="connsiteY299" fmla="*/ 361806 h 440553"/>
                    <a:gd name="connsiteX300" fmla="*/ 421925 w 444278"/>
                    <a:gd name="connsiteY300" fmla="*/ 363332 h 440553"/>
                    <a:gd name="connsiteX301" fmla="*/ 421281 w 444278"/>
                    <a:gd name="connsiteY301" fmla="*/ 366252 h 440553"/>
                    <a:gd name="connsiteX302" fmla="*/ 422379 w 444278"/>
                    <a:gd name="connsiteY302" fmla="*/ 370433 h 440553"/>
                    <a:gd name="connsiteX303" fmla="*/ 426053 w 444278"/>
                    <a:gd name="connsiteY303" fmla="*/ 372556 h 440553"/>
                    <a:gd name="connsiteX304" fmla="*/ 427833 w 444278"/>
                    <a:gd name="connsiteY304" fmla="*/ 375343 h 440553"/>
                    <a:gd name="connsiteX305" fmla="*/ 428704 w 444278"/>
                    <a:gd name="connsiteY305" fmla="*/ 376339 h 440553"/>
                    <a:gd name="connsiteX306" fmla="*/ 431317 w 444278"/>
                    <a:gd name="connsiteY306" fmla="*/ 382178 h 440553"/>
                    <a:gd name="connsiteX307" fmla="*/ 433552 w 444278"/>
                    <a:gd name="connsiteY307" fmla="*/ 391893 h 440553"/>
                    <a:gd name="connsiteX308" fmla="*/ 432415 w 444278"/>
                    <a:gd name="connsiteY308" fmla="*/ 394016 h 440553"/>
                    <a:gd name="connsiteX309" fmla="*/ 427734 w 444278"/>
                    <a:gd name="connsiteY309" fmla="*/ 400055 h 440553"/>
                    <a:gd name="connsiteX310" fmla="*/ 421482 w 444278"/>
                    <a:gd name="connsiteY310" fmla="*/ 408396 h 440553"/>
                    <a:gd name="connsiteX311" fmla="*/ 414430 w 444278"/>
                    <a:gd name="connsiteY311" fmla="*/ 403685 h 440553"/>
                    <a:gd name="connsiteX312" fmla="*/ 400720 w 444278"/>
                    <a:gd name="connsiteY312" fmla="*/ 390752 h 440553"/>
                    <a:gd name="connsiteX313" fmla="*/ 394900 w 444278"/>
                    <a:gd name="connsiteY313" fmla="*/ 386505 h 440553"/>
                    <a:gd name="connsiteX314" fmla="*/ 376819 w 444278"/>
                    <a:gd name="connsiteY314" fmla="*/ 383452 h 440553"/>
                    <a:gd name="connsiteX315" fmla="*/ 368738 w 444278"/>
                    <a:gd name="connsiteY315" fmla="*/ 386040 h 440553"/>
                    <a:gd name="connsiteX316" fmla="*/ 361209 w 444278"/>
                    <a:gd name="connsiteY316" fmla="*/ 389823 h 440553"/>
                    <a:gd name="connsiteX317" fmla="*/ 356381 w 444278"/>
                    <a:gd name="connsiteY317" fmla="*/ 390619 h 440553"/>
                    <a:gd name="connsiteX318" fmla="*/ 350378 w 444278"/>
                    <a:gd name="connsiteY318" fmla="*/ 388827 h 440553"/>
                    <a:gd name="connsiteX319" fmla="*/ 352991 w 444278"/>
                    <a:gd name="connsiteY319" fmla="*/ 378946 h 440553"/>
                    <a:gd name="connsiteX320" fmla="*/ 346242 w 444278"/>
                    <a:gd name="connsiteY320" fmla="*/ 376491 h 440553"/>
                    <a:gd name="connsiteX321" fmla="*/ 340361 w 444278"/>
                    <a:gd name="connsiteY321" fmla="*/ 371249 h 440553"/>
                    <a:gd name="connsiteX322" fmla="*/ 333358 w 444278"/>
                    <a:gd name="connsiteY322" fmla="*/ 378057 h 440553"/>
                    <a:gd name="connsiteX323" fmla="*/ 316055 w 444278"/>
                    <a:gd name="connsiteY323" fmla="*/ 393545 h 440553"/>
                    <a:gd name="connsiteX324" fmla="*/ 309257 w 444278"/>
                    <a:gd name="connsiteY324" fmla="*/ 398655 h 440553"/>
                    <a:gd name="connsiteX325" fmla="*/ 292506 w 444278"/>
                    <a:gd name="connsiteY325" fmla="*/ 398098 h 440553"/>
                    <a:gd name="connsiteX326" fmla="*/ 288261 w 444278"/>
                    <a:gd name="connsiteY326" fmla="*/ 400553 h 440553"/>
                    <a:gd name="connsiteX327" fmla="*/ 279012 w 444278"/>
                    <a:gd name="connsiteY327" fmla="*/ 405131 h 440553"/>
                    <a:gd name="connsiteX328" fmla="*/ 272847 w 444278"/>
                    <a:gd name="connsiteY328" fmla="*/ 404202 h 440553"/>
                    <a:gd name="connsiteX329" fmla="*/ 266871 w 444278"/>
                    <a:gd name="connsiteY329" fmla="*/ 400088 h 440553"/>
                    <a:gd name="connsiteX330" fmla="*/ 260118 w 444278"/>
                    <a:gd name="connsiteY330" fmla="*/ 407593 h 440553"/>
                    <a:gd name="connsiteX331" fmla="*/ 250434 w 444278"/>
                    <a:gd name="connsiteY331" fmla="*/ 419359 h 440553"/>
                    <a:gd name="connsiteX332" fmla="*/ 239581 w 444278"/>
                    <a:gd name="connsiteY332" fmla="*/ 412345 h 440553"/>
                    <a:gd name="connsiteX333" fmla="*/ 225212 w 444278"/>
                    <a:gd name="connsiteY333" fmla="*/ 401030 h 440553"/>
                    <a:gd name="connsiteX334" fmla="*/ 221069 w 444278"/>
                    <a:gd name="connsiteY334" fmla="*/ 400234 h 440553"/>
                    <a:gd name="connsiteX335" fmla="*/ 218493 w 444278"/>
                    <a:gd name="connsiteY335" fmla="*/ 403552 h 440553"/>
                    <a:gd name="connsiteX336" fmla="*/ 219099 w 444278"/>
                    <a:gd name="connsiteY336" fmla="*/ 408131 h 440553"/>
                    <a:gd name="connsiteX337" fmla="*/ 212718 w 444278"/>
                    <a:gd name="connsiteY337" fmla="*/ 407069 h 440553"/>
                    <a:gd name="connsiteX338" fmla="*/ 203565 w 444278"/>
                    <a:gd name="connsiteY338" fmla="*/ 404813 h 440553"/>
                    <a:gd name="connsiteX339" fmla="*/ 197005 w 444278"/>
                    <a:gd name="connsiteY339" fmla="*/ 406339 h 440553"/>
                    <a:gd name="connsiteX340" fmla="*/ 196589 w 444278"/>
                    <a:gd name="connsiteY340" fmla="*/ 411382 h 440553"/>
                    <a:gd name="connsiteX341" fmla="*/ 197308 w 444278"/>
                    <a:gd name="connsiteY341" fmla="*/ 436373 h 440553"/>
                    <a:gd name="connsiteX342" fmla="*/ 188726 w 444278"/>
                    <a:gd name="connsiteY342" fmla="*/ 438231 h 440553"/>
                    <a:gd name="connsiteX343" fmla="*/ 174998 w 444278"/>
                    <a:gd name="connsiteY343" fmla="*/ 440553 h 440553"/>
                    <a:gd name="connsiteX344" fmla="*/ 169162 w 444278"/>
                    <a:gd name="connsiteY344" fmla="*/ 439359 h 440553"/>
                    <a:gd name="connsiteX345" fmla="*/ 164231 w 444278"/>
                    <a:gd name="connsiteY345" fmla="*/ 438954 h 440553"/>
                    <a:gd name="connsiteX346" fmla="*/ 158350 w 444278"/>
                    <a:gd name="connsiteY346" fmla="*/ 435702 h 440553"/>
                    <a:gd name="connsiteX347" fmla="*/ 153805 w 444278"/>
                    <a:gd name="connsiteY347" fmla="*/ 433711 h 440553"/>
                    <a:gd name="connsiteX348" fmla="*/ 148333 w 444278"/>
                    <a:gd name="connsiteY348" fmla="*/ 434057 h 440553"/>
                    <a:gd name="connsiteX349" fmla="*/ 147045 w 444278"/>
                    <a:gd name="connsiteY349" fmla="*/ 425616 h 440553"/>
                    <a:gd name="connsiteX350" fmla="*/ 148370 w 444278"/>
                    <a:gd name="connsiteY350" fmla="*/ 420374 h 440553"/>
                    <a:gd name="connsiteX351" fmla="*/ 152854 w 444278"/>
                    <a:gd name="connsiteY351" fmla="*/ 415795 h 440553"/>
                    <a:gd name="connsiteX352" fmla="*/ 157630 w 444278"/>
                    <a:gd name="connsiteY352" fmla="*/ 413074 h 440553"/>
                    <a:gd name="connsiteX353" fmla="*/ 163818 w 444278"/>
                    <a:gd name="connsiteY353" fmla="*/ 410287 h 440553"/>
                    <a:gd name="connsiteX354" fmla="*/ 161054 w 444278"/>
                    <a:gd name="connsiteY354" fmla="*/ 401654 h 440553"/>
                    <a:gd name="connsiteX355" fmla="*/ 152506 w 444278"/>
                    <a:gd name="connsiteY355" fmla="*/ 402451 h 440553"/>
                    <a:gd name="connsiteX356" fmla="*/ 151029 w 444278"/>
                    <a:gd name="connsiteY356" fmla="*/ 394799 h 440553"/>
                    <a:gd name="connsiteX357" fmla="*/ 148946 w 444278"/>
                    <a:gd name="connsiteY357" fmla="*/ 388230 h 440553"/>
                    <a:gd name="connsiteX358" fmla="*/ 145235 w 444278"/>
                    <a:gd name="connsiteY358" fmla="*/ 383718 h 440553"/>
                    <a:gd name="connsiteX359" fmla="*/ 140084 w 444278"/>
                    <a:gd name="connsiteY359" fmla="*/ 378873 h 440553"/>
                    <a:gd name="connsiteX360" fmla="*/ 134665 w 444278"/>
                    <a:gd name="connsiteY360" fmla="*/ 373167 h 440553"/>
                    <a:gd name="connsiteX361" fmla="*/ 133188 w 444278"/>
                    <a:gd name="connsiteY361" fmla="*/ 367460 h 440553"/>
                    <a:gd name="connsiteX362" fmla="*/ 130461 w 444278"/>
                    <a:gd name="connsiteY362" fmla="*/ 367752 h 440553"/>
                    <a:gd name="connsiteX363" fmla="*/ 125064 w 444278"/>
                    <a:gd name="connsiteY363" fmla="*/ 365032 h 440553"/>
                    <a:gd name="connsiteX364" fmla="*/ 125935 w 444278"/>
                    <a:gd name="connsiteY364" fmla="*/ 361714 h 440553"/>
                    <a:gd name="connsiteX365" fmla="*/ 128889 w 444278"/>
                    <a:gd name="connsiteY365" fmla="*/ 359391 h 440553"/>
                    <a:gd name="connsiteX366" fmla="*/ 131427 w 444278"/>
                    <a:gd name="connsiteY366" fmla="*/ 357268 h 440553"/>
                    <a:gd name="connsiteX367" fmla="*/ 131090 w 444278"/>
                    <a:gd name="connsiteY367" fmla="*/ 353751 h 440553"/>
                    <a:gd name="connsiteX368" fmla="*/ 132301 w 444278"/>
                    <a:gd name="connsiteY368" fmla="*/ 350632 h 440553"/>
                    <a:gd name="connsiteX369" fmla="*/ 130824 w 444278"/>
                    <a:gd name="connsiteY369" fmla="*/ 349039 h 440553"/>
                    <a:gd name="connsiteX370" fmla="*/ 128590 w 444278"/>
                    <a:gd name="connsiteY370" fmla="*/ 348753 h 440553"/>
                    <a:gd name="connsiteX371" fmla="*/ 126431 w 444278"/>
                    <a:gd name="connsiteY371" fmla="*/ 338314 h 440553"/>
                    <a:gd name="connsiteX372" fmla="*/ 126236 w 444278"/>
                    <a:gd name="connsiteY372" fmla="*/ 330544 h 440553"/>
                    <a:gd name="connsiteX373" fmla="*/ 124987 w 444278"/>
                    <a:gd name="connsiteY373" fmla="*/ 329548 h 440553"/>
                    <a:gd name="connsiteX374" fmla="*/ 125668 w 444278"/>
                    <a:gd name="connsiteY374" fmla="*/ 325036 h 440553"/>
                    <a:gd name="connsiteX375" fmla="*/ 121249 w 444278"/>
                    <a:gd name="connsiteY375" fmla="*/ 324698 h 440553"/>
                    <a:gd name="connsiteX376" fmla="*/ 119810 w 444278"/>
                    <a:gd name="connsiteY376" fmla="*/ 333796 h 440553"/>
                    <a:gd name="connsiteX377" fmla="*/ 113561 w 444278"/>
                    <a:gd name="connsiteY377" fmla="*/ 337313 h 440553"/>
                    <a:gd name="connsiteX378" fmla="*/ 108081 w 444278"/>
                    <a:gd name="connsiteY378" fmla="*/ 344387 h 440553"/>
                    <a:gd name="connsiteX379" fmla="*/ 104044 w 444278"/>
                    <a:gd name="connsiteY379" fmla="*/ 346245 h 440553"/>
                    <a:gd name="connsiteX380" fmla="*/ 100862 w 444278"/>
                    <a:gd name="connsiteY380" fmla="*/ 347107 h 440553"/>
                    <a:gd name="connsiteX381" fmla="*/ 99613 w 444278"/>
                    <a:gd name="connsiteY381" fmla="*/ 346939 h 440553"/>
                    <a:gd name="connsiteX382" fmla="*/ 99044 w 444278"/>
                    <a:gd name="connsiteY382" fmla="*/ 345944 h 440553"/>
                    <a:gd name="connsiteX383" fmla="*/ 98363 w 444278"/>
                    <a:gd name="connsiteY383" fmla="*/ 342028 h 440553"/>
                    <a:gd name="connsiteX384" fmla="*/ 98616 w 444278"/>
                    <a:gd name="connsiteY384" fmla="*/ 339706 h 440553"/>
                    <a:gd name="connsiteX385" fmla="*/ 94719 w 444278"/>
                    <a:gd name="connsiteY385" fmla="*/ 336454 h 440553"/>
                    <a:gd name="connsiteX386" fmla="*/ 91273 w 444278"/>
                    <a:gd name="connsiteY386" fmla="*/ 337914 h 440553"/>
                    <a:gd name="connsiteX387" fmla="*/ 92788 w 444278"/>
                    <a:gd name="connsiteY387" fmla="*/ 345811 h 440553"/>
                    <a:gd name="connsiteX388" fmla="*/ 84240 w 444278"/>
                    <a:gd name="connsiteY388" fmla="*/ 350589 h 440553"/>
                    <a:gd name="connsiteX389" fmla="*/ 71822 w 444278"/>
                    <a:gd name="connsiteY389" fmla="*/ 341929 h 440553"/>
                    <a:gd name="connsiteX390" fmla="*/ 50398 w 444278"/>
                    <a:gd name="connsiteY390" fmla="*/ 353124 h 440553"/>
                    <a:gd name="connsiteX391" fmla="*/ 24282 w 444278"/>
                    <a:gd name="connsiteY391" fmla="*/ 328969 h 440553"/>
                    <a:gd name="connsiteX392" fmla="*/ 15321 w 444278"/>
                    <a:gd name="connsiteY392" fmla="*/ 318312 h 440553"/>
                    <a:gd name="connsiteX393" fmla="*/ 2971 w 444278"/>
                    <a:gd name="connsiteY393" fmla="*/ 319639 h 440553"/>
                    <a:gd name="connsiteX394" fmla="*/ 3653 w 444278"/>
                    <a:gd name="connsiteY394" fmla="*/ 309539 h 440553"/>
                    <a:gd name="connsiteX395" fmla="*/ 3598 w 444278"/>
                    <a:gd name="connsiteY395" fmla="*/ 292963 h 440553"/>
                    <a:gd name="connsiteX396" fmla="*/ 2613 w 444278"/>
                    <a:gd name="connsiteY396" fmla="*/ 287190 h 440553"/>
                    <a:gd name="connsiteX397" fmla="*/ 0 w 444278"/>
                    <a:gd name="connsiteY397" fmla="*/ 278457 h 440553"/>
                    <a:gd name="connsiteX398" fmla="*/ 1856 w 444278"/>
                    <a:gd name="connsiteY398" fmla="*/ 261841 h 4405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  <a:cxn ang="0">
                      <a:pos x="connsiteX375" y="connsiteY375"/>
                    </a:cxn>
                    <a:cxn ang="0">
                      <a:pos x="connsiteX376" y="connsiteY376"/>
                    </a:cxn>
                    <a:cxn ang="0">
                      <a:pos x="connsiteX377" y="connsiteY377"/>
                    </a:cxn>
                    <a:cxn ang="0">
                      <a:pos x="connsiteX378" y="connsiteY378"/>
                    </a:cxn>
                    <a:cxn ang="0">
                      <a:pos x="connsiteX379" y="connsiteY379"/>
                    </a:cxn>
                    <a:cxn ang="0">
                      <a:pos x="connsiteX380" y="connsiteY380"/>
                    </a:cxn>
                    <a:cxn ang="0">
                      <a:pos x="connsiteX381" y="connsiteY381"/>
                    </a:cxn>
                    <a:cxn ang="0">
                      <a:pos x="connsiteX382" y="connsiteY382"/>
                    </a:cxn>
                    <a:cxn ang="0">
                      <a:pos x="connsiteX383" y="connsiteY383"/>
                    </a:cxn>
                    <a:cxn ang="0">
                      <a:pos x="connsiteX384" y="connsiteY384"/>
                    </a:cxn>
                    <a:cxn ang="0">
                      <a:pos x="connsiteX385" y="connsiteY385"/>
                    </a:cxn>
                    <a:cxn ang="0">
                      <a:pos x="connsiteX386" y="connsiteY386"/>
                    </a:cxn>
                    <a:cxn ang="0">
                      <a:pos x="connsiteX387" y="connsiteY387"/>
                    </a:cxn>
                    <a:cxn ang="0">
                      <a:pos x="connsiteX388" y="connsiteY388"/>
                    </a:cxn>
                    <a:cxn ang="0">
                      <a:pos x="connsiteX389" y="connsiteY389"/>
                    </a:cxn>
                    <a:cxn ang="0">
                      <a:pos x="connsiteX390" y="connsiteY390"/>
                    </a:cxn>
                    <a:cxn ang="0">
                      <a:pos x="connsiteX391" y="connsiteY391"/>
                    </a:cxn>
                    <a:cxn ang="0">
                      <a:pos x="connsiteX392" y="connsiteY392"/>
                    </a:cxn>
                    <a:cxn ang="0">
                      <a:pos x="connsiteX393" y="connsiteY393"/>
                    </a:cxn>
                    <a:cxn ang="0">
                      <a:pos x="connsiteX394" y="connsiteY394"/>
                    </a:cxn>
                    <a:cxn ang="0">
                      <a:pos x="connsiteX395" y="connsiteY395"/>
                    </a:cxn>
                    <a:cxn ang="0">
                      <a:pos x="connsiteX396" y="connsiteY396"/>
                    </a:cxn>
                    <a:cxn ang="0">
                      <a:pos x="connsiteX397" y="connsiteY397"/>
                    </a:cxn>
                    <a:cxn ang="0">
                      <a:pos x="connsiteX398" y="connsiteY398"/>
                    </a:cxn>
                  </a:cxnLst>
                  <a:rect l="l" t="t" r="r" b="b"/>
                  <a:pathLst>
                    <a:path w="444278" h="440553">
                      <a:moveTo>
                        <a:pt x="1714" y="261606"/>
                      </a:moveTo>
                      <a:lnTo>
                        <a:pt x="2244" y="257492"/>
                      </a:lnTo>
                      <a:lnTo>
                        <a:pt x="2774" y="253112"/>
                      </a:lnTo>
                      <a:lnTo>
                        <a:pt x="5160" y="247272"/>
                      </a:lnTo>
                      <a:lnTo>
                        <a:pt x="6447" y="244817"/>
                      </a:lnTo>
                      <a:lnTo>
                        <a:pt x="8947" y="232820"/>
                      </a:lnTo>
                      <a:lnTo>
                        <a:pt x="12128" y="224518"/>
                      </a:lnTo>
                      <a:lnTo>
                        <a:pt x="15423" y="220271"/>
                      </a:lnTo>
                      <a:lnTo>
                        <a:pt x="20748" y="212886"/>
                      </a:lnTo>
                      <a:lnTo>
                        <a:pt x="21429" y="211890"/>
                      </a:lnTo>
                      <a:lnTo>
                        <a:pt x="20786" y="209169"/>
                      </a:lnTo>
                      <a:lnTo>
                        <a:pt x="19271" y="208440"/>
                      </a:lnTo>
                      <a:lnTo>
                        <a:pt x="17794" y="208687"/>
                      </a:lnTo>
                      <a:lnTo>
                        <a:pt x="16544" y="209417"/>
                      </a:lnTo>
                      <a:lnTo>
                        <a:pt x="14613" y="209723"/>
                      </a:lnTo>
                      <a:lnTo>
                        <a:pt x="13552" y="208927"/>
                      </a:lnTo>
                      <a:lnTo>
                        <a:pt x="12529" y="207202"/>
                      </a:lnTo>
                      <a:lnTo>
                        <a:pt x="13060" y="205875"/>
                      </a:lnTo>
                      <a:lnTo>
                        <a:pt x="13931" y="205452"/>
                      </a:lnTo>
                      <a:lnTo>
                        <a:pt x="15105" y="205117"/>
                      </a:lnTo>
                      <a:lnTo>
                        <a:pt x="16771" y="205256"/>
                      </a:lnTo>
                      <a:lnTo>
                        <a:pt x="19044" y="206119"/>
                      </a:lnTo>
                      <a:lnTo>
                        <a:pt x="20104" y="206160"/>
                      </a:lnTo>
                      <a:lnTo>
                        <a:pt x="21278" y="205297"/>
                      </a:lnTo>
                      <a:lnTo>
                        <a:pt x="21770" y="204435"/>
                      </a:lnTo>
                      <a:lnTo>
                        <a:pt x="21591" y="203107"/>
                      </a:lnTo>
                      <a:lnTo>
                        <a:pt x="19962" y="199989"/>
                      </a:lnTo>
                      <a:lnTo>
                        <a:pt x="19617" y="197002"/>
                      </a:lnTo>
                      <a:lnTo>
                        <a:pt x="20337" y="194746"/>
                      </a:lnTo>
                      <a:lnTo>
                        <a:pt x="21776" y="193684"/>
                      </a:lnTo>
                      <a:lnTo>
                        <a:pt x="23708" y="193021"/>
                      </a:lnTo>
                      <a:lnTo>
                        <a:pt x="24919" y="193523"/>
                      </a:lnTo>
                      <a:lnTo>
                        <a:pt x="26283" y="194253"/>
                      </a:lnTo>
                      <a:lnTo>
                        <a:pt x="26927" y="195513"/>
                      </a:lnTo>
                      <a:lnTo>
                        <a:pt x="26979" y="198101"/>
                      </a:lnTo>
                      <a:lnTo>
                        <a:pt x="27058" y="200026"/>
                      </a:lnTo>
                      <a:lnTo>
                        <a:pt x="27702" y="201353"/>
                      </a:lnTo>
                      <a:lnTo>
                        <a:pt x="28990" y="202083"/>
                      </a:lnTo>
                      <a:lnTo>
                        <a:pt x="30618" y="201766"/>
                      </a:lnTo>
                      <a:lnTo>
                        <a:pt x="32133" y="200505"/>
                      </a:lnTo>
                      <a:lnTo>
                        <a:pt x="32739" y="198647"/>
                      </a:lnTo>
                      <a:lnTo>
                        <a:pt x="32563" y="197253"/>
                      </a:lnTo>
                      <a:lnTo>
                        <a:pt x="31654" y="195395"/>
                      </a:lnTo>
                      <a:lnTo>
                        <a:pt x="30025" y="193338"/>
                      </a:lnTo>
                      <a:lnTo>
                        <a:pt x="27640" y="191878"/>
                      </a:lnTo>
                      <a:lnTo>
                        <a:pt x="25670" y="191148"/>
                      </a:lnTo>
                      <a:lnTo>
                        <a:pt x="24458" y="190286"/>
                      </a:lnTo>
                      <a:lnTo>
                        <a:pt x="23890" y="189157"/>
                      </a:lnTo>
                      <a:lnTo>
                        <a:pt x="24156" y="188229"/>
                      </a:lnTo>
                      <a:lnTo>
                        <a:pt x="25595" y="187167"/>
                      </a:lnTo>
                      <a:lnTo>
                        <a:pt x="27754" y="187098"/>
                      </a:lnTo>
                      <a:lnTo>
                        <a:pt x="29307" y="186702"/>
                      </a:lnTo>
                      <a:lnTo>
                        <a:pt x="30708" y="185773"/>
                      </a:lnTo>
                      <a:lnTo>
                        <a:pt x="31466" y="184578"/>
                      </a:lnTo>
                      <a:lnTo>
                        <a:pt x="31664" y="183450"/>
                      </a:lnTo>
                      <a:lnTo>
                        <a:pt x="31739" y="181526"/>
                      </a:lnTo>
                      <a:lnTo>
                        <a:pt x="32193" y="180132"/>
                      </a:lnTo>
                      <a:lnTo>
                        <a:pt x="37287" y="185441"/>
                      </a:lnTo>
                      <a:lnTo>
                        <a:pt x="46031" y="181990"/>
                      </a:lnTo>
                      <a:lnTo>
                        <a:pt x="51462" y="169223"/>
                      </a:lnTo>
                      <a:lnTo>
                        <a:pt x="44255" y="160974"/>
                      </a:lnTo>
                      <a:lnTo>
                        <a:pt x="46717" y="159382"/>
                      </a:lnTo>
                      <a:lnTo>
                        <a:pt x="48308" y="148592"/>
                      </a:lnTo>
                      <a:lnTo>
                        <a:pt x="59631" y="148353"/>
                      </a:lnTo>
                      <a:lnTo>
                        <a:pt x="66308" y="137537"/>
                      </a:lnTo>
                      <a:lnTo>
                        <a:pt x="62301" y="133821"/>
                      </a:lnTo>
                      <a:lnTo>
                        <a:pt x="77972" y="103104"/>
                      </a:lnTo>
                      <a:lnTo>
                        <a:pt x="92860" y="99255"/>
                      </a:lnTo>
                      <a:lnTo>
                        <a:pt x="91269" y="84012"/>
                      </a:lnTo>
                      <a:lnTo>
                        <a:pt x="101794" y="83763"/>
                      </a:lnTo>
                      <a:lnTo>
                        <a:pt x="102513" y="69675"/>
                      </a:lnTo>
                      <a:lnTo>
                        <a:pt x="109641" y="65495"/>
                      </a:lnTo>
                      <a:lnTo>
                        <a:pt x="110701" y="64234"/>
                      </a:lnTo>
                      <a:lnTo>
                        <a:pt x="111421" y="63039"/>
                      </a:lnTo>
                      <a:lnTo>
                        <a:pt x="112027" y="62110"/>
                      </a:lnTo>
                      <a:lnTo>
                        <a:pt x="112898" y="60319"/>
                      </a:lnTo>
                      <a:lnTo>
                        <a:pt x="114109" y="59456"/>
                      </a:lnTo>
                      <a:lnTo>
                        <a:pt x="115662" y="57797"/>
                      </a:lnTo>
                      <a:lnTo>
                        <a:pt x="116874" y="56868"/>
                      </a:lnTo>
                      <a:lnTo>
                        <a:pt x="117745" y="55010"/>
                      </a:lnTo>
                      <a:lnTo>
                        <a:pt x="118313" y="53417"/>
                      </a:lnTo>
                      <a:lnTo>
                        <a:pt x="117783" y="52621"/>
                      </a:lnTo>
                      <a:lnTo>
                        <a:pt x="117475" y="52609"/>
                      </a:lnTo>
                      <a:lnTo>
                        <a:pt x="117205" y="53145"/>
                      </a:lnTo>
                      <a:lnTo>
                        <a:pt x="116788" y="53125"/>
                      </a:lnTo>
                      <a:lnTo>
                        <a:pt x="116704" y="52196"/>
                      </a:lnTo>
                      <a:lnTo>
                        <a:pt x="117234" y="51611"/>
                      </a:lnTo>
                      <a:lnTo>
                        <a:pt x="117555" y="51320"/>
                      </a:lnTo>
                      <a:lnTo>
                        <a:pt x="118729" y="51370"/>
                      </a:lnTo>
                      <a:lnTo>
                        <a:pt x="118991" y="51016"/>
                      </a:lnTo>
                      <a:lnTo>
                        <a:pt x="117931" y="50087"/>
                      </a:lnTo>
                      <a:lnTo>
                        <a:pt x="117060" y="50535"/>
                      </a:lnTo>
                      <a:lnTo>
                        <a:pt x="116692" y="50460"/>
                      </a:lnTo>
                      <a:lnTo>
                        <a:pt x="116649" y="50032"/>
                      </a:lnTo>
                      <a:lnTo>
                        <a:pt x="117444" y="48705"/>
                      </a:lnTo>
                      <a:lnTo>
                        <a:pt x="118315" y="48740"/>
                      </a:lnTo>
                      <a:lnTo>
                        <a:pt x="118959" y="49404"/>
                      </a:lnTo>
                      <a:lnTo>
                        <a:pt x="119678" y="49738"/>
                      </a:lnTo>
                      <a:lnTo>
                        <a:pt x="120549" y="49773"/>
                      </a:lnTo>
                      <a:lnTo>
                        <a:pt x="121647" y="49109"/>
                      </a:lnTo>
                      <a:lnTo>
                        <a:pt x="122443" y="47981"/>
                      </a:lnTo>
                      <a:lnTo>
                        <a:pt x="122522" y="46189"/>
                      </a:lnTo>
                      <a:lnTo>
                        <a:pt x="122938" y="45061"/>
                      </a:lnTo>
                      <a:lnTo>
                        <a:pt x="123771" y="44671"/>
                      </a:lnTo>
                      <a:lnTo>
                        <a:pt x="124339" y="44028"/>
                      </a:lnTo>
                      <a:lnTo>
                        <a:pt x="124281" y="42501"/>
                      </a:lnTo>
                      <a:lnTo>
                        <a:pt x="125190" y="41373"/>
                      </a:lnTo>
                      <a:lnTo>
                        <a:pt x="126137" y="39117"/>
                      </a:lnTo>
                      <a:lnTo>
                        <a:pt x="127084" y="38671"/>
                      </a:lnTo>
                      <a:lnTo>
                        <a:pt x="128182" y="38655"/>
                      </a:lnTo>
                      <a:lnTo>
                        <a:pt x="129545" y="38214"/>
                      </a:lnTo>
                      <a:lnTo>
                        <a:pt x="130151" y="36953"/>
                      </a:lnTo>
                      <a:lnTo>
                        <a:pt x="129697" y="36024"/>
                      </a:lnTo>
                      <a:lnTo>
                        <a:pt x="129716" y="35539"/>
                      </a:lnTo>
                      <a:lnTo>
                        <a:pt x="130663" y="35094"/>
                      </a:lnTo>
                      <a:lnTo>
                        <a:pt x="131156" y="34776"/>
                      </a:lnTo>
                      <a:lnTo>
                        <a:pt x="130777" y="33648"/>
                      </a:lnTo>
                      <a:lnTo>
                        <a:pt x="129754" y="33119"/>
                      </a:lnTo>
                      <a:lnTo>
                        <a:pt x="129110" y="32257"/>
                      </a:lnTo>
                      <a:lnTo>
                        <a:pt x="128315" y="31933"/>
                      </a:lnTo>
                      <a:lnTo>
                        <a:pt x="128145" y="31294"/>
                      </a:lnTo>
                      <a:lnTo>
                        <a:pt x="128751" y="29900"/>
                      </a:lnTo>
                      <a:lnTo>
                        <a:pt x="129433" y="29297"/>
                      </a:lnTo>
                      <a:lnTo>
                        <a:pt x="151243" y="25382"/>
                      </a:lnTo>
                      <a:lnTo>
                        <a:pt x="170963" y="21799"/>
                      </a:lnTo>
                      <a:lnTo>
                        <a:pt x="175708" y="27439"/>
                      </a:lnTo>
                      <a:lnTo>
                        <a:pt x="224094" y="0"/>
                      </a:lnTo>
                      <a:lnTo>
                        <a:pt x="238334" y="18979"/>
                      </a:lnTo>
                      <a:lnTo>
                        <a:pt x="242310" y="16457"/>
                      </a:lnTo>
                      <a:lnTo>
                        <a:pt x="258799" y="37957"/>
                      </a:lnTo>
                      <a:lnTo>
                        <a:pt x="274747" y="51746"/>
                      </a:lnTo>
                      <a:lnTo>
                        <a:pt x="293278" y="38315"/>
                      </a:lnTo>
                      <a:lnTo>
                        <a:pt x="293627" y="36391"/>
                      </a:lnTo>
                      <a:lnTo>
                        <a:pt x="293172" y="34467"/>
                      </a:lnTo>
                      <a:lnTo>
                        <a:pt x="293353" y="33670"/>
                      </a:lnTo>
                      <a:lnTo>
                        <a:pt x="293690" y="32808"/>
                      </a:lnTo>
                      <a:lnTo>
                        <a:pt x="293611" y="32144"/>
                      </a:lnTo>
                      <a:lnTo>
                        <a:pt x="293042" y="31541"/>
                      </a:lnTo>
                      <a:lnTo>
                        <a:pt x="292952" y="30545"/>
                      </a:lnTo>
                      <a:lnTo>
                        <a:pt x="293164" y="29218"/>
                      </a:lnTo>
                      <a:lnTo>
                        <a:pt x="293884" y="28827"/>
                      </a:lnTo>
                      <a:lnTo>
                        <a:pt x="294830" y="28896"/>
                      </a:lnTo>
                      <a:lnTo>
                        <a:pt x="295588" y="29180"/>
                      </a:lnTo>
                      <a:lnTo>
                        <a:pt x="296194" y="28886"/>
                      </a:lnTo>
                      <a:lnTo>
                        <a:pt x="296724" y="27559"/>
                      </a:lnTo>
                      <a:lnTo>
                        <a:pt x="297443" y="26697"/>
                      </a:lnTo>
                      <a:lnTo>
                        <a:pt x="298352" y="25768"/>
                      </a:lnTo>
                      <a:lnTo>
                        <a:pt x="299375" y="24175"/>
                      </a:lnTo>
                      <a:lnTo>
                        <a:pt x="299981" y="23379"/>
                      </a:lnTo>
                      <a:lnTo>
                        <a:pt x="300397" y="22184"/>
                      </a:lnTo>
                      <a:lnTo>
                        <a:pt x="301041" y="20193"/>
                      </a:lnTo>
                      <a:lnTo>
                        <a:pt x="301254" y="19132"/>
                      </a:lnTo>
                      <a:lnTo>
                        <a:pt x="302163" y="18335"/>
                      </a:lnTo>
                      <a:lnTo>
                        <a:pt x="303110" y="17842"/>
                      </a:lnTo>
                      <a:lnTo>
                        <a:pt x="304094" y="17390"/>
                      </a:lnTo>
                      <a:lnTo>
                        <a:pt x="305079" y="16461"/>
                      </a:lnTo>
                      <a:lnTo>
                        <a:pt x="306518" y="15532"/>
                      </a:lnTo>
                      <a:lnTo>
                        <a:pt x="308033" y="14735"/>
                      </a:lnTo>
                      <a:lnTo>
                        <a:pt x="309169" y="13873"/>
                      </a:lnTo>
                      <a:lnTo>
                        <a:pt x="310949" y="12479"/>
                      </a:lnTo>
                      <a:lnTo>
                        <a:pt x="312237" y="11975"/>
                      </a:lnTo>
                      <a:lnTo>
                        <a:pt x="313373" y="11394"/>
                      </a:lnTo>
                      <a:lnTo>
                        <a:pt x="313941" y="10832"/>
                      </a:lnTo>
                      <a:lnTo>
                        <a:pt x="314276" y="10737"/>
                      </a:lnTo>
                      <a:lnTo>
                        <a:pt x="314612" y="10683"/>
                      </a:lnTo>
                      <a:lnTo>
                        <a:pt x="314928" y="11171"/>
                      </a:lnTo>
                      <a:lnTo>
                        <a:pt x="316708" y="11422"/>
                      </a:lnTo>
                      <a:lnTo>
                        <a:pt x="317806" y="11283"/>
                      </a:lnTo>
                      <a:lnTo>
                        <a:pt x="318374" y="11031"/>
                      </a:lnTo>
                      <a:lnTo>
                        <a:pt x="318643" y="10527"/>
                      </a:lnTo>
                      <a:lnTo>
                        <a:pt x="319211" y="10681"/>
                      </a:lnTo>
                      <a:lnTo>
                        <a:pt x="319512" y="10931"/>
                      </a:lnTo>
                      <a:lnTo>
                        <a:pt x="319691" y="11358"/>
                      </a:lnTo>
                      <a:lnTo>
                        <a:pt x="320979" y="13282"/>
                      </a:lnTo>
                      <a:lnTo>
                        <a:pt x="323024" y="16666"/>
                      </a:lnTo>
                      <a:lnTo>
                        <a:pt x="330303" y="28239"/>
                      </a:lnTo>
                      <a:lnTo>
                        <a:pt x="342675" y="20635"/>
                      </a:lnTo>
                      <a:lnTo>
                        <a:pt x="347322" y="20514"/>
                      </a:lnTo>
                      <a:lnTo>
                        <a:pt x="347666" y="23169"/>
                      </a:lnTo>
                      <a:lnTo>
                        <a:pt x="353032" y="22929"/>
                      </a:lnTo>
                      <a:lnTo>
                        <a:pt x="355115" y="21469"/>
                      </a:lnTo>
                      <a:lnTo>
                        <a:pt x="358183" y="27508"/>
                      </a:lnTo>
                      <a:lnTo>
                        <a:pt x="357084" y="30162"/>
                      </a:lnTo>
                      <a:lnTo>
                        <a:pt x="362996" y="36068"/>
                      </a:lnTo>
                      <a:lnTo>
                        <a:pt x="350968" y="45723"/>
                      </a:lnTo>
                      <a:lnTo>
                        <a:pt x="354566" y="50700"/>
                      </a:lnTo>
                      <a:lnTo>
                        <a:pt x="348552" y="54881"/>
                      </a:lnTo>
                      <a:lnTo>
                        <a:pt x="348789" y="55420"/>
                      </a:lnTo>
                      <a:lnTo>
                        <a:pt x="347805" y="55769"/>
                      </a:lnTo>
                      <a:lnTo>
                        <a:pt x="350494" y="62405"/>
                      </a:lnTo>
                      <a:lnTo>
                        <a:pt x="352614" y="62764"/>
                      </a:lnTo>
                      <a:lnTo>
                        <a:pt x="350873" y="70726"/>
                      </a:lnTo>
                      <a:lnTo>
                        <a:pt x="338091" y="66280"/>
                      </a:lnTo>
                      <a:lnTo>
                        <a:pt x="332758" y="66819"/>
                      </a:lnTo>
                      <a:lnTo>
                        <a:pt x="331395" y="69208"/>
                      </a:lnTo>
                      <a:lnTo>
                        <a:pt x="332266" y="73522"/>
                      </a:lnTo>
                      <a:lnTo>
                        <a:pt x="339170" y="77370"/>
                      </a:lnTo>
                      <a:lnTo>
                        <a:pt x="353046" y="84331"/>
                      </a:lnTo>
                      <a:lnTo>
                        <a:pt x="351796" y="91578"/>
                      </a:lnTo>
                      <a:lnTo>
                        <a:pt x="348918" y="90516"/>
                      </a:lnTo>
                      <a:lnTo>
                        <a:pt x="346949" y="90157"/>
                      </a:lnTo>
                      <a:lnTo>
                        <a:pt x="345472" y="90456"/>
                      </a:lnTo>
                      <a:lnTo>
                        <a:pt x="344260" y="92115"/>
                      </a:lnTo>
                      <a:lnTo>
                        <a:pt x="341230" y="93044"/>
                      </a:lnTo>
                      <a:lnTo>
                        <a:pt x="338958" y="92864"/>
                      </a:lnTo>
                      <a:lnTo>
                        <a:pt x="337519" y="93860"/>
                      </a:lnTo>
                      <a:lnTo>
                        <a:pt x="335928" y="94099"/>
                      </a:lnTo>
                      <a:lnTo>
                        <a:pt x="333732" y="96621"/>
                      </a:lnTo>
                      <a:lnTo>
                        <a:pt x="333771" y="104657"/>
                      </a:lnTo>
                      <a:lnTo>
                        <a:pt x="319792" y="109302"/>
                      </a:lnTo>
                      <a:lnTo>
                        <a:pt x="324852" y="123629"/>
                      </a:lnTo>
                      <a:lnTo>
                        <a:pt x="333089" y="122434"/>
                      </a:lnTo>
                      <a:lnTo>
                        <a:pt x="336459" y="119382"/>
                      </a:lnTo>
                      <a:lnTo>
                        <a:pt x="338656" y="116197"/>
                      </a:lnTo>
                      <a:lnTo>
                        <a:pt x="346037" y="120311"/>
                      </a:lnTo>
                      <a:lnTo>
                        <a:pt x="345356" y="134876"/>
                      </a:lnTo>
                      <a:lnTo>
                        <a:pt x="346833" y="135056"/>
                      </a:lnTo>
                      <a:lnTo>
                        <a:pt x="348991" y="136317"/>
                      </a:lnTo>
                      <a:lnTo>
                        <a:pt x="350923" y="136392"/>
                      </a:lnTo>
                      <a:lnTo>
                        <a:pt x="351024" y="138117"/>
                      </a:lnTo>
                      <a:lnTo>
                        <a:pt x="352767" y="139843"/>
                      </a:lnTo>
                      <a:lnTo>
                        <a:pt x="356137" y="142563"/>
                      </a:lnTo>
                      <a:lnTo>
                        <a:pt x="357803" y="142399"/>
                      </a:lnTo>
                      <a:lnTo>
                        <a:pt x="358258" y="143195"/>
                      </a:lnTo>
                      <a:lnTo>
                        <a:pt x="358297" y="145385"/>
                      </a:lnTo>
                      <a:lnTo>
                        <a:pt x="359471" y="147309"/>
                      </a:lnTo>
                      <a:lnTo>
                        <a:pt x="359432" y="150295"/>
                      </a:lnTo>
                      <a:lnTo>
                        <a:pt x="361364" y="150789"/>
                      </a:lnTo>
                      <a:lnTo>
                        <a:pt x="364356" y="149860"/>
                      </a:lnTo>
                      <a:lnTo>
                        <a:pt x="364492" y="154240"/>
                      </a:lnTo>
                      <a:lnTo>
                        <a:pt x="358478" y="156164"/>
                      </a:lnTo>
                      <a:lnTo>
                        <a:pt x="355411" y="170371"/>
                      </a:lnTo>
                      <a:lnTo>
                        <a:pt x="365356" y="170012"/>
                      </a:lnTo>
                      <a:lnTo>
                        <a:pt x="370892" y="174060"/>
                      </a:lnTo>
                      <a:lnTo>
                        <a:pt x="376327" y="172667"/>
                      </a:lnTo>
                      <a:lnTo>
                        <a:pt x="377691" y="193954"/>
                      </a:lnTo>
                      <a:lnTo>
                        <a:pt x="375456" y="194015"/>
                      </a:lnTo>
                      <a:lnTo>
                        <a:pt x="372389" y="193954"/>
                      </a:lnTo>
                      <a:lnTo>
                        <a:pt x="370003" y="195547"/>
                      </a:lnTo>
                      <a:lnTo>
                        <a:pt x="369397" y="194817"/>
                      </a:lnTo>
                      <a:lnTo>
                        <a:pt x="366480" y="196940"/>
                      </a:lnTo>
                      <a:lnTo>
                        <a:pt x="365685" y="196640"/>
                      </a:lnTo>
                      <a:lnTo>
                        <a:pt x="365155" y="197015"/>
                      </a:lnTo>
                      <a:lnTo>
                        <a:pt x="346598" y="197944"/>
                      </a:lnTo>
                      <a:lnTo>
                        <a:pt x="351555" y="225682"/>
                      </a:lnTo>
                      <a:lnTo>
                        <a:pt x="359107" y="224156"/>
                      </a:lnTo>
                      <a:lnTo>
                        <a:pt x="361266" y="237746"/>
                      </a:lnTo>
                      <a:lnTo>
                        <a:pt x="371620" y="234760"/>
                      </a:lnTo>
                      <a:lnTo>
                        <a:pt x="371756" y="235329"/>
                      </a:lnTo>
                      <a:lnTo>
                        <a:pt x="375756" y="246902"/>
                      </a:lnTo>
                      <a:lnTo>
                        <a:pt x="376361" y="245773"/>
                      </a:lnTo>
                      <a:lnTo>
                        <a:pt x="377119" y="245594"/>
                      </a:lnTo>
                      <a:lnTo>
                        <a:pt x="377326" y="243471"/>
                      </a:lnTo>
                      <a:lnTo>
                        <a:pt x="378538" y="242409"/>
                      </a:lnTo>
                      <a:lnTo>
                        <a:pt x="378265" y="241810"/>
                      </a:lnTo>
                      <a:lnTo>
                        <a:pt x="378436" y="240881"/>
                      </a:lnTo>
                      <a:lnTo>
                        <a:pt x="379459" y="240761"/>
                      </a:lnTo>
                      <a:lnTo>
                        <a:pt x="379833" y="239965"/>
                      </a:lnTo>
                      <a:lnTo>
                        <a:pt x="380401" y="240894"/>
                      </a:lnTo>
                      <a:lnTo>
                        <a:pt x="381273" y="241252"/>
                      </a:lnTo>
                      <a:lnTo>
                        <a:pt x="382257" y="240257"/>
                      </a:lnTo>
                      <a:lnTo>
                        <a:pt x="383014" y="240987"/>
                      </a:lnTo>
                      <a:lnTo>
                        <a:pt x="382598" y="241586"/>
                      </a:lnTo>
                      <a:lnTo>
                        <a:pt x="382699" y="242581"/>
                      </a:lnTo>
                      <a:lnTo>
                        <a:pt x="383343" y="242641"/>
                      </a:lnTo>
                      <a:lnTo>
                        <a:pt x="383382" y="243300"/>
                      </a:lnTo>
                      <a:lnTo>
                        <a:pt x="383988" y="242880"/>
                      </a:lnTo>
                      <a:lnTo>
                        <a:pt x="384442" y="243677"/>
                      </a:lnTo>
                      <a:lnTo>
                        <a:pt x="384716" y="242814"/>
                      </a:lnTo>
                      <a:lnTo>
                        <a:pt x="385549" y="242814"/>
                      </a:lnTo>
                      <a:lnTo>
                        <a:pt x="385412" y="244738"/>
                      </a:lnTo>
                      <a:lnTo>
                        <a:pt x="385980" y="244858"/>
                      </a:lnTo>
                      <a:lnTo>
                        <a:pt x="385980" y="246251"/>
                      </a:lnTo>
                      <a:lnTo>
                        <a:pt x="389124" y="248043"/>
                      </a:lnTo>
                      <a:lnTo>
                        <a:pt x="391472" y="248103"/>
                      </a:lnTo>
                      <a:lnTo>
                        <a:pt x="406098" y="250359"/>
                      </a:lnTo>
                      <a:lnTo>
                        <a:pt x="411566" y="258939"/>
                      </a:lnTo>
                      <a:lnTo>
                        <a:pt x="416077" y="259238"/>
                      </a:lnTo>
                      <a:lnTo>
                        <a:pt x="416948" y="259717"/>
                      </a:lnTo>
                      <a:lnTo>
                        <a:pt x="416115" y="260316"/>
                      </a:lnTo>
                      <a:lnTo>
                        <a:pt x="414903" y="270568"/>
                      </a:lnTo>
                      <a:lnTo>
                        <a:pt x="405882" y="270329"/>
                      </a:lnTo>
                      <a:lnTo>
                        <a:pt x="409479" y="276765"/>
                      </a:lnTo>
                      <a:lnTo>
                        <a:pt x="427934" y="277080"/>
                      </a:lnTo>
                      <a:lnTo>
                        <a:pt x="428309" y="283908"/>
                      </a:lnTo>
                      <a:lnTo>
                        <a:pt x="429104" y="286695"/>
                      </a:lnTo>
                      <a:lnTo>
                        <a:pt x="432550" y="293776"/>
                      </a:lnTo>
                      <a:lnTo>
                        <a:pt x="431604" y="302701"/>
                      </a:lnTo>
                      <a:lnTo>
                        <a:pt x="431604" y="305156"/>
                      </a:lnTo>
                      <a:lnTo>
                        <a:pt x="437686" y="319543"/>
                      </a:lnTo>
                      <a:lnTo>
                        <a:pt x="442575" y="340771"/>
                      </a:lnTo>
                      <a:lnTo>
                        <a:pt x="443673" y="345946"/>
                      </a:lnTo>
                      <a:lnTo>
                        <a:pt x="444279" y="348933"/>
                      </a:lnTo>
                      <a:lnTo>
                        <a:pt x="444240" y="350260"/>
                      </a:lnTo>
                      <a:lnTo>
                        <a:pt x="444279" y="354042"/>
                      </a:lnTo>
                      <a:lnTo>
                        <a:pt x="424219" y="354971"/>
                      </a:lnTo>
                      <a:lnTo>
                        <a:pt x="424320" y="357493"/>
                      </a:lnTo>
                      <a:lnTo>
                        <a:pt x="423866" y="358820"/>
                      </a:lnTo>
                      <a:lnTo>
                        <a:pt x="422616" y="360944"/>
                      </a:lnTo>
                      <a:lnTo>
                        <a:pt x="422682" y="361806"/>
                      </a:lnTo>
                      <a:lnTo>
                        <a:pt x="421925" y="363332"/>
                      </a:lnTo>
                      <a:lnTo>
                        <a:pt x="421281" y="366252"/>
                      </a:lnTo>
                      <a:lnTo>
                        <a:pt x="422379" y="370433"/>
                      </a:lnTo>
                      <a:lnTo>
                        <a:pt x="426053" y="372556"/>
                      </a:lnTo>
                      <a:lnTo>
                        <a:pt x="427833" y="375343"/>
                      </a:lnTo>
                      <a:lnTo>
                        <a:pt x="428704" y="376339"/>
                      </a:lnTo>
                      <a:lnTo>
                        <a:pt x="431317" y="382178"/>
                      </a:lnTo>
                      <a:lnTo>
                        <a:pt x="433552" y="391893"/>
                      </a:lnTo>
                      <a:lnTo>
                        <a:pt x="432415" y="394016"/>
                      </a:lnTo>
                      <a:lnTo>
                        <a:pt x="427734" y="400055"/>
                      </a:lnTo>
                      <a:lnTo>
                        <a:pt x="421482" y="408396"/>
                      </a:lnTo>
                      <a:lnTo>
                        <a:pt x="414430" y="403685"/>
                      </a:lnTo>
                      <a:lnTo>
                        <a:pt x="400720" y="390752"/>
                      </a:lnTo>
                      <a:lnTo>
                        <a:pt x="394900" y="386505"/>
                      </a:lnTo>
                      <a:lnTo>
                        <a:pt x="376819" y="383452"/>
                      </a:lnTo>
                      <a:lnTo>
                        <a:pt x="368738" y="386040"/>
                      </a:lnTo>
                      <a:lnTo>
                        <a:pt x="361209" y="389823"/>
                      </a:lnTo>
                      <a:lnTo>
                        <a:pt x="356381" y="390619"/>
                      </a:lnTo>
                      <a:lnTo>
                        <a:pt x="350378" y="388827"/>
                      </a:lnTo>
                      <a:lnTo>
                        <a:pt x="352991" y="378946"/>
                      </a:lnTo>
                      <a:lnTo>
                        <a:pt x="346242" y="376491"/>
                      </a:lnTo>
                      <a:lnTo>
                        <a:pt x="340361" y="371249"/>
                      </a:lnTo>
                      <a:lnTo>
                        <a:pt x="333358" y="378057"/>
                      </a:lnTo>
                      <a:lnTo>
                        <a:pt x="316055" y="393545"/>
                      </a:lnTo>
                      <a:lnTo>
                        <a:pt x="309257" y="398655"/>
                      </a:lnTo>
                      <a:lnTo>
                        <a:pt x="292506" y="398098"/>
                      </a:lnTo>
                      <a:lnTo>
                        <a:pt x="288261" y="400553"/>
                      </a:lnTo>
                      <a:lnTo>
                        <a:pt x="279012" y="405131"/>
                      </a:lnTo>
                      <a:lnTo>
                        <a:pt x="272847" y="404202"/>
                      </a:lnTo>
                      <a:lnTo>
                        <a:pt x="266871" y="400088"/>
                      </a:lnTo>
                      <a:lnTo>
                        <a:pt x="260118" y="407593"/>
                      </a:lnTo>
                      <a:lnTo>
                        <a:pt x="250434" y="419359"/>
                      </a:lnTo>
                      <a:lnTo>
                        <a:pt x="239581" y="412345"/>
                      </a:lnTo>
                      <a:lnTo>
                        <a:pt x="225212" y="401030"/>
                      </a:lnTo>
                      <a:lnTo>
                        <a:pt x="221069" y="400234"/>
                      </a:lnTo>
                      <a:lnTo>
                        <a:pt x="218493" y="403552"/>
                      </a:lnTo>
                      <a:lnTo>
                        <a:pt x="219099" y="408131"/>
                      </a:lnTo>
                      <a:lnTo>
                        <a:pt x="212718" y="407069"/>
                      </a:lnTo>
                      <a:lnTo>
                        <a:pt x="203565" y="404813"/>
                      </a:lnTo>
                      <a:lnTo>
                        <a:pt x="197005" y="406339"/>
                      </a:lnTo>
                      <a:lnTo>
                        <a:pt x="196589" y="411382"/>
                      </a:lnTo>
                      <a:lnTo>
                        <a:pt x="197308" y="436373"/>
                      </a:lnTo>
                      <a:lnTo>
                        <a:pt x="188726" y="438231"/>
                      </a:lnTo>
                      <a:lnTo>
                        <a:pt x="174998" y="440553"/>
                      </a:lnTo>
                      <a:lnTo>
                        <a:pt x="169162" y="439359"/>
                      </a:lnTo>
                      <a:lnTo>
                        <a:pt x="164231" y="438954"/>
                      </a:lnTo>
                      <a:lnTo>
                        <a:pt x="158350" y="435702"/>
                      </a:lnTo>
                      <a:lnTo>
                        <a:pt x="153805" y="433711"/>
                      </a:lnTo>
                      <a:lnTo>
                        <a:pt x="148333" y="434057"/>
                      </a:lnTo>
                      <a:lnTo>
                        <a:pt x="147045" y="425616"/>
                      </a:lnTo>
                      <a:lnTo>
                        <a:pt x="148370" y="420374"/>
                      </a:lnTo>
                      <a:lnTo>
                        <a:pt x="152854" y="415795"/>
                      </a:lnTo>
                      <a:lnTo>
                        <a:pt x="157630" y="413074"/>
                      </a:lnTo>
                      <a:lnTo>
                        <a:pt x="163818" y="410287"/>
                      </a:lnTo>
                      <a:lnTo>
                        <a:pt x="161054" y="401654"/>
                      </a:lnTo>
                      <a:lnTo>
                        <a:pt x="152506" y="402451"/>
                      </a:lnTo>
                      <a:lnTo>
                        <a:pt x="151029" y="394799"/>
                      </a:lnTo>
                      <a:lnTo>
                        <a:pt x="148946" y="388230"/>
                      </a:lnTo>
                      <a:lnTo>
                        <a:pt x="145235" y="383718"/>
                      </a:lnTo>
                      <a:lnTo>
                        <a:pt x="140084" y="378873"/>
                      </a:lnTo>
                      <a:lnTo>
                        <a:pt x="134665" y="373167"/>
                      </a:lnTo>
                      <a:lnTo>
                        <a:pt x="133188" y="367460"/>
                      </a:lnTo>
                      <a:lnTo>
                        <a:pt x="130461" y="367752"/>
                      </a:lnTo>
                      <a:lnTo>
                        <a:pt x="125064" y="365032"/>
                      </a:lnTo>
                      <a:lnTo>
                        <a:pt x="125935" y="361714"/>
                      </a:lnTo>
                      <a:lnTo>
                        <a:pt x="128889" y="359391"/>
                      </a:lnTo>
                      <a:lnTo>
                        <a:pt x="131427" y="357268"/>
                      </a:lnTo>
                      <a:lnTo>
                        <a:pt x="131090" y="353751"/>
                      </a:lnTo>
                      <a:lnTo>
                        <a:pt x="132301" y="350632"/>
                      </a:lnTo>
                      <a:lnTo>
                        <a:pt x="130824" y="349039"/>
                      </a:lnTo>
                      <a:lnTo>
                        <a:pt x="128590" y="348753"/>
                      </a:lnTo>
                      <a:lnTo>
                        <a:pt x="126431" y="338314"/>
                      </a:lnTo>
                      <a:lnTo>
                        <a:pt x="126236" y="330544"/>
                      </a:lnTo>
                      <a:lnTo>
                        <a:pt x="124987" y="329548"/>
                      </a:lnTo>
                      <a:lnTo>
                        <a:pt x="125668" y="325036"/>
                      </a:lnTo>
                      <a:lnTo>
                        <a:pt x="121249" y="324698"/>
                      </a:lnTo>
                      <a:lnTo>
                        <a:pt x="119810" y="333796"/>
                      </a:lnTo>
                      <a:lnTo>
                        <a:pt x="113561" y="337313"/>
                      </a:lnTo>
                      <a:lnTo>
                        <a:pt x="108081" y="344387"/>
                      </a:lnTo>
                      <a:lnTo>
                        <a:pt x="104044" y="346245"/>
                      </a:lnTo>
                      <a:lnTo>
                        <a:pt x="100862" y="347107"/>
                      </a:lnTo>
                      <a:lnTo>
                        <a:pt x="99613" y="346939"/>
                      </a:lnTo>
                      <a:lnTo>
                        <a:pt x="99044" y="345944"/>
                      </a:lnTo>
                      <a:lnTo>
                        <a:pt x="98363" y="342028"/>
                      </a:lnTo>
                      <a:lnTo>
                        <a:pt x="98616" y="339706"/>
                      </a:lnTo>
                      <a:lnTo>
                        <a:pt x="94719" y="336454"/>
                      </a:lnTo>
                      <a:lnTo>
                        <a:pt x="91273" y="337914"/>
                      </a:lnTo>
                      <a:lnTo>
                        <a:pt x="92788" y="345811"/>
                      </a:lnTo>
                      <a:lnTo>
                        <a:pt x="84240" y="350589"/>
                      </a:lnTo>
                      <a:lnTo>
                        <a:pt x="71822" y="341929"/>
                      </a:lnTo>
                      <a:lnTo>
                        <a:pt x="50398" y="353124"/>
                      </a:lnTo>
                      <a:lnTo>
                        <a:pt x="24282" y="328969"/>
                      </a:lnTo>
                      <a:lnTo>
                        <a:pt x="15321" y="318312"/>
                      </a:lnTo>
                      <a:lnTo>
                        <a:pt x="2971" y="319639"/>
                      </a:lnTo>
                      <a:lnTo>
                        <a:pt x="3653" y="309539"/>
                      </a:lnTo>
                      <a:lnTo>
                        <a:pt x="3598" y="292963"/>
                      </a:lnTo>
                      <a:lnTo>
                        <a:pt x="2613" y="287190"/>
                      </a:lnTo>
                      <a:lnTo>
                        <a:pt x="0" y="278457"/>
                      </a:lnTo>
                      <a:lnTo>
                        <a:pt x="1856" y="261841"/>
                      </a:lnTo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1270" cap="rnd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</a:ln>
              </p:spPr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277" name="Полилиния: фигура 1136">
                  <a:extLst>
                    <a:ext uri="{FF2B5EF4-FFF2-40B4-BE49-F238E27FC236}">
                      <a16:creationId xmlns:a16="http://schemas.microsoft.com/office/drawing/2014/main" id="{742F2E8B-1748-41CD-B2DD-FE8AB4B2950C}"/>
                    </a:ext>
                  </a:extLst>
                </p:cNvPr>
                <p:cNvSpPr/>
                <p:nvPr/>
              </p:nvSpPr>
              <p:spPr>
                <a:xfrm>
                  <a:off x="5140165" y="4278912"/>
                  <a:ext cx="514274" cy="427958"/>
                </a:xfrm>
                <a:custGeom>
                  <a:avLst/>
                  <a:gdLst>
                    <a:gd name="connsiteX0" fmla="*/ 0 w 514274"/>
                    <a:gd name="connsiteY0" fmla="*/ 235358 h 427958"/>
                    <a:gd name="connsiteX1" fmla="*/ 5423 w 514274"/>
                    <a:gd name="connsiteY1" fmla="*/ 244861 h 427958"/>
                    <a:gd name="connsiteX2" fmla="*/ 25105 w 514274"/>
                    <a:gd name="connsiteY2" fmla="*/ 276003 h 427958"/>
                    <a:gd name="connsiteX3" fmla="*/ 33854 w 514274"/>
                    <a:gd name="connsiteY3" fmla="*/ 304543 h 427958"/>
                    <a:gd name="connsiteX4" fmla="*/ 50631 w 514274"/>
                    <a:gd name="connsiteY4" fmla="*/ 321451 h 427958"/>
                    <a:gd name="connsiteX5" fmla="*/ 63314 w 514274"/>
                    <a:gd name="connsiteY5" fmla="*/ 329116 h 427958"/>
                    <a:gd name="connsiteX6" fmla="*/ 82087 w 514274"/>
                    <a:gd name="connsiteY6" fmla="*/ 335088 h 427958"/>
                    <a:gd name="connsiteX7" fmla="*/ 84359 w 514274"/>
                    <a:gd name="connsiteY7" fmla="*/ 378128 h 427958"/>
                    <a:gd name="connsiteX8" fmla="*/ 89930 w 514274"/>
                    <a:gd name="connsiteY8" fmla="*/ 376469 h 427958"/>
                    <a:gd name="connsiteX9" fmla="*/ 95467 w 514274"/>
                    <a:gd name="connsiteY9" fmla="*/ 377465 h 427958"/>
                    <a:gd name="connsiteX10" fmla="*/ 95619 w 514274"/>
                    <a:gd name="connsiteY10" fmla="*/ 384034 h 427958"/>
                    <a:gd name="connsiteX11" fmla="*/ 69719 w 514274"/>
                    <a:gd name="connsiteY11" fmla="*/ 427386 h 427958"/>
                    <a:gd name="connsiteX12" fmla="*/ 74460 w 514274"/>
                    <a:gd name="connsiteY12" fmla="*/ 427959 h 427958"/>
                    <a:gd name="connsiteX13" fmla="*/ 80129 w 514274"/>
                    <a:gd name="connsiteY13" fmla="*/ 424110 h 427958"/>
                    <a:gd name="connsiteX14" fmla="*/ 90408 w 514274"/>
                    <a:gd name="connsiteY14" fmla="*/ 417096 h 427958"/>
                    <a:gd name="connsiteX15" fmla="*/ 96706 w 514274"/>
                    <a:gd name="connsiteY15" fmla="*/ 414375 h 427958"/>
                    <a:gd name="connsiteX16" fmla="*/ 110609 w 514274"/>
                    <a:gd name="connsiteY16" fmla="*/ 409066 h 427958"/>
                    <a:gd name="connsiteX17" fmla="*/ 135634 w 514274"/>
                    <a:gd name="connsiteY17" fmla="*/ 396027 h 427958"/>
                    <a:gd name="connsiteX18" fmla="*/ 146920 w 514274"/>
                    <a:gd name="connsiteY18" fmla="*/ 387858 h 427958"/>
                    <a:gd name="connsiteX19" fmla="*/ 155343 w 514274"/>
                    <a:gd name="connsiteY19" fmla="*/ 386598 h 427958"/>
                    <a:gd name="connsiteX20" fmla="*/ 161720 w 514274"/>
                    <a:gd name="connsiteY20" fmla="*/ 384275 h 427958"/>
                    <a:gd name="connsiteX21" fmla="*/ 163121 w 514274"/>
                    <a:gd name="connsiteY21" fmla="*/ 379431 h 427958"/>
                    <a:gd name="connsiteX22" fmla="*/ 166795 w 514274"/>
                    <a:gd name="connsiteY22" fmla="*/ 376577 h 427958"/>
                    <a:gd name="connsiteX23" fmla="*/ 170165 w 514274"/>
                    <a:gd name="connsiteY23" fmla="*/ 373127 h 427958"/>
                    <a:gd name="connsiteX24" fmla="*/ 175236 w 514274"/>
                    <a:gd name="connsiteY24" fmla="*/ 371534 h 427958"/>
                    <a:gd name="connsiteX25" fmla="*/ 180308 w 514274"/>
                    <a:gd name="connsiteY25" fmla="*/ 375516 h 427958"/>
                    <a:gd name="connsiteX26" fmla="*/ 184685 w 514274"/>
                    <a:gd name="connsiteY26" fmla="*/ 376015 h 427958"/>
                    <a:gd name="connsiteX27" fmla="*/ 185784 w 514274"/>
                    <a:gd name="connsiteY27" fmla="*/ 378670 h 427958"/>
                    <a:gd name="connsiteX28" fmla="*/ 186996 w 514274"/>
                    <a:gd name="connsiteY28" fmla="*/ 379243 h 427958"/>
                    <a:gd name="connsiteX29" fmla="*/ 188813 w 514274"/>
                    <a:gd name="connsiteY29" fmla="*/ 378956 h 427958"/>
                    <a:gd name="connsiteX30" fmla="*/ 190631 w 514274"/>
                    <a:gd name="connsiteY30" fmla="*/ 378226 h 427958"/>
                    <a:gd name="connsiteX31" fmla="*/ 196028 w 514274"/>
                    <a:gd name="connsiteY31" fmla="*/ 379819 h 427958"/>
                    <a:gd name="connsiteX32" fmla="*/ 196596 w 514274"/>
                    <a:gd name="connsiteY32" fmla="*/ 380947 h 427958"/>
                    <a:gd name="connsiteX33" fmla="*/ 196180 w 514274"/>
                    <a:gd name="connsiteY33" fmla="*/ 383933 h 427958"/>
                    <a:gd name="connsiteX34" fmla="*/ 194702 w 514274"/>
                    <a:gd name="connsiteY34" fmla="*/ 384506 h 427958"/>
                    <a:gd name="connsiteX35" fmla="*/ 194702 w 514274"/>
                    <a:gd name="connsiteY35" fmla="*/ 385767 h 427958"/>
                    <a:gd name="connsiteX36" fmla="*/ 194059 w 514274"/>
                    <a:gd name="connsiteY36" fmla="*/ 387891 h 427958"/>
                    <a:gd name="connsiteX37" fmla="*/ 192998 w 514274"/>
                    <a:gd name="connsiteY37" fmla="*/ 388621 h 427958"/>
                    <a:gd name="connsiteX38" fmla="*/ 192998 w 514274"/>
                    <a:gd name="connsiteY38" fmla="*/ 389616 h 427958"/>
                    <a:gd name="connsiteX39" fmla="*/ 194135 w 514274"/>
                    <a:gd name="connsiteY39" fmla="*/ 390189 h 427958"/>
                    <a:gd name="connsiteX40" fmla="*/ 194627 w 514274"/>
                    <a:gd name="connsiteY40" fmla="*/ 391782 h 427958"/>
                    <a:gd name="connsiteX41" fmla="*/ 195839 w 514274"/>
                    <a:gd name="connsiteY41" fmla="*/ 392512 h 427958"/>
                    <a:gd name="connsiteX42" fmla="*/ 196558 w 514274"/>
                    <a:gd name="connsiteY42" fmla="*/ 393773 h 427958"/>
                    <a:gd name="connsiteX43" fmla="*/ 197051 w 514274"/>
                    <a:gd name="connsiteY43" fmla="*/ 394635 h 427958"/>
                    <a:gd name="connsiteX44" fmla="*/ 204901 w 514274"/>
                    <a:gd name="connsiteY44" fmla="*/ 390787 h 427958"/>
                    <a:gd name="connsiteX45" fmla="*/ 215206 w 514274"/>
                    <a:gd name="connsiteY45" fmla="*/ 391782 h 427958"/>
                    <a:gd name="connsiteX46" fmla="*/ 225019 w 514274"/>
                    <a:gd name="connsiteY46" fmla="*/ 393242 h 427958"/>
                    <a:gd name="connsiteX47" fmla="*/ 230499 w 514274"/>
                    <a:gd name="connsiteY47" fmla="*/ 391119 h 427958"/>
                    <a:gd name="connsiteX48" fmla="*/ 231711 w 514274"/>
                    <a:gd name="connsiteY48" fmla="*/ 383812 h 427958"/>
                    <a:gd name="connsiteX49" fmla="*/ 242016 w 514274"/>
                    <a:gd name="connsiteY49" fmla="*/ 380494 h 427958"/>
                    <a:gd name="connsiteX50" fmla="*/ 254282 w 514274"/>
                    <a:gd name="connsiteY50" fmla="*/ 391099 h 427958"/>
                    <a:gd name="connsiteX51" fmla="*/ 251442 w 514274"/>
                    <a:gd name="connsiteY51" fmla="*/ 400986 h 427958"/>
                    <a:gd name="connsiteX52" fmla="*/ 257005 w 514274"/>
                    <a:gd name="connsiteY52" fmla="*/ 405299 h 427958"/>
                    <a:gd name="connsiteX53" fmla="*/ 264776 w 514274"/>
                    <a:gd name="connsiteY53" fmla="*/ 401450 h 427958"/>
                    <a:gd name="connsiteX54" fmla="*/ 268147 w 514274"/>
                    <a:gd name="connsiteY54" fmla="*/ 401450 h 427958"/>
                    <a:gd name="connsiteX55" fmla="*/ 273260 w 514274"/>
                    <a:gd name="connsiteY55" fmla="*/ 399128 h 427958"/>
                    <a:gd name="connsiteX56" fmla="*/ 279883 w 514274"/>
                    <a:gd name="connsiteY56" fmla="*/ 397403 h 427958"/>
                    <a:gd name="connsiteX57" fmla="*/ 293298 w 514274"/>
                    <a:gd name="connsiteY57" fmla="*/ 393952 h 427958"/>
                    <a:gd name="connsiteX58" fmla="*/ 299596 w 514274"/>
                    <a:gd name="connsiteY58" fmla="*/ 390767 h 427958"/>
                    <a:gd name="connsiteX59" fmla="*/ 309984 w 514274"/>
                    <a:gd name="connsiteY59" fmla="*/ 360388 h 427958"/>
                    <a:gd name="connsiteX60" fmla="*/ 308999 w 514274"/>
                    <a:gd name="connsiteY60" fmla="*/ 354681 h 427958"/>
                    <a:gd name="connsiteX61" fmla="*/ 308545 w 514274"/>
                    <a:gd name="connsiteY61" fmla="*/ 349505 h 427958"/>
                    <a:gd name="connsiteX62" fmla="*/ 309037 w 514274"/>
                    <a:gd name="connsiteY62" fmla="*/ 343798 h 427958"/>
                    <a:gd name="connsiteX63" fmla="*/ 309870 w 514274"/>
                    <a:gd name="connsiteY63" fmla="*/ 340812 h 427958"/>
                    <a:gd name="connsiteX64" fmla="*/ 317312 w 514274"/>
                    <a:gd name="connsiteY64" fmla="*/ 329206 h 427958"/>
                    <a:gd name="connsiteX65" fmla="*/ 320834 w 514274"/>
                    <a:gd name="connsiteY65" fmla="*/ 326353 h 427958"/>
                    <a:gd name="connsiteX66" fmla="*/ 328276 w 514274"/>
                    <a:gd name="connsiteY66" fmla="*/ 321177 h 427958"/>
                    <a:gd name="connsiteX67" fmla="*/ 331230 w 514274"/>
                    <a:gd name="connsiteY67" fmla="*/ 319916 h 427958"/>
                    <a:gd name="connsiteX68" fmla="*/ 332783 w 514274"/>
                    <a:gd name="connsiteY68" fmla="*/ 316731 h 427958"/>
                    <a:gd name="connsiteX69" fmla="*/ 335168 w 514274"/>
                    <a:gd name="connsiteY69" fmla="*/ 314740 h 427958"/>
                    <a:gd name="connsiteX70" fmla="*/ 335414 w 514274"/>
                    <a:gd name="connsiteY70" fmla="*/ 312417 h 427958"/>
                    <a:gd name="connsiteX71" fmla="*/ 345310 w 514274"/>
                    <a:gd name="connsiteY71" fmla="*/ 304680 h 427958"/>
                    <a:gd name="connsiteX72" fmla="*/ 347999 w 514274"/>
                    <a:gd name="connsiteY72" fmla="*/ 307003 h 427958"/>
                    <a:gd name="connsiteX73" fmla="*/ 350688 w 514274"/>
                    <a:gd name="connsiteY73" fmla="*/ 307575 h 427958"/>
                    <a:gd name="connsiteX74" fmla="*/ 353453 w 514274"/>
                    <a:gd name="connsiteY74" fmla="*/ 306447 h 427958"/>
                    <a:gd name="connsiteX75" fmla="*/ 358114 w 514274"/>
                    <a:gd name="connsiteY75" fmla="*/ 299280 h 427958"/>
                    <a:gd name="connsiteX76" fmla="*/ 360576 w 514274"/>
                    <a:gd name="connsiteY76" fmla="*/ 293972 h 427958"/>
                    <a:gd name="connsiteX77" fmla="*/ 362053 w 514274"/>
                    <a:gd name="connsiteY77" fmla="*/ 292844 h 427958"/>
                    <a:gd name="connsiteX78" fmla="*/ 365007 w 514274"/>
                    <a:gd name="connsiteY78" fmla="*/ 291384 h 427958"/>
                    <a:gd name="connsiteX79" fmla="*/ 378012 w 514274"/>
                    <a:gd name="connsiteY79" fmla="*/ 280209 h 427958"/>
                    <a:gd name="connsiteX80" fmla="*/ 381610 w 514274"/>
                    <a:gd name="connsiteY80" fmla="*/ 275033 h 427958"/>
                    <a:gd name="connsiteX81" fmla="*/ 386681 w 514274"/>
                    <a:gd name="connsiteY81" fmla="*/ 272047 h 427958"/>
                    <a:gd name="connsiteX82" fmla="*/ 398785 w 514274"/>
                    <a:gd name="connsiteY82" fmla="*/ 265166 h 427958"/>
                    <a:gd name="connsiteX83" fmla="*/ 397081 w 514274"/>
                    <a:gd name="connsiteY83" fmla="*/ 270740 h 427958"/>
                    <a:gd name="connsiteX84" fmla="*/ 400262 w 514274"/>
                    <a:gd name="connsiteY84" fmla="*/ 273063 h 427958"/>
                    <a:gd name="connsiteX85" fmla="*/ 397156 w 514274"/>
                    <a:gd name="connsiteY85" fmla="*/ 276380 h 427958"/>
                    <a:gd name="connsiteX86" fmla="*/ 404087 w 514274"/>
                    <a:gd name="connsiteY86" fmla="*/ 281689 h 427958"/>
                    <a:gd name="connsiteX87" fmla="*/ 410608 w 514274"/>
                    <a:gd name="connsiteY87" fmla="*/ 276911 h 427958"/>
                    <a:gd name="connsiteX88" fmla="*/ 410608 w 514274"/>
                    <a:gd name="connsiteY88" fmla="*/ 273063 h 427958"/>
                    <a:gd name="connsiteX89" fmla="*/ 466674 w 514274"/>
                    <a:gd name="connsiteY89" fmla="*/ 237089 h 427958"/>
                    <a:gd name="connsiteX90" fmla="*/ 503723 w 514274"/>
                    <a:gd name="connsiteY90" fmla="*/ 214879 h 427958"/>
                    <a:gd name="connsiteX91" fmla="*/ 512229 w 514274"/>
                    <a:gd name="connsiteY91" fmla="*/ 209438 h 427958"/>
                    <a:gd name="connsiteX92" fmla="*/ 514274 w 514274"/>
                    <a:gd name="connsiteY92" fmla="*/ 207912 h 427958"/>
                    <a:gd name="connsiteX93" fmla="*/ 513896 w 514274"/>
                    <a:gd name="connsiteY93" fmla="*/ 207473 h 427958"/>
                    <a:gd name="connsiteX94" fmla="*/ 513138 w 514274"/>
                    <a:gd name="connsiteY94" fmla="*/ 206743 h 427958"/>
                    <a:gd name="connsiteX95" fmla="*/ 499603 w 514274"/>
                    <a:gd name="connsiteY95" fmla="*/ 184241 h 427958"/>
                    <a:gd name="connsiteX96" fmla="*/ 493317 w 514274"/>
                    <a:gd name="connsiteY96" fmla="*/ 173909 h 427958"/>
                    <a:gd name="connsiteX97" fmla="*/ 483678 w 514274"/>
                    <a:gd name="connsiteY97" fmla="*/ 158687 h 427958"/>
                    <a:gd name="connsiteX98" fmla="*/ 477630 w 514274"/>
                    <a:gd name="connsiteY98" fmla="*/ 148912 h 427958"/>
                    <a:gd name="connsiteX99" fmla="*/ 470794 w 514274"/>
                    <a:gd name="connsiteY99" fmla="*/ 137518 h 427958"/>
                    <a:gd name="connsiteX100" fmla="*/ 461190 w 514274"/>
                    <a:gd name="connsiteY100" fmla="*/ 121811 h 427958"/>
                    <a:gd name="connsiteX101" fmla="*/ 454388 w 514274"/>
                    <a:gd name="connsiteY101" fmla="*/ 111061 h 427958"/>
                    <a:gd name="connsiteX102" fmla="*/ 450033 w 514274"/>
                    <a:gd name="connsiteY102" fmla="*/ 104107 h 427958"/>
                    <a:gd name="connsiteX103" fmla="*/ 436051 w 514274"/>
                    <a:gd name="connsiteY103" fmla="*/ 100391 h 427958"/>
                    <a:gd name="connsiteX104" fmla="*/ 433589 w 514274"/>
                    <a:gd name="connsiteY104" fmla="*/ 101254 h 427958"/>
                    <a:gd name="connsiteX105" fmla="*/ 430219 w 514274"/>
                    <a:gd name="connsiteY105" fmla="*/ 100192 h 427958"/>
                    <a:gd name="connsiteX106" fmla="*/ 427794 w 514274"/>
                    <a:gd name="connsiteY106" fmla="*/ 101054 h 427958"/>
                    <a:gd name="connsiteX107" fmla="*/ 421338 w 514274"/>
                    <a:gd name="connsiteY107" fmla="*/ 105700 h 427958"/>
                    <a:gd name="connsiteX108" fmla="*/ 417115 w 514274"/>
                    <a:gd name="connsiteY108" fmla="*/ 109814 h 427958"/>
                    <a:gd name="connsiteX109" fmla="*/ 415070 w 514274"/>
                    <a:gd name="connsiteY109" fmla="*/ 116961 h 427958"/>
                    <a:gd name="connsiteX110" fmla="*/ 413290 w 514274"/>
                    <a:gd name="connsiteY110" fmla="*/ 119084 h 427958"/>
                    <a:gd name="connsiteX111" fmla="*/ 408851 w 514274"/>
                    <a:gd name="connsiteY111" fmla="*/ 120544 h 427958"/>
                    <a:gd name="connsiteX112" fmla="*/ 407791 w 514274"/>
                    <a:gd name="connsiteY112" fmla="*/ 124990 h 427958"/>
                    <a:gd name="connsiteX113" fmla="*/ 405935 w 514274"/>
                    <a:gd name="connsiteY113" fmla="*/ 125786 h 427958"/>
                    <a:gd name="connsiteX114" fmla="*/ 404572 w 514274"/>
                    <a:gd name="connsiteY114" fmla="*/ 129967 h 427958"/>
                    <a:gd name="connsiteX115" fmla="*/ 400046 w 514274"/>
                    <a:gd name="connsiteY115" fmla="*/ 130829 h 427958"/>
                    <a:gd name="connsiteX116" fmla="*/ 396903 w 514274"/>
                    <a:gd name="connsiteY116" fmla="*/ 135010 h 427958"/>
                    <a:gd name="connsiteX117" fmla="*/ 393267 w 514274"/>
                    <a:gd name="connsiteY117" fmla="*/ 133948 h 427958"/>
                    <a:gd name="connsiteX118" fmla="*/ 385500 w 514274"/>
                    <a:gd name="connsiteY118" fmla="*/ 136271 h 427958"/>
                    <a:gd name="connsiteX119" fmla="*/ 383644 w 514274"/>
                    <a:gd name="connsiteY119" fmla="*/ 135209 h 427958"/>
                    <a:gd name="connsiteX120" fmla="*/ 380614 w 514274"/>
                    <a:gd name="connsiteY120" fmla="*/ 129967 h 427958"/>
                    <a:gd name="connsiteX121" fmla="*/ 380008 w 514274"/>
                    <a:gd name="connsiteY121" fmla="*/ 125853 h 427958"/>
                    <a:gd name="connsiteX122" fmla="*/ 378683 w 514274"/>
                    <a:gd name="connsiteY122" fmla="*/ 125647 h 427958"/>
                    <a:gd name="connsiteX123" fmla="*/ 352759 w 514274"/>
                    <a:gd name="connsiteY123" fmla="*/ 133391 h 427958"/>
                    <a:gd name="connsiteX124" fmla="*/ 348529 w 514274"/>
                    <a:gd name="connsiteY124" fmla="*/ 141792 h 427958"/>
                    <a:gd name="connsiteX125" fmla="*/ 344742 w 514274"/>
                    <a:gd name="connsiteY125" fmla="*/ 141317 h 427958"/>
                    <a:gd name="connsiteX126" fmla="*/ 340179 w 514274"/>
                    <a:gd name="connsiteY126" fmla="*/ 136406 h 427958"/>
                    <a:gd name="connsiteX127" fmla="*/ 340784 w 514274"/>
                    <a:gd name="connsiteY127" fmla="*/ 134349 h 427958"/>
                    <a:gd name="connsiteX128" fmla="*/ 339270 w 514274"/>
                    <a:gd name="connsiteY128" fmla="*/ 131894 h 427958"/>
                    <a:gd name="connsiteX129" fmla="*/ 334509 w 514274"/>
                    <a:gd name="connsiteY129" fmla="*/ 122989 h 427958"/>
                    <a:gd name="connsiteX130" fmla="*/ 330684 w 514274"/>
                    <a:gd name="connsiteY130" fmla="*/ 113917 h 427958"/>
                    <a:gd name="connsiteX131" fmla="*/ 306303 w 514274"/>
                    <a:gd name="connsiteY131" fmla="*/ 67148 h 427958"/>
                    <a:gd name="connsiteX132" fmla="*/ 301175 w 514274"/>
                    <a:gd name="connsiteY132" fmla="*/ 55741 h 427958"/>
                    <a:gd name="connsiteX133" fmla="*/ 294354 w 514274"/>
                    <a:gd name="connsiteY133" fmla="*/ 37605 h 427958"/>
                    <a:gd name="connsiteX134" fmla="*/ 288344 w 514274"/>
                    <a:gd name="connsiteY134" fmla="*/ 39463 h 427958"/>
                    <a:gd name="connsiteX135" fmla="*/ 286261 w 514274"/>
                    <a:gd name="connsiteY135" fmla="*/ 35681 h 427958"/>
                    <a:gd name="connsiteX136" fmla="*/ 280004 w 514274"/>
                    <a:gd name="connsiteY136" fmla="*/ 37008 h 427958"/>
                    <a:gd name="connsiteX137" fmla="*/ 270381 w 514274"/>
                    <a:gd name="connsiteY137" fmla="*/ 38667 h 427958"/>
                    <a:gd name="connsiteX138" fmla="*/ 265723 w 514274"/>
                    <a:gd name="connsiteY138" fmla="*/ 36876 h 427958"/>
                    <a:gd name="connsiteX139" fmla="*/ 261390 w 514274"/>
                    <a:gd name="connsiteY139" fmla="*/ 31633 h 427958"/>
                    <a:gd name="connsiteX140" fmla="*/ 239553 w 514274"/>
                    <a:gd name="connsiteY140" fmla="*/ 1022 h 427958"/>
                    <a:gd name="connsiteX141" fmla="*/ 228745 w 514274"/>
                    <a:gd name="connsiteY141" fmla="*/ 1321 h 427958"/>
                    <a:gd name="connsiteX142" fmla="*/ 221197 w 514274"/>
                    <a:gd name="connsiteY142" fmla="*/ 2515 h 427958"/>
                    <a:gd name="connsiteX143" fmla="*/ 213812 w 514274"/>
                    <a:gd name="connsiteY143" fmla="*/ 8222 h 427958"/>
                    <a:gd name="connsiteX144" fmla="*/ 212184 w 514274"/>
                    <a:gd name="connsiteY144" fmla="*/ 14791 h 427958"/>
                    <a:gd name="connsiteX145" fmla="*/ 209608 w 514274"/>
                    <a:gd name="connsiteY145" fmla="*/ 18375 h 427958"/>
                    <a:gd name="connsiteX146" fmla="*/ 207904 w 514274"/>
                    <a:gd name="connsiteY146" fmla="*/ 24347 h 427958"/>
                    <a:gd name="connsiteX147" fmla="*/ 206692 w 514274"/>
                    <a:gd name="connsiteY147" fmla="*/ 29523 h 427958"/>
                    <a:gd name="connsiteX148" fmla="*/ 204004 w 514274"/>
                    <a:gd name="connsiteY148" fmla="*/ 33305 h 427958"/>
                    <a:gd name="connsiteX149" fmla="*/ 200784 w 514274"/>
                    <a:gd name="connsiteY149" fmla="*/ 35230 h 427958"/>
                    <a:gd name="connsiteX150" fmla="*/ 183863 w 514274"/>
                    <a:gd name="connsiteY150" fmla="*/ 30054 h 427958"/>
                    <a:gd name="connsiteX151" fmla="*/ 181705 w 514274"/>
                    <a:gd name="connsiteY151" fmla="*/ 41647 h 427958"/>
                    <a:gd name="connsiteX152" fmla="*/ 181794 w 514274"/>
                    <a:gd name="connsiteY152" fmla="*/ 47287 h 427958"/>
                    <a:gd name="connsiteX153" fmla="*/ 181555 w 514274"/>
                    <a:gd name="connsiteY153" fmla="*/ 52927 h 427958"/>
                    <a:gd name="connsiteX154" fmla="*/ 179434 w 514274"/>
                    <a:gd name="connsiteY154" fmla="*/ 58236 h 427958"/>
                    <a:gd name="connsiteX155" fmla="*/ 145278 w 514274"/>
                    <a:gd name="connsiteY155" fmla="*/ 50758 h 427958"/>
                    <a:gd name="connsiteX156" fmla="*/ 135310 w 514274"/>
                    <a:gd name="connsiteY156" fmla="*/ 49231 h 427958"/>
                    <a:gd name="connsiteX157" fmla="*/ 131826 w 514274"/>
                    <a:gd name="connsiteY157" fmla="*/ 46046 h 427958"/>
                    <a:gd name="connsiteX158" fmla="*/ 134325 w 514274"/>
                    <a:gd name="connsiteY158" fmla="*/ 43392 h 427958"/>
                    <a:gd name="connsiteX159" fmla="*/ 140445 w 514274"/>
                    <a:gd name="connsiteY159" fmla="*/ 37884 h 427958"/>
                    <a:gd name="connsiteX160" fmla="*/ 144331 w 514274"/>
                    <a:gd name="connsiteY160" fmla="*/ 32509 h 427958"/>
                    <a:gd name="connsiteX161" fmla="*/ 144181 w 514274"/>
                    <a:gd name="connsiteY161" fmla="*/ 25940 h 427958"/>
                    <a:gd name="connsiteX162" fmla="*/ 139455 w 514274"/>
                    <a:gd name="connsiteY162" fmla="*/ 17618 h 427958"/>
                    <a:gd name="connsiteX163" fmla="*/ 140137 w 514274"/>
                    <a:gd name="connsiteY163" fmla="*/ 13703 h 427958"/>
                    <a:gd name="connsiteX164" fmla="*/ 142901 w 514274"/>
                    <a:gd name="connsiteY164" fmla="*/ 10451 h 427958"/>
                    <a:gd name="connsiteX165" fmla="*/ 132843 w 514274"/>
                    <a:gd name="connsiteY165" fmla="*/ 0 h 427958"/>
                    <a:gd name="connsiteX166" fmla="*/ 131063 w 514274"/>
                    <a:gd name="connsiteY166" fmla="*/ 3982 h 427958"/>
                    <a:gd name="connsiteX167" fmla="*/ 129245 w 514274"/>
                    <a:gd name="connsiteY167" fmla="*/ 6238 h 427958"/>
                    <a:gd name="connsiteX168" fmla="*/ 126139 w 514274"/>
                    <a:gd name="connsiteY168" fmla="*/ 7830 h 427958"/>
                    <a:gd name="connsiteX169" fmla="*/ 122064 w 514274"/>
                    <a:gd name="connsiteY169" fmla="*/ 8958 h 427958"/>
                    <a:gd name="connsiteX170" fmla="*/ 122134 w 514274"/>
                    <a:gd name="connsiteY170" fmla="*/ 18932 h 427958"/>
                    <a:gd name="connsiteX171" fmla="*/ 123308 w 514274"/>
                    <a:gd name="connsiteY171" fmla="*/ 30717 h 427958"/>
                    <a:gd name="connsiteX172" fmla="*/ 116639 w 514274"/>
                    <a:gd name="connsiteY172" fmla="*/ 47161 h 427958"/>
                    <a:gd name="connsiteX173" fmla="*/ 111504 w 514274"/>
                    <a:gd name="connsiteY173" fmla="*/ 64441 h 427958"/>
                    <a:gd name="connsiteX174" fmla="*/ 111087 w 514274"/>
                    <a:gd name="connsiteY174" fmla="*/ 69617 h 427958"/>
                    <a:gd name="connsiteX175" fmla="*/ 118260 w 514274"/>
                    <a:gd name="connsiteY175" fmla="*/ 79656 h 427958"/>
                    <a:gd name="connsiteX176" fmla="*/ 102225 w 514274"/>
                    <a:gd name="connsiteY176" fmla="*/ 101143 h 427958"/>
                    <a:gd name="connsiteX177" fmla="*/ 95086 w 514274"/>
                    <a:gd name="connsiteY177" fmla="*/ 107381 h 427958"/>
                    <a:gd name="connsiteX178" fmla="*/ 87951 w 514274"/>
                    <a:gd name="connsiteY178" fmla="*/ 109969 h 427958"/>
                    <a:gd name="connsiteX179" fmla="*/ 86626 w 514274"/>
                    <a:gd name="connsiteY179" fmla="*/ 119259 h 427958"/>
                    <a:gd name="connsiteX180" fmla="*/ 81403 w 514274"/>
                    <a:gd name="connsiteY180" fmla="*/ 121316 h 427958"/>
                    <a:gd name="connsiteX181" fmla="*/ 62335 w 514274"/>
                    <a:gd name="connsiteY181" fmla="*/ 134953 h 427958"/>
                    <a:gd name="connsiteX182" fmla="*/ 65516 w 514274"/>
                    <a:gd name="connsiteY182" fmla="*/ 150613 h 427958"/>
                    <a:gd name="connsiteX183" fmla="*/ 60627 w 514274"/>
                    <a:gd name="connsiteY183" fmla="*/ 156785 h 427958"/>
                    <a:gd name="connsiteX184" fmla="*/ 56779 w 514274"/>
                    <a:gd name="connsiteY184" fmla="*/ 164124 h 427958"/>
                    <a:gd name="connsiteX185" fmla="*/ 55756 w 514274"/>
                    <a:gd name="connsiteY185" fmla="*/ 168238 h 427958"/>
                    <a:gd name="connsiteX186" fmla="*/ 50201 w 514274"/>
                    <a:gd name="connsiteY186" fmla="*/ 170627 h 427958"/>
                    <a:gd name="connsiteX187" fmla="*/ 39048 w 514274"/>
                    <a:gd name="connsiteY187" fmla="*/ 178092 h 427958"/>
                    <a:gd name="connsiteX188" fmla="*/ 28875 w 514274"/>
                    <a:gd name="connsiteY188" fmla="*/ 174244 h 427958"/>
                    <a:gd name="connsiteX189" fmla="*/ 30276 w 514274"/>
                    <a:gd name="connsiteY189" fmla="*/ 196586 h 427958"/>
                    <a:gd name="connsiteX190" fmla="*/ 33079 w 514274"/>
                    <a:gd name="connsiteY190" fmla="*/ 211636 h 427958"/>
                    <a:gd name="connsiteX191" fmla="*/ 22267 w 514274"/>
                    <a:gd name="connsiteY191" fmla="*/ 215419 h 427958"/>
                    <a:gd name="connsiteX192" fmla="*/ 27425 w 514274"/>
                    <a:gd name="connsiteY192" fmla="*/ 227801 h 427958"/>
                    <a:gd name="connsiteX193" fmla="*/ 16567 w 514274"/>
                    <a:gd name="connsiteY193" fmla="*/ 232380 h 427958"/>
                    <a:gd name="connsiteX194" fmla="*/ 66 w 514274"/>
                    <a:gd name="connsiteY194" fmla="*/ 235499 h 4279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</a:cxnLst>
                  <a:rect l="l" t="t" r="r" b="b"/>
                  <a:pathLst>
                    <a:path w="514274" h="427958">
                      <a:moveTo>
                        <a:pt x="0" y="235358"/>
                      </a:moveTo>
                      <a:lnTo>
                        <a:pt x="5423" y="244861"/>
                      </a:lnTo>
                      <a:lnTo>
                        <a:pt x="25105" y="276003"/>
                      </a:lnTo>
                      <a:lnTo>
                        <a:pt x="33854" y="304543"/>
                      </a:lnTo>
                      <a:lnTo>
                        <a:pt x="50631" y="321451"/>
                      </a:lnTo>
                      <a:lnTo>
                        <a:pt x="63314" y="329116"/>
                      </a:lnTo>
                      <a:lnTo>
                        <a:pt x="82087" y="335088"/>
                      </a:lnTo>
                      <a:lnTo>
                        <a:pt x="84359" y="378128"/>
                      </a:lnTo>
                      <a:lnTo>
                        <a:pt x="89930" y="376469"/>
                      </a:lnTo>
                      <a:lnTo>
                        <a:pt x="95467" y="377465"/>
                      </a:lnTo>
                      <a:lnTo>
                        <a:pt x="95619" y="384034"/>
                      </a:lnTo>
                      <a:lnTo>
                        <a:pt x="69719" y="427386"/>
                      </a:lnTo>
                      <a:lnTo>
                        <a:pt x="74460" y="427959"/>
                      </a:lnTo>
                      <a:lnTo>
                        <a:pt x="80129" y="424110"/>
                      </a:lnTo>
                      <a:lnTo>
                        <a:pt x="90408" y="417096"/>
                      </a:lnTo>
                      <a:lnTo>
                        <a:pt x="96706" y="414375"/>
                      </a:lnTo>
                      <a:lnTo>
                        <a:pt x="110609" y="409066"/>
                      </a:lnTo>
                      <a:lnTo>
                        <a:pt x="135634" y="396027"/>
                      </a:lnTo>
                      <a:lnTo>
                        <a:pt x="146920" y="387858"/>
                      </a:lnTo>
                      <a:lnTo>
                        <a:pt x="155343" y="386598"/>
                      </a:lnTo>
                      <a:lnTo>
                        <a:pt x="161720" y="384275"/>
                      </a:lnTo>
                      <a:lnTo>
                        <a:pt x="163121" y="379431"/>
                      </a:lnTo>
                      <a:lnTo>
                        <a:pt x="166795" y="376577"/>
                      </a:lnTo>
                      <a:lnTo>
                        <a:pt x="170165" y="373127"/>
                      </a:lnTo>
                      <a:lnTo>
                        <a:pt x="175236" y="371534"/>
                      </a:lnTo>
                      <a:lnTo>
                        <a:pt x="180308" y="375516"/>
                      </a:lnTo>
                      <a:lnTo>
                        <a:pt x="184685" y="376015"/>
                      </a:lnTo>
                      <a:lnTo>
                        <a:pt x="185784" y="378670"/>
                      </a:lnTo>
                      <a:lnTo>
                        <a:pt x="186996" y="379243"/>
                      </a:lnTo>
                      <a:lnTo>
                        <a:pt x="188813" y="378956"/>
                      </a:lnTo>
                      <a:lnTo>
                        <a:pt x="190631" y="378226"/>
                      </a:lnTo>
                      <a:lnTo>
                        <a:pt x="196028" y="379819"/>
                      </a:lnTo>
                      <a:lnTo>
                        <a:pt x="196596" y="380947"/>
                      </a:lnTo>
                      <a:lnTo>
                        <a:pt x="196180" y="383933"/>
                      </a:lnTo>
                      <a:lnTo>
                        <a:pt x="194702" y="384506"/>
                      </a:lnTo>
                      <a:lnTo>
                        <a:pt x="194702" y="385767"/>
                      </a:lnTo>
                      <a:lnTo>
                        <a:pt x="194059" y="387891"/>
                      </a:lnTo>
                      <a:lnTo>
                        <a:pt x="192998" y="388621"/>
                      </a:lnTo>
                      <a:lnTo>
                        <a:pt x="192998" y="389616"/>
                      </a:lnTo>
                      <a:lnTo>
                        <a:pt x="194135" y="390189"/>
                      </a:lnTo>
                      <a:lnTo>
                        <a:pt x="194627" y="391782"/>
                      </a:lnTo>
                      <a:lnTo>
                        <a:pt x="195839" y="392512"/>
                      </a:lnTo>
                      <a:lnTo>
                        <a:pt x="196558" y="393773"/>
                      </a:lnTo>
                      <a:lnTo>
                        <a:pt x="197051" y="394635"/>
                      </a:lnTo>
                      <a:lnTo>
                        <a:pt x="204901" y="390787"/>
                      </a:lnTo>
                      <a:lnTo>
                        <a:pt x="215206" y="391782"/>
                      </a:lnTo>
                      <a:lnTo>
                        <a:pt x="225019" y="393242"/>
                      </a:lnTo>
                      <a:lnTo>
                        <a:pt x="230499" y="391119"/>
                      </a:lnTo>
                      <a:lnTo>
                        <a:pt x="231711" y="383812"/>
                      </a:lnTo>
                      <a:lnTo>
                        <a:pt x="242016" y="380494"/>
                      </a:lnTo>
                      <a:lnTo>
                        <a:pt x="254282" y="391099"/>
                      </a:lnTo>
                      <a:lnTo>
                        <a:pt x="251442" y="400986"/>
                      </a:lnTo>
                      <a:lnTo>
                        <a:pt x="257005" y="405299"/>
                      </a:lnTo>
                      <a:lnTo>
                        <a:pt x="264776" y="401450"/>
                      </a:lnTo>
                      <a:lnTo>
                        <a:pt x="268147" y="401450"/>
                      </a:lnTo>
                      <a:lnTo>
                        <a:pt x="273260" y="399128"/>
                      </a:lnTo>
                      <a:lnTo>
                        <a:pt x="279883" y="397403"/>
                      </a:lnTo>
                      <a:lnTo>
                        <a:pt x="293298" y="393952"/>
                      </a:lnTo>
                      <a:lnTo>
                        <a:pt x="299596" y="390767"/>
                      </a:lnTo>
                      <a:lnTo>
                        <a:pt x="309984" y="360388"/>
                      </a:lnTo>
                      <a:lnTo>
                        <a:pt x="308999" y="354681"/>
                      </a:lnTo>
                      <a:lnTo>
                        <a:pt x="308545" y="349505"/>
                      </a:lnTo>
                      <a:lnTo>
                        <a:pt x="309037" y="343798"/>
                      </a:lnTo>
                      <a:lnTo>
                        <a:pt x="309870" y="340812"/>
                      </a:lnTo>
                      <a:lnTo>
                        <a:pt x="317312" y="329206"/>
                      </a:lnTo>
                      <a:lnTo>
                        <a:pt x="320834" y="326353"/>
                      </a:lnTo>
                      <a:lnTo>
                        <a:pt x="328276" y="321177"/>
                      </a:lnTo>
                      <a:lnTo>
                        <a:pt x="331230" y="319916"/>
                      </a:lnTo>
                      <a:lnTo>
                        <a:pt x="332783" y="316731"/>
                      </a:lnTo>
                      <a:lnTo>
                        <a:pt x="335168" y="314740"/>
                      </a:lnTo>
                      <a:lnTo>
                        <a:pt x="335414" y="312417"/>
                      </a:lnTo>
                      <a:lnTo>
                        <a:pt x="345310" y="304680"/>
                      </a:lnTo>
                      <a:lnTo>
                        <a:pt x="347999" y="307003"/>
                      </a:lnTo>
                      <a:lnTo>
                        <a:pt x="350688" y="307575"/>
                      </a:lnTo>
                      <a:lnTo>
                        <a:pt x="353453" y="306447"/>
                      </a:lnTo>
                      <a:lnTo>
                        <a:pt x="358114" y="299280"/>
                      </a:lnTo>
                      <a:lnTo>
                        <a:pt x="360576" y="293972"/>
                      </a:lnTo>
                      <a:lnTo>
                        <a:pt x="362053" y="292844"/>
                      </a:lnTo>
                      <a:lnTo>
                        <a:pt x="365007" y="291384"/>
                      </a:lnTo>
                      <a:lnTo>
                        <a:pt x="378012" y="280209"/>
                      </a:lnTo>
                      <a:lnTo>
                        <a:pt x="381610" y="275033"/>
                      </a:lnTo>
                      <a:lnTo>
                        <a:pt x="386681" y="272047"/>
                      </a:lnTo>
                      <a:lnTo>
                        <a:pt x="398785" y="265166"/>
                      </a:lnTo>
                      <a:lnTo>
                        <a:pt x="397081" y="270740"/>
                      </a:lnTo>
                      <a:lnTo>
                        <a:pt x="400262" y="273063"/>
                      </a:lnTo>
                      <a:lnTo>
                        <a:pt x="397156" y="276380"/>
                      </a:lnTo>
                      <a:lnTo>
                        <a:pt x="404087" y="281689"/>
                      </a:lnTo>
                      <a:lnTo>
                        <a:pt x="410608" y="276911"/>
                      </a:lnTo>
                      <a:lnTo>
                        <a:pt x="410608" y="273063"/>
                      </a:lnTo>
                      <a:lnTo>
                        <a:pt x="466674" y="237089"/>
                      </a:lnTo>
                      <a:lnTo>
                        <a:pt x="503723" y="214879"/>
                      </a:lnTo>
                      <a:lnTo>
                        <a:pt x="512229" y="209438"/>
                      </a:lnTo>
                      <a:lnTo>
                        <a:pt x="514274" y="207912"/>
                      </a:lnTo>
                      <a:lnTo>
                        <a:pt x="513896" y="207473"/>
                      </a:lnTo>
                      <a:lnTo>
                        <a:pt x="513138" y="206743"/>
                      </a:lnTo>
                      <a:lnTo>
                        <a:pt x="499603" y="184241"/>
                      </a:lnTo>
                      <a:lnTo>
                        <a:pt x="493317" y="173909"/>
                      </a:lnTo>
                      <a:lnTo>
                        <a:pt x="483678" y="158687"/>
                      </a:lnTo>
                      <a:lnTo>
                        <a:pt x="477630" y="148912"/>
                      </a:lnTo>
                      <a:lnTo>
                        <a:pt x="470794" y="137518"/>
                      </a:lnTo>
                      <a:lnTo>
                        <a:pt x="461190" y="121811"/>
                      </a:lnTo>
                      <a:lnTo>
                        <a:pt x="454388" y="111061"/>
                      </a:lnTo>
                      <a:lnTo>
                        <a:pt x="450033" y="104107"/>
                      </a:lnTo>
                      <a:lnTo>
                        <a:pt x="436051" y="100391"/>
                      </a:lnTo>
                      <a:lnTo>
                        <a:pt x="433589" y="101254"/>
                      </a:lnTo>
                      <a:lnTo>
                        <a:pt x="430219" y="100192"/>
                      </a:lnTo>
                      <a:lnTo>
                        <a:pt x="427794" y="101054"/>
                      </a:lnTo>
                      <a:lnTo>
                        <a:pt x="421338" y="105700"/>
                      </a:lnTo>
                      <a:lnTo>
                        <a:pt x="417115" y="109814"/>
                      </a:lnTo>
                      <a:lnTo>
                        <a:pt x="415070" y="116961"/>
                      </a:lnTo>
                      <a:lnTo>
                        <a:pt x="413290" y="119084"/>
                      </a:lnTo>
                      <a:lnTo>
                        <a:pt x="408851" y="120544"/>
                      </a:lnTo>
                      <a:lnTo>
                        <a:pt x="407791" y="124990"/>
                      </a:lnTo>
                      <a:lnTo>
                        <a:pt x="405935" y="125786"/>
                      </a:lnTo>
                      <a:lnTo>
                        <a:pt x="404572" y="129967"/>
                      </a:lnTo>
                      <a:lnTo>
                        <a:pt x="400046" y="130829"/>
                      </a:lnTo>
                      <a:lnTo>
                        <a:pt x="396903" y="135010"/>
                      </a:lnTo>
                      <a:lnTo>
                        <a:pt x="393267" y="133948"/>
                      </a:lnTo>
                      <a:lnTo>
                        <a:pt x="385500" y="136271"/>
                      </a:lnTo>
                      <a:lnTo>
                        <a:pt x="383644" y="135209"/>
                      </a:lnTo>
                      <a:lnTo>
                        <a:pt x="380614" y="129967"/>
                      </a:lnTo>
                      <a:lnTo>
                        <a:pt x="380008" y="125853"/>
                      </a:lnTo>
                      <a:lnTo>
                        <a:pt x="378683" y="125647"/>
                      </a:lnTo>
                      <a:lnTo>
                        <a:pt x="352759" y="133391"/>
                      </a:lnTo>
                      <a:lnTo>
                        <a:pt x="348529" y="141792"/>
                      </a:lnTo>
                      <a:lnTo>
                        <a:pt x="344742" y="141317"/>
                      </a:lnTo>
                      <a:lnTo>
                        <a:pt x="340179" y="136406"/>
                      </a:lnTo>
                      <a:lnTo>
                        <a:pt x="340784" y="134349"/>
                      </a:lnTo>
                      <a:lnTo>
                        <a:pt x="339270" y="131894"/>
                      </a:lnTo>
                      <a:lnTo>
                        <a:pt x="334509" y="122989"/>
                      </a:lnTo>
                      <a:lnTo>
                        <a:pt x="330684" y="113917"/>
                      </a:lnTo>
                      <a:lnTo>
                        <a:pt x="306303" y="67148"/>
                      </a:lnTo>
                      <a:lnTo>
                        <a:pt x="301175" y="55741"/>
                      </a:lnTo>
                      <a:lnTo>
                        <a:pt x="294354" y="37605"/>
                      </a:lnTo>
                      <a:lnTo>
                        <a:pt x="288344" y="39463"/>
                      </a:lnTo>
                      <a:lnTo>
                        <a:pt x="286261" y="35681"/>
                      </a:lnTo>
                      <a:lnTo>
                        <a:pt x="280004" y="37008"/>
                      </a:lnTo>
                      <a:lnTo>
                        <a:pt x="270381" y="38667"/>
                      </a:lnTo>
                      <a:lnTo>
                        <a:pt x="265723" y="36876"/>
                      </a:lnTo>
                      <a:lnTo>
                        <a:pt x="261390" y="31633"/>
                      </a:lnTo>
                      <a:lnTo>
                        <a:pt x="239553" y="1022"/>
                      </a:lnTo>
                      <a:lnTo>
                        <a:pt x="228745" y="1321"/>
                      </a:lnTo>
                      <a:lnTo>
                        <a:pt x="221197" y="2515"/>
                      </a:lnTo>
                      <a:lnTo>
                        <a:pt x="213812" y="8222"/>
                      </a:lnTo>
                      <a:lnTo>
                        <a:pt x="212184" y="14791"/>
                      </a:lnTo>
                      <a:lnTo>
                        <a:pt x="209608" y="18375"/>
                      </a:lnTo>
                      <a:lnTo>
                        <a:pt x="207904" y="24347"/>
                      </a:lnTo>
                      <a:lnTo>
                        <a:pt x="206692" y="29523"/>
                      </a:lnTo>
                      <a:lnTo>
                        <a:pt x="204004" y="33305"/>
                      </a:lnTo>
                      <a:lnTo>
                        <a:pt x="200784" y="35230"/>
                      </a:lnTo>
                      <a:lnTo>
                        <a:pt x="183863" y="30054"/>
                      </a:lnTo>
                      <a:lnTo>
                        <a:pt x="181705" y="41647"/>
                      </a:lnTo>
                      <a:lnTo>
                        <a:pt x="181794" y="47287"/>
                      </a:lnTo>
                      <a:lnTo>
                        <a:pt x="181555" y="52927"/>
                      </a:lnTo>
                      <a:lnTo>
                        <a:pt x="179434" y="58236"/>
                      </a:lnTo>
                      <a:lnTo>
                        <a:pt x="145278" y="50758"/>
                      </a:lnTo>
                      <a:lnTo>
                        <a:pt x="135310" y="49231"/>
                      </a:lnTo>
                      <a:lnTo>
                        <a:pt x="131826" y="46046"/>
                      </a:lnTo>
                      <a:lnTo>
                        <a:pt x="134325" y="43392"/>
                      </a:lnTo>
                      <a:lnTo>
                        <a:pt x="140445" y="37884"/>
                      </a:lnTo>
                      <a:lnTo>
                        <a:pt x="144331" y="32509"/>
                      </a:lnTo>
                      <a:lnTo>
                        <a:pt x="144181" y="25940"/>
                      </a:lnTo>
                      <a:lnTo>
                        <a:pt x="139455" y="17618"/>
                      </a:lnTo>
                      <a:lnTo>
                        <a:pt x="140137" y="13703"/>
                      </a:lnTo>
                      <a:lnTo>
                        <a:pt x="142901" y="10451"/>
                      </a:lnTo>
                      <a:lnTo>
                        <a:pt x="132843" y="0"/>
                      </a:lnTo>
                      <a:lnTo>
                        <a:pt x="131063" y="3982"/>
                      </a:lnTo>
                      <a:lnTo>
                        <a:pt x="129245" y="6238"/>
                      </a:lnTo>
                      <a:lnTo>
                        <a:pt x="126139" y="7830"/>
                      </a:lnTo>
                      <a:lnTo>
                        <a:pt x="122064" y="8958"/>
                      </a:lnTo>
                      <a:lnTo>
                        <a:pt x="122134" y="18932"/>
                      </a:lnTo>
                      <a:lnTo>
                        <a:pt x="123308" y="30717"/>
                      </a:lnTo>
                      <a:lnTo>
                        <a:pt x="116639" y="47161"/>
                      </a:lnTo>
                      <a:lnTo>
                        <a:pt x="111504" y="64441"/>
                      </a:lnTo>
                      <a:lnTo>
                        <a:pt x="111087" y="69617"/>
                      </a:lnTo>
                      <a:lnTo>
                        <a:pt x="118260" y="79656"/>
                      </a:lnTo>
                      <a:lnTo>
                        <a:pt x="102225" y="101143"/>
                      </a:lnTo>
                      <a:lnTo>
                        <a:pt x="95086" y="107381"/>
                      </a:lnTo>
                      <a:lnTo>
                        <a:pt x="87951" y="109969"/>
                      </a:lnTo>
                      <a:lnTo>
                        <a:pt x="86626" y="119259"/>
                      </a:lnTo>
                      <a:lnTo>
                        <a:pt x="81403" y="121316"/>
                      </a:lnTo>
                      <a:lnTo>
                        <a:pt x="62335" y="134953"/>
                      </a:lnTo>
                      <a:lnTo>
                        <a:pt x="65516" y="150613"/>
                      </a:lnTo>
                      <a:lnTo>
                        <a:pt x="60627" y="156785"/>
                      </a:lnTo>
                      <a:lnTo>
                        <a:pt x="56779" y="164124"/>
                      </a:lnTo>
                      <a:lnTo>
                        <a:pt x="55756" y="168238"/>
                      </a:lnTo>
                      <a:lnTo>
                        <a:pt x="50201" y="170627"/>
                      </a:lnTo>
                      <a:lnTo>
                        <a:pt x="39048" y="178092"/>
                      </a:lnTo>
                      <a:lnTo>
                        <a:pt x="28875" y="174244"/>
                      </a:lnTo>
                      <a:lnTo>
                        <a:pt x="30276" y="196586"/>
                      </a:lnTo>
                      <a:lnTo>
                        <a:pt x="33079" y="211636"/>
                      </a:lnTo>
                      <a:lnTo>
                        <a:pt x="22267" y="215419"/>
                      </a:lnTo>
                      <a:lnTo>
                        <a:pt x="27425" y="227801"/>
                      </a:lnTo>
                      <a:lnTo>
                        <a:pt x="16567" y="232380"/>
                      </a:lnTo>
                      <a:lnTo>
                        <a:pt x="66" y="235499"/>
                      </a:lnTo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1270" cap="rnd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</a:ln>
              </p:spPr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279" name="Полилиния: фигура 1137">
                  <a:extLst>
                    <a:ext uri="{FF2B5EF4-FFF2-40B4-BE49-F238E27FC236}">
                      <a16:creationId xmlns:a16="http://schemas.microsoft.com/office/drawing/2014/main" id="{067D4B57-6497-4CCF-8FBE-0D34CC55371A}"/>
                    </a:ext>
                  </a:extLst>
                </p:cNvPr>
                <p:cNvSpPr/>
                <p:nvPr/>
              </p:nvSpPr>
              <p:spPr>
                <a:xfrm>
                  <a:off x="5002098" y="3782143"/>
                  <a:ext cx="641182" cy="638676"/>
                </a:xfrm>
                <a:custGeom>
                  <a:avLst/>
                  <a:gdLst>
                    <a:gd name="connsiteX0" fmla="*/ 347 w 641182"/>
                    <a:gd name="connsiteY0" fmla="*/ 314429 h 638676"/>
                    <a:gd name="connsiteX1" fmla="*/ 1786 w 641182"/>
                    <a:gd name="connsiteY1" fmla="*/ 312704 h 638676"/>
                    <a:gd name="connsiteX2" fmla="*/ 3339 w 641182"/>
                    <a:gd name="connsiteY2" fmla="*/ 310249 h 638676"/>
                    <a:gd name="connsiteX3" fmla="*/ 4059 w 641182"/>
                    <a:gd name="connsiteY3" fmla="*/ 308656 h 638676"/>
                    <a:gd name="connsiteX4" fmla="*/ 4513 w 641182"/>
                    <a:gd name="connsiteY4" fmla="*/ 307727 h 638676"/>
                    <a:gd name="connsiteX5" fmla="*/ 5990 w 641182"/>
                    <a:gd name="connsiteY5" fmla="*/ 305206 h 638676"/>
                    <a:gd name="connsiteX6" fmla="*/ 6634 w 641182"/>
                    <a:gd name="connsiteY6" fmla="*/ 302684 h 638676"/>
                    <a:gd name="connsiteX7" fmla="*/ 7657 w 641182"/>
                    <a:gd name="connsiteY7" fmla="*/ 300096 h 638676"/>
                    <a:gd name="connsiteX8" fmla="*/ 8906 w 641182"/>
                    <a:gd name="connsiteY8" fmla="*/ 297110 h 638676"/>
                    <a:gd name="connsiteX9" fmla="*/ 11330 w 641182"/>
                    <a:gd name="connsiteY9" fmla="*/ 294721 h 638676"/>
                    <a:gd name="connsiteX10" fmla="*/ 12656 w 641182"/>
                    <a:gd name="connsiteY10" fmla="*/ 293593 h 638676"/>
                    <a:gd name="connsiteX11" fmla="*/ 14474 w 641182"/>
                    <a:gd name="connsiteY11" fmla="*/ 292000 h 638676"/>
                    <a:gd name="connsiteX12" fmla="*/ 17655 w 641182"/>
                    <a:gd name="connsiteY12" fmla="*/ 289545 h 638676"/>
                    <a:gd name="connsiteX13" fmla="*/ 19927 w 641182"/>
                    <a:gd name="connsiteY13" fmla="*/ 287554 h 638676"/>
                    <a:gd name="connsiteX14" fmla="*/ 20419 w 641182"/>
                    <a:gd name="connsiteY14" fmla="*/ 287135 h 638676"/>
                    <a:gd name="connsiteX15" fmla="*/ 22578 w 641182"/>
                    <a:gd name="connsiteY15" fmla="*/ 285211 h 638676"/>
                    <a:gd name="connsiteX16" fmla="*/ 25380 w 641182"/>
                    <a:gd name="connsiteY16" fmla="*/ 284282 h 638676"/>
                    <a:gd name="connsiteX17" fmla="*/ 28448 w 641182"/>
                    <a:gd name="connsiteY17" fmla="*/ 283760 h 638676"/>
                    <a:gd name="connsiteX18" fmla="*/ 30342 w 641182"/>
                    <a:gd name="connsiteY18" fmla="*/ 283890 h 638676"/>
                    <a:gd name="connsiteX19" fmla="*/ 32690 w 641182"/>
                    <a:gd name="connsiteY19" fmla="*/ 283160 h 638676"/>
                    <a:gd name="connsiteX20" fmla="*/ 35113 w 641182"/>
                    <a:gd name="connsiteY20" fmla="*/ 282297 h 638676"/>
                    <a:gd name="connsiteX21" fmla="*/ 35947 w 641182"/>
                    <a:gd name="connsiteY21" fmla="*/ 280837 h 638676"/>
                    <a:gd name="connsiteX22" fmla="*/ 37840 w 641182"/>
                    <a:gd name="connsiteY22" fmla="*/ 278648 h 638676"/>
                    <a:gd name="connsiteX23" fmla="*/ 40037 w 641182"/>
                    <a:gd name="connsiteY23" fmla="*/ 277121 h 638676"/>
                    <a:gd name="connsiteX24" fmla="*/ 41590 w 641182"/>
                    <a:gd name="connsiteY24" fmla="*/ 275396 h 638676"/>
                    <a:gd name="connsiteX25" fmla="*/ 43483 w 641182"/>
                    <a:gd name="connsiteY25" fmla="*/ 272941 h 638676"/>
                    <a:gd name="connsiteX26" fmla="*/ 44922 w 641182"/>
                    <a:gd name="connsiteY26" fmla="*/ 270950 h 638676"/>
                    <a:gd name="connsiteX27" fmla="*/ 45642 w 641182"/>
                    <a:gd name="connsiteY27" fmla="*/ 269955 h 638676"/>
                    <a:gd name="connsiteX28" fmla="*/ 47384 w 641182"/>
                    <a:gd name="connsiteY28" fmla="*/ 266637 h 638676"/>
                    <a:gd name="connsiteX29" fmla="*/ 47952 w 641182"/>
                    <a:gd name="connsiteY29" fmla="*/ 264845 h 638676"/>
                    <a:gd name="connsiteX30" fmla="*/ 47497 w 641182"/>
                    <a:gd name="connsiteY30" fmla="*/ 264049 h 638676"/>
                    <a:gd name="connsiteX31" fmla="*/ 46702 w 641182"/>
                    <a:gd name="connsiteY31" fmla="*/ 263788 h 638676"/>
                    <a:gd name="connsiteX32" fmla="*/ 45793 w 641182"/>
                    <a:gd name="connsiteY32" fmla="*/ 263397 h 638676"/>
                    <a:gd name="connsiteX33" fmla="*/ 44316 w 641182"/>
                    <a:gd name="connsiteY33" fmla="*/ 262402 h 638676"/>
                    <a:gd name="connsiteX34" fmla="*/ 43597 w 641182"/>
                    <a:gd name="connsiteY34" fmla="*/ 261473 h 638676"/>
                    <a:gd name="connsiteX35" fmla="*/ 43402 w 641182"/>
                    <a:gd name="connsiteY35" fmla="*/ 260544 h 638676"/>
                    <a:gd name="connsiteX36" fmla="*/ 43597 w 641182"/>
                    <a:gd name="connsiteY36" fmla="*/ 259482 h 638676"/>
                    <a:gd name="connsiteX37" fmla="*/ 44240 w 641182"/>
                    <a:gd name="connsiteY37" fmla="*/ 258553 h 638676"/>
                    <a:gd name="connsiteX38" fmla="*/ 45717 w 641182"/>
                    <a:gd name="connsiteY38" fmla="*/ 256960 h 638676"/>
                    <a:gd name="connsiteX39" fmla="*/ 46702 w 641182"/>
                    <a:gd name="connsiteY39" fmla="*/ 257025 h 638676"/>
                    <a:gd name="connsiteX40" fmla="*/ 48406 w 641182"/>
                    <a:gd name="connsiteY40" fmla="*/ 257888 h 638676"/>
                    <a:gd name="connsiteX41" fmla="*/ 50148 w 641182"/>
                    <a:gd name="connsiteY41" fmla="*/ 258018 h 638676"/>
                    <a:gd name="connsiteX42" fmla="*/ 50868 w 641182"/>
                    <a:gd name="connsiteY42" fmla="*/ 257431 h 638676"/>
                    <a:gd name="connsiteX43" fmla="*/ 50673 w 641182"/>
                    <a:gd name="connsiteY43" fmla="*/ 256237 h 638676"/>
                    <a:gd name="connsiteX44" fmla="*/ 49764 w 641182"/>
                    <a:gd name="connsiteY44" fmla="*/ 255374 h 638676"/>
                    <a:gd name="connsiteX45" fmla="*/ 49310 w 641182"/>
                    <a:gd name="connsiteY45" fmla="*/ 253118 h 638676"/>
                    <a:gd name="connsiteX46" fmla="*/ 50559 w 641182"/>
                    <a:gd name="connsiteY46" fmla="*/ 248738 h 638676"/>
                    <a:gd name="connsiteX47" fmla="*/ 54195 w 641182"/>
                    <a:gd name="connsiteY47" fmla="*/ 245089 h 638676"/>
                    <a:gd name="connsiteX48" fmla="*/ 58940 w 641182"/>
                    <a:gd name="connsiteY48" fmla="*/ 242832 h 638676"/>
                    <a:gd name="connsiteX49" fmla="*/ 60834 w 641182"/>
                    <a:gd name="connsiteY49" fmla="*/ 241903 h 638676"/>
                    <a:gd name="connsiteX50" fmla="*/ 61856 w 641182"/>
                    <a:gd name="connsiteY50" fmla="*/ 241107 h 638676"/>
                    <a:gd name="connsiteX51" fmla="*/ 62311 w 641182"/>
                    <a:gd name="connsiteY51" fmla="*/ 241362 h 638676"/>
                    <a:gd name="connsiteX52" fmla="*/ 62288 w 641182"/>
                    <a:gd name="connsiteY52" fmla="*/ 242424 h 638676"/>
                    <a:gd name="connsiteX53" fmla="*/ 61999 w 641182"/>
                    <a:gd name="connsiteY53" fmla="*/ 243485 h 638676"/>
                    <a:gd name="connsiteX54" fmla="*/ 61620 w 641182"/>
                    <a:gd name="connsiteY54" fmla="*/ 244547 h 638676"/>
                    <a:gd name="connsiteX55" fmla="*/ 61679 w 641182"/>
                    <a:gd name="connsiteY55" fmla="*/ 246206 h 638676"/>
                    <a:gd name="connsiteX56" fmla="*/ 63648 w 641182"/>
                    <a:gd name="connsiteY56" fmla="*/ 247998 h 638676"/>
                    <a:gd name="connsiteX57" fmla="*/ 65542 w 641182"/>
                    <a:gd name="connsiteY57" fmla="*/ 249657 h 638676"/>
                    <a:gd name="connsiteX58" fmla="*/ 66526 w 641182"/>
                    <a:gd name="connsiteY58" fmla="*/ 250984 h 638676"/>
                    <a:gd name="connsiteX59" fmla="*/ 68117 w 641182"/>
                    <a:gd name="connsiteY59" fmla="*/ 250976 h 638676"/>
                    <a:gd name="connsiteX60" fmla="*/ 69935 w 641182"/>
                    <a:gd name="connsiteY60" fmla="*/ 250246 h 638676"/>
                    <a:gd name="connsiteX61" fmla="*/ 71336 w 641182"/>
                    <a:gd name="connsiteY61" fmla="*/ 249450 h 638676"/>
                    <a:gd name="connsiteX62" fmla="*/ 73040 w 641182"/>
                    <a:gd name="connsiteY62" fmla="*/ 248720 h 638676"/>
                    <a:gd name="connsiteX63" fmla="*/ 74480 w 641182"/>
                    <a:gd name="connsiteY63" fmla="*/ 247526 h 638676"/>
                    <a:gd name="connsiteX64" fmla="*/ 76449 w 641182"/>
                    <a:gd name="connsiteY64" fmla="*/ 246729 h 638676"/>
                    <a:gd name="connsiteX65" fmla="*/ 78721 w 641182"/>
                    <a:gd name="connsiteY65" fmla="*/ 246287 h 638676"/>
                    <a:gd name="connsiteX66" fmla="*/ 79857 w 641182"/>
                    <a:gd name="connsiteY66" fmla="*/ 246734 h 638676"/>
                    <a:gd name="connsiteX67" fmla="*/ 81486 w 641182"/>
                    <a:gd name="connsiteY67" fmla="*/ 247929 h 638676"/>
                    <a:gd name="connsiteX68" fmla="*/ 82774 w 641182"/>
                    <a:gd name="connsiteY68" fmla="*/ 248792 h 638676"/>
                    <a:gd name="connsiteX69" fmla="*/ 84023 w 641182"/>
                    <a:gd name="connsiteY69" fmla="*/ 249117 h 638676"/>
                    <a:gd name="connsiteX70" fmla="*/ 85273 w 641182"/>
                    <a:gd name="connsiteY70" fmla="*/ 249173 h 638676"/>
                    <a:gd name="connsiteX71" fmla="*/ 87015 w 641182"/>
                    <a:gd name="connsiteY71" fmla="*/ 248443 h 638676"/>
                    <a:gd name="connsiteX72" fmla="*/ 89552 w 641182"/>
                    <a:gd name="connsiteY72" fmla="*/ 247315 h 638676"/>
                    <a:gd name="connsiteX73" fmla="*/ 90916 w 641182"/>
                    <a:gd name="connsiteY73" fmla="*/ 246795 h 638676"/>
                    <a:gd name="connsiteX74" fmla="*/ 92393 w 641182"/>
                    <a:gd name="connsiteY74" fmla="*/ 246664 h 638676"/>
                    <a:gd name="connsiteX75" fmla="*/ 95877 w 641182"/>
                    <a:gd name="connsiteY75" fmla="*/ 245802 h 638676"/>
                    <a:gd name="connsiteX76" fmla="*/ 98755 w 641182"/>
                    <a:gd name="connsiteY76" fmla="*/ 244872 h 638676"/>
                    <a:gd name="connsiteX77" fmla="*/ 100156 w 641182"/>
                    <a:gd name="connsiteY77" fmla="*/ 243744 h 638676"/>
                    <a:gd name="connsiteX78" fmla="*/ 101444 w 641182"/>
                    <a:gd name="connsiteY78" fmla="*/ 241687 h 638676"/>
                    <a:gd name="connsiteX79" fmla="*/ 102505 w 641182"/>
                    <a:gd name="connsiteY79" fmla="*/ 239431 h 638676"/>
                    <a:gd name="connsiteX80" fmla="*/ 103300 w 641182"/>
                    <a:gd name="connsiteY80" fmla="*/ 237042 h 638676"/>
                    <a:gd name="connsiteX81" fmla="*/ 104360 w 641182"/>
                    <a:gd name="connsiteY81" fmla="*/ 234322 h 638676"/>
                    <a:gd name="connsiteX82" fmla="*/ 105837 w 641182"/>
                    <a:gd name="connsiteY82" fmla="*/ 232463 h 638676"/>
                    <a:gd name="connsiteX83" fmla="*/ 107996 w 641182"/>
                    <a:gd name="connsiteY83" fmla="*/ 230075 h 638676"/>
                    <a:gd name="connsiteX84" fmla="*/ 108791 w 641182"/>
                    <a:gd name="connsiteY84" fmla="*/ 229345 h 638676"/>
                    <a:gd name="connsiteX85" fmla="*/ 110609 w 641182"/>
                    <a:gd name="connsiteY85" fmla="*/ 228804 h 638676"/>
                    <a:gd name="connsiteX86" fmla="*/ 111632 w 641182"/>
                    <a:gd name="connsiteY86" fmla="*/ 229130 h 638676"/>
                    <a:gd name="connsiteX87" fmla="*/ 111933 w 641182"/>
                    <a:gd name="connsiteY87" fmla="*/ 230324 h 638676"/>
                    <a:gd name="connsiteX88" fmla="*/ 111909 w 641182"/>
                    <a:gd name="connsiteY88" fmla="*/ 231519 h 638676"/>
                    <a:gd name="connsiteX89" fmla="*/ 111937 w 641182"/>
                    <a:gd name="connsiteY89" fmla="*/ 232580 h 638676"/>
                    <a:gd name="connsiteX90" fmla="*/ 112353 w 641182"/>
                    <a:gd name="connsiteY90" fmla="*/ 233907 h 638676"/>
                    <a:gd name="connsiteX91" fmla="*/ 114095 w 641182"/>
                    <a:gd name="connsiteY91" fmla="*/ 236230 h 638676"/>
                    <a:gd name="connsiteX92" fmla="*/ 115572 w 641182"/>
                    <a:gd name="connsiteY92" fmla="*/ 237955 h 638676"/>
                    <a:gd name="connsiteX93" fmla="*/ 117655 w 641182"/>
                    <a:gd name="connsiteY93" fmla="*/ 238410 h 638676"/>
                    <a:gd name="connsiteX94" fmla="*/ 121177 w 641182"/>
                    <a:gd name="connsiteY94" fmla="*/ 236221 h 638676"/>
                    <a:gd name="connsiteX95" fmla="*/ 123563 w 641182"/>
                    <a:gd name="connsiteY95" fmla="*/ 235815 h 638676"/>
                    <a:gd name="connsiteX96" fmla="*/ 125911 w 641182"/>
                    <a:gd name="connsiteY96" fmla="*/ 235285 h 638676"/>
                    <a:gd name="connsiteX97" fmla="*/ 129055 w 641182"/>
                    <a:gd name="connsiteY97" fmla="*/ 232962 h 638676"/>
                    <a:gd name="connsiteX98" fmla="*/ 132236 w 641182"/>
                    <a:gd name="connsiteY98" fmla="*/ 230972 h 638676"/>
                    <a:gd name="connsiteX99" fmla="*/ 134130 w 641182"/>
                    <a:gd name="connsiteY99" fmla="*/ 229379 h 638676"/>
                    <a:gd name="connsiteX100" fmla="*/ 135796 w 641182"/>
                    <a:gd name="connsiteY100" fmla="*/ 228649 h 638676"/>
                    <a:gd name="connsiteX101" fmla="*/ 137576 w 641182"/>
                    <a:gd name="connsiteY101" fmla="*/ 228275 h 638676"/>
                    <a:gd name="connsiteX102" fmla="*/ 139697 w 641182"/>
                    <a:gd name="connsiteY102" fmla="*/ 228220 h 638676"/>
                    <a:gd name="connsiteX103" fmla="*/ 141628 w 641182"/>
                    <a:gd name="connsiteY103" fmla="*/ 228731 h 638676"/>
                    <a:gd name="connsiteX104" fmla="*/ 143711 w 641182"/>
                    <a:gd name="connsiteY104" fmla="*/ 229242 h 638676"/>
                    <a:gd name="connsiteX105" fmla="*/ 144544 w 641182"/>
                    <a:gd name="connsiteY105" fmla="*/ 229708 h 638676"/>
                    <a:gd name="connsiteX106" fmla="*/ 145188 w 641182"/>
                    <a:gd name="connsiteY106" fmla="*/ 230570 h 638676"/>
                    <a:gd name="connsiteX107" fmla="*/ 145756 w 641182"/>
                    <a:gd name="connsiteY107" fmla="*/ 231765 h 638676"/>
                    <a:gd name="connsiteX108" fmla="*/ 146173 w 641182"/>
                    <a:gd name="connsiteY108" fmla="*/ 233025 h 638676"/>
                    <a:gd name="connsiteX109" fmla="*/ 147574 w 641182"/>
                    <a:gd name="connsiteY109" fmla="*/ 233678 h 638676"/>
                    <a:gd name="connsiteX110" fmla="*/ 150073 w 641182"/>
                    <a:gd name="connsiteY110" fmla="*/ 233585 h 638676"/>
                    <a:gd name="connsiteX111" fmla="*/ 150405 w 641182"/>
                    <a:gd name="connsiteY111" fmla="*/ 233573 h 638676"/>
                    <a:gd name="connsiteX112" fmla="*/ 152753 w 641182"/>
                    <a:gd name="connsiteY112" fmla="*/ 232777 h 638676"/>
                    <a:gd name="connsiteX113" fmla="*/ 154533 w 641182"/>
                    <a:gd name="connsiteY113" fmla="*/ 230189 h 638676"/>
                    <a:gd name="connsiteX114" fmla="*/ 155215 w 641182"/>
                    <a:gd name="connsiteY114" fmla="*/ 228795 h 638676"/>
                    <a:gd name="connsiteX115" fmla="*/ 156048 w 641182"/>
                    <a:gd name="connsiteY115" fmla="*/ 227800 h 638676"/>
                    <a:gd name="connsiteX116" fmla="*/ 156192 w 641182"/>
                    <a:gd name="connsiteY116" fmla="*/ 226805 h 638676"/>
                    <a:gd name="connsiteX117" fmla="*/ 155738 w 641182"/>
                    <a:gd name="connsiteY117" fmla="*/ 224084 h 638676"/>
                    <a:gd name="connsiteX118" fmla="*/ 156306 w 641182"/>
                    <a:gd name="connsiteY118" fmla="*/ 219439 h 638676"/>
                    <a:gd name="connsiteX119" fmla="*/ 156874 w 641182"/>
                    <a:gd name="connsiteY119" fmla="*/ 217315 h 638676"/>
                    <a:gd name="connsiteX120" fmla="*/ 157783 w 641182"/>
                    <a:gd name="connsiteY120" fmla="*/ 215723 h 638676"/>
                    <a:gd name="connsiteX121" fmla="*/ 165130 w 641182"/>
                    <a:gd name="connsiteY121" fmla="*/ 209750 h 638676"/>
                    <a:gd name="connsiteX122" fmla="*/ 173583 w 641182"/>
                    <a:gd name="connsiteY122" fmla="*/ 203646 h 638676"/>
                    <a:gd name="connsiteX123" fmla="*/ 173518 w 641182"/>
                    <a:gd name="connsiteY123" fmla="*/ 197341 h 638676"/>
                    <a:gd name="connsiteX124" fmla="*/ 172154 w 641182"/>
                    <a:gd name="connsiteY124" fmla="*/ 193758 h 638676"/>
                    <a:gd name="connsiteX125" fmla="*/ 173442 w 641182"/>
                    <a:gd name="connsiteY125" fmla="*/ 192895 h 638676"/>
                    <a:gd name="connsiteX126" fmla="*/ 175071 w 641182"/>
                    <a:gd name="connsiteY126" fmla="*/ 193351 h 638676"/>
                    <a:gd name="connsiteX127" fmla="*/ 177229 w 641182"/>
                    <a:gd name="connsiteY127" fmla="*/ 196138 h 638676"/>
                    <a:gd name="connsiteX128" fmla="*/ 180107 w 641182"/>
                    <a:gd name="connsiteY128" fmla="*/ 197531 h 638676"/>
                    <a:gd name="connsiteX129" fmla="*/ 181925 w 641182"/>
                    <a:gd name="connsiteY129" fmla="*/ 199522 h 638676"/>
                    <a:gd name="connsiteX130" fmla="*/ 182569 w 641182"/>
                    <a:gd name="connsiteY130" fmla="*/ 201645 h 638676"/>
                    <a:gd name="connsiteX131" fmla="*/ 182439 w 641182"/>
                    <a:gd name="connsiteY131" fmla="*/ 202442 h 638676"/>
                    <a:gd name="connsiteX132" fmla="*/ 183916 w 641182"/>
                    <a:gd name="connsiteY132" fmla="*/ 202182 h 638676"/>
                    <a:gd name="connsiteX133" fmla="*/ 185469 w 641182"/>
                    <a:gd name="connsiteY133" fmla="*/ 201053 h 638676"/>
                    <a:gd name="connsiteX134" fmla="*/ 187665 w 641182"/>
                    <a:gd name="connsiteY134" fmla="*/ 198399 h 638676"/>
                    <a:gd name="connsiteX135" fmla="*/ 189938 w 641182"/>
                    <a:gd name="connsiteY135" fmla="*/ 197537 h 638676"/>
                    <a:gd name="connsiteX136" fmla="*/ 194422 w 641182"/>
                    <a:gd name="connsiteY136" fmla="*/ 198399 h 638676"/>
                    <a:gd name="connsiteX137" fmla="*/ 195899 w 641182"/>
                    <a:gd name="connsiteY137" fmla="*/ 197337 h 638676"/>
                    <a:gd name="connsiteX138" fmla="*/ 196224 w 641182"/>
                    <a:gd name="connsiteY138" fmla="*/ 194882 h 638676"/>
                    <a:gd name="connsiteX139" fmla="*/ 194974 w 641182"/>
                    <a:gd name="connsiteY139" fmla="*/ 191763 h 638676"/>
                    <a:gd name="connsiteX140" fmla="*/ 188540 w 641182"/>
                    <a:gd name="connsiteY140" fmla="*/ 186919 h 638676"/>
                    <a:gd name="connsiteX141" fmla="*/ 194846 w 641182"/>
                    <a:gd name="connsiteY141" fmla="*/ 174251 h 638676"/>
                    <a:gd name="connsiteX142" fmla="*/ 196550 w 641182"/>
                    <a:gd name="connsiteY142" fmla="*/ 171597 h 638676"/>
                    <a:gd name="connsiteX143" fmla="*/ 200905 w 641182"/>
                    <a:gd name="connsiteY143" fmla="*/ 170535 h 638676"/>
                    <a:gd name="connsiteX144" fmla="*/ 202458 w 641182"/>
                    <a:gd name="connsiteY144" fmla="*/ 169540 h 638676"/>
                    <a:gd name="connsiteX145" fmla="*/ 205260 w 641182"/>
                    <a:gd name="connsiteY145" fmla="*/ 170125 h 638676"/>
                    <a:gd name="connsiteX146" fmla="*/ 206510 w 641182"/>
                    <a:gd name="connsiteY146" fmla="*/ 171518 h 638676"/>
                    <a:gd name="connsiteX147" fmla="*/ 207760 w 641182"/>
                    <a:gd name="connsiteY147" fmla="*/ 172845 h 638676"/>
                    <a:gd name="connsiteX148" fmla="*/ 209653 w 641182"/>
                    <a:gd name="connsiteY148" fmla="*/ 171850 h 638676"/>
                    <a:gd name="connsiteX149" fmla="*/ 211926 w 641182"/>
                    <a:gd name="connsiteY149" fmla="*/ 170722 h 638676"/>
                    <a:gd name="connsiteX150" fmla="*/ 212569 w 641182"/>
                    <a:gd name="connsiteY150" fmla="*/ 170916 h 638676"/>
                    <a:gd name="connsiteX151" fmla="*/ 212569 w 641182"/>
                    <a:gd name="connsiteY151" fmla="*/ 171779 h 638676"/>
                    <a:gd name="connsiteX152" fmla="*/ 211282 w 641182"/>
                    <a:gd name="connsiteY152" fmla="*/ 172575 h 638676"/>
                    <a:gd name="connsiteX153" fmla="*/ 210373 w 641182"/>
                    <a:gd name="connsiteY153" fmla="*/ 173969 h 638676"/>
                    <a:gd name="connsiteX154" fmla="*/ 210438 w 641182"/>
                    <a:gd name="connsiteY154" fmla="*/ 175959 h 638676"/>
                    <a:gd name="connsiteX155" fmla="*/ 210438 w 641182"/>
                    <a:gd name="connsiteY155" fmla="*/ 177552 h 638676"/>
                    <a:gd name="connsiteX156" fmla="*/ 209264 w 641182"/>
                    <a:gd name="connsiteY156" fmla="*/ 178006 h 638676"/>
                    <a:gd name="connsiteX157" fmla="*/ 209134 w 641182"/>
                    <a:gd name="connsiteY157" fmla="*/ 179466 h 638676"/>
                    <a:gd name="connsiteX158" fmla="*/ 210308 w 641182"/>
                    <a:gd name="connsiteY158" fmla="*/ 180196 h 638676"/>
                    <a:gd name="connsiteX159" fmla="*/ 212240 w 641182"/>
                    <a:gd name="connsiteY159" fmla="*/ 180521 h 638676"/>
                    <a:gd name="connsiteX160" fmla="*/ 214323 w 641182"/>
                    <a:gd name="connsiteY160" fmla="*/ 171815 h 638676"/>
                    <a:gd name="connsiteX161" fmla="*/ 216784 w 641182"/>
                    <a:gd name="connsiteY161" fmla="*/ 169293 h 638676"/>
                    <a:gd name="connsiteX162" fmla="*/ 216979 w 641182"/>
                    <a:gd name="connsiteY162" fmla="*/ 167369 h 638676"/>
                    <a:gd name="connsiteX163" fmla="*/ 218343 w 641182"/>
                    <a:gd name="connsiteY163" fmla="*/ 164980 h 638676"/>
                    <a:gd name="connsiteX164" fmla="*/ 220426 w 641182"/>
                    <a:gd name="connsiteY164" fmla="*/ 164915 h 638676"/>
                    <a:gd name="connsiteX165" fmla="*/ 224588 w 641182"/>
                    <a:gd name="connsiteY165" fmla="*/ 162526 h 638676"/>
                    <a:gd name="connsiteX166" fmla="*/ 225875 w 641182"/>
                    <a:gd name="connsiteY166" fmla="*/ 160999 h 638676"/>
                    <a:gd name="connsiteX167" fmla="*/ 226898 w 641182"/>
                    <a:gd name="connsiteY167" fmla="*/ 161995 h 638676"/>
                    <a:gd name="connsiteX168" fmla="*/ 226519 w 641182"/>
                    <a:gd name="connsiteY168" fmla="*/ 163057 h 638676"/>
                    <a:gd name="connsiteX169" fmla="*/ 225231 w 641182"/>
                    <a:gd name="connsiteY169" fmla="*/ 164251 h 638676"/>
                    <a:gd name="connsiteX170" fmla="*/ 225296 w 641182"/>
                    <a:gd name="connsiteY170" fmla="*/ 165711 h 638676"/>
                    <a:gd name="connsiteX171" fmla="*/ 226584 w 641182"/>
                    <a:gd name="connsiteY171" fmla="*/ 167569 h 638676"/>
                    <a:gd name="connsiteX172" fmla="*/ 228212 w 641182"/>
                    <a:gd name="connsiteY172" fmla="*/ 168498 h 638676"/>
                    <a:gd name="connsiteX173" fmla="*/ 230295 w 641182"/>
                    <a:gd name="connsiteY173" fmla="*/ 167848 h 638676"/>
                    <a:gd name="connsiteX174" fmla="*/ 232378 w 641182"/>
                    <a:gd name="connsiteY174" fmla="*/ 165791 h 638676"/>
                    <a:gd name="connsiteX175" fmla="*/ 233666 w 641182"/>
                    <a:gd name="connsiteY175" fmla="*/ 163535 h 638676"/>
                    <a:gd name="connsiteX176" fmla="*/ 234234 w 641182"/>
                    <a:gd name="connsiteY176" fmla="*/ 161212 h 638676"/>
                    <a:gd name="connsiteX177" fmla="*/ 235029 w 641182"/>
                    <a:gd name="connsiteY177" fmla="*/ 159354 h 638676"/>
                    <a:gd name="connsiteX178" fmla="*/ 235289 w 641182"/>
                    <a:gd name="connsiteY178" fmla="*/ 158425 h 638676"/>
                    <a:gd name="connsiteX179" fmla="*/ 236463 w 641182"/>
                    <a:gd name="connsiteY179" fmla="*/ 159155 h 638676"/>
                    <a:gd name="connsiteX180" fmla="*/ 236842 w 641182"/>
                    <a:gd name="connsiteY180" fmla="*/ 161212 h 638676"/>
                    <a:gd name="connsiteX181" fmla="*/ 238281 w 641182"/>
                    <a:gd name="connsiteY181" fmla="*/ 162208 h 638676"/>
                    <a:gd name="connsiteX182" fmla="*/ 243352 w 641182"/>
                    <a:gd name="connsiteY182" fmla="*/ 160748 h 638676"/>
                    <a:gd name="connsiteX183" fmla="*/ 243882 w 641182"/>
                    <a:gd name="connsiteY183" fmla="*/ 159288 h 638676"/>
                    <a:gd name="connsiteX184" fmla="*/ 242519 w 641182"/>
                    <a:gd name="connsiteY184" fmla="*/ 155904 h 638676"/>
                    <a:gd name="connsiteX185" fmla="*/ 243352 w 641182"/>
                    <a:gd name="connsiteY185" fmla="*/ 154245 h 638676"/>
                    <a:gd name="connsiteX186" fmla="*/ 242708 w 641182"/>
                    <a:gd name="connsiteY186" fmla="*/ 151325 h 638676"/>
                    <a:gd name="connsiteX187" fmla="*/ 242838 w 641182"/>
                    <a:gd name="connsiteY187" fmla="*/ 149268 h 638676"/>
                    <a:gd name="connsiteX188" fmla="*/ 243033 w 641182"/>
                    <a:gd name="connsiteY188" fmla="*/ 145220 h 638676"/>
                    <a:gd name="connsiteX189" fmla="*/ 248169 w 641182"/>
                    <a:gd name="connsiteY189" fmla="*/ 144766 h 638676"/>
                    <a:gd name="connsiteX190" fmla="*/ 251160 w 641182"/>
                    <a:gd name="connsiteY190" fmla="*/ 145695 h 638676"/>
                    <a:gd name="connsiteX191" fmla="*/ 253698 w 641182"/>
                    <a:gd name="connsiteY191" fmla="*/ 145176 h 638676"/>
                    <a:gd name="connsiteX192" fmla="*/ 256576 w 641182"/>
                    <a:gd name="connsiteY192" fmla="*/ 145972 h 638676"/>
                    <a:gd name="connsiteX193" fmla="*/ 258318 w 641182"/>
                    <a:gd name="connsiteY193" fmla="*/ 146556 h 638676"/>
                    <a:gd name="connsiteX194" fmla="*/ 261045 w 641182"/>
                    <a:gd name="connsiteY194" fmla="*/ 145096 h 638676"/>
                    <a:gd name="connsiteX195" fmla="*/ 275751 w 641182"/>
                    <a:gd name="connsiteY195" fmla="*/ 149343 h 638676"/>
                    <a:gd name="connsiteX196" fmla="*/ 283257 w 641182"/>
                    <a:gd name="connsiteY196" fmla="*/ 144963 h 638676"/>
                    <a:gd name="connsiteX197" fmla="*/ 283863 w 641182"/>
                    <a:gd name="connsiteY197" fmla="*/ 142044 h 638676"/>
                    <a:gd name="connsiteX198" fmla="*/ 283733 w 641182"/>
                    <a:gd name="connsiteY198" fmla="*/ 139655 h 638676"/>
                    <a:gd name="connsiteX199" fmla="*/ 282104 w 641182"/>
                    <a:gd name="connsiteY199" fmla="*/ 139136 h 638676"/>
                    <a:gd name="connsiteX200" fmla="*/ 280362 w 641182"/>
                    <a:gd name="connsiteY200" fmla="*/ 140994 h 638676"/>
                    <a:gd name="connsiteX201" fmla="*/ 279718 w 641182"/>
                    <a:gd name="connsiteY201" fmla="*/ 139600 h 638676"/>
                    <a:gd name="connsiteX202" fmla="*/ 280817 w 641182"/>
                    <a:gd name="connsiteY202" fmla="*/ 137012 h 638676"/>
                    <a:gd name="connsiteX203" fmla="*/ 283013 w 641182"/>
                    <a:gd name="connsiteY203" fmla="*/ 136623 h 638676"/>
                    <a:gd name="connsiteX204" fmla="*/ 283809 w 641182"/>
                    <a:gd name="connsiteY204" fmla="*/ 135561 h 638676"/>
                    <a:gd name="connsiteX205" fmla="*/ 281726 w 641182"/>
                    <a:gd name="connsiteY205" fmla="*/ 134101 h 638676"/>
                    <a:gd name="connsiteX206" fmla="*/ 278620 w 641182"/>
                    <a:gd name="connsiteY206" fmla="*/ 136689 h 638676"/>
                    <a:gd name="connsiteX207" fmla="*/ 277825 w 641182"/>
                    <a:gd name="connsiteY207" fmla="*/ 136170 h 638676"/>
                    <a:gd name="connsiteX208" fmla="*/ 277499 w 641182"/>
                    <a:gd name="connsiteY208" fmla="*/ 133450 h 638676"/>
                    <a:gd name="connsiteX209" fmla="*/ 275076 w 641182"/>
                    <a:gd name="connsiteY209" fmla="*/ 131592 h 638676"/>
                    <a:gd name="connsiteX210" fmla="*/ 275271 w 641182"/>
                    <a:gd name="connsiteY210" fmla="*/ 130596 h 638676"/>
                    <a:gd name="connsiteX211" fmla="*/ 276748 w 641182"/>
                    <a:gd name="connsiteY211" fmla="*/ 129335 h 638676"/>
                    <a:gd name="connsiteX212" fmla="*/ 276028 w 641182"/>
                    <a:gd name="connsiteY212" fmla="*/ 127876 h 638676"/>
                    <a:gd name="connsiteX213" fmla="*/ 273112 w 641182"/>
                    <a:gd name="connsiteY213" fmla="*/ 128005 h 638676"/>
                    <a:gd name="connsiteX214" fmla="*/ 271294 w 641182"/>
                    <a:gd name="connsiteY214" fmla="*/ 126413 h 638676"/>
                    <a:gd name="connsiteX215" fmla="*/ 271673 w 641182"/>
                    <a:gd name="connsiteY215" fmla="*/ 123493 h 638676"/>
                    <a:gd name="connsiteX216" fmla="*/ 276763 w 641182"/>
                    <a:gd name="connsiteY216" fmla="*/ 116140 h 638676"/>
                    <a:gd name="connsiteX217" fmla="*/ 276674 w 641182"/>
                    <a:gd name="connsiteY217" fmla="*/ 108443 h 638676"/>
                    <a:gd name="connsiteX218" fmla="*/ 278454 w 641182"/>
                    <a:gd name="connsiteY218" fmla="*/ 105390 h 638676"/>
                    <a:gd name="connsiteX219" fmla="*/ 284366 w 641182"/>
                    <a:gd name="connsiteY219" fmla="*/ 102935 h 638676"/>
                    <a:gd name="connsiteX220" fmla="*/ 286600 w 641182"/>
                    <a:gd name="connsiteY220" fmla="*/ 97759 h 638676"/>
                    <a:gd name="connsiteX221" fmla="*/ 282256 w 641182"/>
                    <a:gd name="connsiteY221" fmla="*/ 82251 h 638676"/>
                    <a:gd name="connsiteX222" fmla="*/ 290743 w 641182"/>
                    <a:gd name="connsiteY222" fmla="*/ 74991 h 638676"/>
                    <a:gd name="connsiteX223" fmla="*/ 282120 w 641182"/>
                    <a:gd name="connsiteY223" fmla="*/ 64394 h 638676"/>
                    <a:gd name="connsiteX224" fmla="*/ 279128 w 641182"/>
                    <a:gd name="connsiteY224" fmla="*/ 65124 h 638676"/>
                    <a:gd name="connsiteX225" fmla="*/ 278408 w 641182"/>
                    <a:gd name="connsiteY225" fmla="*/ 40134 h 638676"/>
                    <a:gd name="connsiteX226" fmla="*/ 278825 w 641182"/>
                    <a:gd name="connsiteY226" fmla="*/ 35090 h 638676"/>
                    <a:gd name="connsiteX227" fmla="*/ 285384 w 641182"/>
                    <a:gd name="connsiteY227" fmla="*/ 33564 h 638676"/>
                    <a:gd name="connsiteX228" fmla="*/ 294538 w 641182"/>
                    <a:gd name="connsiteY228" fmla="*/ 35820 h 638676"/>
                    <a:gd name="connsiteX229" fmla="*/ 300919 w 641182"/>
                    <a:gd name="connsiteY229" fmla="*/ 36882 h 638676"/>
                    <a:gd name="connsiteX230" fmla="*/ 300314 w 641182"/>
                    <a:gd name="connsiteY230" fmla="*/ 32303 h 638676"/>
                    <a:gd name="connsiteX231" fmla="*/ 302889 w 641182"/>
                    <a:gd name="connsiteY231" fmla="*/ 28985 h 638676"/>
                    <a:gd name="connsiteX232" fmla="*/ 307032 w 641182"/>
                    <a:gd name="connsiteY232" fmla="*/ 29782 h 638676"/>
                    <a:gd name="connsiteX233" fmla="*/ 321400 w 641182"/>
                    <a:gd name="connsiteY233" fmla="*/ 41096 h 638676"/>
                    <a:gd name="connsiteX234" fmla="*/ 332254 w 641182"/>
                    <a:gd name="connsiteY234" fmla="*/ 48110 h 638676"/>
                    <a:gd name="connsiteX235" fmla="*/ 341938 w 641182"/>
                    <a:gd name="connsiteY235" fmla="*/ 36344 h 638676"/>
                    <a:gd name="connsiteX236" fmla="*/ 348691 w 641182"/>
                    <a:gd name="connsiteY236" fmla="*/ 28839 h 638676"/>
                    <a:gd name="connsiteX237" fmla="*/ 354667 w 641182"/>
                    <a:gd name="connsiteY237" fmla="*/ 32954 h 638676"/>
                    <a:gd name="connsiteX238" fmla="*/ 360832 w 641182"/>
                    <a:gd name="connsiteY238" fmla="*/ 33883 h 638676"/>
                    <a:gd name="connsiteX239" fmla="*/ 370081 w 641182"/>
                    <a:gd name="connsiteY239" fmla="*/ 29304 h 638676"/>
                    <a:gd name="connsiteX240" fmla="*/ 374326 w 641182"/>
                    <a:gd name="connsiteY240" fmla="*/ 26849 h 638676"/>
                    <a:gd name="connsiteX241" fmla="*/ 391077 w 641182"/>
                    <a:gd name="connsiteY241" fmla="*/ 27406 h 638676"/>
                    <a:gd name="connsiteX242" fmla="*/ 397874 w 641182"/>
                    <a:gd name="connsiteY242" fmla="*/ 22296 h 638676"/>
                    <a:gd name="connsiteX243" fmla="*/ 415178 w 641182"/>
                    <a:gd name="connsiteY243" fmla="*/ 6808 h 638676"/>
                    <a:gd name="connsiteX244" fmla="*/ 422180 w 641182"/>
                    <a:gd name="connsiteY244" fmla="*/ 0 h 638676"/>
                    <a:gd name="connsiteX245" fmla="*/ 428062 w 641182"/>
                    <a:gd name="connsiteY245" fmla="*/ 5242 h 638676"/>
                    <a:gd name="connsiteX246" fmla="*/ 434811 w 641182"/>
                    <a:gd name="connsiteY246" fmla="*/ 7698 h 638676"/>
                    <a:gd name="connsiteX247" fmla="*/ 432198 w 641182"/>
                    <a:gd name="connsiteY247" fmla="*/ 17578 h 638676"/>
                    <a:gd name="connsiteX248" fmla="*/ 438200 w 641182"/>
                    <a:gd name="connsiteY248" fmla="*/ 19370 h 638676"/>
                    <a:gd name="connsiteX249" fmla="*/ 443029 w 641182"/>
                    <a:gd name="connsiteY249" fmla="*/ 18574 h 638676"/>
                    <a:gd name="connsiteX250" fmla="*/ 450557 w 641182"/>
                    <a:gd name="connsiteY250" fmla="*/ 14791 h 638676"/>
                    <a:gd name="connsiteX251" fmla="*/ 458640 w 641182"/>
                    <a:gd name="connsiteY251" fmla="*/ 12203 h 638676"/>
                    <a:gd name="connsiteX252" fmla="*/ 476719 w 641182"/>
                    <a:gd name="connsiteY252" fmla="*/ 15256 h 638676"/>
                    <a:gd name="connsiteX253" fmla="*/ 482540 w 641182"/>
                    <a:gd name="connsiteY253" fmla="*/ 19503 h 638676"/>
                    <a:gd name="connsiteX254" fmla="*/ 496250 w 641182"/>
                    <a:gd name="connsiteY254" fmla="*/ 32436 h 638676"/>
                    <a:gd name="connsiteX255" fmla="*/ 503302 w 641182"/>
                    <a:gd name="connsiteY255" fmla="*/ 37147 h 638676"/>
                    <a:gd name="connsiteX256" fmla="*/ 486657 w 641182"/>
                    <a:gd name="connsiteY256" fmla="*/ 48614 h 638676"/>
                    <a:gd name="connsiteX257" fmla="*/ 474591 w 641182"/>
                    <a:gd name="connsiteY257" fmla="*/ 56776 h 638676"/>
                    <a:gd name="connsiteX258" fmla="*/ 464688 w 641182"/>
                    <a:gd name="connsiteY258" fmla="*/ 63565 h 638676"/>
                    <a:gd name="connsiteX259" fmla="*/ 468210 w 641182"/>
                    <a:gd name="connsiteY259" fmla="*/ 68608 h 638676"/>
                    <a:gd name="connsiteX260" fmla="*/ 476174 w 641182"/>
                    <a:gd name="connsiteY260" fmla="*/ 79039 h 638676"/>
                    <a:gd name="connsiteX261" fmla="*/ 480105 w 641182"/>
                    <a:gd name="connsiteY261" fmla="*/ 80433 h 638676"/>
                    <a:gd name="connsiteX262" fmla="*/ 491077 w 641182"/>
                    <a:gd name="connsiteY262" fmla="*/ 84481 h 638676"/>
                    <a:gd name="connsiteX263" fmla="*/ 498390 w 641182"/>
                    <a:gd name="connsiteY263" fmla="*/ 83552 h 638676"/>
                    <a:gd name="connsiteX264" fmla="*/ 505839 w 641182"/>
                    <a:gd name="connsiteY264" fmla="*/ 82623 h 638676"/>
                    <a:gd name="connsiteX265" fmla="*/ 515102 w 641182"/>
                    <a:gd name="connsiteY265" fmla="*/ 80698 h 638676"/>
                    <a:gd name="connsiteX266" fmla="*/ 525116 w 641182"/>
                    <a:gd name="connsiteY266" fmla="*/ 85476 h 638676"/>
                    <a:gd name="connsiteX267" fmla="*/ 533046 w 641182"/>
                    <a:gd name="connsiteY267" fmla="*/ 88927 h 638676"/>
                    <a:gd name="connsiteX268" fmla="*/ 539299 w 641182"/>
                    <a:gd name="connsiteY268" fmla="*/ 91714 h 638676"/>
                    <a:gd name="connsiteX269" fmla="*/ 543945 w 641182"/>
                    <a:gd name="connsiteY269" fmla="*/ 89259 h 638676"/>
                    <a:gd name="connsiteX270" fmla="*/ 553686 w 641182"/>
                    <a:gd name="connsiteY270" fmla="*/ 83419 h 638676"/>
                    <a:gd name="connsiteX271" fmla="*/ 560670 w 641182"/>
                    <a:gd name="connsiteY271" fmla="*/ 91097 h 638676"/>
                    <a:gd name="connsiteX272" fmla="*/ 563358 w 641182"/>
                    <a:gd name="connsiteY272" fmla="*/ 94415 h 638676"/>
                    <a:gd name="connsiteX273" fmla="*/ 566085 w 641182"/>
                    <a:gd name="connsiteY273" fmla="*/ 98595 h 638676"/>
                    <a:gd name="connsiteX274" fmla="*/ 566918 w 641182"/>
                    <a:gd name="connsiteY274" fmla="*/ 101449 h 638676"/>
                    <a:gd name="connsiteX275" fmla="*/ 569759 w 641182"/>
                    <a:gd name="connsiteY275" fmla="*/ 103439 h 638676"/>
                    <a:gd name="connsiteX276" fmla="*/ 570403 w 641182"/>
                    <a:gd name="connsiteY276" fmla="*/ 105695 h 638676"/>
                    <a:gd name="connsiteX277" fmla="*/ 571349 w 641182"/>
                    <a:gd name="connsiteY277" fmla="*/ 106492 h 638676"/>
                    <a:gd name="connsiteX278" fmla="*/ 571521 w 641182"/>
                    <a:gd name="connsiteY278" fmla="*/ 107620 h 638676"/>
                    <a:gd name="connsiteX279" fmla="*/ 572316 w 641182"/>
                    <a:gd name="connsiteY279" fmla="*/ 108549 h 638676"/>
                    <a:gd name="connsiteX280" fmla="*/ 572215 w 641182"/>
                    <a:gd name="connsiteY280" fmla="*/ 110009 h 638676"/>
                    <a:gd name="connsiteX281" fmla="*/ 572558 w 641182"/>
                    <a:gd name="connsiteY281" fmla="*/ 111469 h 638676"/>
                    <a:gd name="connsiteX282" fmla="*/ 573921 w 641182"/>
                    <a:gd name="connsiteY282" fmla="*/ 114388 h 638676"/>
                    <a:gd name="connsiteX283" fmla="*/ 575133 w 641182"/>
                    <a:gd name="connsiteY283" fmla="*/ 115450 h 638676"/>
                    <a:gd name="connsiteX284" fmla="*/ 576194 w 641182"/>
                    <a:gd name="connsiteY284" fmla="*/ 116844 h 638676"/>
                    <a:gd name="connsiteX285" fmla="*/ 576233 w 641182"/>
                    <a:gd name="connsiteY285" fmla="*/ 118038 h 638676"/>
                    <a:gd name="connsiteX286" fmla="*/ 575665 w 641182"/>
                    <a:gd name="connsiteY286" fmla="*/ 118967 h 638676"/>
                    <a:gd name="connsiteX287" fmla="*/ 573203 w 641182"/>
                    <a:gd name="connsiteY287" fmla="*/ 124010 h 638676"/>
                    <a:gd name="connsiteX288" fmla="*/ 573340 w 641182"/>
                    <a:gd name="connsiteY288" fmla="*/ 125072 h 638676"/>
                    <a:gd name="connsiteX289" fmla="*/ 574968 w 641182"/>
                    <a:gd name="connsiteY289" fmla="*/ 125730 h 638676"/>
                    <a:gd name="connsiteX290" fmla="*/ 575839 w 641182"/>
                    <a:gd name="connsiteY290" fmla="*/ 126991 h 638676"/>
                    <a:gd name="connsiteX291" fmla="*/ 575271 w 641182"/>
                    <a:gd name="connsiteY291" fmla="*/ 128385 h 638676"/>
                    <a:gd name="connsiteX292" fmla="*/ 575372 w 641182"/>
                    <a:gd name="connsiteY292" fmla="*/ 129911 h 638676"/>
                    <a:gd name="connsiteX293" fmla="*/ 574956 w 641182"/>
                    <a:gd name="connsiteY293" fmla="*/ 130641 h 638676"/>
                    <a:gd name="connsiteX294" fmla="*/ 575127 w 641182"/>
                    <a:gd name="connsiteY294" fmla="*/ 131636 h 638676"/>
                    <a:gd name="connsiteX295" fmla="*/ 574483 w 641182"/>
                    <a:gd name="connsiteY295" fmla="*/ 132831 h 638676"/>
                    <a:gd name="connsiteX296" fmla="*/ 574483 w 641182"/>
                    <a:gd name="connsiteY296" fmla="*/ 134025 h 638676"/>
                    <a:gd name="connsiteX297" fmla="*/ 573537 w 641182"/>
                    <a:gd name="connsiteY297" fmla="*/ 136082 h 638676"/>
                    <a:gd name="connsiteX298" fmla="*/ 574294 w 641182"/>
                    <a:gd name="connsiteY298" fmla="*/ 139267 h 638676"/>
                    <a:gd name="connsiteX299" fmla="*/ 573920 w 641182"/>
                    <a:gd name="connsiteY299" fmla="*/ 140130 h 638676"/>
                    <a:gd name="connsiteX300" fmla="*/ 573818 w 641182"/>
                    <a:gd name="connsiteY300" fmla="*/ 140926 h 638676"/>
                    <a:gd name="connsiteX301" fmla="*/ 575105 w 641182"/>
                    <a:gd name="connsiteY301" fmla="*/ 141105 h 638676"/>
                    <a:gd name="connsiteX302" fmla="*/ 574731 w 641182"/>
                    <a:gd name="connsiteY302" fmla="*/ 141968 h 638676"/>
                    <a:gd name="connsiteX303" fmla="*/ 574559 w 641182"/>
                    <a:gd name="connsiteY303" fmla="*/ 143428 h 638676"/>
                    <a:gd name="connsiteX304" fmla="*/ 574934 w 641182"/>
                    <a:gd name="connsiteY304" fmla="*/ 146149 h 638676"/>
                    <a:gd name="connsiteX305" fmla="*/ 576335 w 641182"/>
                    <a:gd name="connsiteY305" fmla="*/ 147542 h 638676"/>
                    <a:gd name="connsiteX306" fmla="*/ 576062 w 641182"/>
                    <a:gd name="connsiteY306" fmla="*/ 148021 h 638676"/>
                    <a:gd name="connsiteX307" fmla="*/ 575229 w 641182"/>
                    <a:gd name="connsiteY307" fmla="*/ 147841 h 638676"/>
                    <a:gd name="connsiteX308" fmla="*/ 575435 w 641182"/>
                    <a:gd name="connsiteY308" fmla="*/ 148770 h 638676"/>
                    <a:gd name="connsiteX309" fmla="*/ 573049 w 641182"/>
                    <a:gd name="connsiteY309" fmla="*/ 150297 h 638676"/>
                    <a:gd name="connsiteX310" fmla="*/ 572330 w 641182"/>
                    <a:gd name="connsiteY310" fmla="*/ 150237 h 638676"/>
                    <a:gd name="connsiteX311" fmla="*/ 571838 w 641182"/>
                    <a:gd name="connsiteY311" fmla="*/ 151299 h 638676"/>
                    <a:gd name="connsiteX312" fmla="*/ 569414 w 641182"/>
                    <a:gd name="connsiteY312" fmla="*/ 152825 h 638676"/>
                    <a:gd name="connsiteX313" fmla="*/ 568657 w 641182"/>
                    <a:gd name="connsiteY313" fmla="*/ 152645 h 638676"/>
                    <a:gd name="connsiteX314" fmla="*/ 567824 w 641182"/>
                    <a:gd name="connsiteY314" fmla="*/ 153707 h 638676"/>
                    <a:gd name="connsiteX315" fmla="*/ 566687 w 641182"/>
                    <a:gd name="connsiteY315" fmla="*/ 153587 h 638676"/>
                    <a:gd name="connsiteX316" fmla="*/ 565892 w 641182"/>
                    <a:gd name="connsiteY316" fmla="*/ 154006 h 638676"/>
                    <a:gd name="connsiteX317" fmla="*/ 565097 w 641182"/>
                    <a:gd name="connsiteY317" fmla="*/ 153767 h 638676"/>
                    <a:gd name="connsiteX318" fmla="*/ 562408 w 641182"/>
                    <a:gd name="connsiteY318" fmla="*/ 154895 h 638676"/>
                    <a:gd name="connsiteX319" fmla="*/ 562134 w 641182"/>
                    <a:gd name="connsiteY319" fmla="*/ 155493 h 638676"/>
                    <a:gd name="connsiteX320" fmla="*/ 559673 w 641182"/>
                    <a:gd name="connsiteY320" fmla="*/ 156953 h 638676"/>
                    <a:gd name="connsiteX321" fmla="*/ 556605 w 641182"/>
                    <a:gd name="connsiteY321" fmla="*/ 157368 h 638676"/>
                    <a:gd name="connsiteX322" fmla="*/ 555015 w 641182"/>
                    <a:gd name="connsiteY322" fmla="*/ 162876 h 638676"/>
                    <a:gd name="connsiteX323" fmla="*/ 552099 w 641182"/>
                    <a:gd name="connsiteY323" fmla="*/ 164866 h 638676"/>
                    <a:gd name="connsiteX324" fmla="*/ 545676 w 641182"/>
                    <a:gd name="connsiteY324" fmla="*/ 169180 h 638676"/>
                    <a:gd name="connsiteX325" fmla="*/ 542835 w 641182"/>
                    <a:gd name="connsiteY325" fmla="*/ 171569 h 638676"/>
                    <a:gd name="connsiteX326" fmla="*/ 541813 w 641182"/>
                    <a:gd name="connsiteY326" fmla="*/ 174289 h 638676"/>
                    <a:gd name="connsiteX327" fmla="*/ 539200 w 641182"/>
                    <a:gd name="connsiteY327" fmla="*/ 179797 h 638676"/>
                    <a:gd name="connsiteX328" fmla="*/ 538961 w 641182"/>
                    <a:gd name="connsiteY328" fmla="*/ 180925 h 638676"/>
                    <a:gd name="connsiteX329" fmla="*/ 547471 w 641182"/>
                    <a:gd name="connsiteY329" fmla="*/ 188662 h 638676"/>
                    <a:gd name="connsiteX330" fmla="*/ 557348 w 641182"/>
                    <a:gd name="connsiteY330" fmla="*/ 197316 h 638676"/>
                    <a:gd name="connsiteX331" fmla="*/ 570047 w 641182"/>
                    <a:gd name="connsiteY331" fmla="*/ 208802 h 638676"/>
                    <a:gd name="connsiteX332" fmla="*/ 570728 w 641182"/>
                    <a:gd name="connsiteY332" fmla="*/ 209188 h 638676"/>
                    <a:gd name="connsiteX333" fmla="*/ 575754 w 641182"/>
                    <a:gd name="connsiteY333" fmla="*/ 209547 h 638676"/>
                    <a:gd name="connsiteX334" fmla="*/ 576587 w 641182"/>
                    <a:gd name="connsiteY334" fmla="*/ 222931 h 638676"/>
                    <a:gd name="connsiteX335" fmla="*/ 580223 w 641182"/>
                    <a:gd name="connsiteY335" fmla="*/ 223051 h 638676"/>
                    <a:gd name="connsiteX336" fmla="*/ 578973 w 641182"/>
                    <a:gd name="connsiteY336" fmla="*/ 240729 h 638676"/>
                    <a:gd name="connsiteX337" fmla="*/ 578598 w 641182"/>
                    <a:gd name="connsiteY337" fmla="*/ 246502 h 638676"/>
                    <a:gd name="connsiteX338" fmla="*/ 577349 w 641182"/>
                    <a:gd name="connsiteY338" fmla="*/ 261200 h 638676"/>
                    <a:gd name="connsiteX339" fmla="*/ 576667 w 641182"/>
                    <a:gd name="connsiteY339" fmla="*/ 269223 h 638676"/>
                    <a:gd name="connsiteX340" fmla="*/ 576061 w 641182"/>
                    <a:gd name="connsiteY340" fmla="*/ 274864 h 638676"/>
                    <a:gd name="connsiteX341" fmla="*/ 573940 w 641182"/>
                    <a:gd name="connsiteY341" fmla="*/ 284997 h 638676"/>
                    <a:gd name="connsiteX342" fmla="*/ 571895 w 641182"/>
                    <a:gd name="connsiteY342" fmla="*/ 295010 h 638676"/>
                    <a:gd name="connsiteX343" fmla="*/ 570304 w 641182"/>
                    <a:gd name="connsiteY343" fmla="*/ 296735 h 638676"/>
                    <a:gd name="connsiteX344" fmla="*/ 568828 w 641182"/>
                    <a:gd name="connsiteY344" fmla="*/ 299921 h 638676"/>
                    <a:gd name="connsiteX345" fmla="*/ 567956 w 641182"/>
                    <a:gd name="connsiteY345" fmla="*/ 305229 h 638676"/>
                    <a:gd name="connsiteX346" fmla="*/ 566517 w 641182"/>
                    <a:gd name="connsiteY346" fmla="*/ 309078 h 638676"/>
                    <a:gd name="connsiteX347" fmla="*/ 562086 w 641182"/>
                    <a:gd name="connsiteY347" fmla="*/ 317579 h 638676"/>
                    <a:gd name="connsiteX348" fmla="*/ 561670 w 641182"/>
                    <a:gd name="connsiteY348" fmla="*/ 318208 h 638676"/>
                    <a:gd name="connsiteX349" fmla="*/ 546040 w 641182"/>
                    <a:gd name="connsiteY349" fmla="*/ 325753 h 638676"/>
                    <a:gd name="connsiteX350" fmla="*/ 546040 w 641182"/>
                    <a:gd name="connsiteY350" fmla="*/ 331061 h 638676"/>
                    <a:gd name="connsiteX351" fmla="*/ 546079 w 641182"/>
                    <a:gd name="connsiteY351" fmla="*/ 332587 h 638676"/>
                    <a:gd name="connsiteX352" fmla="*/ 546912 w 641182"/>
                    <a:gd name="connsiteY352" fmla="*/ 335109 h 638676"/>
                    <a:gd name="connsiteX353" fmla="*/ 547860 w 641182"/>
                    <a:gd name="connsiteY353" fmla="*/ 336503 h 638676"/>
                    <a:gd name="connsiteX354" fmla="*/ 553699 w 641182"/>
                    <a:gd name="connsiteY354" fmla="*/ 338759 h 638676"/>
                    <a:gd name="connsiteX355" fmla="*/ 556804 w 641182"/>
                    <a:gd name="connsiteY355" fmla="*/ 344001 h 638676"/>
                    <a:gd name="connsiteX356" fmla="*/ 559531 w 641182"/>
                    <a:gd name="connsiteY356" fmla="*/ 347850 h 638676"/>
                    <a:gd name="connsiteX357" fmla="*/ 560251 w 641182"/>
                    <a:gd name="connsiteY357" fmla="*/ 347311 h 638676"/>
                    <a:gd name="connsiteX358" fmla="*/ 560626 w 641182"/>
                    <a:gd name="connsiteY358" fmla="*/ 348174 h 638676"/>
                    <a:gd name="connsiteX359" fmla="*/ 562557 w 641182"/>
                    <a:gd name="connsiteY359" fmla="*/ 349766 h 638676"/>
                    <a:gd name="connsiteX360" fmla="*/ 565132 w 641182"/>
                    <a:gd name="connsiteY360" fmla="*/ 351823 h 638676"/>
                    <a:gd name="connsiteX361" fmla="*/ 565171 w 641182"/>
                    <a:gd name="connsiteY361" fmla="*/ 355075 h 638676"/>
                    <a:gd name="connsiteX362" fmla="*/ 562179 w 641182"/>
                    <a:gd name="connsiteY362" fmla="*/ 358459 h 638676"/>
                    <a:gd name="connsiteX363" fmla="*/ 565209 w 641182"/>
                    <a:gd name="connsiteY363" fmla="*/ 363436 h 638676"/>
                    <a:gd name="connsiteX364" fmla="*/ 574075 w 641182"/>
                    <a:gd name="connsiteY364" fmla="*/ 362573 h 638676"/>
                    <a:gd name="connsiteX365" fmla="*/ 572825 w 641182"/>
                    <a:gd name="connsiteY365" fmla="*/ 367683 h 638676"/>
                    <a:gd name="connsiteX366" fmla="*/ 583384 w 641182"/>
                    <a:gd name="connsiteY366" fmla="*/ 367863 h 638676"/>
                    <a:gd name="connsiteX367" fmla="*/ 597124 w 641182"/>
                    <a:gd name="connsiteY367" fmla="*/ 368521 h 638676"/>
                    <a:gd name="connsiteX368" fmla="*/ 597396 w 641182"/>
                    <a:gd name="connsiteY368" fmla="*/ 369848 h 638676"/>
                    <a:gd name="connsiteX369" fmla="*/ 598268 w 641182"/>
                    <a:gd name="connsiteY369" fmla="*/ 370711 h 638676"/>
                    <a:gd name="connsiteX370" fmla="*/ 600881 w 641182"/>
                    <a:gd name="connsiteY370" fmla="*/ 374493 h 638676"/>
                    <a:gd name="connsiteX371" fmla="*/ 601941 w 641182"/>
                    <a:gd name="connsiteY371" fmla="*/ 377280 h 638676"/>
                    <a:gd name="connsiteX372" fmla="*/ 608092 w 641182"/>
                    <a:gd name="connsiteY372" fmla="*/ 389709 h 638676"/>
                    <a:gd name="connsiteX373" fmla="*/ 608773 w 641182"/>
                    <a:gd name="connsiteY373" fmla="*/ 393359 h 638676"/>
                    <a:gd name="connsiteX374" fmla="*/ 613590 w 641182"/>
                    <a:gd name="connsiteY374" fmla="*/ 401514 h 638676"/>
                    <a:gd name="connsiteX375" fmla="*/ 622441 w 641182"/>
                    <a:gd name="connsiteY375" fmla="*/ 415496 h 638676"/>
                    <a:gd name="connsiteX376" fmla="*/ 631292 w 641182"/>
                    <a:gd name="connsiteY376" fmla="*/ 421601 h 638676"/>
                    <a:gd name="connsiteX377" fmla="*/ 636488 w 641182"/>
                    <a:gd name="connsiteY377" fmla="*/ 425782 h 638676"/>
                    <a:gd name="connsiteX378" fmla="*/ 637283 w 641182"/>
                    <a:gd name="connsiteY378" fmla="*/ 426910 h 638676"/>
                    <a:gd name="connsiteX379" fmla="*/ 637700 w 641182"/>
                    <a:gd name="connsiteY379" fmla="*/ 427446 h 638676"/>
                    <a:gd name="connsiteX380" fmla="*/ 635919 w 641182"/>
                    <a:gd name="connsiteY380" fmla="*/ 429370 h 638676"/>
                    <a:gd name="connsiteX381" fmla="*/ 634935 w 641182"/>
                    <a:gd name="connsiteY381" fmla="*/ 429131 h 638676"/>
                    <a:gd name="connsiteX382" fmla="*/ 634253 w 641182"/>
                    <a:gd name="connsiteY382" fmla="*/ 429370 h 638676"/>
                    <a:gd name="connsiteX383" fmla="*/ 632928 w 641182"/>
                    <a:gd name="connsiteY383" fmla="*/ 428966 h 638676"/>
                    <a:gd name="connsiteX384" fmla="*/ 633134 w 641182"/>
                    <a:gd name="connsiteY384" fmla="*/ 430692 h 638676"/>
                    <a:gd name="connsiteX385" fmla="*/ 631733 w 641182"/>
                    <a:gd name="connsiteY385" fmla="*/ 429696 h 638676"/>
                    <a:gd name="connsiteX386" fmla="*/ 631496 w 641182"/>
                    <a:gd name="connsiteY386" fmla="*/ 429996 h 638676"/>
                    <a:gd name="connsiteX387" fmla="*/ 632328 w 641182"/>
                    <a:gd name="connsiteY387" fmla="*/ 430475 h 638676"/>
                    <a:gd name="connsiteX388" fmla="*/ 632290 w 641182"/>
                    <a:gd name="connsiteY388" fmla="*/ 431404 h 638676"/>
                    <a:gd name="connsiteX389" fmla="*/ 631077 w 641182"/>
                    <a:gd name="connsiteY389" fmla="*/ 430475 h 638676"/>
                    <a:gd name="connsiteX390" fmla="*/ 631179 w 641182"/>
                    <a:gd name="connsiteY390" fmla="*/ 431337 h 638676"/>
                    <a:gd name="connsiteX391" fmla="*/ 630119 w 641182"/>
                    <a:gd name="connsiteY391" fmla="*/ 431157 h 638676"/>
                    <a:gd name="connsiteX392" fmla="*/ 629626 w 641182"/>
                    <a:gd name="connsiteY392" fmla="*/ 431457 h 638676"/>
                    <a:gd name="connsiteX393" fmla="*/ 630460 w 641182"/>
                    <a:gd name="connsiteY393" fmla="*/ 432253 h 638676"/>
                    <a:gd name="connsiteX394" fmla="*/ 630005 w 641182"/>
                    <a:gd name="connsiteY394" fmla="*/ 432983 h 638676"/>
                    <a:gd name="connsiteX395" fmla="*/ 628073 w 641182"/>
                    <a:gd name="connsiteY395" fmla="*/ 432624 h 638676"/>
                    <a:gd name="connsiteX396" fmla="*/ 627867 w 641182"/>
                    <a:gd name="connsiteY396" fmla="*/ 432923 h 638676"/>
                    <a:gd name="connsiteX397" fmla="*/ 628241 w 641182"/>
                    <a:gd name="connsiteY397" fmla="*/ 433222 h 638676"/>
                    <a:gd name="connsiteX398" fmla="*/ 628280 w 641182"/>
                    <a:gd name="connsiteY398" fmla="*/ 434218 h 638676"/>
                    <a:gd name="connsiteX399" fmla="*/ 626955 w 641182"/>
                    <a:gd name="connsiteY399" fmla="*/ 434877 h 638676"/>
                    <a:gd name="connsiteX400" fmla="*/ 626818 w 641182"/>
                    <a:gd name="connsiteY400" fmla="*/ 435535 h 638676"/>
                    <a:gd name="connsiteX401" fmla="*/ 633791 w 641182"/>
                    <a:gd name="connsiteY401" fmla="*/ 441574 h 638676"/>
                    <a:gd name="connsiteX402" fmla="*/ 636366 w 641182"/>
                    <a:gd name="connsiteY402" fmla="*/ 444361 h 638676"/>
                    <a:gd name="connsiteX403" fmla="*/ 641183 w 641182"/>
                    <a:gd name="connsiteY403" fmla="*/ 453598 h 638676"/>
                    <a:gd name="connsiteX404" fmla="*/ 630348 w 641182"/>
                    <a:gd name="connsiteY404" fmla="*/ 457181 h 638676"/>
                    <a:gd name="connsiteX405" fmla="*/ 627091 w 641182"/>
                    <a:gd name="connsiteY405" fmla="*/ 458575 h 638676"/>
                    <a:gd name="connsiteX406" fmla="*/ 618649 w 641182"/>
                    <a:gd name="connsiteY406" fmla="*/ 461163 h 638676"/>
                    <a:gd name="connsiteX407" fmla="*/ 608875 w 641182"/>
                    <a:gd name="connsiteY407" fmla="*/ 464746 h 638676"/>
                    <a:gd name="connsiteX408" fmla="*/ 614889 w 641182"/>
                    <a:gd name="connsiteY408" fmla="*/ 478323 h 638676"/>
                    <a:gd name="connsiteX409" fmla="*/ 601009 w 641182"/>
                    <a:gd name="connsiteY409" fmla="*/ 478093 h 638676"/>
                    <a:gd name="connsiteX410" fmla="*/ 599683 w 641182"/>
                    <a:gd name="connsiteY410" fmla="*/ 479685 h 638676"/>
                    <a:gd name="connsiteX411" fmla="*/ 594351 w 641182"/>
                    <a:gd name="connsiteY411" fmla="*/ 477164 h 638676"/>
                    <a:gd name="connsiteX412" fmla="*/ 594078 w 641182"/>
                    <a:gd name="connsiteY412" fmla="*/ 483872 h 638676"/>
                    <a:gd name="connsiteX413" fmla="*/ 591995 w 641182"/>
                    <a:gd name="connsiteY413" fmla="*/ 486129 h 638676"/>
                    <a:gd name="connsiteX414" fmla="*/ 589912 w 641182"/>
                    <a:gd name="connsiteY414" fmla="*/ 487257 h 638676"/>
                    <a:gd name="connsiteX415" fmla="*/ 587791 w 641182"/>
                    <a:gd name="connsiteY415" fmla="*/ 488916 h 638676"/>
                    <a:gd name="connsiteX416" fmla="*/ 581709 w 641182"/>
                    <a:gd name="connsiteY416" fmla="*/ 489514 h 638676"/>
                    <a:gd name="connsiteX417" fmla="*/ 576891 w 641182"/>
                    <a:gd name="connsiteY417" fmla="*/ 494557 h 638676"/>
                    <a:gd name="connsiteX418" fmla="*/ 574127 w 641182"/>
                    <a:gd name="connsiteY418" fmla="*/ 496216 h 638676"/>
                    <a:gd name="connsiteX419" fmla="*/ 570719 w 641182"/>
                    <a:gd name="connsiteY419" fmla="*/ 500795 h 638676"/>
                    <a:gd name="connsiteX420" fmla="*/ 572233 w 641182"/>
                    <a:gd name="connsiteY420" fmla="*/ 506767 h 638676"/>
                    <a:gd name="connsiteX421" fmla="*/ 570453 w 641182"/>
                    <a:gd name="connsiteY421" fmla="*/ 508625 h 638676"/>
                    <a:gd name="connsiteX422" fmla="*/ 569431 w 641182"/>
                    <a:gd name="connsiteY422" fmla="*/ 510152 h 638676"/>
                    <a:gd name="connsiteX423" fmla="*/ 567878 w 641182"/>
                    <a:gd name="connsiteY423" fmla="*/ 511877 h 638676"/>
                    <a:gd name="connsiteX424" fmla="*/ 570150 w 641182"/>
                    <a:gd name="connsiteY424" fmla="*/ 512673 h 638676"/>
                    <a:gd name="connsiteX425" fmla="*/ 573672 w 641182"/>
                    <a:gd name="connsiteY425" fmla="*/ 516788 h 638676"/>
                    <a:gd name="connsiteX426" fmla="*/ 587344 w 641182"/>
                    <a:gd name="connsiteY426" fmla="*/ 524823 h 638676"/>
                    <a:gd name="connsiteX427" fmla="*/ 587344 w 641182"/>
                    <a:gd name="connsiteY427" fmla="*/ 527743 h 638676"/>
                    <a:gd name="connsiteX428" fmla="*/ 600263 w 641182"/>
                    <a:gd name="connsiteY428" fmla="*/ 527563 h 638676"/>
                    <a:gd name="connsiteX429" fmla="*/ 599808 w 641182"/>
                    <a:gd name="connsiteY429" fmla="*/ 535181 h 638676"/>
                    <a:gd name="connsiteX430" fmla="*/ 609325 w 641182"/>
                    <a:gd name="connsiteY430" fmla="*/ 544020 h 638676"/>
                    <a:gd name="connsiteX431" fmla="*/ 607507 w 641182"/>
                    <a:gd name="connsiteY431" fmla="*/ 548864 h 638676"/>
                    <a:gd name="connsiteX432" fmla="*/ 603758 w 641182"/>
                    <a:gd name="connsiteY432" fmla="*/ 552182 h 638676"/>
                    <a:gd name="connsiteX433" fmla="*/ 602546 w 641182"/>
                    <a:gd name="connsiteY433" fmla="*/ 552589 h 638676"/>
                    <a:gd name="connsiteX434" fmla="*/ 604402 w 641182"/>
                    <a:gd name="connsiteY434" fmla="*/ 555907 h 638676"/>
                    <a:gd name="connsiteX435" fmla="*/ 609083 w 641182"/>
                    <a:gd name="connsiteY435" fmla="*/ 566100 h 638676"/>
                    <a:gd name="connsiteX436" fmla="*/ 611885 w 641182"/>
                    <a:gd name="connsiteY436" fmla="*/ 572603 h 638676"/>
                    <a:gd name="connsiteX437" fmla="*/ 608893 w 641182"/>
                    <a:gd name="connsiteY437" fmla="*/ 575390 h 638676"/>
                    <a:gd name="connsiteX438" fmla="*/ 607795 w 641182"/>
                    <a:gd name="connsiteY438" fmla="*/ 575809 h 638676"/>
                    <a:gd name="connsiteX439" fmla="*/ 600312 w 641182"/>
                    <a:gd name="connsiteY439" fmla="*/ 580387 h 638676"/>
                    <a:gd name="connsiteX440" fmla="*/ 590230 w 641182"/>
                    <a:gd name="connsiteY440" fmla="*/ 586426 h 638676"/>
                    <a:gd name="connsiteX441" fmla="*/ 582012 w 641182"/>
                    <a:gd name="connsiteY441" fmla="*/ 591336 h 638676"/>
                    <a:gd name="connsiteX442" fmla="*/ 583262 w 641182"/>
                    <a:gd name="connsiteY442" fmla="*/ 593725 h 638676"/>
                    <a:gd name="connsiteX443" fmla="*/ 587795 w 641182"/>
                    <a:gd name="connsiteY443" fmla="*/ 600991 h 638676"/>
                    <a:gd name="connsiteX444" fmla="*/ 573813 w 641182"/>
                    <a:gd name="connsiteY444" fmla="*/ 597276 h 638676"/>
                    <a:gd name="connsiteX445" fmla="*/ 571352 w 641182"/>
                    <a:gd name="connsiteY445" fmla="*/ 598138 h 638676"/>
                    <a:gd name="connsiteX446" fmla="*/ 567981 w 641182"/>
                    <a:gd name="connsiteY446" fmla="*/ 597076 h 638676"/>
                    <a:gd name="connsiteX447" fmla="*/ 565557 w 641182"/>
                    <a:gd name="connsiteY447" fmla="*/ 597939 h 638676"/>
                    <a:gd name="connsiteX448" fmla="*/ 559100 w 641182"/>
                    <a:gd name="connsiteY448" fmla="*/ 602584 h 638676"/>
                    <a:gd name="connsiteX449" fmla="*/ 554877 w 641182"/>
                    <a:gd name="connsiteY449" fmla="*/ 606698 h 638676"/>
                    <a:gd name="connsiteX450" fmla="*/ 552832 w 641182"/>
                    <a:gd name="connsiteY450" fmla="*/ 613845 h 638676"/>
                    <a:gd name="connsiteX451" fmla="*/ 551052 w 641182"/>
                    <a:gd name="connsiteY451" fmla="*/ 615969 h 638676"/>
                    <a:gd name="connsiteX452" fmla="*/ 546614 w 641182"/>
                    <a:gd name="connsiteY452" fmla="*/ 617428 h 638676"/>
                    <a:gd name="connsiteX453" fmla="*/ 545553 w 641182"/>
                    <a:gd name="connsiteY453" fmla="*/ 621874 h 638676"/>
                    <a:gd name="connsiteX454" fmla="*/ 543697 w 641182"/>
                    <a:gd name="connsiteY454" fmla="*/ 622671 h 638676"/>
                    <a:gd name="connsiteX455" fmla="*/ 542334 w 641182"/>
                    <a:gd name="connsiteY455" fmla="*/ 626851 h 638676"/>
                    <a:gd name="connsiteX456" fmla="*/ 537808 w 641182"/>
                    <a:gd name="connsiteY456" fmla="*/ 627714 h 638676"/>
                    <a:gd name="connsiteX457" fmla="*/ 534665 w 641182"/>
                    <a:gd name="connsiteY457" fmla="*/ 631895 h 638676"/>
                    <a:gd name="connsiteX458" fmla="*/ 531030 w 641182"/>
                    <a:gd name="connsiteY458" fmla="*/ 630833 h 638676"/>
                    <a:gd name="connsiteX459" fmla="*/ 523262 w 641182"/>
                    <a:gd name="connsiteY459" fmla="*/ 633155 h 638676"/>
                    <a:gd name="connsiteX460" fmla="*/ 521407 w 641182"/>
                    <a:gd name="connsiteY460" fmla="*/ 632094 h 638676"/>
                    <a:gd name="connsiteX461" fmla="*/ 518377 w 641182"/>
                    <a:gd name="connsiteY461" fmla="*/ 626851 h 638676"/>
                    <a:gd name="connsiteX462" fmla="*/ 517770 w 641182"/>
                    <a:gd name="connsiteY462" fmla="*/ 622737 h 638676"/>
                    <a:gd name="connsiteX463" fmla="*/ 516445 w 641182"/>
                    <a:gd name="connsiteY463" fmla="*/ 622531 h 638676"/>
                    <a:gd name="connsiteX464" fmla="*/ 490522 w 641182"/>
                    <a:gd name="connsiteY464" fmla="*/ 630276 h 638676"/>
                    <a:gd name="connsiteX465" fmla="*/ 486292 w 641182"/>
                    <a:gd name="connsiteY465" fmla="*/ 638677 h 638676"/>
                    <a:gd name="connsiteX466" fmla="*/ 482504 w 641182"/>
                    <a:gd name="connsiteY466" fmla="*/ 638201 h 638676"/>
                    <a:gd name="connsiteX467" fmla="*/ 477941 w 641182"/>
                    <a:gd name="connsiteY467" fmla="*/ 633291 h 638676"/>
                    <a:gd name="connsiteX468" fmla="*/ 478547 w 641182"/>
                    <a:gd name="connsiteY468" fmla="*/ 631234 h 638676"/>
                    <a:gd name="connsiteX469" fmla="*/ 477032 w 641182"/>
                    <a:gd name="connsiteY469" fmla="*/ 628779 h 638676"/>
                    <a:gd name="connsiteX470" fmla="*/ 472272 w 641182"/>
                    <a:gd name="connsiteY470" fmla="*/ 619873 h 638676"/>
                    <a:gd name="connsiteX471" fmla="*/ 468447 w 641182"/>
                    <a:gd name="connsiteY471" fmla="*/ 610802 h 638676"/>
                    <a:gd name="connsiteX472" fmla="*/ 444065 w 641182"/>
                    <a:gd name="connsiteY472" fmla="*/ 564033 h 638676"/>
                    <a:gd name="connsiteX473" fmla="*/ 438937 w 641182"/>
                    <a:gd name="connsiteY473" fmla="*/ 552626 h 638676"/>
                    <a:gd name="connsiteX474" fmla="*/ 432117 w 641182"/>
                    <a:gd name="connsiteY474" fmla="*/ 534490 h 638676"/>
                    <a:gd name="connsiteX475" fmla="*/ 426106 w 641182"/>
                    <a:gd name="connsiteY475" fmla="*/ 536348 h 638676"/>
                    <a:gd name="connsiteX476" fmla="*/ 424023 w 641182"/>
                    <a:gd name="connsiteY476" fmla="*/ 532566 h 638676"/>
                    <a:gd name="connsiteX477" fmla="*/ 417767 w 641182"/>
                    <a:gd name="connsiteY477" fmla="*/ 533893 h 638676"/>
                    <a:gd name="connsiteX478" fmla="*/ 408144 w 641182"/>
                    <a:gd name="connsiteY478" fmla="*/ 535552 h 638676"/>
                    <a:gd name="connsiteX479" fmla="*/ 403485 w 641182"/>
                    <a:gd name="connsiteY479" fmla="*/ 533760 h 638676"/>
                    <a:gd name="connsiteX480" fmla="*/ 399153 w 641182"/>
                    <a:gd name="connsiteY480" fmla="*/ 528518 h 638676"/>
                    <a:gd name="connsiteX481" fmla="*/ 377316 w 641182"/>
                    <a:gd name="connsiteY481" fmla="*/ 497907 h 638676"/>
                    <a:gd name="connsiteX482" fmla="*/ 366508 w 641182"/>
                    <a:gd name="connsiteY482" fmla="*/ 498205 h 638676"/>
                    <a:gd name="connsiteX483" fmla="*/ 358960 w 641182"/>
                    <a:gd name="connsiteY483" fmla="*/ 499400 h 638676"/>
                    <a:gd name="connsiteX484" fmla="*/ 351575 w 641182"/>
                    <a:gd name="connsiteY484" fmla="*/ 505106 h 638676"/>
                    <a:gd name="connsiteX485" fmla="*/ 349946 w 641182"/>
                    <a:gd name="connsiteY485" fmla="*/ 511676 h 638676"/>
                    <a:gd name="connsiteX486" fmla="*/ 347371 w 641182"/>
                    <a:gd name="connsiteY486" fmla="*/ 515259 h 638676"/>
                    <a:gd name="connsiteX487" fmla="*/ 345667 w 641182"/>
                    <a:gd name="connsiteY487" fmla="*/ 521232 h 638676"/>
                    <a:gd name="connsiteX488" fmla="*/ 344455 w 641182"/>
                    <a:gd name="connsiteY488" fmla="*/ 526407 h 638676"/>
                    <a:gd name="connsiteX489" fmla="*/ 341766 w 641182"/>
                    <a:gd name="connsiteY489" fmla="*/ 530190 h 638676"/>
                    <a:gd name="connsiteX490" fmla="*/ 338547 w 641182"/>
                    <a:gd name="connsiteY490" fmla="*/ 532114 h 638676"/>
                    <a:gd name="connsiteX491" fmla="*/ 321626 w 641182"/>
                    <a:gd name="connsiteY491" fmla="*/ 526938 h 638676"/>
                    <a:gd name="connsiteX492" fmla="*/ 319467 w 641182"/>
                    <a:gd name="connsiteY492" fmla="*/ 538531 h 638676"/>
                    <a:gd name="connsiteX493" fmla="*/ 319556 w 641182"/>
                    <a:gd name="connsiteY493" fmla="*/ 544172 h 638676"/>
                    <a:gd name="connsiteX494" fmla="*/ 319318 w 641182"/>
                    <a:gd name="connsiteY494" fmla="*/ 549812 h 638676"/>
                    <a:gd name="connsiteX495" fmla="*/ 317197 w 641182"/>
                    <a:gd name="connsiteY495" fmla="*/ 555121 h 638676"/>
                    <a:gd name="connsiteX496" fmla="*/ 283041 w 641182"/>
                    <a:gd name="connsiteY496" fmla="*/ 547642 h 638676"/>
                    <a:gd name="connsiteX497" fmla="*/ 273073 w 641182"/>
                    <a:gd name="connsiteY497" fmla="*/ 546116 h 638676"/>
                    <a:gd name="connsiteX498" fmla="*/ 269589 w 641182"/>
                    <a:gd name="connsiteY498" fmla="*/ 542931 h 638676"/>
                    <a:gd name="connsiteX499" fmla="*/ 272088 w 641182"/>
                    <a:gd name="connsiteY499" fmla="*/ 540276 h 638676"/>
                    <a:gd name="connsiteX500" fmla="*/ 278208 w 641182"/>
                    <a:gd name="connsiteY500" fmla="*/ 534769 h 638676"/>
                    <a:gd name="connsiteX501" fmla="*/ 282094 w 641182"/>
                    <a:gd name="connsiteY501" fmla="*/ 529393 h 638676"/>
                    <a:gd name="connsiteX502" fmla="*/ 281944 w 641182"/>
                    <a:gd name="connsiteY502" fmla="*/ 522824 h 638676"/>
                    <a:gd name="connsiteX503" fmla="*/ 277218 w 641182"/>
                    <a:gd name="connsiteY503" fmla="*/ 514503 h 638676"/>
                    <a:gd name="connsiteX504" fmla="*/ 277899 w 641182"/>
                    <a:gd name="connsiteY504" fmla="*/ 510588 h 638676"/>
                    <a:gd name="connsiteX505" fmla="*/ 280664 w 641182"/>
                    <a:gd name="connsiteY505" fmla="*/ 507336 h 638676"/>
                    <a:gd name="connsiteX506" fmla="*/ 270605 w 641182"/>
                    <a:gd name="connsiteY506" fmla="*/ 496885 h 638676"/>
                    <a:gd name="connsiteX507" fmla="*/ 268825 w 641182"/>
                    <a:gd name="connsiteY507" fmla="*/ 500866 h 638676"/>
                    <a:gd name="connsiteX508" fmla="*/ 267007 w 641182"/>
                    <a:gd name="connsiteY508" fmla="*/ 503122 h 638676"/>
                    <a:gd name="connsiteX509" fmla="*/ 263902 w 641182"/>
                    <a:gd name="connsiteY509" fmla="*/ 504715 h 638676"/>
                    <a:gd name="connsiteX510" fmla="*/ 259827 w 641182"/>
                    <a:gd name="connsiteY510" fmla="*/ 505843 h 638676"/>
                    <a:gd name="connsiteX511" fmla="*/ 256570 w 641182"/>
                    <a:gd name="connsiteY511" fmla="*/ 506318 h 638676"/>
                    <a:gd name="connsiteX512" fmla="*/ 251798 w 641182"/>
                    <a:gd name="connsiteY512" fmla="*/ 504195 h 638676"/>
                    <a:gd name="connsiteX513" fmla="*/ 249147 w 641182"/>
                    <a:gd name="connsiteY513" fmla="*/ 500080 h 638676"/>
                    <a:gd name="connsiteX514" fmla="*/ 245701 w 641182"/>
                    <a:gd name="connsiteY514" fmla="*/ 491248 h 638676"/>
                    <a:gd name="connsiteX515" fmla="*/ 241459 w 641182"/>
                    <a:gd name="connsiteY515" fmla="*/ 481434 h 638676"/>
                    <a:gd name="connsiteX516" fmla="*/ 233090 w 641182"/>
                    <a:gd name="connsiteY516" fmla="*/ 453232 h 638676"/>
                    <a:gd name="connsiteX517" fmla="*/ 211272 w 641182"/>
                    <a:gd name="connsiteY517" fmla="*/ 460484 h 638676"/>
                    <a:gd name="connsiteX518" fmla="*/ 207394 w 641182"/>
                    <a:gd name="connsiteY518" fmla="*/ 460831 h 638676"/>
                    <a:gd name="connsiteX519" fmla="*/ 203432 w 641182"/>
                    <a:gd name="connsiteY519" fmla="*/ 464481 h 638676"/>
                    <a:gd name="connsiteX520" fmla="*/ 191950 w 641182"/>
                    <a:gd name="connsiteY520" fmla="*/ 454222 h 638676"/>
                    <a:gd name="connsiteX521" fmla="*/ 184561 w 641182"/>
                    <a:gd name="connsiteY521" fmla="*/ 445814 h 638676"/>
                    <a:gd name="connsiteX522" fmla="*/ 180058 w 641182"/>
                    <a:gd name="connsiteY522" fmla="*/ 446448 h 638676"/>
                    <a:gd name="connsiteX523" fmla="*/ 172415 w 641182"/>
                    <a:gd name="connsiteY523" fmla="*/ 451359 h 638676"/>
                    <a:gd name="connsiteX524" fmla="*/ 167538 w 641182"/>
                    <a:gd name="connsiteY524" fmla="*/ 454677 h 638676"/>
                    <a:gd name="connsiteX525" fmla="*/ 152241 w 641182"/>
                    <a:gd name="connsiteY525" fmla="*/ 447006 h 638676"/>
                    <a:gd name="connsiteX526" fmla="*/ 153908 w 641182"/>
                    <a:gd name="connsiteY526" fmla="*/ 443157 h 638676"/>
                    <a:gd name="connsiteX527" fmla="*/ 153529 w 641182"/>
                    <a:gd name="connsiteY527" fmla="*/ 438047 h 638676"/>
                    <a:gd name="connsiteX528" fmla="*/ 156142 w 641182"/>
                    <a:gd name="connsiteY528" fmla="*/ 435393 h 638676"/>
                    <a:gd name="connsiteX529" fmla="*/ 153794 w 641182"/>
                    <a:gd name="connsiteY529" fmla="*/ 434000 h 638676"/>
                    <a:gd name="connsiteX530" fmla="*/ 151635 w 641182"/>
                    <a:gd name="connsiteY530" fmla="*/ 432739 h 638676"/>
                    <a:gd name="connsiteX531" fmla="*/ 142762 w 641182"/>
                    <a:gd name="connsiteY531" fmla="*/ 427497 h 638676"/>
                    <a:gd name="connsiteX532" fmla="*/ 131677 w 641182"/>
                    <a:gd name="connsiteY532" fmla="*/ 430018 h 638676"/>
                    <a:gd name="connsiteX533" fmla="*/ 129177 w 641182"/>
                    <a:gd name="connsiteY533" fmla="*/ 418704 h 638676"/>
                    <a:gd name="connsiteX534" fmla="*/ 107651 w 641182"/>
                    <a:gd name="connsiteY534" fmla="*/ 416116 h 638676"/>
                    <a:gd name="connsiteX535" fmla="*/ 108863 w 641182"/>
                    <a:gd name="connsiteY535" fmla="*/ 400482 h 638676"/>
                    <a:gd name="connsiteX536" fmla="*/ 110795 w 641182"/>
                    <a:gd name="connsiteY536" fmla="*/ 399686 h 638676"/>
                    <a:gd name="connsiteX537" fmla="*/ 116422 w 641182"/>
                    <a:gd name="connsiteY537" fmla="*/ 397164 h 638676"/>
                    <a:gd name="connsiteX538" fmla="*/ 112506 w 641182"/>
                    <a:gd name="connsiteY538" fmla="*/ 392984 h 638676"/>
                    <a:gd name="connsiteX539" fmla="*/ 106299 w 641182"/>
                    <a:gd name="connsiteY539" fmla="*/ 388007 h 638676"/>
                    <a:gd name="connsiteX540" fmla="*/ 99372 w 641182"/>
                    <a:gd name="connsiteY540" fmla="*/ 379951 h 638676"/>
                    <a:gd name="connsiteX541" fmla="*/ 103084 w 641182"/>
                    <a:gd name="connsiteY541" fmla="*/ 377562 h 638676"/>
                    <a:gd name="connsiteX542" fmla="*/ 104636 w 641182"/>
                    <a:gd name="connsiteY542" fmla="*/ 371324 h 638676"/>
                    <a:gd name="connsiteX543" fmla="*/ 102175 w 641182"/>
                    <a:gd name="connsiteY543" fmla="*/ 369400 h 638676"/>
                    <a:gd name="connsiteX544" fmla="*/ 98248 w 641182"/>
                    <a:gd name="connsiteY544" fmla="*/ 369623 h 638676"/>
                    <a:gd name="connsiteX545" fmla="*/ 94612 w 641182"/>
                    <a:gd name="connsiteY545" fmla="*/ 370685 h 638676"/>
                    <a:gd name="connsiteX546" fmla="*/ 89495 w 641182"/>
                    <a:gd name="connsiteY546" fmla="*/ 361932 h 638676"/>
                    <a:gd name="connsiteX547" fmla="*/ 79956 w 641182"/>
                    <a:gd name="connsiteY547" fmla="*/ 366578 h 638676"/>
                    <a:gd name="connsiteX548" fmla="*/ 77153 w 641182"/>
                    <a:gd name="connsiteY548" fmla="*/ 353896 h 638676"/>
                    <a:gd name="connsiteX549" fmla="*/ 72851 w 641182"/>
                    <a:gd name="connsiteY549" fmla="*/ 344401 h 638676"/>
                    <a:gd name="connsiteX550" fmla="*/ 67538 w 641182"/>
                    <a:gd name="connsiteY550" fmla="*/ 339026 h 638676"/>
                    <a:gd name="connsiteX551" fmla="*/ 61470 w 641182"/>
                    <a:gd name="connsiteY551" fmla="*/ 345695 h 638676"/>
                    <a:gd name="connsiteX552" fmla="*/ 56914 w 641182"/>
                    <a:gd name="connsiteY552" fmla="*/ 345108 h 638676"/>
                    <a:gd name="connsiteX553" fmla="*/ 57823 w 641182"/>
                    <a:gd name="connsiteY553" fmla="*/ 350815 h 638676"/>
                    <a:gd name="connsiteX554" fmla="*/ 45939 w 641182"/>
                    <a:gd name="connsiteY554" fmla="*/ 355460 h 638676"/>
                    <a:gd name="connsiteX555" fmla="*/ 38289 w 641182"/>
                    <a:gd name="connsiteY555" fmla="*/ 360437 h 638676"/>
                    <a:gd name="connsiteX556" fmla="*/ 34578 w 641182"/>
                    <a:gd name="connsiteY556" fmla="*/ 364949 h 638676"/>
                    <a:gd name="connsiteX557" fmla="*/ 31056 w 641182"/>
                    <a:gd name="connsiteY557" fmla="*/ 357690 h 638676"/>
                    <a:gd name="connsiteX558" fmla="*/ 31889 w 641182"/>
                    <a:gd name="connsiteY558" fmla="*/ 353642 h 638676"/>
                    <a:gd name="connsiteX559" fmla="*/ 33442 w 641182"/>
                    <a:gd name="connsiteY559" fmla="*/ 348665 h 638676"/>
                    <a:gd name="connsiteX560" fmla="*/ 33896 w 641182"/>
                    <a:gd name="connsiteY560" fmla="*/ 344750 h 638676"/>
                    <a:gd name="connsiteX561" fmla="*/ 32912 w 641182"/>
                    <a:gd name="connsiteY561" fmla="*/ 341564 h 638676"/>
                    <a:gd name="connsiteX562" fmla="*/ 32964 w 641182"/>
                    <a:gd name="connsiteY562" fmla="*/ 339242 h 638676"/>
                    <a:gd name="connsiteX563" fmla="*/ 30161 w 641182"/>
                    <a:gd name="connsiteY563" fmla="*/ 338247 h 638676"/>
                    <a:gd name="connsiteX564" fmla="*/ 29669 w 641182"/>
                    <a:gd name="connsiteY564" fmla="*/ 337318 h 638676"/>
                    <a:gd name="connsiteX565" fmla="*/ 29574 w 641182"/>
                    <a:gd name="connsiteY565" fmla="*/ 335725 h 638676"/>
                    <a:gd name="connsiteX566" fmla="*/ 27983 w 641182"/>
                    <a:gd name="connsiteY566" fmla="*/ 334929 h 638676"/>
                    <a:gd name="connsiteX567" fmla="*/ 26166 w 641182"/>
                    <a:gd name="connsiteY567" fmla="*/ 335182 h 638676"/>
                    <a:gd name="connsiteX568" fmla="*/ 24461 w 641182"/>
                    <a:gd name="connsiteY568" fmla="*/ 335308 h 638676"/>
                    <a:gd name="connsiteX569" fmla="*/ 23590 w 641182"/>
                    <a:gd name="connsiteY569" fmla="*/ 334446 h 638676"/>
                    <a:gd name="connsiteX570" fmla="*/ 22076 w 641182"/>
                    <a:gd name="connsiteY570" fmla="*/ 334066 h 638676"/>
                    <a:gd name="connsiteX571" fmla="*/ 21242 w 641182"/>
                    <a:gd name="connsiteY571" fmla="*/ 332672 h 638676"/>
                    <a:gd name="connsiteX572" fmla="*/ 19690 w 641182"/>
                    <a:gd name="connsiteY572" fmla="*/ 329819 h 638676"/>
                    <a:gd name="connsiteX573" fmla="*/ 17607 w 641182"/>
                    <a:gd name="connsiteY573" fmla="*/ 326833 h 638676"/>
                    <a:gd name="connsiteX574" fmla="*/ 15410 w 641182"/>
                    <a:gd name="connsiteY574" fmla="*/ 326763 h 638676"/>
                    <a:gd name="connsiteX575" fmla="*/ 14274 w 641182"/>
                    <a:gd name="connsiteY575" fmla="*/ 324905 h 638676"/>
                    <a:gd name="connsiteX576" fmla="*/ 14274 w 641182"/>
                    <a:gd name="connsiteY576" fmla="*/ 322848 h 638676"/>
                    <a:gd name="connsiteX577" fmla="*/ 13441 w 641182"/>
                    <a:gd name="connsiteY577" fmla="*/ 321520 h 638676"/>
                    <a:gd name="connsiteX578" fmla="*/ 11812 w 641182"/>
                    <a:gd name="connsiteY578" fmla="*/ 319530 h 638676"/>
                    <a:gd name="connsiteX579" fmla="*/ 10487 w 641182"/>
                    <a:gd name="connsiteY579" fmla="*/ 316543 h 638676"/>
                    <a:gd name="connsiteX580" fmla="*/ 8934 w 641182"/>
                    <a:gd name="connsiteY580" fmla="*/ 315975 h 638676"/>
                    <a:gd name="connsiteX581" fmla="*/ 0 w 641182"/>
                    <a:gd name="connsiteY581" fmla="*/ 314582 h 638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  <a:cxn ang="0">
                      <a:pos x="connsiteX375" y="connsiteY375"/>
                    </a:cxn>
                    <a:cxn ang="0">
                      <a:pos x="connsiteX376" y="connsiteY376"/>
                    </a:cxn>
                    <a:cxn ang="0">
                      <a:pos x="connsiteX377" y="connsiteY377"/>
                    </a:cxn>
                    <a:cxn ang="0">
                      <a:pos x="connsiteX378" y="connsiteY378"/>
                    </a:cxn>
                    <a:cxn ang="0">
                      <a:pos x="connsiteX379" y="connsiteY379"/>
                    </a:cxn>
                    <a:cxn ang="0">
                      <a:pos x="connsiteX380" y="connsiteY380"/>
                    </a:cxn>
                    <a:cxn ang="0">
                      <a:pos x="connsiteX381" y="connsiteY381"/>
                    </a:cxn>
                    <a:cxn ang="0">
                      <a:pos x="connsiteX382" y="connsiteY382"/>
                    </a:cxn>
                    <a:cxn ang="0">
                      <a:pos x="connsiteX383" y="connsiteY383"/>
                    </a:cxn>
                    <a:cxn ang="0">
                      <a:pos x="connsiteX384" y="connsiteY384"/>
                    </a:cxn>
                    <a:cxn ang="0">
                      <a:pos x="connsiteX385" y="connsiteY385"/>
                    </a:cxn>
                    <a:cxn ang="0">
                      <a:pos x="connsiteX386" y="connsiteY386"/>
                    </a:cxn>
                    <a:cxn ang="0">
                      <a:pos x="connsiteX387" y="connsiteY387"/>
                    </a:cxn>
                    <a:cxn ang="0">
                      <a:pos x="connsiteX388" y="connsiteY388"/>
                    </a:cxn>
                    <a:cxn ang="0">
                      <a:pos x="connsiteX389" y="connsiteY389"/>
                    </a:cxn>
                    <a:cxn ang="0">
                      <a:pos x="connsiteX390" y="connsiteY390"/>
                    </a:cxn>
                    <a:cxn ang="0">
                      <a:pos x="connsiteX391" y="connsiteY391"/>
                    </a:cxn>
                    <a:cxn ang="0">
                      <a:pos x="connsiteX392" y="connsiteY392"/>
                    </a:cxn>
                    <a:cxn ang="0">
                      <a:pos x="connsiteX393" y="connsiteY393"/>
                    </a:cxn>
                    <a:cxn ang="0">
                      <a:pos x="connsiteX394" y="connsiteY394"/>
                    </a:cxn>
                    <a:cxn ang="0">
                      <a:pos x="connsiteX395" y="connsiteY395"/>
                    </a:cxn>
                    <a:cxn ang="0">
                      <a:pos x="connsiteX396" y="connsiteY396"/>
                    </a:cxn>
                    <a:cxn ang="0">
                      <a:pos x="connsiteX397" y="connsiteY397"/>
                    </a:cxn>
                    <a:cxn ang="0">
                      <a:pos x="connsiteX398" y="connsiteY398"/>
                    </a:cxn>
                    <a:cxn ang="0">
                      <a:pos x="connsiteX399" y="connsiteY399"/>
                    </a:cxn>
                    <a:cxn ang="0">
                      <a:pos x="connsiteX400" y="connsiteY400"/>
                    </a:cxn>
                    <a:cxn ang="0">
                      <a:pos x="connsiteX401" y="connsiteY401"/>
                    </a:cxn>
                    <a:cxn ang="0">
                      <a:pos x="connsiteX402" y="connsiteY402"/>
                    </a:cxn>
                    <a:cxn ang="0">
                      <a:pos x="connsiteX403" y="connsiteY403"/>
                    </a:cxn>
                    <a:cxn ang="0">
                      <a:pos x="connsiteX404" y="connsiteY404"/>
                    </a:cxn>
                    <a:cxn ang="0">
                      <a:pos x="connsiteX405" y="connsiteY405"/>
                    </a:cxn>
                    <a:cxn ang="0">
                      <a:pos x="connsiteX406" y="connsiteY406"/>
                    </a:cxn>
                    <a:cxn ang="0">
                      <a:pos x="connsiteX407" y="connsiteY407"/>
                    </a:cxn>
                    <a:cxn ang="0">
                      <a:pos x="connsiteX408" y="connsiteY408"/>
                    </a:cxn>
                    <a:cxn ang="0">
                      <a:pos x="connsiteX409" y="connsiteY409"/>
                    </a:cxn>
                    <a:cxn ang="0">
                      <a:pos x="connsiteX410" y="connsiteY410"/>
                    </a:cxn>
                    <a:cxn ang="0">
                      <a:pos x="connsiteX411" y="connsiteY411"/>
                    </a:cxn>
                    <a:cxn ang="0">
                      <a:pos x="connsiteX412" y="connsiteY412"/>
                    </a:cxn>
                    <a:cxn ang="0">
                      <a:pos x="connsiteX413" y="connsiteY413"/>
                    </a:cxn>
                    <a:cxn ang="0">
                      <a:pos x="connsiteX414" y="connsiteY414"/>
                    </a:cxn>
                    <a:cxn ang="0">
                      <a:pos x="connsiteX415" y="connsiteY415"/>
                    </a:cxn>
                    <a:cxn ang="0">
                      <a:pos x="connsiteX416" y="connsiteY416"/>
                    </a:cxn>
                    <a:cxn ang="0">
                      <a:pos x="connsiteX417" y="connsiteY417"/>
                    </a:cxn>
                    <a:cxn ang="0">
                      <a:pos x="connsiteX418" y="connsiteY418"/>
                    </a:cxn>
                    <a:cxn ang="0">
                      <a:pos x="connsiteX419" y="connsiteY419"/>
                    </a:cxn>
                    <a:cxn ang="0">
                      <a:pos x="connsiteX420" y="connsiteY420"/>
                    </a:cxn>
                    <a:cxn ang="0">
                      <a:pos x="connsiteX421" y="connsiteY421"/>
                    </a:cxn>
                    <a:cxn ang="0">
                      <a:pos x="connsiteX422" y="connsiteY422"/>
                    </a:cxn>
                    <a:cxn ang="0">
                      <a:pos x="connsiteX423" y="connsiteY423"/>
                    </a:cxn>
                    <a:cxn ang="0">
                      <a:pos x="connsiteX424" y="connsiteY424"/>
                    </a:cxn>
                    <a:cxn ang="0">
                      <a:pos x="connsiteX425" y="connsiteY425"/>
                    </a:cxn>
                    <a:cxn ang="0">
                      <a:pos x="connsiteX426" y="connsiteY426"/>
                    </a:cxn>
                    <a:cxn ang="0">
                      <a:pos x="connsiteX427" y="connsiteY427"/>
                    </a:cxn>
                    <a:cxn ang="0">
                      <a:pos x="connsiteX428" y="connsiteY428"/>
                    </a:cxn>
                    <a:cxn ang="0">
                      <a:pos x="connsiteX429" y="connsiteY429"/>
                    </a:cxn>
                    <a:cxn ang="0">
                      <a:pos x="connsiteX430" y="connsiteY430"/>
                    </a:cxn>
                    <a:cxn ang="0">
                      <a:pos x="connsiteX431" y="connsiteY431"/>
                    </a:cxn>
                    <a:cxn ang="0">
                      <a:pos x="connsiteX432" y="connsiteY432"/>
                    </a:cxn>
                    <a:cxn ang="0">
                      <a:pos x="connsiteX433" y="connsiteY433"/>
                    </a:cxn>
                    <a:cxn ang="0">
                      <a:pos x="connsiteX434" y="connsiteY434"/>
                    </a:cxn>
                    <a:cxn ang="0">
                      <a:pos x="connsiteX435" y="connsiteY435"/>
                    </a:cxn>
                    <a:cxn ang="0">
                      <a:pos x="connsiteX436" y="connsiteY436"/>
                    </a:cxn>
                    <a:cxn ang="0">
                      <a:pos x="connsiteX437" y="connsiteY437"/>
                    </a:cxn>
                    <a:cxn ang="0">
                      <a:pos x="connsiteX438" y="connsiteY438"/>
                    </a:cxn>
                    <a:cxn ang="0">
                      <a:pos x="connsiteX439" y="connsiteY439"/>
                    </a:cxn>
                    <a:cxn ang="0">
                      <a:pos x="connsiteX440" y="connsiteY440"/>
                    </a:cxn>
                    <a:cxn ang="0">
                      <a:pos x="connsiteX441" y="connsiteY441"/>
                    </a:cxn>
                    <a:cxn ang="0">
                      <a:pos x="connsiteX442" y="connsiteY442"/>
                    </a:cxn>
                    <a:cxn ang="0">
                      <a:pos x="connsiteX443" y="connsiteY443"/>
                    </a:cxn>
                    <a:cxn ang="0">
                      <a:pos x="connsiteX444" y="connsiteY444"/>
                    </a:cxn>
                    <a:cxn ang="0">
                      <a:pos x="connsiteX445" y="connsiteY445"/>
                    </a:cxn>
                    <a:cxn ang="0">
                      <a:pos x="connsiteX446" y="connsiteY446"/>
                    </a:cxn>
                    <a:cxn ang="0">
                      <a:pos x="connsiteX447" y="connsiteY447"/>
                    </a:cxn>
                    <a:cxn ang="0">
                      <a:pos x="connsiteX448" y="connsiteY448"/>
                    </a:cxn>
                    <a:cxn ang="0">
                      <a:pos x="connsiteX449" y="connsiteY449"/>
                    </a:cxn>
                    <a:cxn ang="0">
                      <a:pos x="connsiteX450" y="connsiteY450"/>
                    </a:cxn>
                    <a:cxn ang="0">
                      <a:pos x="connsiteX451" y="connsiteY451"/>
                    </a:cxn>
                    <a:cxn ang="0">
                      <a:pos x="connsiteX452" y="connsiteY452"/>
                    </a:cxn>
                    <a:cxn ang="0">
                      <a:pos x="connsiteX453" y="connsiteY453"/>
                    </a:cxn>
                    <a:cxn ang="0">
                      <a:pos x="connsiteX454" y="connsiteY454"/>
                    </a:cxn>
                    <a:cxn ang="0">
                      <a:pos x="connsiteX455" y="connsiteY455"/>
                    </a:cxn>
                    <a:cxn ang="0">
                      <a:pos x="connsiteX456" y="connsiteY456"/>
                    </a:cxn>
                    <a:cxn ang="0">
                      <a:pos x="connsiteX457" y="connsiteY457"/>
                    </a:cxn>
                    <a:cxn ang="0">
                      <a:pos x="connsiteX458" y="connsiteY458"/>
                    </a:cxn>
                    <a:cxn ang="0">
                      <a:pos x="connsiteX459" y="connsiteY459"/>
                    </a:cxn>
                    <a:cxn ang="0">
                      <a:pos x="connsiteX460" y="connsiteY460"/>
                    </a:cxn>
                    <a:cxn ang="0">
                      <a:pos x="connsiteX461" y="connsiteY461"/>
                    </a:cxn>
                    <a:cxn ang="0">
                      <a:pos x="connsiteX462" y="connsiteY462"/>
                    </a:cxn>
                    <a:cxn ang="0">
                      <a:pos x="connsiteX463" y="connsiteY463"/>
                    </a:cxn>
                    <a:cxn ang="0">
                      <a:pos x="connsiteX464" y="connsiteY464"/>
                    </a:cxn>
                    <a:cxn ang="0">
                      <a:pos x="connsiteX465" y="connsiteY465"/>
                    </a:cxn>
                    <a:cxn ang="0">
                      <a:pos x="connsiteX466" y="connsiteY466"/>
                    </a:cxn>
                    <a:cxn ang="0">
                      <a:pos x="connsiteX467" y="connsiteY467"/>
                    </a:cxn>
                    <a:cxn ang="0">
                      <a:pos x="connsiteX468" y="connsiteY468"/>
                    </a:cxn>
                    <a:cxn ang="0">
                      <a:pos x="connsiteX469" y="connsiteY469"/>
                    </a:cxn>
                    <a:cxn ang="0">
                      <a:pos x="connsiteX470" y="connsiteY470"/>
                    </a:cxn>
                    <a:cxn ang="0">
                      <a:pos x="connsiteX471" y="connsiteY471"/>
                    </a:cxn>
                    <a:cxn ang="0">
                      <a:pos x="connsiteX472" y="connsiteY472"/>
                    </a:cxn>
                    <a:cxn ang="0">
                      <a:pos x="connsiteX473" y="connsiteY473"/>
                    </a:cxn>
                    <a:cxn ang="0">
                      <a:pos x="connsiteX474" y="connsiteY474"/>
                    </a:cxn>
                    <a:cxn ang="0">
                      <a:pos x="connsiteX475" y="connsiteY475"/>
                    </a:cxn>
                    <a:cxn ang="0">
                      <a:pos x="connsiteX476" y="connsiteY476"/>
                    </a:cxn>
                    <a:cxn ang="0">
                      <a:pos x="connsiteX477" y="connsiteY477"/>
                    </a:cxn>
                    <a:cxn ang="0">
                      <a:pos x="connsiteX478" y="connsiteY478"/>
                    </a:cxn>
                    <a:cxn ang="0">
                      <a:pos x="connsiteX479" y="connsiteY479"/>
                    </a:cxn>
                    <a:cxn ang="0">
                      <a:pos x="connsiteX480" y="connsiteY480"/>
                    </a:cxn>
                    <a:cxn ang="0">
                      <a:pos x="connsiteX481" y="connsiteY481"/>
                    </a:cxn>
                    <a:cxn ang="0">
                      <a:pos x="connsiteX482" y="connsiteY482"/>
                    </a:cxn>
                    <a:cxn ang="0">
                      <a:pos x="connsiteX483" y="connsiteY483"/>
                    </a:cxn>
                    <a:cxn ang="0">
                      <a:pos x="connsiteX484" y="connsiteY484"/>
                    </a:cxn>
                    <a:cxn ang="0">
                      <a:pos x="connsiteX485" y="connsiteY485"/>
                    </a:cxn>
                    <a:cxn ang="0">
                      <a:pos x="connsiteX486" y="connsiteY486"/>
                    </a:cxn>
                    <a:cxn ang="0">
                      <a:pos x="connsiteX487" y="connsiteY487"/>
                    </a:cxn>
                    <a:cxn ang="0">
                      <a:pos x="connsiteX488" y="connsiteY488"/>
                    </a:cxn>
                    <a:cxn ang="0">
                      <a:pos x="connsiteX489" y="connsiteY489"/>
                    </a:cxn>
                    <a:cxn ang="0">
                      <a:pos x="connsiteX490" y="connsiteY490"/>
                    </a:cxn>
                    <a:cxn ang="0">
                      <a:pos x="connsiteX491" y="connsiteY491"/>
                    </a:cxn>
                    <a:cxn ang="0">
                      <a:pos x="connsiteX492" y="connsiteY492"/>
                    </a:cxn>
                    <a:cxn ang="0">
                      <a:pos x="connsiteX493" y="connsiteY493"/>
                    </a:cxn>
                    <a:cxn ang="0">
                      <a:pos x="connsiteX494" y="connsiteY494"/>
                    </a:cxn>
                    <a:cxn ang="0">
                      <a:pos x="connsiteX495" y="connsiteY495"/>
                    </a:cxn>
                    <a:cxn ang="0">
                      <a:pos x="connsiteX496" y="connsiteY496"/>
                    </a:cxn>
                    <a:cxn ang="0">
                      <a:pos x="connsiteX497" y="connsiteY497"/>
                    </a:cxn>
                    <a:cxn ang="0">
                      <a:pos x="connsiteX498" y="connsiteY498"/>
                    </a:cxn>
                    <a:cxn ang="0">
                      <a:pos x="connsiteX499" y="connsiteY499"/>
                    </a:cxn>
                    <a:cxn ang="0">
                      <a:pos x="connsiteX500" y="connsiteY500"/>
                    </a:cxn>
                    <a:cxn ang="0">
                      <a:pos x="connsiteX501" y="connsiteY501"/>
                    </a:cxn>
                    <a:cxn ang="0">
                      <a:pos x="connsiteX502" y="connsiteY502"/>
                    </a:cxn>
                    <a:cxn ang="0">
                      <a:pos x="connsiteX503" y="connsiteY503"/>
                    </a:cxn>
                    <a:cxn ang="0">
                      <a:pos x="connsiteX504" y="connsiteY504"/>
                    </a:cxn>
                    <a:cxn ang="0">
                      <a:pos x="connsiteX505" y="connsiteY505"/>
                    </a:cxn>
                    <a:cxn ang="0">
                      <a:pos x="connsiteX506" y="connsiteY506"/>
                    </a:cxn>
                    <a:cxn ang="0">
                      <a:pos x="connsiteX507" y="connsiteY507"/>
                    </a:cxn>
                    <a:cxn ang="0">
                      <a:pos x="connsiteX508" y="connsiteY508"/>
                    </a:cxn>
                    <a:cxn ang="0">
                      <a:pos x="connsiteX509" y="connsiteY509"/>
                    </a:cxn>
                    <a:cxn ang="0">
                      <a:pos x="connsiteX510" y="connsiteY510"/>
                    </a:cxn>
                    <a:cxn ang="0">
                      <a:pos x="connsiteX511" y="connsiteY511"/>
                    </a:cxn>
                    <a:cxn ang="0">
                      <a:pos x="connsiteX512" y="connsiteY512"/>
                    </a:cxn>
                    <a:cxn ang="0">
                      <a:pos x="connsiteX513" y="connsiteY513"/>
                    </a:cxn>
                    <a:cxn ang="0">
                      <a:pos x="connsiteX514" y="connsiteY514"/>
                    </a:cxn>
                    <a:cxn ang="0">
                      <a:pos x="connsiteX515" y="connsiteY515"/>
                    </a:cxn>
                    <a:cxn ang="0">
                      <a:pos x="connsiteX516" y="connsiteY516"/>
                    </a:cxn>
                    <a:cxn ang="0">
                      <a:pos x="connsiteX517" y="connsiteY517"/>
                    </a:cxn>
                    <a:cxn ang="0">
                      <a:pos x="connsiteX518" y="connsiteY518"/>
                    </a:cxn>
                    <a:cxn ang="0">
                      <a:pos x="connsiteX519" y="connsiteY519"/>
                    </a:cxn>
                    <a:cxn ang="0">
                      <a:pos x="connsiteX520" y="connsiteY520"/>
                    </a:cxn>
                    <a:cxn ang="0">
                      <a:pos x="connsiteX521" y="connsiteY521"/>
                    </a:cxn>
                    <a:cxn ang="0">
                      <a:pos x="connsiteX522" y="connsiteY522"/>
                    </a:cxn>
                    <a:cxn ang="0">
                      <a:pos x="connsiteX523" y="connsiteY523"/>
                    </a:cxn>
                    <a:cxn ang="0">
                      <a:pos x="connsiteX524" y="connsiteY524"/>
                    </a:cxn>
                    <a:cxn ang="0">
                      <a:pos x="connsiteX525" y="connsiteY525"/>
                    </a:cxn>
                    <a:cxn ang="0">
                      <a:pos x="connsiteX526" y="connsiteY526"/>
                    </a:cxn>
                    <a:cxn ang="0">
                      <a:pos x="connsiteX527" y="connsiteY527"/>
                    </a:cxn>
                    <a:cxn ang="0">
                      <a:pos x="connsiteX528" y="connsiteY528"/>
                    </a:cxn>
                    <a:cxn ang="0">
                      <a:pos x="connsiteX529" y="connsiteY529"/>
                    </a:cxn>
                    <a:cxn ang="0">
                      <a:pos x="connsiteX530" y="connsiteY530"/>
                    </a:cxn>
                    <a:cxn ang="0">
                      <a:pos x="connsiteX531" y="connsiteY531"/>
                    </a:cxn>
                    <a:cxn ang="0">
                      <a:pos x="connsiteX532" y="connsiteY532"/>
                    </a:cxn>
                    <a:cxn ang="0">
                      <a:pos x="connsiteX533" y="connsiteY533"/>
                    </a:cxn>
                    <a:cxn ang="0">
                      <a:pos x="connsiteX534" y="connsiteY534"/>
                    </a:cxn>
                    <a:cxn ang="0">
                      <a:pos x="connsiteX535" y="connsiteY535"/>
                    </a:cxn>
                    <a:cxn ang="0">
                      <a:pos x="connsiteX536" y="connsiteY536"/>
                    </a:cxn>
                    <a:cxn ang="0">
                      <a:pos x="connsiteX537" y="connsiteY537"/>
                    </a:cxn>
                    <a:cxn ang="0">
                      <a:pos x="connsiteX538" y="connsiteY538"/>
                    </a:cxn>
                    <a:cxn ang="0">
                      <a:pos x="connsiteX539" y="connsiteY539"/>
                    </a:cxn>
                    <a:cxn ang="0">
                      <a:pos x="connsiteX540" y="connsiteY540"/>
                    </a:cxn>
                    <a:cxn ang="0">
                      <a:pos x="connsiteX541" y="connsiteY541"/>
                    </a:cxn>
                    <a:cxn ang="0">
                      <a:pos x="connsiteX542" y="connsiteY542"/>
                    </a:cxn>
                    <a:cxn ang="0">
                      <a:pos x="connsiteX543" y="connsiteY543"/>
                    </a:cxn>
                    <a:cxn ang="0">
                      <a:pos x="connsiteX544" y="connsiteY544"/>
                    </a:cxn>
                    <a:cxn ang="0">
                      <a:pos x="connsiteX545" y="connsiteY545"/>
                    </a:cxn>
                    <a:cxn ang="0">
                      <a:pos x="connsiteX546" y="connsiteY546"/>
                    </a:cxn>
                    <a:cxn ang="0">
                      <a:pos x="connsiteX547" y="connsiteY547"/>
                    </a:cxn>
                    <a:cxn ang="0">
                      <a:pos x="connsiteX548" y="connsiteY548"/>
                    </a:cxn>
                    <a:cxn ang="0">
                      <a:pos x="connsiteX549" y="connsiteY549"/>
                    </a:cxn>
                    <a:cxn ang="0">
                      <a:pos x="connsiteX550" y="connsiteY550"/>
                    </a:cxn>
                    <a:cxn ang="0">
                      <a:pos x="connsiteX551" y="connsiteY551"/>
                    </a:cxn>
                    <a:cxn ang="0">
                      <a:pos x="connsiteX552" y="connsiteY552"/>
                    </a:cxn>
                    <a:cxn ang="0">
                      <a:pos x="connsiteX553" y="connsiteY553"/>
                    </a:cxn>
                    <a:cxn ang="0">
                      <a:pos x="connsiteX554" y="connsiteY554"/>
                    </a:cxn>
                    <a:cxn ang="0">
                      <a:pos x="connsiteX555" y="connsiteY555"/>
                    </a:cxn>
                    <a:cxn ang="0">
                      <a:pos x="connsiteX556" y="connsiteY556"/>
                    </a:cxn>
                    <a:cxn ang="0">
                      <a:pos x="connsiteX557" y="connsiteY557"/>
                    </a:cxn>
                    <a:cxn ang="0">
                      <a:pos x="connsiteX558" y="connsiteY558"/>
                    </a:cxn>
                    <a:cxn ang="0">
                      <a:pos x="connsiteX559" y="connsiteY559"/>
                    </a:cxn>
                    <a:cxn ang="0">
                      <a:pos x="connsiteX560" y="connsiteY560"/>
                    </a:cxn>
                    <a:cxn ang="0">
                      <a:pos x="connsiteX561" y="connsiteY561"/>
                    </a:cxn>
                    <a:cxn ang="0">
                      <a:pos x="connsiteX562" y="connsiteY562"/>
                    </a:cxn>
                    <a:cxn ang="0">
                      <a:pos x="connsiteX563" y="connsiteY563"/>
                    </a:cxn>
                    <a:cxn ang="0">
                      <a:pos x="connsiteX564" y="connsiteY564"/>
                    </a:cxn>
                    <a:cxn ang="0">
                      <a:pos x="connsiteX565" y="connsiteY565"/>
                    </a:cxn>
                    <a:cxn ang="0">
                      <a:pos x="connsiteX566" y="connsiteY566"/>
                    </a:cxn>
                    <a:cxn ang="0">
                      <a:pos x="connsiteX567" y="connsiteY567"/>
                    </a:cxn>
                    <a:cxn ang="0">
                      <a:pos x="connsiteX568" y="connsiteY568"/>
                    </a:cxn>
                    <a:cxn ang="0">
                      <a:pos x="connsiteX569" y="connsiteY569"/>
                    </a:cxn>
                    <a:cxn ang="0">
                      <a:pos x="connsiteX570" y="connsiteY570"/>
                    </a:cxn>
                    <a:cxn ang="0">
                      <a:pos x="connsiteX571" y="connsiteY571"/>
                    </a:cxn>
                    <a:cxn ang="0">
                      <a:pos x="connsiteX572" y="connsiteY572"/>
                    </a:cxn>
                    <a:cxn ang="0">
                      <a:pos x="connsiteX573" y="connsiteY573"/>
                    </a:cxn>
                    <a:cxn ang="0">
                      <a:pos x="connsiteX574" y="connsiteY574"/>
                    </a:cxn>
                    <a:cxn ang="0">
                      <a:pos x="connsiteX575" y="connsiteY575"/>
                    </a:cxn>
                    <a:cxn ang="0">
                      <a:pos x="connsiteX576" y="connsiteY576"/>
                    </a:cxn>
                    <a:cxn ang="0">
                      <a:pos x="connsiteX577" y="connsiteY577"/>
                    </a:cxn>
                    <a:cxn ang="0">
                      <a:pos x="connsiteX578" y="connsiteY578"/>
                    </a:cxn>
                    <a:cxn ang="0">
                      <a:pos x="connsiteX579" y="connsiteY579"/>
                    </a:cxn>
                    <a:cxn ang="0">
                      <a:pos x="connsiteX580" y="connsiteY580"/>
                    </a:cxn>
                    <a:cxn ang="0">
                      <a:pos x="connsiteX581" y="connsiteY581"/>
                    </a:cxn>
                  </a:cxnLst>
                  <a:rect l="l" t="t" r="r" b="b"/>
                  <a:pathLst>
                    <a:path w="641182" h="638676">
                      <a:moveTo>
                        <a:pt x="347" y="314429"/>
                      </a:moveTo>
                      <a:lnTo>
                        <a:pt x="1786" y="312704"/>
                      </a:lnTo>
                      <a:lnTo>
                        <a:pt x="3339" y="310249"/>
                      </a:lnTo>
                      <a:lnTo>
                        <a:pt x="4059" y="308656"/>
                      </a:lnTo>
                      <a:lnTo>
                        <a:pt x="4513" y="307727"/>
                      </a:lnTo>
                      <a:lnTo>
                        <a:pt x="5990" y="305206"/>
                      </a:lnTo>
                      <a:lnTo>
                        <a:pt x="6634" y="302684"/>
                      </a:lnTo>
                      <a:lnTo>
                        <a:pt x="7657" y="300096"/>
                      </a:lnTo>
                      <a:lnTo>
                        <a:pt x="8906" y="297110"/>
                      </a:lnTo>
                      <a:lnTo>
                        <a:pt x="11330" y="294721"/>
                      </a:lnTo>
                      <a:lnTo>
                        <a:pt x="12656" y="293593"/>
                      </a:lnTo>
                      <a:lnTo>
                        <a:pt x="14474" y="292000"/>
                      </a:lnTo>
                      <a:lnTo>
                        <a:pt x="17655" y="289545"/>
                      </a:lnTo>
                      <a:lnTo>
                        <a:pt x="19927" y="287554"/>
                      </a:lnTo>
                      <a:lnTo>
                        <a:pt x="20419" y="287135"/>
                      </a:lnTo>
                      <a:lnTo>
                        <a:pt x="22578" y="285211"/>
                      </a:lnTo>
                      <a:lnTo>
                        <a:pt x="25380" y="284282"/>
                      </a:lnTo>
                      <a:lnTo>
                        <a:pt x="28448" y="283760"/>
                      </a:lnTo>
                      <a:lnTo>
                        <a:pt x="30342" y="283890"/>
                      </a:lnTo>
                      <a:lnTo>
                        <a:pt x="32690" y="283160"/>
                      </a:lnTo>
                      <a:lnTo>
                        <a:pt x="35113" y="282297"/>
                      </a:lnTo>
                      <a:lnTo>
                        <a:pt x="35947" y="280837"/>
                      </a:lnTo>
                      <a:lnTo>
                        <a:pt x="37840" y="278648"/>
                      </a:lnTo>
                      <a:lnTo>
                        <a:pt x="40037" y="277121"/>
                      </a:lnTo>
                      <a:lnTo>
                        <a:pt x="41590" y="275396"/>
                      </a:lnTo>
                      <a:lnTo>
                        <a:pt x="43483" y="272941"/>
                      </a:lnTo>
                      <a:lnTo>
                        <a:pt x="44922" y="270950"/>
                      </a:lnTo>
                      <a:lnTo>
                        <a:pt x="45642" y="269955"/>
                      </a:lnTo>
                      <a:lnTo>
                        <a:pt x="47384" y="266637"/>
                      </a:lnTo>
                      <a:lnTo>
                        <a:pt x="47952" y="264845"/>
                      </a:lnTo>
                      <a:lnTo>
                        <a:pt x="47497" y="264049"/>
                      </a:lnTo>
                      <a:lnTo>
                        <a:pt x="46702" y="263788"/>
                      </a:lnTo>
                      <a:lnTo>
                        <a:pt x="45793" y="263397"/>
                      </a:lnTo>
                      <a:lnTo>
                        <a:pt x="44316" y="262402"/>
                      </a:lnTo>
                      <a:lnTo>
                        <a:pt x="43597" y="261473"/>
                      </a:lnTo>
                      <a:lnTo>
                        <a:pt x="43402" y="260544"/>
                      </a:lnTo>
                      <a:lnTo>
                        <a:pt x="43597" y="259482"/>
                      </a:lnTo>
                      <a:lnTo>
                        <a:pt x="44240" y="258553"/>
                      </a:lnTo>
                      <a:lnTo>
                        <a:pt x="45717" y="256960"/>
                      </a:lnTo>
                      <a:lnTo>
                        <a:pt x="46702" y="257025"/>
                      </a:lnTo>
                      <a:lnTo>
                        <a:pt x="48406" y="257888"/>
                      </a:lnTo>
                      <a:lnTo>
                        <a:pt x="50148" y="258018"/>
                      </a:lnTo>
                      <a:lnTo>
                        <a:pt x="50868" y="257431"/>
                      </a:lnTo>
                      <a:lnTo>
                        <a:pt x="50673" y="256237"/>
                      </a:lnTo>
                      <a:lnTo>
                        <a:pt x="49764" y="255374"/>
                      </a:lnTo>
                      <a:lnTo>
                        <a:pt x="49310" y="253118"/>
                      </a:lnTo>
                      <a:lnTo>
                        <a:pt x="50559" y="248738"/>
                      </a:lnTo>
                      <a:lnTo>
                        <a:pt x="54195" y="245089"/>
                      </a:lnTo>
                      <a:lnTo>
                        <a:pt x="58940" y="242832"/>
                      </a:lnTo>
                      <a:lnTo>
                        <a:pt x="60834" y="241903"/>
                      </a:lnTo>
                      <a:lnTo>
                        <a:pt x="61856" y="241107"/>
                      </a:lnTo>
                      <a:lnTo>
                        <a:pt x="62311" y="241362"/>
                      </a:lnTo>
                      <a:lnTo>
                        <a:pt x="62288" y="242424"/>
                      </a:lnTo>
                      <a:lnTo>
                        <a:pt x="61999" y="243485"/>
                      </a:lnTo>
                      <a:lnTo>
                        <a:pt x="61620" y="244547"/>
                      </a:lnTo>
                      <a:lnTo>
                        <a:pt x="61679" y="246206"/>
                      </a:lnTo>
                      <a:lnTo>
                        <a:pt x="63648" y="247998"/>
                      </a:lnTo>
                      <a:lnTo>
                        <a:pt x="65542" y="249657"/>
                      </a:lnTo>
                      <a:lnTo>
                        <a:pt x="66526" y="250984"/>
                      </a:lnTo>
                      <a:lnTo>
                        <a:pt x="68117" y="250976"/>
                      </a:lnTo>
                      <a:lnTo>
                        <a:pt x="69935" y="250246"/>
                      </a:lnTo>
                      <a:lnTo>
                        <a:pt x="71336" y="249450"/>
                      </a:lnTo>
                      <a:lnTo>
                        <a:pt x="73040" y="248720"/>
                      </a:lnTo>
                      <a:lnTo>
                        <a:pt x="74480" y="247526"/>
                      </a:lnTo>
                      <a:lnTo>
                        <a:pt x="76449" y="246729"/>
                      </a:lnTo>
                      <a:lnTo>
                        <a:pt x="78721" y="246287"/>
                      </a:lnTo>
                      <a:lnTo>
                        <a:pt x="79857" y="246734"/>
                      </a:lnTo>
                      <a:lnTo>
                        <a:pt x="81486" y="247929"/>
                      </a:lnTo>
                      <a:lnTo>
                        <a:pt x="82774" y="248792"/>
                      </a:lnTo>
                      <a:lnTo>
                        <a:pt x="84023" y="249117"/>
                      </a:lnTo>
                      <a:lnTo>
                        <a:pt x="85273" y="249173"/>
                      </a:lnTo>
                      <a:lnTo>
                        <a:pt x="87015" y="248443"/>
                      </a:lnTo>
                      <a:lnTo>
                        <a:pt x="89552" y="247315"/>
                      </a:lnTo>
                      <a:lnTo>
                        <a:pt x="90916" y="246795"/>
                      </a:lnTo>
                      <a:lnTo>
                        <a:pt x="92393" y="246664"/>
                      </a:lnTo>
                      <a:lnTo>
                        <a:pt x="95877" y="245802"/>
                      </a:lnTo>
                      <a:lnTo>
                        <a:pt x="98755" y="244872"/>
                      </a:lnTo>
                      <a:lnTo>
                        <a:pt x="100156" y="243744"/>
                      </a:lnTo>
                      <a:lnTo>
                        <a:pt x="101444" y="241687"/>
                      </a:lnTo>
                      <a:lnTo>
                        <a:pt x="102505" y="239431"/>
                      </a:lnTo>
                      <a:lnTo>
                        <a:pt x="103300" y="237042"/>
                      </a:lnTo>
                      <a:lnTo>
                        <a:pt x="104360" y="234322"/>
                      </a:lnTo>
                      <a:lnTo>
                        <a:pt x="105837" y="232463"/>
                      </a:lnTo>
                      <a:lnTo>
                        <a:pt x="107996" y="230075"/>
                      </a:lnTo>
                      <a:lnTo>
                        <a:pt x="108791" y="229345"/>
                      </a:lnTo>
                      <a:lnTo>
                        <a:pt x="110609" y="228804"/>
                      </a:lnTo>
                      <a:lnTo>
                        <a:pt x="111632" y="229130"/>
                      </a:lnTo>
                      <a:lnTo>
                        <a:pt x="111933" y="230324"/>
                      </a:lnTo>
                      <a:lnTo>
                        <a:pt x="111909" y="231519"/>
                      </a:lnTo>
                      <a:lnTo>
                        <a:pt x="111937" y="232580"/>
                      </a:lnTo>
                      <a:lnTo>
                        <a:pt x="112353" y="233907"/>
                      </a:lnTo>
                      <a:lnTo>
                        <a:pt x="114095" y="236230"/>
                      </a:lnTo>
                      <a:lnTo>
                        <a:pt x="115572" y="237955"/>
                      </a:lnTo>
                      <a:lnTo>
                        <a:pt x="117655" y="238410"/>
                      </a:lnTo>
                      <a:lnTo>
                        <a:pt x="121177" y="236221"/>
                      </a:lnTo>
                      <a:lnTo>
                        <a:pt x="123563" y="235815"/>
                      </a:lnTo>
                      <a:lnTo>
                        <a:pt x="125911" y="235285"/>
                      </a:lnTo>
                      <a:lnTo>
                        <a:pt x="129055" y="232962"/>
                      </a:lnTo>
                      <a:lnTo>
                        <a:pt x="132236" y="230972"/>
                      </a:lnTo>
                      <a:lnTo>
                        <a:pt x="134130" y="229379"/>
                      </a:lnTo>
                      <a:lnTo>
                        <a:pt x="135796" y="228649"/>
                      </a:lnTo>
                      <a:lnTo>
                        <a:pt x="137576" y="228275"/>
                      </a:lnTo>
                      <a:lnTo>
                        <a:pt x="139697" y="228220"/>
                      </a:lnTo>
                      <a:lnTo>
                        <a:pt x="141628" y="228731"/>
                      </a:lnTo>
                      <a:lnTo>
                        <a:pt x="143711" y="229242"/>
                      </a:lnTo>
                      <a:lnTo>
                        <a:pt x="144544" y="229708"/>
                      </a:lnTo>
                      <a:lnTo>
                        <a:pt x="145188" y="230570"/>
                      </a:lnTo>
                      <a:lnTo>
                        <a:pt x="145756" y="231765"/>
                      </a:lnTo>
                      <a:lnTo>
                        <a:pt x="146173" y="233025"/>
                      </a:lnTo>
                      <a:lnTo>
                        <a:pt x="147574" y="233678"/>
                      </a:lnTo>
                      <a:lnTo>
                        <a:pt x="150073" y="233585"/>
                      </a:lnTo>
                      <a:lnTo>
                        <a:pt x="150405" y="233573"/>
                      </a:lnTo>
                      <a:lnTo>
                        <a:pt x="152753" y="232777"/>
                      </a:lnTo>
                      <a:lnTo>
                        <a:pt x="154533" y="230189"/>
                      </a:lnTo>
                      <a:lnTo>
                        <a:pt x="155215" y="228795"/>
                      </a:lnTo>
                      <a:lnTo>
                        <a:pt x="156048" y="227800"/>
                      </a:lnTo>
                      <a:lnTo>
                        <a:pt x="156192" y="226805"/>
                      </a:lnTo>
                      <a:lnTo>
                        <a:pt x="155738" y="224084"/>
                      </a:lnTo>
                      <a:lnTo>
                        <a:pt x="156306" y="219439"/>
                      </a:lnTo>
                      <a:lnTo>
                        <a:pt x="156874" y="217315"/>
                      </a:lnTo>
                      <a:lnTo>
                        <a:pt x="157783" y="215723"/>
                      </a:lnTo>
                      <a:lnTo>
                        <a:pt x="165130" y="209750"/>
                      </a:lnTo>
                      <a:lnTo>
                        <a:pt x="173583" y="203646"/>
                      </a:lnTo>
                      <a:lnTo>
                        <a:pt x="173518" y="197341"/>
                      </a:lnTo>
                      <a:lnTo>
                        <a:pt x="172154" y="193758"/>
                      </a:lnTo>
                      <a:lnTo>
                        <a:pt x="173442" y="192895"/>
                      </a:lnTo>
                      <a:lnTo>
                        <a:pt x="175071" y="193351"/>
                      </a:lnTo>
                      <a:lnTo>
                        <a:pt x="177229" y="196138"/>
                      </a:lnTo>
                      <a:lnTo>
                        <a:pt x="180107" y="197531"/>
                      </a:lnTo>
                      <a:lnTo>
                        <a:pt x="181925" y="199522"/>
                      </a:lnTo>
                      <a:lnTo>
                        <a:pt x="182569" y="201645"/>
                      </a:lnTo>
                      <a:lnTo>
                        <a:pt x="182439" y="202442"/>
                      </a:lnTo>
                      <a:lnTo>
                        <a:pt x="183916" y="202182"/>
                      </a:lnTo>
                      <a:lnTo>
                        <a:pt x="185469" y="201053"/>
                      </a:lnTo>
                      <a:lnTo>
                        <a:pt x="187665" y="198399"/>
                      </a:lnTo>
                      <a:lnTo>
                        <a:pt x="189938" y="197537"/>
                      </a:lnTo>
                      <a:lnTo>
                        <a:pt x="194422" y="198399"/>
                      </a:lnTo>
                      <a:lnTo>
                        <a:pt x="195899" y="197337"/>
                      </a:lnTo>
                      <a:lnTo>
                        <a:pt x="196224" y="194882"/>
                      </a:lnTo>
                      <a:lnTo>
                        <a:pt x="194974" y="191763"/>
                      </a:lnTo>
                      <a:lnTo>
                        <a:pt x="188540" y="186919"/>
                      </a:lnTo>
                      <a:lnTo>
                        <a:pt x="194846" y="174251"/>
                      </a:lnTo>
                      <a:lnTo>
                        <a:pt x="196550" y="171597"/>
                      </a:lnTo>
                      <a:lnTo>
                        <a:pt x="200905" y="170535"/>
                      </a:lnTo>
                      <a:lnTo>
                        <a:pt x="202458" y="169540"/>
                      </a:lnTo>
                      <a:lnTo>
                        <a:pt x="205260" y="170125"/>
                      </a:lnTo>
                      <a:lnTo>
                        <a:pt x="206510" y="171518"/>
                      </a:lnTo>
                      <a:lnTo>
                        <a:pt x="207760" y="172845"/>
                      </a:lnTo>
                      <a:lnTo>
                        <a:pt x="209653" y="171850"/>
                      </a:lnTo>
                      <a:lnTo>
                        <a:pt x="211926" y="170722"/>
                      </a:lnTo>
                      <a:lnTo>
                        <a:pt x="212569" y="170916"/>
                      </a:lnTo>
                      <a:lnTo>
                        <a:pt x="212569" y="171779"/>
                      </a:lnTo>
                      <a:lnTo>
                        <a:pt x="211282" y="172575"/>
                      </a:lnTo>
                      <a:lnTo>
                        <a:pt x="210373" y="173969"/>
                      </a:lnTo>
                      <a:lnTo>
                        <a:pt x="210438" y="175959"/>
                      </a:lnTo>
                      <a:lnTo>
                        <a:pt x="210438" y="177552"/>
                      </a:lnTo>
                      <a:lnTo>
                        <a:pt x="209264" y="178006"/>
                      </a:lnTo>
                      <a:lnTo>
                        <a:pt x="209134" y="179466"/>
                      </a:lnTo>
                      <a:lnTo>
                        <a:pt x="210308" y="180196"/>
                      </a:lnTo>
                      <a:lnTo>
                        <a:pt x="212240" y="180521"/>
                      </a:lnTo>
                      <a:lnTo>
                        <a:pt x="214323" y="171815"/>
                      </a:lnTo>
                      <a:lnTo>
                        <a:pt x="216784" y="169293"/>
                      </a:lnTo>
                      <a:lnTo>
                        <a:pt x="216979" y="167369"/>
                      </a:lnTo>
                      <a:lnTo>
                        <a:pt x="218343" y="164980"/>
                      </a:lnTo>
                      <a:lnTo>
                        <a:pt x="220426" y="164915"/>
                      </a:lnTo>
                      <a:lnTo>
                        <a:pt x="224588" y="162526"/>
                      </a:lnTo>
                      <a:lnTo>
                        <a:pt x="225875" y="160999"/>
                      </a:lnTo>
                      <a:lnTo>
                        <a:pt x="226898" y="161995"/>
                      </a:lnTo>
                      <a:lnTo>
                        <a:pt x="226519" y="163057"/>
                      </a:lnTo>
                      <a:lnTo>
                        <a:pt x="225231" y="164251"/>
                      </a:lnTo>
                      <a:lnTo>
                        <a:pt x="225296" y="165711"/>
                      </a:lnTo>
                      <a:lnTo>
                        <a:pt x="226584" y="167569"/>
                      </a:lnTo>
                      <a:lnTo>
                        <a:pt x="228212" y="168498"/>
                      </a:lnTo>
                      <a:lnTo>
                        <a:pt x="230295" y="167848"/>
                      </a:lnTo>
                      <a:lnTo>
                        <a:pt x="232378" y="165791"/>
                      </a:lnTo>
                      <a:lnTo>
                        <a:pt x="233666" y="163535"/>
                      </a:lnTo>
                      <a:lnTo>
                        <a:pt x="234234" y="161212"/>
                      </a:lnTo>
                      <a:lnTo>
                        <a:pt x="235029" y="159354"/>
                      </a:lnTo>
                      <a:lnTo>
                        <a:pt x="235289" y="158425"/>
                      </a:lnTo>
                      <a:lnTo>
                        <a:pt x="236463" y="159155"/>
                      </a:lnTo>
                      <a:lnTo>
                        <a:pt x="236842" y="161212"/>
                      </a:lnTo>
                      <a:lnTo>
                        <a:pt x="238281" y="162208"/>
                      </a:lnTo>
                      <a:lnTo>
                        <a:pt x="243352" y="160748"/>
                      </a:lnTo>
                      <a:lnTo>
                        <a:pt x="243882" y="159288"/>
                      </a:lnTo>
                      <a:lnTo>
                        <a:pt x="242519" y="155904"/>
                      </a:lnTo>
                      <a:lnTo>
                        <a:pt x="243352" y="154245"/>
                      </a:lnTo>
                      <a:lnTo>
                        <a:pt x="242708" y="151325"/>
                      </a:lnTo>
                      <a:lnTo>
                        <a:pt x="242838" y="149268"/>
                      </a:lnTo>
                      <a:lnTo>
                        <a:pt x="243033" y="145220"/>
                      </a:lnTo>
                      <a:lnTo>
                        <a:pt x="248169" y="144766"/>
                      </a:lnTo>
                      <a:lnTo>
                        <a:pt x="251160" y="145695"/>
                      </a:lnTo>
                      <a:lnTo>
                        <a:pt x="253698" y="145176"/>
                      </a:lnTo>
                      <a:lnTo>
                        <a:pt x="256576" y="145972"/>
                      </a:lnTo>
                      <a:lnTo>
                        <a:pt x="258318" y="146556"/>
                      </a:lnTo>
                      <a:lnTo>
                        <a:pt x="261045" y="145096"/>
                      </a:lnTo>
                      <a:lnTo>
                        <a:pt x="275751" y="149343"/>
                      </a:lnTo>
                      <a:lnTo>
                        <a:pt x="283257" y="144963"/>
                      </a:lnTo>
                      <a:lnTo>
                        <a:pt x="283863" y="142044"/>
                      </a:lnTo>
                      <a:lnTo>
                        <a:pt x="283733" y="139655"/>
                      </a:lnTo>
                      <a:lnTo>
                        <a:pt x="282104" y="139136"/>
                      </a:lnTo>
                      <a:lnTo>
                        <a:pt x="280362" y="140994"/>
                      </a:lnTo>
                      <a:lnTo>
                        <a:pt x="279718" y="139600"/>
                      </a:lnTo>
                      <a:lnTo>
                        <a:pt x="280817" y="137012"/>
                      </a:lnTo>
                      <a:lnTo>
                        <a:pt x="283013" y="136623"/>
                      </a:lnTo>
                      <a:lnTo>
                        <a:pt x="283809" y="135561"/>
                      </a:lnTo>
                      <a:lnTo>
                        <a:pt x="281726" y="134101"/>
                      </a:lnTo>
                      <a:lnTo>
                        <a:pt x="278620" y="136689"/>
                      </a:lnTo>
                      <a:lnTo>
                        <a:pt x="277825" y="136170"/>
                      </a:lnTo>
                      <a:lnTo>
                        <a:pt x="277499" y="133450"/>
                      </a:lnTo>
                      <a:lnTo>
                        <a:pt x="275076" y="131592"/>
                      </a:lnTo>
                      <a:lnTo>
                        <a:pt x="275271" y="130596"/>
                      </a:lnTo>
                      <a:lnTo>
                        <a:pt x="276748" y="129335"/>
                      </a:lnTo>
                      <a:lnTo>
                        <a:pt x="276028" y="127876"/>
                      </a:lnTo>
                      <a:lnTo>
                        <a:pt x="273112" y="128005"/>
                      </a:lnTo>
                      <a:lnTo>
                        <a:pt x="271294" y="126413"/>
                      </a:lnTo>
                      <a:lnTo>
                        <a:pt x="271673" y="123493"/>
                      </a:lnTo>
                      <a:lnTo>
                        <a:pt x="276763" y="116140"/>
                      </a:lnTo>
                      <a:lnTo>
                        <a:pt x="276674" y="108443"/>
                      </a:lnTo>
                      <a:lnTo>
                        <a:pt x="278454" y="105390"/>
                      </a:lnTo>
                      <a:lnTo>
                        <a:pt x="284366" y="102935"/>
                      </a:lnTo>
                      <a:lnTo>
                        <a:pt x="286600" y="97759"/>
                      </a:lnTo>
                      <a:lnTo>
                        <a:pt x="282256" y="82251"/>
                      </a:lnTo>
                      <a:lnTo>
                        <a:pt x="290743" y="74991"/>
                      </a:lnTo>
                      <a:lnTo>
                        <a:pt x="282120" y="64394"/>
                      </a:lnTo>
                      <a:lnTo>
                        <a:pt x="279128" y="65124"/>
                      </a:lnTo>
                      <a:lnTo>
                        <a:pt x="278408" y="40134"/>
                      </a:lnTo>
                      <a:lnTo>
                        <a:pt x="278825" y="35090"/>
                      </a:lnTo>
                      <a:lnTo>
                        <a:pt x="285384" y="33564"/>
                      </a:lnTo>
                      <a:lnTo>
                        <a:pt x="294538" y="35820"/>
                      </a:lnTo>
                      <a:lnTo>
                        <a:pt x="300919" y="36882"/>
                      </a:lnTo>
                      <a:lnTo>
                        <a:pt x="300314" y="32303"/>
                      </a:lnTo>
                      <a:lnTo>
                        <a:pt x="302889" y="28985"/>
                      </a:lnTo>
                      <a:lnTo>
                        <a:pt x="307032" y="29782"/>
                      </a:lnTo>
                      <a:lnTo>
                        <a:pt x="321400" y="41096"/>
                      </a:lnTo>
                      <a:lnTo>
                        <a:pt x="332254" y="48110"/>
                      </a:lnTo>
                      <a:lnTo>
                        <a:pt x="341938" y="36344"/>
                      </a:lnTo>
                      <a:lnTo>
                        <a:pt x="348691" y="28839"/>
                      </a:lnTo>
                      <a:lnTo>
                        <a:pt x="354667" y="32954"/>
                      </a:lnTo>
                      <a:lnTo>
                        <a:pt x="360832" y="33883"/>
                      </a:lnTo>
                      <a:lnTo>
                        <a:pt x="370081" y="29304"/>
                      </a:lnTo>
                      <a:lnTo>
                        <a:pt x="374326" y="26849"/>
                      </a:lnTo>
                      <a:lnTo>
                        <a:pt x="391077" y="27406"/>
                      </a:lnTo>
                      <a:lnTo>
                        <a:pt x="397874" y="22296"/>
                      </a:lnTo>
                      <a:lnTo>
                        <a:pt x="415178" y="6808"/>
                      </a:lnTo>
                      <a:lnTo>
                        <a:pt x="422180" y="0"/>
                      </a:lnTo>
                      <a:lnTo>
                        <a:pt x="428062" y="5242"/>
                      </a:lnTo>
                      <a:lnTo>
                        <a:pt x="434811" y="7698"/>
                      </a:lnTo>
                      <a:lnTo>
                        <a:pt x="432198" y="17578"/>
                      </a:lnTo>
                      <a:lnTo>
                        <a:pt x="438200" y="19370"/>
                      </a:lnTo>
                      <a:lnTo>
                        <a:pt x="443029" y="18574"/>
                      </a:lnTo>
                      <a:lnTo>
                        <a:pt x="450557" y="14791"/>
                      </a:lnTo>
                      <a:lnTo>
                        <a:pt x="458640" y="12203"/>
                      </a:lnTo>
                      <a:lnTo>
                        <a:pt x="476719" y="15256"/>
                      </a:lnTo>
                      <a:lnTo>
                        <a:pt x="482540" y="19503"/>
                      </a:lnTo>
                      <a:lnTo>
                        <a:pt x="496250" y="32436"/>
                      </a:lnTo>
                      <a:lnTo>
                        <a:pt x="503302" y="37147"/>
                      </a:lnTo>
                      <a:lnTo>
                        <a:pt x="486657" y="48614"/>
                      </a:lnTo>
                      <a:lnTo>
                        <a:pt x="474591" y="56776"/>
                      </a:lnTo>
                      <a:lnTo>
                        <a:pt x="464688" y="63565"/>
                      </a:lnTo>
                      <a:lnTo>
                        <a:pt x="468210" y="68608"/>
                      </a:lnTo>
                      <a:lnTo>
                        <a:pt x="476174" y="79039"/>
                      </a:lnTo>
                      <a:lnTo>
                        <a:pt x="480105" y="80433"/>
                      </a:lnTo>
                      <a:lnTo>
                        <a:pt x="491077" y="84481"/>
                      </a:lnTo>
                      <a:lnTo>
                        <a:pt x="498390" y="83552"/>
                      </a:lnTo>
                      <a:lnTo>
                        <a:pt x="505839" y="82623"/>
                      </a:lnTo>
                      <a:lnTo>
                        <a:pt x="515102" y="80698"/>
                      </a:lnTo>
                      <a:lnTo>
                        <a:pt x="525116" y="85476"/>
                      </a:lnTo>
                      <a:lnTo>
                        <a:pt x="533046" y="88927"/>
                      </a:lnTo>
                      <a:lnTo>
                        <a:pt x="539299" y="91714"/>
                      </a:lnTo>
                      <a:lnTo>
                        <a:pt x="543945" y="89259"/>
                      </a:lnTo>
                      <a:lnTo>
                        <a:pt x="553686" y="83419"/>
                      </a:lnTo>
                      <a:lnTo>
                        <a:pt x="560670" y="91097"/>
                      </a:lnTo>
                      <a:lnTo>
                        <a:pt x="563358" y="94415"/>
                      </a:lnTo>
                      <a:lnTo>
                        <a:pt x="566085" y="98595"/>
                      </a:lnTo>
                      <a:lnTo>
                        <a:pt x="566918" y="101449"/>
                      </a:lnTo>
                      <a:lnTo>
                        <a:pt x="569759" y="103439"/>
                      </a:lnTo>
                      <a:lnTo>
                        <a:pt x="570403" y="105695"/>
                      </a:lnTo>
                      <a:lnTo>
                        <a:pt x="571349" y="106492"/>
                      </a:lnTo>
                      <a:lnTo>
                        <a:pt x="571521" y="107620"/>
                      </a:lnTo>
                      <a:lnTo>
                        <a:pt x="572316" y="108549"/>
                      </a:lnTo>
                      <a:lnTo>
                        <a:pt x="572215" y="110009"/>
                      </a:lnTo>
                      <a:lnTo>
                        <a:pt x="572558" y="111469"/>
                      </a:lnTo>
                      <a:lnTo>
                        <a:pt x="573921" y="114388"/>
                      </a:lnTo>
                      <a:lnTo>
                        <a:pt x="575133" y="115450"/>
                      </a:lnTo>
                      <a:lnTo>
                        <a:pt x="576194" y="116844"/>
                      </a:lnTo>
                      <a:lnTo>
                        <a:pt x="576233" y="118038"/>
                      </a:lnTo>
                      <a:lnTo>
                        <a:pt x="575665" y="118967"/>
                      </a:lnTo>
                      <a:lnTo>
                        <a:pt x="573203" y="124010"/>
                      </a:lnTo>
                      <a:lnTo>
                        <a:pt x="573340" y="125072"/>
                      </a:lnTo>
                      <a:lnTo>
                        <a:pt x="574968" y="125730"/>
                      </a:lnTo>
                      <a:lnTo>
                        <a:pt x="575839" y="126991"/>
                      </a:lnTo>
                      <a:lnTo>
                        <a:pt x="575271" y="128385"/>
                      </a:lnTo>
                      <a:lnTo>
                        <a:pt x="575372" y="129911"/>
                      </a:lnTo>
                      <a:lnTo>
                        <a:pt x="574956" y="130641"/>
                      </a:lnTo>
                      <a:lnTo>
                        <a:pt x="575127" y="131636"/>
                      </a:lnTo>
                      <a:lnTo>
                        <a:pt x="574483" y="132831"/>
                      </a:lnTo>
                      <a:lnTo>
                        <a:pt x="574483" y="134025"/>
                      </a:lnTo>
                      <a:lnTo>
                        <a:pt x="573537" y="136082"/>
                      </a:lnTo>
                      <a:lnTo>
                        <a:pt x="574294" y="139267"/>
                      </a:lnTo>
                      <a:lnTo>
                        <a:pt x="573920" y="140130"/>
                      </a:lnTo>
                      <a:lnTo>
                        <a:pt x="573818" y="140926"/>
                      </a:lnTo>
                      <a:lnTo>
                        <a:pt x="575105" y="141105"/>
                      </a:lnTo>
                      <a:lnTo>
                        <a:pt x="574731" y="141968"/>
                      </a:lnTo>
                      <a:lnTo>
                        <a:pt x="574559" y="143428"/>
                      </a:lnTo>
                      <a:lnTo>
                        <a:pt x="574934" y="146149"/>
                      </a:lnTo>
                      <a:lnTo>
                        <a:pt x="576335" y="147542"/>
                      </a:lnTo>
                      <a:lnTo>
                        <a:pt x="576062" y="148021"/>
                      </a:lnTo>
                      <a:lnTo>
                        <a:pt x="575229" y="147841"/>
                      </a:lnTo>
                      <a:lnTo>
                        <a:pt x="575435" y="148770"/>
                      </a:lnTo>
                      <a:lnTo>
                        <a:pt x="573049" y="150297"/>
                      </a:lnTo>
                      <a:lnTo>
                        <a:pt x="572330" y="150237"/>
                      </a:lnTo>
                      <a:lnTo>
                        <a:pt x="571838" y="151299"/>
                      </a:lnTo>
                      <a:lnTo>
                        <a:pt x="569414" y="152825"/>
                      </a:lnTo>
                      <a:lnTo>
                        <a:pt x="568657" y="152645"/>
                      </a:lnTo>
                      <a:lnTo>
                        <a:pt x="567824" y="153707"/>
                      </a:lnTo>
                      <a:lnTo>
                        <a:pt x="566687" y="153587"/>
                      </a:lnTo>
                      <a:lnTo>
                        <a:pt x="565892" y="154006"/>
                      </a:lnTo>
                      <a:lnTo>
                        <a:pt x="565097" y="153767"/>
                      </a:lnTo>
                      <a:lnTo>
                        <a:pt x="562408" y="154895"/>
                      </a:lnTo>
                      <a:lnTo>
                        <a:pt x="562134" y="155493"/>
                      </a:lnTo>
                      <a:lnTo>
                        <a:pt x="559673" y="156953"/>
                      </a:lnTo>
                      <a:lnTo>
                        <a:pt x="556605" y="157368"/>
                      </a:lnTo>
                      <a:lnTo>
                        <a:pt x="555015" y="162876"/>
                      </a:lnTo>
                      <a:lnTo>
                        <a:pt x="552099" y="164866"/>
                      </a:lnTo>
                      <a:lnTo>
                        <a:pt x="545676" y="169180"/>
                      </a:lnTo>
                      <a:lnTo>
                        <a:pt x="542835" y="171569"/>
                      </a:lnTo>
                      <a:lnTo>
                        <a:pt x="541813" y="174289"/>
                      </a:lnTo>
                      <a:lnTo>
                        <a:pt x="539200" y="179797"/>
                      </a:lnTo>
                      <a:lnTo>
                        <a:pt x="538961" y="180925"/>
                      </a:lnTo>
                      <a:lnTo>
                        <a:pt x="547471" y="188662"/>
                      </a:lnTo>
                      <a:lnTo>
                        <a:pt x="557348" y="197316"/>
                      </a:lnTo>
                      <a:lnTo>
                        <a:pt x="570047" y="208802"/>
                      </a:lnTo>
                      <a:lnTo>
                        <a:pt x="570728" y="209188"/>
                      </a:lnTo>
                      <a:lnTo>
                        <a:pt x="575754" y="209547"/>
                      </a:lnTo>
                      <a:lnTo>
                        <a:pt x="576587" y="222931"/>
                      </a:lnTo>
                      <a:lnTo>
                        <a:pt x="580223" y="223051"/>
                      </a:lnTo>
                      <a:lnTo>
                        <a:pt x="578973" y="240729"/>
                      </a:lnTo>
                      <a:lnTo>
                        <a:pt x="578598" y="246502"/>
                      </a:lnTo>
                      <a:lnTo>
                        <a:pt x="577349" y="261200"/>
                      </a:lnTo>
                      <a:lnTo>
                        <a:pt x="576667" y="269223"/>
                      </a:lnTo>
                      <a:lnTo>
                        <a:pt x="576061" y="274864"/>
                      </a:lnTo>
                      <a:lnTo>
                        <a:pt x="573940" y="284997"/>
                      </a:lnTo>
                      <a:lnTo>
                        <a:pt x="571895" y="295010"/>
                      </a:lnTo>
                      <a:lnTo>
                        <a:pt x="570304" y="296735"/>
                      </a:lnTo>
                      <a:lnTo>
                        <a:pt x="568828" y="299921"/>
                      </a:lnTo>
                      <a:lnTo>
                        <a:pt x="567956" y="305229"/>
                      </a:lnTo>
                      <a:lnTo>
                        <a:pt x="566517" y="309078"/>
                      </a:lnTo>
                      <a:lnTo>
                        <a:pt x="562086" y="317579"/>
                      </a:lnTo>
                      <a:lnTo>
                        <a:pt x="561670" y="318208"/>
                      </a:lnTo>
                      <a:lnTo>
                        <a:pt x="546040" y="325753"/>
                      </a:lnTo>
                      <a:lnTo>
                        <a:pt x="546040" y="331061"/>
                      </a:lnTo>
                      <a:lnTo>
                        <a:pt x="546079" y="332587"/>
                      </a:lnTo>
                      <a:lnTo>
                        <a:pt x="546912" y="335109"/>
                      </a:lnTo>
                      <a:lnTo>
                        <a:pt x="547860" y="336503"/>
                      </a:lnTo>
                      <a:lnTo>
                        <a:pt x="553699" y="338759"/>
                      </a:lnTo>
                      <a:lnTo>
                        <a:pt x="556804" y="344001"/>
                      </a:lnTo>
                      <a:lnTo>
                        <a:pt x="559531" y="347850"/>
                      </a:lnTo>
                      <a:lnTo>
                        <a:pt x="560251" y="347311"/>
                      </a:lnTo>
                      <a:lnTo>
                        <a:pt x="560626" y="348174"/>
                      </a:lnTo>
                      <a:lnTo>
                        <a:pt x="562557" y="349766"/>
                      </a:lnTo>
                      <a:lnTo>
                        <a:pt x="565132" y="351823"/>
                      </a:lnTo>
                      <a:lnTo>
                        <a:pt x="565171" y="355075"/>
                      </a:lnTo>
                      <a:lnTo>
                        <a:pt x="562179" y="358459"/>
                      </a:lnTo>
                      <a:lnTo>
                        <a:pt x="565209" y="363436"/>
                      </a:lnTo>
                      <a:lnTo>
                        <a:pt x="574075" y="362573"/>
                      </a:lnTo>
                      <a:lnTo>
                        <a:pt x="572825" y="367683"/>
                      </a:lnTo>
                      <a:lnTo>
                        <a:pt x="583384" y="367863"/>
                      </a:lnTo>
                      <a:lnTo>
                        <a:pt x="597124" y="368521"/>
                      </a:lnTo>
                      <a:lnTo>
                        <a:pt x="597396" y="369848"/>
                      </a:lnTo>
                      <a:lnTo>
                        <a:pt x="598268" y="370711"/>
                      </a:lnTo>
                      <a:lnTo>
                        <a:pt x="600881" y="374493"/>
                      </a:lnTo>
                      <a:lnTo>
                        <a:pt x="601941" y="377280"/>
                      </a:lnTo>
                      <a:lnTo>
                        <a:pt x="608092" y="389709"/>
                      </a:lnTo>
                      <a:lnTo>
                        <a:pt x="608773" y="393359"/>
                      </a:lnTo>
                      <a:lnTo>
                        <a:pt x="613590" y="401514"/>
                      </a:lnTo>
                      <a:lnTo>
                        <a:pt x="622441" y="415496"/>
                      </a:lnTo>
                      <a:lnTo>
                        <a:pt x="631292" y="421601"/>
                      </a:lnTo>
                      <a:lnTo>
                        <a:pt x="636488" y="425782"/>
                      </a:lnTo>
                      <a:lnTo>
                        <a:pt x="637283" y="426910"/>
                      </a:lnTo>
                      <a:lnTo>
                        <a:pt x="637700" y="427446"/>
                      </a:lnTo>
                      <a:lnTo>
                        <a:pt x="635919" y="429370"/>
                      </a:lnTo>
                      <a:lnTo>
                        <a:pt x="634935" y="429131"/>
                      </a:lnTo>
                      <a:lnTo>
                        <a:pt x="634253" y="429370"/>
                      </a:lnTo>
                      <a:lnTo>
                        <a:pt x="632928" y="428966"/>
                      </a:lnTo>
                      <a:lnTo>
                        <a:pt x="633134" y="430692"/>
                      </a:lnTo>
                      <a:lnTo>
                        <a:pt x="631733" y="429696"/>
                      </a:lnTo>
                      <a:lnTo>
                        <a:pt x="631496" y="429996"/>
                      </a:lnTo>
                      <a:lnTo>
                        <a:pt x="632328" y="430475"/>
                      </a:lnTo>
                      <a:lnTo>
                        <a:pt x="632290" y="431404"/>
                      </a:lnTo>
                      <a:lnTo>
                        <a:pt x="631077" y="430475"/>
                      </a:lnTo>
                      <a:lnTo>
                        <a:pt x="631179" y="431337"/>
                      </a:lnTo>
                      <a:lnTo>
                        <a:pt x="630119" y="431157"/>
                      </a:lnTo>
                      <a:lnTo>
                        <a:pt x="629626" y="431457"/>
                      </a:lnTo>
                      <a:lnTo>
                        <a:pt x="630460" y="432253"/>
                      </a:lnTo>
                      <a:lnTo>
                        <a:pt x="630005" y="432983"/>
                      </a:lnTo>
                      <a:lnTo>
                        <a:pt x="628073" y="432624"/>
                      </a:lnTo>
                      <a:lnTo>
                        <a:pt x="627867" y="432923"/>
                      </a:lnTo>
                      <a:lnTo>
                        <a:pt x="628241" y="433222"/>
                      </a:lnTo>
                      <a:lnTo>
                        <a:pt x="628280" y="434218"/>
                      </a:lnTo>
                      <a:lnTo>
                        <a:pt x="626955" y="434877"/>
                      </a:lnTo>
                      <a:lnTo>
                        <a:pt x="626818" y="435535"/>
                      </a:lnTo>
                      <a:lnTo>
                        <a:pt x="633791" y="441574"/>
                      </a:lnTo>
                      <a:lnTo>
                        <a:pt x="636366" y="444361"/>
                      </a:lnTo>
                      <a:lnTo>
                        <a:pt x="641183" y="453598"/>
                      </a:lnTo>
                      <a:lnTo>
                        <a:pt x="630348" y="457181"/>
                      </a:lnTo>
                      <a:lnTo>
                        <a:pt x="627091" y="458575"/>
                      </a:lnTo>
                      <a:lnTo>
                        <a:pt x="618649" y="461163"/>
                      </a:lnTo>
                      <a:lnTo>
                        <a:pt x="608875" y="464746"/>
                      </a:lnTo>
                      <a:lnTo>
                        <a:pt x="614889" y="478323"/>
                      </a:lnTo>
                      <a:lnTo>
                        <a:pt x="601009" y="478093"/>
                      </a:lnTo>
                      <a:lnTo>
                        <a:pt x="599683" y="479685"/>
                      </a:lnTo>
                      <a:lnTo>
                        <a:pt x="594351" y="477164"/>
                      </a:lnTo>
                      <a:lnTo>
                        <a:pt x="594078" y="483872"/>
                      </a:lnTo>
                      <a:lnTo>
                        <a:pt x="591995" y="486129"/>
                      </a:lnTo>
                      <a:lnTo>
                        <a:pt x="589912" y="487257"/>
                      </a:lnTo>
                      <a:lnTo>
                        <a:pt x="587791" y="488916"/>
                      </a:lnTo>
                      <a:lnTo>
                        <a:pt x="581709" y="489514"/>
                      </a:lnTo>
                      <a:lnTo>
                        <a:pt x="576891" y="494557"/>
                      </a:lnTo>
                      <a:lnTo>
                        <a:pt x="574127" y="496216"/>
                      </a:lnTo>
                      <a:lnTo>
                        <a:pt x="570719" y="500795"/>
                      </a:lnTo>
                      <a:lnTo>
                        <a:pt x="572233" y="506767"/>
                      </a:lnTo>
                      <a:lnTo>
                        <a:pt x="570453" y="508625"/>
                      </a:lnTo>
                      <a:lnTo>
                        <a:pt x="569431" y="510152"/>
                      </a:lnTo>
                      <a:lnTo>
                        <a:pt x="567878" y="511877"/>
                      </a:lnTo>
                      <a:lnTo>
                        <a:pt x="570150" y="512673"/>
                      </a:lnTo>
                      <a:lnTo>
                        <a:pt x="573672" y="516788"/>
                      </a:lnTo>
                      <a:lnTo>
                        <a:pt x="587344" y="524823"/>
                      </a:lnTo>
                      <a:lnTo>
                        <a:pt x="587344" y="527743"/>
                      </a:lnTo>
                      <a:lnTo>
                        <a:pt x="600263" y="527563"/>
                      </a:lnTo>
                      <a:lnTo>
                        <a:pt x="599808" y="535181"/>
                      </a:lnTo>
                      <a:lnTo>
                        <a:pt x="609325" y="544020"/>
                      </a:lnTo>
                      <a:lnTo>
                        <a:pt x="607507" y="548864"/>
                      </a:lnTo>
                      <a:lnTo>
                        <a:pt x="603758" y="552182"/>
                      </a:lnTo>
                      <a:lnTo>
                        <a:pt x="602546" y="552589"/>
                      </a:lnTo>
                      <a:lnTo>
                        <a:pt x="604402" y="555907"/>
                      </a:lnTo>
                      <a:lnTo>
                        <a:pt x="609083" y="566100"/>
                      </a:lnTo>
                      <a:lnTo>
                        <a:pt x="611885" y="572603"/>
                      </a:lnTo>
                      <a:lnTo>
                        <a:pt x="608893" y="575390"/>
                      </a:lnTo>
                      <a:lnTo>
                        <a:pt x="607795" y="575809"/>
                      </a:lnTo>
                      <a:lnTo>
                        <a:pt x="600312" y="580387"/>
                      </a:lnTo>
                      <a:lnTo>
                        <a:pt x="590230" y="586426"/>
                      </a:lnTo>
                      <a:lnTo>
                        <a:pt x="582012" y="591336"/>
                      </a:lnTo>
                      <a:lnTo>
                        <a:pt x="583262" y="593725"/>
                      </a:lnTo>
                      <a:lnTo>
                        <a:pt x="587795" y="600991"/>
                      </a:lnTo>
                      <a:lnTo>
                        <a:pt x="573813" y="597276"/>
                      </a:lnTo>
                      <a:lnTo>
                        <a:pt x="571352" y="598138"/>
                      </a:lnTo>
                      <a:lnTo>
                        <a:pt x="567981" y="597076"/>
                      </a:lnTo>
                      <a:lnTo>
                        <a:pt x="565557" y="597939"/>
                      </a:lnTo>
                      <a:lnTo>
                        <a:pt x="559100" y="602584"/>
                      </a:lnTo>
                      <a:lnTo>
                        <a:pt x="554877" y="606698"/>
                      </a:lnTo>
                      <a:lnTo>
                        <a:pt x="552832" y="613845"/>
                      </a:lnTo>
                      <a:lnTo>
                        <a:pt x="551052" y="615969"/>
                      </a:lnTo>
                      <a:lnTo>
                        <a:pt x="546614" y="617428"/>
                      </a:lnTo>
                      <a:lnTo>
                        <a:pt x="545553" y="621874"/>
                      </a:lnTo>
                      <a:lnTo>
                        <a:pt x="543697" y="622671"/>
                      </a:lnTo>
                      <a:lnTo>
                        <a:pt x="542334" y="626851"/>
                      </a:lnTo>
                      <a:lnTo>
                        <a:pt x="537808" y="627714"/>
                      </a:lnTo>
                      <a:lnTo>
                        <a:pt x="534665" y="631895"/>
                      </a:lnTo>
                      <a:lnTo>
                        <a:pt x="531030" y="630833"/>
                      </a:lnTo>
                      <a:lnTo>
                        <a:pt x="523262" y="633155"/>
                      </a:lnTo>
                      <a:lnTo>
                        <a:pt x="521407" y="632094"/>
                      </a:lnTo>
                      <a:lnTo>
                        <a:pt x="518377" y="626851"/>
                      </a:lnTo>
                      <a:lnTo>
                        <a:pt x="517770" y="622737"/>
                      </a:lnTo>
                      <a:lnTo>
                        <a:pt x="516445" y="622531"/>
                      </a:lnTo>
                      <a:lnTo>
                        <a:pt x="490522" y="630276"/>
                      </a:lnTo>
                      <a:lnTo>
                        <a:pt x="486292" y="638677"/>
                      </a:lnTo>
                      <a:lnTo>
                        <a:pt x="482504" y="638201"/>
                      </a:lnTo>
                      <a:lnTo>
                        <a:pt x="477941" y="633291"/>
                      </a:lnTo>
                      <a:lnTo>
                        <a:pt x="478547" y="631234"/>
                      </a:lnTo>
                      <a:lnTo>
                        <a:pt x="477032" y="628779"/>
                      </a:lnTo>
                      <a:lnTo>
                        <a:pt x="472272" y="619873"/>
                      </a:lnTo>
                      <a:lnTo>
                        <a:pt x="468447" y="610802"/>
                      </a:lnTo>
                      <a:lnTo>
                        <a:pt x="444065" y="564033"/>
                      </a:lnTo>
                      <a:lnTo>
                        <a:pt x="438937" y="552626"/>
                      </a:lnTo>
                      <a:lnTo>
                        <a:pt x="432117" y="534490"/>
                      </a:lnTo>
                      <a:lnTo>
                        <a:pt x="426106" y="536348"/>
                      </a:lnTo>
                      <a:lnTo>
                        <a:pt x="424023" y="532566"/>
                      </a:lnTo>
                      <a:lnTo>
                        <a:pt x="417767" y="533893"/>
                      </a:lnTo>
                      <a:lnTo>
                        <a:pt x="408144" y="535552"/>
                      </a:lnTo>
                      <a:lnTo>
                        <a:pt x="403485" y="533760"/>
                      </a:lnTo>
                      <a:lnTo>
                        <a:pt x="399153" y="528518"/>
                      </a:lnTo>
                      <a:lnTo>
                        <a:pt x="377316" y="497907"/>
                      </a:lnTo>
                      <a:lnTo>
                        <a:pt x="366508" y="498205"/>
                      </a:lnTo>
                      <a:lnTo>
                        <a:pt x="358960" y="499400"/>
                      </a:lnTo>
                      <a:lnTo>
                        <a:pt x="351575" y="505106"/>
                      </a:lnTo>
                      <a:lnTo>
                        <a:pt x="349946" y="511676"/>
                      </a:lnTo>
                      <a:lnTo>
                        <a:pt x="347371" y="515259"/>
                      </a:lnTo>
                      <a:lnTo>
                        <a:pt x="345667" y="521232"/>
                      </a:lnTo>
                      <a:lnTo>
                        <a:pt x="344455" y="526407"/>
                      </a:lnTo>
                      <a:lnTo>
                        <a:pt x="341766" y="530190"/>
                      </a:lnTo>
                      <a:lnTo>
                        <a:pt x="338547" y="532114"/>
                      </a:lnTo>
                      <a:lnTo>
                        <a:pt x="321626" y="526938"/>
                      </a:lnTo>
                      <a:lnTo>
                        <a:pt x="319467" y="538531"/>
                      </a:lnTo>
                      <a:lnTo>
                        <a:pt x="319556" y="544172"/>
                      </a:lnTo>
                      <a:lnTo>
                        <a:pt x="319318" y="549812"/>
                      </a:lnTo>
                      <a:lnTo>
                        <a:pt x="317197" y="555121"/>
                      </a:lnTo>
                      <a:lnTo>
                        <a:pt x="283041" y="547642"/>
                      </a:lnTo>
                      <a:lnTo>
                        <a:pt x="273073" y="546116"/>
                      </a:lnTo>
                      <a:lnTo>
                        <a:pt x="269589" y="542931"/>
                      </a:lnTo>
                      <a:lnTo>
                        <a:pt x="272088" y="540276"/>
                      </a:lnTo>
                      <a:lnTo>
                        <a:pt x="278208" y="534769"/>
                      </a:lnTo>
                      <a:lnTo>
                        <a:pt x="282094" y="529393"/>
                      </a:lnTo>
                      <a:lnTo>
                        <a:pt x="281944" y="522824"/>
                      </a:lnTo>
                      <a:lnTo>
                        <a:pt x="277218" y="514503"/>
                      </a:lnTo>
                      <a:lnTo>
                        <a:pt x="277899" y="510588"/>
                      </a:lnTo>
                      <a:lnTo>
                        <a:pt x="280664" y="507336"/>
                      </a:lnTo>
                      <a:lnTo>
                        <a:pt x="270605" y="496885"/>
                      </a:lnTo>
                      <a:lnTo>
                        <a:pt x="268825" y="500866"/>
                      </a:lnTo>
                      <a:lnTo>
                        <a:pt x="267007" y="503122"/>
                      </a:lnTo>
                      <a:lnTo>
                        <a:pt x="263902" y="504715"/>
                      </a:lnTo>
                      <a:lnTo>
                        <a:pt x="259827" y="505843"/>
                      </a:lnTo>
                      <a:lnTo>
                        <a:pt x="256570" y="506318"/>
                      </a:lnTo>
                      <a:lnTo>
                        <a:pt x="251798" y="504195"/>
                      </a:lnTo>
                      <a:lnTo>
                        <a:pt x="249147" y="500080"/>
                      </a:lnTo>
                      <a:lnTo>
                        <a:pt x="245701" y="491248"/>
                      </a:lnTo>
                      <a:lnTo>
                        <a:pt x="241459" y="481434"/>
                      </a:lnTo>
                      <a:lnTo>
                        <a:pt x="233090" y="453232"/>
                      </a:lnTo>
                      <a:lnTo>
                        <a:pt x="211272" y="460484"/>
                      </a:lnTo>
                      <a:lnTo>
                        <a:pt x="207394" y="460831"/>
                      </a:lnTo>
                      <a:lnTo>
                        <a:pt x="203432" y="464481"/>
                      </a:lnTo>
                      <a:lnTo>
                        <a:pt x="191950" y="454222"/>
                      </a:lnTo>
                      <a:lnTo>
                        <a:pt x="184561" y="445814"/>
                      </a:lnTo>
                      <a:lnTo>
                        <a:pt x="180058" y="446448"/>
                      </a:lnTo>
                      <a:lnTo>
                        <a:pt x="172415" y="451359"/>
                      </a:lnTo>
                      <a:lnTo>
                        <a:pt x="167538" y="454677"/>
                      </a:lnTo>
                      <a:lnTo>
                        <a:pt x="152241" y="447006"/>
                      </a:lnTo>
                      <a:lnTo>
                        <a:pt x="153908" y="443157"/>
                      </a:lnTo>
                      <a:lnTo>
                        <a:pt x="153529" y="438047"/>
                      </a:lnTo>
                      <a:lnTo>
                        <a:pt x="156142" y="435393"/>
                      </a:lnTo>
                      <a:lnTo>
                        <a:pt x="153794" y="434000"/>
                      </a:lnTo>
                      <a:lnTo>
                        <a:pt x="151635" y="432739"/>
                      </a:lnTo>
                      <a:lnTo>
                        <a:pt x="142762" y="427497"/>
                      </a:lnTo>
                      <a:lnTo>
                        <a:pt x="131677" y="430018"/>
                      </a:lnTo>
                      <a:lnTo>
                        <a:pt x="129177" y="418704"/>
                      </a:lnTo>
                      <a:lnTo>
                        <a:pt x="107651" y="416116"/>
                      </a:lnTo>
                      <a:lnTo>
                        <a:pt x="108863" y="400482"/>
                      </a:lnTo>
                      <a:lnTo>
                        <a:pt x="110795" y="399686"/>
                      </a:lnTo>
                      <a:lnTo>
                        <a:pt x="116422" y="397164"/>
                      </a:lnTo>
                      <a:lnTo>
                        <a:pt x="112506" y="392984"/>
                      </a:lnTo>
                      <a:lnTo>
                        <a:pt x="106299" y="388007"/>
                      </a:lnTo>
                      <a:lnTo>
                        <a:pt x="99372" y="379951"/>
                      </a:lnTo>
                      <a:lnTo>
                        <a:pt x="103084" y="377562"/>
                      </a:lnTo>
                      <a:lnTo>
                        <a:pt x="104636" y="371324"/>
                      </a:lnTo>
                      <a:lnTo>
                        <a:pt x="102175" y="369400"/>
                      </a:lnTo>
                      <a:lnTo>
                        <a:pt x="98248" y="369623"/>
                      </a:lnTo>
                      <a:lnTo>
                        <a:pt x="94612" y="370685"/>
                      </a:lnTo>
                      <a:lnTo>
                        <a:pt x="89495" y="361932"/>
                      </a:lnTo>
                      <a:lnTo>
                        <a:pt x="79956" y="366578"/>
                      </a:lnTo>
                      <a:lnTo>
                        <a:pt x="77153" y="353896"/>
                      </a:lnTo>
                      <a:lnTo>
                        <a:pt x="72851" y="344401"/>
                      </a:lnTo>
                      <a:lnTo>
                        <a:pt x="67538" y="339026"/>
                      </a:lnTo>
                      <a:lnTo>
                        <a:pt x="61470" y="345695"/>
                      </a:lnTo>
                      <a:lnTo>
                        <a:pt x="56914" y="345108"/>
                      </a:lnTo>
                      <a:lnTo>
                        <a:pt x="57823" y="350815"/>
                      </a:lnTo>
                      <a:lnTo>
                        <a:pt x="45939" y="355460"/>
                      </a:lnTo>
                      <a:lnTo>
                        <a:pt x="38289" y="360437"/>
                      </a:lnTo>
                      <a:lnTo>
                        <a:pt x="34578" y="364949"/>
                      </a:lnTo>
                      <a:lnTo>
                        <a:pt x="31056" y="357690"/>
                      </a:lnTo>
                      <a:lnTo>
                        <a:pt x="31889" y="353642"/>
                      </a:lnTo>
                      <a:lnTo>
                        <a:pt x="33442" y="348665"/>
                      </a:lnTo>
                      <a:lnTo>
                        <a:pt x="33896" y="344750"/>
                      </a:lnTo>
                      <a:lnTo>
                        <a:pt x="32912" y="341564"/>
                      </a:lnTo>
                      <a:lnTo>
                        <a:pt x="32964" y="339242"/>
                      </a:lnTo>
                      <a:lnTo>
                        <a:pt x="30161" y="338247"/>
                      </a:lnTo>
                      <a:lnTo>
                        <a:pt x="29669" y="337318"/>
                      </a:lnTo>
                      <a:lnTo>
                        <a:pt x="29574" y="335725"/>
                      </a:lnTo>
                      <a:lnTo>
                        <a:pt x="27983" y="334929"/>
                      </a:lnTo>
                      <a:lnTo>
                        <a:pt x="26166" y="335182"/>
                      </a:lnTo>
                      <a:lnTo>
                        <a:pt x="24461" y="335308"/>
                      </a:lnTo>
                      <a:lnTo>
                        <a:pt x="23590" y="334446"/>
                      </a:lnTo>
                      <a:lnTo>
                        <a:pt x="22076" y="334066"/>
                      </a:lnTo>
                      <a:lnTo>
                        <a:pt x="21242" y="332672"/>
                      </a:lnTo>
                      <a:lnTo>
                        <a:pt x="19690" y="329819"/>
                      </a:lnTo>
                      <a:lnTo>
                        <a:pt x="17607" y="326833"/>
                      </a:lnTo>
                      <a:lnTo>
                        <a:pt x="15410" y="326763"/>
                      </a:lnTo>
                      <a:lnTo>
                        <a:pt x="14274" y="324905"/>
                      </a:lnTo>
                      <a:lnTo>
                        <a:pt x="14274" y="322848"/>
                      </a:lnTo>
                      <a:lnTo>
                        <a:pt x="13441" y="321520"/>
                      </a:lnTo>
                      <a:lnTo>
                        <a:pt x="11812" y="319530"/>
                      </a:lnTo>
                      <a:lnTo>
                        <a:pt x="10487" y="316543"/>
                      </a:lnTo>
                      <a:lnTo>
                        <a:pt x="8934" y="315975"/>
                      </a:lnTo>
                      <a:lnTo>
                        <a:pt x="0" y="314582"/>
                      </a:lnTo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1270" cap="rnd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</a:ln>
              </p:spPr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280" name="Полилиния: фигура 1138">
                  <a:extLst>
                    <a:ext uri="{FF2B5EF4-FFF2-40B4-BE49-F238E27FC236}">
                      <a16:creationId xmlns:a16="http://schemas.microsoft.com/office/drawing/2014/main" id="{6069BF0D-4C47-429A-9ED7-7ECB596F5120}"/>
                    </a:ext>
                  </a:extLst>
                </p:cNvPr>
                <p:cNvSpPr/>
                <p:nvPr/>
              </p:nvSpPr>
              <p:spPr>
                <a:xfrm>
                  <a:off x="3887948" y="3466748"/>
                  <a:ext cx="639285" cy="1024446"/>
                </a:xfrm>
                <a:custGeom>
                  <a:avLst/>
                  <a:gdLst>
                    <a:gd name="connsiteX0" fmla="*/ 88075 w 639285"/>
                    <a:gd name="connsiteY0" fmla="*/ 953672 h 1024446"/>
                    <a:gd name="connsiteX1" fmla="*/ 99569 w 639285"/>
                    <a:gd name="connsiteY1" fmla="*/ 950553 h 1024446"/>
                    <a:gd name="connsiteX2" fmla="*/ 113316 w 639285"/>
                    <a:gd name="connsiteY2" fmla="*/ 942358 h 1024446"/>
                    <a:gd name="connsiteX3" fmla="*/ 119319 w 639285"/>
                    <a:gd name="connsiteY3" fmla="*/ 936850 h 1024446"/>
                    <a:gd name="connsiteX4" fmla="*/ 129646 w 639285"/>
                    <a:gd name="connsiteY4" fmla="*/ 930679 h 1024446"/>
                    <a:gd name="connsiteX5" fmla="*/ 143750 w 639285"/>
                    <a:gd name="connsiteY5" fmla="*/ 946027 h 1024446"/>
                    <a:gd name="connsiteX6" fmla="*/ 158709 w 639285"/>
                    <a:gd name="connsiteY6" fmla="*/ 950208 h 1024446"/>
                    <a:gd name="connsiteX7" fmla="*/ 163985 w 639285"/>
                    <a:gd name="connsiteY7" fmla="*/ 954057 h 1024446"/>
                    <a:gd name="connsiteX8" fmla="*/ 168870 w 639285"/>
                    <a:gd name="connsiteY8" fmla="*/ 967209 h 1024446"/>
                    <a:gd name="connsiteX9" fmla="*/ 173241 w 639285"/>
                    <a:gd name="connsiteY9" fmla="*/ 975490 h 1024446"/>
                    <a:gd name="connsiteX10" fmla="*/ 180213 w 639285"/>
                    <a:gd name="connsiteY10" fmla="*/ 984084 h 1024446"/>
                    <a:gd name="connsiteX11" fmla="*/ 188359 w 639285"/>
                    <a:gd name="connsiteY11" fmla="*/ 979372 h 1024446"/>
                    <a:gd name="connsiteX12" fmla="*/ 197967 w 639285"/>
                    <a:gd name="connsiteY12" fmla="*/ 1004157 h 1024446"/>
                    <a:gd name="connsiteX13" fmla="*/ 203488 w 639285"/>
                    <a:gd name="connsiteY13" fmla="*/ 1003669 h 1024446"/>
                    <a:gd name="connsiteX14" fmla="*/ 207340 w 639285"/>
                    <a:gd name="connsiteY14" fmla="*/ 1001546 h 1024446"/>
                    <a:gd name="connsiteX15" fmla="*/ 216577 w 639285"/>
                    <a:gd name="connsiteY15" fmla="*/ 1009602 h 1024446"/>
                    <a:gd name="connsiteX16" fmla="*/ 221159 w 639285"/>
                    <a:gd name="connsiteY16" fmla="*/ 1020445 h 1024446"/>
                    <a:gd name="connsiteX17" fmla="*/ 233456 w 639285"/>
                    <a:gd name="connsiteY17" fmla="*/ 1009728 h 1024446"/>
                    <a:gd name="connsiteX18" fmla="*/ 234744 w 639285"/>
                    <a:gd name="connsiteY18" fmla="*/ 1019682 h 1024446"/>
                    <a:gd name="connsiteX19" fmla="*/ 285218 w 639285"/>
                    <a:gd name="connsiteY19" fmla="*/ 1003198 h 1024446"/>
                    <a:gd name="connsiteX20" fmla="*/ 288475 w 639285"/>
                    <a:gd name="connsiteY20" fmla="*/ 1006384 h 1024446"/>
                    <a:gd name="connsiteX21" fmla="*/ 297288 w 639285"/>
                    <a:gd name="connsiteY21" fmla="*/ 1024446 h 1024446"/>
                    <a:gd name="connsiteX22" fmla="*/ 344397 w 639285"/>
                    <a:gd name="connsiteY22" fmla="*/ 1017877 h 1024446"/>
                    <a:gd name="connsiteX23" fmla="*/ 348994 w 639285"/>
                    <a:gd name="connsiteY23" fmla="*/ 1016549 h 1024446"/>
                    <a:gd name="connsiteX24" fmla="*/ 356421 w 639285"/>
                    <a:gd name="connsiteY24" fmla="*/ 1005196 h 1024446"/>
                    <a:gd name="connsiteX25" fmla="*/ 355550 w 639285"/>
                    <a:gd name="connsiteY25" fmla="*/ 999953 h 1024446"/>
                    <a:gd name="connsiteX26" fmla="*/ 377951 w 639285"/>
                    <a:gd name="connsiteY26" fmla="*/ 985646 h 1024446"/>
                    <a:gd name="connsiteX27" fmla="*/ 399682 w 639285"/>
                    <a:gd name="connsiteY27" fmla="*/ 973901 h 1024446"/>
                    <a:gd name="connsiteX28" fmla="*/ 402939 w 639285"/>
                    <a:gd name="connsiteY28" fmla="*/ 972441 h 1024446"/>
                    <a:gd name="connsiteX29" fmla="*/ 412384 w 639285"/>
                    <a:gd name="connsiteY29" fmla="*/ 956303 h 1024446"/>
                    <a:gd name="connsiteX30" fmla="*/ 402651 w 639285"/>
                    <a:gd name="connsiteY30" fmla="*/ 906056 h 1024446"/>
                    <a:gd name="connsiteX31" fmla="*/ 408086 w 639285"/>
                    <a:gd name="connsiteY31" fmla="*/ 903800 h 1024446"/>
                    <a:gd name="connsiteX32" fmla="*/ 429680 w 639285"/>
                    <a:gd name="connsiteY32" fmla="*/ 892625 h 1024446"/>
                    <a:gd name="connsiteX33" fmla="*/ 438936 w 639285"/>
                    <a:gd name="connsiteY33" fmla="*/ 891431 h 1024446"/>
                    <a:gd name="connsiteX34" fmla="*/ 450085 w 639285"/>
                    <a:gd name="connsiteY34" fmla="*/ 906090 h 1024446"/>
                    <a:gd name="connsiteX35" fmla="*/ 468767 w 639285"/>
                    <a:gd name="connsiteY35" fmla="*/ 900250 h 1024446"/>
                    <a:gd name="connsiteX36" fmla="*/ 456228 w 639285"/>
                    <a:gd name="connsiteY36" fmla="*/ 882307 h 1024446"/>
                    <a:gd name="connsiteX37" fmla="*/ 462409 w 639285"/>
                    <a:gd name="connsiteY37" fmla="*/ 880316 h 1024446"/>
                    <a:gd name="connsiteX38" fmla="*/ 479212 w 639285"/>
                    <a:gd name="connsiteY38" fmla="*/ 871935 h 1024446"/>
                    <a:gd name="connsiteX39" fmla="*/ 410026 w 639285"/>
                    <a:gd name="connsiteY39" fmla="*/ 773682 h 1024446"/>
                    <a:gd name="connsiteX40" fmla="*/ 411049 w 639285"/>
                    <a:gd name="connsiteY40" fmla="*/ 768838 h 1024446"/>
                    <a:gd name="connsiteX41" fmla="*/ 411276 w 639285"/>
                    <a:gd name="connsiteY41" fmla="*/ 763861 h 1024446"/>
                    <a:gd name="connsiteX42" fmla="*/ 406300 w 639285"/>
                    <a:gd name="connsiteY42" fmla="*/ 757557 h 1024446"/>
                    <a:gd name="connsiteX43" fmla="*/ 423444 w 639285"/>
                    <a:gd name="connsiteY43" fmla="*/ 745699 h 1024446"/>
                    <a:gd name="connsiteX44" fmla="*/ 424467 w 639285"/>
                    <a:gd name="connsiteY44" fmla="*/ 740523 h 1024446"/>
                    <a:gd name="connsiteX45" fmla="*/ 421323 w 639285"/>
                    <a:gd name="connsiteY45" fmla="*/ 731392 h 1024446"/>
                    <a:gd name="connsiteX46" fmla="*/ 392158 w 639285"/>
                    <a:gd name="connsiteY46" fmla="*/ 690290 h 1024446"/>
                    <a:gd name="connsiteX47" fmla="*/ 378888 w 639285"/>
                    <a:gd name="connsiteY47" fmla="*/ 693210 h 1024446"/>
                    <a:gd name="connsiteX48" fmla="*/ 361115 w 639285"/>
                    <a:gd name="connsiteY48" fmla="*/ 683767 h 1024446"/>
                    <a:gd name="connsiteX49" fmla="*/ 356203 w 639285"/>
                    <a:gd name="connsiteY49" fmla="*/ 688876 h 1024446"/>
                    <a:gd name="connsiteX50" fmla="*/ 345800 w 639285"/>
                    <a:gd name="connsiteY50" fmla="*/ 689511 h 1024446"/>
                    <a:gd name="connsiteX51" fmla="*/ 345232 w 639285"/>
                    <a:gd name="connsiteY51" fmla="*/ 663671 h 1024446"/>
                    <a:gd name="connsiteX52" fmla="*/ 364883 w 639285"/>
                    <a:gd name="connsiteY52" fmla="*/ 651694 h 1024446"/>
                    <a:gd name="connsiteX53" fmla="*/ 369390 w 639285"/>
                    <a:gd name="connsiteY53" fmla="*/ 620439 h 1024446"/>
                    <a:gd name="connsiteX54" fmla="*/ 388920 w 639285"/>
                    <a:gd name="connsiteY54" fmla="*/ 609517 h 1024446"/>
                    <a:gd name="connsiteX55" fmla="*/ 388669 w 639285"/>
                    <a:gd name="connsiteY55" fmla="*/ 596205 h 1024446"/>
                    <a:gd name="connsiteX56" fmla="*/ 373266 w 639285"/>
                    <a:gd name="connsiteY56" fmla="*/ 592887 h 1024446"/>
                    <a:gd name="connsiteX57" fmla="*/ 365253 w 639285"/>
                    <a:gd name="connsiteY57" fmla="*/ 585229 h 1024446"/>
                    <a:gd name="connsiteX58" fmla="*/ 364117 w 639285"/>
                    <a:gd name="connsiteY58" fmla="*/ 581381 h 1024446"/>
                    <a:gd name="connsiteX59" fmla="*/ 368407 w 639285"/>
                    <a:gd name="connsiteY59" fmla="*/ 579987 h 1024446"/>
                    <a:gd name="connsiteX60" fmla="*/ 365605 w 639285"/>
                    <a:gd name="connsiteY60" fmla="*/ 575541 h 1024446"/>
                    <a:gd name="connsiteX61" fmla="*/ 367006 w 639285"/>
                    <a:gd name="connsiteY61" fmla="*/ 572422 h 1024446"/>
                    <a:gd name="connsiteX62" fmla="*/ 369051 w 639285"/>
                    <a:gd name="connsiteY62" fmla="*/ 571427 h 1024446"/>
                    <a:gd name="connsiteX63" fmla="*/ 371437 w 639285"/>
                    <a:gd name="connsiteY63" fmla="*/ 569702 h 1024446"/>
                    <a:gd name="connsiteX64" fmla="*/ 372649 w 639285"/>
                    <a:gd name="connsiteY64" fmla="*/ 564592 h 1024446"/>
                    <a:gd name="connsiteX65" fmla="*/ 366097 w 639285"/>
                    <a:gd name="connsiteY65" fmla="*/ 553849 h 1024446"/>
                    <a:gd name="connsiteX66" fmla="*/ 383795 w 639285"/>
                    <a:gd name="connsiteY66" fmla="*/ 547279 h 1024446"/>
                    <a:gd name="connsiteX67" fmla="*/ 375906 w 639285"/>
                    <a:gd name="connsiteY67" fmla="*/ 484703 h 1024446"/>
                    <a:gd name="connsiteX68" fmla="*/ 370066 w 639285"/>
                    <a:gd name="connsiteY68" fmla="*/ 479925 h 1024446"/>
                    <a:gd name="connsiteX69" fmla="*/ 379943 w 639285"/>
                    <a:gd name="connsiteY69" fmla="*/ 476541 h 1024446"/>
                    <a:gd name="connsiteX70" fmla="*/ 371956 w 639285"/>
                    <a:gd name="connsiteY70" fmla="*/ 456289 h 1024446"/>
                    <a:gd name="connsiteX71" fmla="*/ 360867 w 639285"/>
                    <a:gd name="connsiteY71" fmla="*/ 462261 h 1024446"/>
                    <a:gd name="connsiteX72" fmla="*/ 353630 w 639285"/>
                    <a:gd name="connsiteY72" fmla="*/ 453502 h 1024446"/>
                    <a:gd name="connsiteX73" fmla="*/ 330555 w 639285"/>
                    <a:gd name="connsiteY73" fmla="*/ 438744 h 1024446"/>
                    <a:gd name="connsiteX74" fmla="*/ 331918 w 639285"/>
                    <a:gd name="connsiteY74" fmla="*/ 433767 h 1024446"/>
                    <a:gd name="connsiteX75" fmla="*/ 333319 w 639285"/>
                    <a:gd name="connsiteY75" fmla="*/ 432771 h 1024446"/>
                    <a:gd name="connsiteX76" fmla="*/ 350240 w 639285"/>
                    <a:gd name="connsiteY76" fmla="*/ 423727 h 1024446"/>
                    <a:gd name="connsiteX77" fmla="*/ 375315 w 639285"/>
                    <a:gd name="connsiteY77" fmla="*/ 415989 h 1024446"/>
                    <a:gd name="connsiteX78" fmla="*/ 381151 w 639285"/>
                    <a:gd name="connsiteY78" fmla="*/ 412671 h 1024446"/>
                    <a:gd name="connsiteX79" fmla="*/ 385737 w 639285"/>
                    <a:gd name="connsiteY79" fmla="*/ 408225 h 1024446"/>
                    <a:gd name="connsiteX80" fmla="*/ 393971 w 639285"/>
                    <a:gd name="connsiteY80" fmla="*/ 395359 h 1024446"/>
                    <a:gd name="connsiteX81" fmla="*/ 399610 w 639285"/>
                    <a:gd name="connsiteY81" fmla="*/ 390647 h 1024446"/>
                    <a:gd name="connsiteX82" fmla="*/ 411623 w 639285"/>
                    <a:gd name="connsiteY82" fmla="*/ 385405 h 1024446"/>
                    <a:gd name="connsiteX83" fmla="*/ 419879 w 639285"/>
                    <a:gd name="connsiteY83" fmla="*/ 378411 h 1024446"/>
                    <a:gd name="connsiteX84" fmla="*/ 427783 w 639285"/>
                    <a:gd name="connsiteY84" fmla="*/ 374562 h 1024446"/>
                    <a:gd name="connsiteX85" fmla="*/ 447139 w 639285"/>
                    <a:gd name="connsiteY85" fmla="*/ 368391 h 1024446"/>
                    <a:gd name="connsiteX86" fmla="*/ 457398 w 639285"/>
                    <a:gd name="connsiteY86" fmla="*/ 368564 h 1024446"/>
                    <a:gd name="connsiteX87" fmla="*/ 464995 w 639285"/>
                    <a:gd name="connsiteY87" fmla="*/ 366241 h 1024446"/>
                    <a:gd name="connsiteX88" fmla="*/ 482780 w 639285"/>
                    <a:gd name="connsiteY88" fmla="*/ 366379 h 1024446"/>
                    <a:gd name="connsiteX89" fmla="*/ 495505 w 639285"/>
                    <a:gd name="connsiteY89" fmla="*/ 359876 h 1024446"/>
                    <a:gd name="connsiteX90" fmla="*/ 513471 w 639285"/>
                    <a:gd name="connsiteY90" fmla="*/ 352789 h 1024446"/>
                    <a:gd name="connsiteX91" fmla="*/ 521064 w 639285"/>
                    <a:gd name="connsiteY91" fmla="*/ 347879 h 1024446"/>
                    <a:gd name="connsiteX92" fmla="*/ 540996 w 639285"/>
                    <a:gd name="connsiteY92" fmla="*/ 340977 h 1024446"/>
                    <a:gd name="connsiteX93" fmla="*/ 550278 w 639285"/>
                    <a:gd name="connsiteY93" fmla="*/ 335403 h 1024446"/>
                    <a:gd name="connsiteX94" fmla="*/ 639285 w 639285"/>
                    <a:gd name="connsiteY94" fmla="*/ 306060 h 1024446"/>
                    <a:gd name="connsiteX95" fmla="*/ 602171 w 639285"/>
                    <a:gd name="connsiteY95" fmla="*/ 205339 h 1024446"/>
                    <a:gd name="connsiteX96" fmla="*/ 558891 w 639285"/>
                    <a:gd name="connsiteY96" fmla="*/ 107474 h 1024446"/>
                    <a:gd name="connsiteX97" fmla="*/ 506599 w 639285"/>
                    <a:gd name="connsiteY97" fmla="*/ 0 h 1024446"/>
                    <a:gd name="connsiteX98" fmla="*/ 234808 w 639285"/>
                    <a:gd name="connsiteY98" fmla="*/ 158800 h 1024446"/>
                    <a:gd name="connsiteX99" fmla="*/ 238558 w 639285"/>
                    <a:gd name="connsiteY99" fmla="*/ 219359 h 1024446"/>
                    <a:gd name="connsiteX100" fmla="*/ 243795 w 639285"/>
                    <a:gd name="connsiteY100" fmla="*/ 329475 h 1024446"/>
                    <a:gd name="connsiteX101" fmla="*/ 245348 w 639285"/>
                    <a:gd name="connsiteY101" fmla="*/ 331532 h 1024446"/>
                    <a:gd name="connsiteX102" fmla="*/ 256073 w 639285"/>
                    <a:gd name="connsiteY102" fmla="*/ 326422 h 1024446"/>
                    <a:gd name="connsiteX103" fmla="*/ 265390 w 639285"/>
                    <a:gd name="connsiteY103" fmla="*/ 350072 h 1024446"/>
                    <a:gd name="connsiteX104" fmla="*/ 224795 w 639285"/>
                    <a:gd name="connsiteY104" fmla="*/ 366237 h 1024446"/>
                    <a:gd name="connsiteX105" fmla="*/ 222825 w 639285"/>
                    <a:gd name="connsiteY105" fmla="*/ 367365 h 1024446"/>
                    <a:gd name="connsiteX106" fmla="*/ 221083 w 639285"/>
                    <a:gd name="connsiteY106" fmla="*/ 370551 h 1024446"/>
                    <a:gd name="connsiteX107" fmla="*/ 194266 w 639285"/>
                    <a:gd name="connsiteY107" fmla="*/ 369489 h 1024446"/>
                    <a:gd name="connsiteX108" fmla="*/ 190278 w 639285"/>
                    <a:gd name="connsiteY108" fmla="*/ 382488 h 1024446"/>
                    <a:gd name="connsiteX109" fmla="*/ 199205 w 639285"/>
                    <a:gd name="connsiteY109" fmla="*/ 389595 h 1024446"/>
                    <a:gd name="connsiteX110" fmla="*/ 183181 w 639285"/>
                    <a:gd name="connsiteY110" fmla="*/ 413192 h 1024446"/>
                    <a:gd name="connsiteX111" fmla="*/ 171384 w 639285"/>
                    <a:gd name="connsiteY111" fmla="*/ 425044 h 1024446"/>
                    <a:gd name="connsiteX112" fmla="*/ 175134 w 639285"/>
                    <a:gd name="connsiteY112" fmla="*/ 427433 h 1024446"/>
                    <a:gd name="connsiteX113" fmla="*/ 164666 w 639285"/>
                    <a:gd name="connsiteY113" fmla="*/ 434493 h 1024446"/>
                    <a:gd name="connsiteX114" fmla="*/ 166294 w 639285"/>
                    <a:gd name="connsiteY114" fmla="*/ 461242 h 1024446"/>
                    <a:gd name="connsiteX115" fmla="*/ 164931 w 639285"/>
                    <a:gd name="connsiteY115" fmla="*/ 461904 h 1024446"/>
                    <a:gd name="connsiteX116" fmla="*/ 152831 w 639285"/>
                    <a:gd name="connsiteY116" fmla="*/ 456861 h 1024446"/>
                    <a:gd name="connsiteX117" fmla="*/ 145946 w 639285"/>
                    <a:gd name="connsiteY117" fmla="*/ 464426 h 1024446"/>
                    <a:gd name="connsiteX118" fmla="*/ 110968 w 639285"/>
                    <a:gd name="connsiteY118" fmla="*/ 464944 h 1024446"/>
                    <a:gd name="connsiteX119" fmla="*/ 99099 w 639285"/>
                    <a:gd name="connsiteY119" fmla="*/ 471447 h 1024446"/>
                    <a:gd name="connsiteX120" fmla="*/ 80337 w 639285"/>
                    <a:gd name="connsiteY120" fmla="*/ 472442 h 1024446"/>
                    <a:gd name="connsiteX121" fmla="*/ 73645 w 639285"/>
                    <a:gd name="connsiteY121" fmla="*/ 479012 h 1024446"/>
                    <a:gd name="connsiteX122" fmla="*/ 69665 w 639285"/>
                    <a:gd name="connsiteY122" fmla="*/ 479087 h 1024446"/>
                    <a:gd name="connsiteX123" fmla="*/ 66370 w 639285"/>
                    <a:gd name="connsiteY123" fmla="*/ 484396 h 1024446"/>
                    <a:gd name="connsiteX124" fmla="*/ 61716 w 639285"/>
                    <a:gd name="connsiteY124" fmla="*/ 496898 h 1024446"/>
                    <a:gd name="connsiteX125" fmla="*/ 57114 w 639285"/>
                    <a:gd name="connsiteY125" fmla="*/ 545147 h 1024446"/>
                    <a:gd name="connsiteX126" fmla="*/ 51475 w 639285"/>
                    <a:gd name="connsiteY126" fmla="*/ 567012 h 1024446"/>
                    <a:gd name="connsiteX127" fmla="*/ 50869 w 639285"/>
                    <a:gd name="connsiteY127" fmla="*/ 571126 h 1024446"/>
                    <a:gd name="connsiteX128" fmla="*/ 47347 w 639285"/>
                    <a:gd name="connsiteY128" fmla="*/ 584285 h 1024446"/>
                    <a:gd name="connsiteX129" fmla="*/ 46135 w 639285"/>
                    <a:gd name="connsiteY129" fmla="*/ 602945 h 1024446"/>
                    <a:gd name="connsiteX130" fmla="*/ 48976 w 639285"/>
                    <a:gd name="connsiteY130" fmla="*/ 610948 h 1024446"/>
                    <a:gd name="connsiteX131" fmla="*/ 52725 w 639285"/>
                    <a:gd name="connsiteY131" fmla="*/ 619243 h 1024446"/>
                    <a:gd name="connsiteX132" fmla="*/ 57841 w 639285"/>
                    <a:gd name="connsiteY132" fmla="*/ 628009 h 1024446"/>
                    <a:gd name="connsiteX133" fmla="*/ 36997 w 639285"/>
                    <a:gd name="connsiteY133" fmla="*/ 628672 h 1024446"/>
                    <a:gd name="connsiteX134" fmla="*/ 32854 w 639285"/>
                    <a:gd name="connsiteY134" fmla="*/ 652853 h 1024446"/>
                    <a:gd name="connsiteX135" fmla="*/ 30733 w 639285"/>
                    <a:gd name="connsiteY135" fmla="*/ 662595 h 1024446"/>
                    <a:gd name="connsiteX136" fmla="*/ 0 w 639285"/>
                    <a:gd name="connsiteY136" fmla="*/ 676948 h 1024446"/>
                    <a:gd name="connsiteX137" fmla="*/ 27033 w 639285"/>
                    <a:gd name="connsiteY137" fmla="*/ 716783 h 1024446"/>
                    <a:gd name="connsiteX138" fmla="*/ 44170 w 639285"/>
                    <a:gd name="connsiteY138" fmla="*/ 710412 h 1024446"/>
                    <a:gd name="connsiteX139" fmla="*/ 63363 w 639285"/>
                    <a:gd name="connsiteY139" fmla="*/ 730964 h 1024446"/>
                    <a:gd name="connsiteX140" fmla="*/ 55156 w 639285"/>
                    <a:gd name="connsiteY140" fmla="*/ 736737 h 1024446"/>
                    <a:gd name="connsiteX141" fmla="*/ 51483 w 639285"/>
                    <a:gd name="connsiteY141" fmla="*/ 745284 h 1024446"/>
                    <a:gd name="connsiteX142" fmla="*/ 53490 w 639285"/>
                    <a:gd name="connsiteY142" fmla="*/ 753054 h 1024446"/>
                    <a:gd name="connsiteX143" fmla="*/ 50953 w 639285"/>
                    <a:gd name="connsiteY143" fmla="*/ 769591 h 1024446"/>
                    <a:gd name="connsiteX144" fmla="*/ 45594 w 639285"/>
                    <a:gd name="connsiteY144" fmla="*/ 778317 h 1024446"/>
                    <a:gd name="connsiteX145" fmla="*/ 41670 w 639285"/>
                    <a:gd name="connsiteY145" fmla="*/ 785225 h 1024446"/>
                    <a:gd name="connsiteX146" fmla="*/ 39928 w 639285"/>
                    <a:gd name="connsiteY146" fmla="*/ 792192 h 1024446"/>
                    <a:gd name="connsiteX147" fmla="*/ 41481 w 639285"/>
                    <a:gd name="connsiteY147" fmla="*/ 797435 h 1024446"/>
                    <a:gd name="connsiteX148" fmla="*/ 39360 w 639285"/>
                    <a:gd name="connsiteY148" fmla="*/ 799890 h 1024446"/>
                    <a:gd name="connsiteX149" fmla="*/ 29722 w 639285"/>
                    <a:gd name="connsiteY149" fmla="*/ 805464 h 1024446"/>
                    <a:gd name="connsiteX150" fmla="*/ 27184 w 639285"/>
                    <a:gd name="connsiteY150" fmla="*/ 804959 h 1024446"/>
                    <a:gd name="connsiteX151" fmla="*/ 22806 w 639285"/>
                    <a:gd name="connsiteY151" fmla="*/ 807149 h 1024446"/>
                    <a:gd name="connsiteX152" fmla="*/ 15080 w 639285"/>
                    <a:gd name="connsiteY152" fmla="*/ 812457 h 1024446"/>
                    <a:gd name="connsiteX153" fmla="*/ 8646 w 639285"/>
                    <a:gd name="connsiteY153" fmla="*/ 814448 h 1024446"/>
                    <a:gd name="connsiteX154" fmla="*/ 8476 w 639285"/>
                    <a:gd name="connsiteY154" fmla="*/ 823831 h 1024446"/>
                    <a:gd name="connsiteX155" fmla="*/ 15387 w 639285"/>
                    <a:gd name="connsiteY155" fmla="*/ 846818 h 1024446"/>
                    <a:gd name="connsiteX156" fmla="*/ 32278 w 639285"/>
                    <a:gd name="connsiteY156" fmla="*/ 880621 h 1024446"/>
                    <a:gd name="connsiteX157" fmla="*/ 40212 w 639285"/>
                    <a:gd name="connsiteY157" fmla="*/ 892472 h 1024446"/>
                    <a:gd name="connsiteX158" fmla="*/ 56959 w 639285"/>
                    <a:gd name="connsiteY158" fmla="*/ 882963 h 1024446"/>
                    <a:gd name="connsiteX159" fmla="*/ 83094 w 639285"/>
                    <a:gd name="connsiteY159" fmla="*/ 923097 h 1024446"/>
                    <a:gd name="connsiteX160" fmla="*/ 81769 w 639285"/>
                    <a:gd name="connsiteY160" fmla="*/ 933163 h 1024446"/>
                    <a:gd name="connsiteX161" fmla="*/ 87965 w 639285"/>
                    <a:gd name="connsiteY161" fmla="*/ 953641 h 10244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</a:cxnLst>
                  <a:rect l="l" t="t" r="r" b="b"/>
                  <a:pathLst>
                    <a:path w="639285" h="1024446">
                      <a:moveTo>
                        <a:pt x="88075" y="953672"/>
                      </a:moveTo>
                      <a:lnTo>
                        <a:pt x="99569" y="950553"/>
                      </a:lnTo>
                      <a:lnTo>
                        <a:pt x="113316" y="942358"/>
                      </a:lnTo>
                      <a:lnTo>
                        <a:pt x="119319" y="936850"/>
                      </a:lnTo>
                      <a:lnTo>
                        <a:pt x="129646" y="930679"/>
                      </a:lnTo>
                      <a:lnTo>
                        <a:pt x="143750" y="946027"/>
                      </a:lnTo>
                      <a:lnTo>
                        <a:pt x="158709" y="950208"/>
                      </a:lnTo>
                      <a:lnTo>
                        <a:pt x="163985" y="954057"/>
                      </a:lnTo>
                      <a:lnTo>
                        <a:pt x="168870" y="967209"/>
                      </a:lnTo>
                      <a:lnTo>
                        <a:pt x="173241" y="975490"/>
                      </a:lnTo>
                      <a:lnTo>
                        <a:pt x="180213" y="984084"/>
                      </a:lnTo>
                      <a:lnTo>
                        <a:pt x="188359" y="979372"/>
                      </a:lnTo>
                      <a:lnTo>
                        <a:pt x="197967" y="1004157"/>
                      </a:lnTo>
                      <a:lnTo>
                        <a:pt x="203488" y="1003669"/>
                      </a:lnTo>
                      <a:lnTo>
                        <a:pt x="207340" y="1001546"/>
                      </a:lnTo>
                      <a:lnTo>
                        <a:pt x="216577" y="1009602"/>
                      </a:lnTo>
                      <a:lnTo>
                        <a:pt x="221159" y="1020445"/>
                      </a:lnTo>
                      <a:lnTo>
                        <a:pt x="233456" y="1009728"/>
                      </a:lnTo>
                      <a:lnTo>
                        <a:pt x="234744" y="1019682"/>
                      </a:lnTo>
                      <a:lnTo>
                        <a:pt x="285218" y="1003198"/>
                      </a:lnTo>
                      <a:lnTo>
                        <a:pt x="288475" y="1006384"/>
                      </a:lnTo>
                      <a:lnTo>
                        <a:pt x="297288" y="1024446"/>
                      </a:lnTo>
                      <a:lnTo>
                        <a:pt x="344397" y="1017877"/>
                      </a:lnTo>
                      <a:lnTo>
                        <a:pt x="348994" y="1016549"/>
                      </a:lnTo>
                      <a:lnTo>
                        <a:pt x="356421" y="1005196"/>
                      </a:lnTo>
                      <a:lnTo>
                        <a:pt x="355550" y="999953"/>
                      </a:lnTo>
                      <a:lnTo>
                        <a:pt x="377951" y="985646"/>
                      </a:lnTo>
                      <a:lnTo>
                        <a:pt x="399682" y="973901"/>
                      </a:lnTo>
                      <a:lnTo>
                        <a:pt x="402939" y="972441"/>
                      </a:lnTo>
                      <a:lnTo>
                        <a:pt x="412384" y="956303"/>
                      </a:lnTo>
                      <a:lnTo>
                        <a:pt x="402651" y="906056"/>
                      </a:lnTo>
                      <a:lnTo>
                        <a:pt x="408086" y="903800"/>
                      </a:lnTo>
                      <a:lnTo>
                        <a:pt x="429680" y="892625"/>
                      </a:lnTo>
                      <a:lnTo>
                        <a:pt x="438936" y="891431"/>
                      </a:lnTo>
                      <a:lnTo>
                        <a:pt x="450085" y="906090"/>
                      </a:lnTo>
                      <a:lnTo>
                        <a:pt x="468767" y="900250"/>
                      </a:lnTo>
                      <a:lnTo>
                        <a:pt x="456228" y="882307"/>
                      </a:lnTo>
                      <a:lnTo>
                        <a:pt x="462409" y="880316"/>
                      </a:lnTo>
                      <a:lnTo>
                        <a:pt x="479212" y="871935"/>
                      </a:lnTo>
                      <a:lnTo>
                        <a:pt x="410026" y="773682"/>
                      </a:lnTo>
                      <a:lnTo>
                        <a:pt x="411049" y="768838"/>
                      </a:lnTo>
                      <a:lnTo>
                        <a:pt x="411276" y="763861"/>
                      </a:lnTo>
                      <a:lnTo>
                        <a:pt x="406300" y="757557"/>
                      </a:lnTo>
                      <a:lnTo>
                        <a:pt x="423444" y="745699"/>
                      </a:lnTo>
                      <a:lnTo>
                        <a:pt x="424467" y="740523"/>
                      </a:lnTo>
                      <a:lnTo>
                        <a:pt x="421323" y="731392"/>
                      </a:lnTo>
                      <a:lnTo>
                        <a:pt x="392158" y="690290"/>
                      </a:lnTo>
                      <a:lnTo>
                        <a:pt x="378888" y="693210"/>
                      </a:lnTo>
                      <a:lnTo>
                        <a:pt x="361115" y="683767"/>
                      </a:lnTo>
                      <a:lnTo>
                        <a:pt x="356203" y="688876"/>
                      </a:lnTo>
                      <a:lnTo>
                        <a:pt x="345800" y="689511"/>
                      </a:lnTo>
                      <a:lnTo>
                        <a:pt x="345232" y="663671"/>
                      </a:lnTo>
                      <a:lnTo>
                        <a:pt x="364883" y="651694"/>
                      </a:lnTo>
                      <a:lnTo>
                        <a:pt x="369390" y="620439"/>
                      </a:lnTo>
                      <a:lnTo>
                        <a:pt x="388920" y="609517"/>
                      </a:lnTo>
                      <a:lnTo>
                        <a:pt x="388669" y="596205"/>
                      </a:lnTo>
                      <a:lnTo>
                        <a:pt x="373266" y="592887"/>
                      </a:lnTo>
                      <a:lnTo>
                        <a:pt x="365253" y="585229"/>
                      </a:lnTo>
                      <a:lnTo>
                        <a:pt x="364117" y="581381"/>
                      </a:lnTo>
                      <a:lnTo>
                        <a:pt x="368407" y="579987"/>
                      </a:lnTo>
                      <a:lnTo>
                        <a:pt x="365605" y="575541"/>
                      </a:lnTo>
                      <a:lnTo>
                        <a:pt x="367006" y="572422"/>
                      </a:lnTo>
                      <a:lnTo>
                        <a:pt x="369051" y="571427"/>
                      </a:lnTo>
                      <a:lnTo>
                        <a:pt x="371437" y="569702"/>
                      </a:lnTo>
                      <a:lnTo>
                        <a:pt x="372649" y="564592"/>
                      </a:lnTo>
                      <a:lnTo>
                        <a:pt x="366097" y="553849"/>
                      </a:lnTo>
                      <a:lnTo>
                        <a:pt x="383795" y="547279"/>
                      </a:lnTo>
                      <a:lnTo>
                        <a:pt x="375906" y="484703"/>
                      </a:lnTo>
                      <a:lnTo>
                        <a:pt x="370066" y="479925"/>
                      </a:lnTo>
                      <a:lnTo>
                        <a:pt x="379943" y="476541"/>
                      </a:lnTo>
                      <a:lnTo>
                        <a:pt x="371956" y="456289"/>
                      </a:lnTo>
                      <a:lnTo>
                        <a:pt x="360867" y="462261"/>
                      </a:lnTo>
                      <a:lnTo>
                        <a:pt x="353630" y="453502"/>
                      </a:lnTo>
                      <a:lnTo>
                        <a:pt x="330555" y="438744"/>
                      </a:lnTo>
                      <a:lnTo>
                        <a:pt x="331918" y="433767"/>
                      </a:lnTo>
                      <a:lnTo>
                        <a:pt x="333319" y="432771"/>
                      </a:lnTo>
                      <a:lnTo>
                        <a:pt x="350240" y="423727"/>
                      </a:lnTo>
                      <a:lnTo>
                        <a:pt x="375315" y="415989"/>
                      </a:lnTo>
                      <a:lnTo>
                        <a:pt x="381151" y="412671"/>
                      </a:lnTo>
                      <a:lnTo>
                        <a:pt x="385737" y="408225"/>
                      </a:lnTo>
                      <a:lnTo>
                        <a:pt x="393971" y="395359"/>
                      </a:lnTo>
                      <a:lnTo>
                        <a:pt x="399610" y="390647"/>
                      </a:lnTo>
                      <a:lnTo>
                        <a:pt x="411623" y="385405"/>
                      </a:lnTo>
                      <a:lnTo>
                        <a:pt x="419879" y="378411"/>
                      </a:lnTo>
                      <a:lnTo>
                        <a:pt x="427783" y="374562"/>
                      </a:lnTo>
                      <a:lnTo>
                        <a:pt x="447139" y="368391"/>
                      </a:lnTo>
                      <a:lnTo>
                        <a:pt x="457398" y="368564"/>
                      </a:lnTo>
                      <a:lnTo>
                        <a:pt x="464995" y="366241"/>
                      </a:lnTo>
                      <a:lnTo>
                        <a:pt x="482780" y="366379"/>
                      </a:lnTo>
                      <a:lnTo>
                        <a:pt x="495505" y="359876"/>
                      </a:lnTo>
                      <a:lnTo>
                        <a:pt x="513471" y="352789"/>
                      </a:lnTo>
                      <a:lnTo>
                        <a:pt x="521064" y="347879"/>
                      </a:lnTo>
                      <a:lnTo>
                        <a:pt x="540996" y="340977"/>
                      </a:lnTo>
                      <a:lnTo>
                        <a:pt x="550278" y="335403"/>
                      </a:lnTo>
                      <a:lnTo>
                        <a:pt x="639285" y="306060"/>
                      </a:lnTo>
                      <a:lnTo>
                        <a:pt x="602171" y="205339"/>
                      </a:lnTo>
                      <a:lnTo>
                        <a:pt x="558891" y="107474"/>
                      </a:lnTo>
                      <a:lnTo>
                        <a:pt x="506599" y="0"/>
                      </a:lnTo>
                      <a:lnTo>
                        <a:pt x="234808" y="158800"/>
                      </a:lnTo>
                      <a:lnTo>
                        <a:pt x="238558" y="219359"/>
                      </a:lnTo>
                      <a:lnTo>
                        <a:pt x="243795" y="329475"/>
                      </a:lnTo>
                      <a:lnTo>
                        <a:pt x="245348" y="331532"/>
                      </a:lnTo>
                      <a:lnTo>
                        <a:pt x="256073" y="326422"/>
                      </a:lnTo>
                      <a:lnTo>
                        <a:pt x="265390" y="350072"/>
                      </a:lnTo>
                      <a:lnTo>
                        <a:pt x="224795" y="366237"/>
                      </a:lnTo>
                      <a:lnTo>
                        <a:pt x="222825" y="367365"/>
                      </a:lnTo>
                      <a:lnTo>
                        <a:pt x="221083" y="370551"/>
                      </a:lnTo>
                      <a:lnTo>
                        <a:pt x="194266" y="369489"/>
                      </a:lnTo>
                      <a:lnTo>
                        <a:pt x="190278" y="382488"/>
                      </a:lnTo>
                      <a:lnTo>
                        <a:pt x="199205" y="389595"/>
                      </a:lnTo>
                      <a:lnTo>
                        <a:pt x="183181" y="413192"/>
                      </a:lnTo>
                      <a:lnTo>
                        <a:pt x="171384" y="425044"/>
                      </a:lnTo>
                      <a:lnTo>
                        <a:pt x="175134" y="427433"/>
                      </a:lnTo>
                      <a:lnTo>
                        <a:pt x="164666" y="434493"/>
                      </a:lnTo>
                      <a:lnTo>
                        <a:pt x="166294" y="461242"/>
                      </a:lnTo>
                      <a:lnTo>
                        <a:pt x="164931" y="461904"/>
                      </a:lnTo>
                      <a:lnTo>
                        <a:pt x="152831" y="456861"/>
                      </a:lnTo>
                      <a:lnTo>
                        <a:pt x="145946" y="464426"/>
                      </a:lnTo>
                      <a:lnTo>
                        <a:pt x="110968" y="464944"/>
                      </a:lnTo>
                      <a:lnTo>
                        <a:pt x="99099" y="471447"/>
                      </a:lnTo>
                      <a:lnTo>
                        <a:pt x="80337" y="472442"/>
                      </a:lnTo>
                      <a:lnTo>
                        <a:pt x="73645" y="479012"/>
                      </a:lnTo>
                      <a:lnTo>
                        <a:pt x="69665" y="479087"/>
                      </a:lnTo>
                      <a:lnTo>
                        <a:pt x="66370" y="484396"/>
                      </a:lnTo>
                      <a:lnTo>
                        <a:pt x="61716" y="496898"/>
                      </a:lnTo>
                      <a:lnTo>
                        <a:pt x="57114" y="545147"/>
                      </a:lnTo>
                      <a:lnTo>
                        <a:pt x="51475" y="567012"/>
                      </a:lnTo>
                      <a:lnTo>
                        <a:pt x="50869" y="571126"/>
                      </a:lnTo>
                      <a:lnTo>
                        <a:pt x="47347" y="584285"/>
                      </a:lnTo>
                      <a:lnTo>
                        <a:pt x="46135" y="602945"/>
                      </a:lnTo>
                      <a:lnTo>
                        <a:pt x="48976" y="610948"/>
                      </a:lnTo>
                      <a:lnTo>
                        <a:pt x="52725" y="619243"/>
                      </a:lnTo>
                      <a:lnTo>
                        <a:pt x="57841" y="628009"/>
                      </a:lnTo>
                      <a:lnTo>
                        <a:pt x="36997" y="628672"/>
                      </a:lnTo>
                      <a:lnTo>
                        <a:pt x="32854" y="652853"/>
                      </a:lnTo>
                      <a:lnTo>
                        <a:pt x="30733" y="662595"/>
                      </a:lnTo>
                      <a:lnTo>
                        <a:pt x="0" y="676948"/>
                      </a:lnTo>
                      <a:lnTo>
                        <a:pt x="27033" y="716783"/>
                      </a:lnTo>
                      <a:lnTo>
                        <a:pt x="44170" y="710412"/>
                      </a:lnTo>
                      <a:lnTo>
                        <a:pt x="63363" y="730964"/>
                      </a:lnTo>
                      <a:lnTo>
                        <a:pt x="55156" y="736737"/>
                      </a:lnTo>
                      <a:lnTo>
                        <a:pt x="51483" y="745284"/>
                      </a:lnTo>
                      <a:lnTo>
                        <a:pt x="53490" y="753054"/>
                      </a:lnTo>
                      <a:lnTo>
                        <a:pt x="50953" y="769591"/>
                      </a:lnTo>
                      <a:lnTo>
                        <a:pt x="45594" y="778317"/>
                      </a:lnTo>
                      <a:lnTo>
                        <a:pt x="41670" y="785225"/>
                      </a:lnTo>
                      <a:lnTo>
                        <a:pt x="39928" y="792192"/>
                      </a:lnTo>
                      <a:lnTo>
                        <a:pt x="41481" y="797435"/>
                      </a:lnTo>
                      <a:lnTo>
                        <a:pt x="39360" y="799890"/>
                      </a:lnTo>
                      <a:lnTo>
                        <a:pt x="29722" y="805464"/>
                      </a:lnTo>
                      <a:lnTo>
                        <a:pt x="27184" y="804959"/>
                      </a:lnTo>
                      <a:lnTo>
                        <a:pt x="22806" y="807149"/>
                      </a:lnTo>
                      <a:lnTo>
                        <a:pt x="15080" y="812457"/>
                      </a:lnTo>
                      <a:lnTo>
                        <a:pt x="8646" y="814448"/>
                      </a:lnTo>
                      <a:lnTo>
                        <a:pt x="8476" y="823831"/>
                      </a:lnTo>
                      <a:lnTo>
                        <a:pt x="15387" y="846818"/>
                      </a:lnTo>
                      <a:lnTo>
                        <a:pt x="32278" y="880621"/>
                      </a:lnTo>
                      <a:lnTo>
                        <a:pt x="40212" y="892472"/>
                      </a:lnTo>
                      <a:lnTo>
                        <a:pt x="56959" y="882963"/>
                      </a:lnTo>
                      <a:lnTo>
                        <a:pt x="83094" y="923097"/>
                      </a:lnTo>
                      <a:lnTo>
                        <a:pt x="81769" y="933163"/>
                      </a:lnTo>
                      <a:lnTo>
                        <a:pt x="87965" y="953641"/>
                      </a:lnTo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1270" cap="rnd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</a:ln>
              </p:spPr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281" name="Полилиния: фигура 1139">
                  <a:extLst>
                    <a:ext uri="{FF2B5EF4-FFF2-40B4-BE49-F238E27FC236}">
                      <a16:creationId xmlns:a16="http://schemas.microsoft.com/office/drawing/2014/main" id="{8D70C867-D647-4AA7-8B0D-8B8E4573427F}"/>
                    </a:ext>
                  </a:extLst>
                </p:cNvPr>
                <p:cNvSpPr/>
                <p:nvPr/>
              </p:nvSpPr>
              <p:spPr>
                <a:xfrm>
                  <a:off x="3302129" y="3093410"/>
                  <a:ext cx="1092541" cy="1160494"/>
                </a:xfrm>
                <a:custGeom>
                  <a:avLst/>
                  <a:gdLst>
                    <a:gd name="connsiteX0" fmla="*/ 378 w 1092541"/>
                    <a:gd name="connsiteY0" fmla="*/ 817221 h 1160494"/>
                    <a:gd name="connsiteX1" fmla="*/ 17439 w 1092541"/>
                    <a:gd name="connsiteY1" fmla="*/ 818548 h 1160494"/>
                    <a:gd name="connsiteX2" fmla="*/ 40590 w 1092541"/>
                    <a:gd name="connsiteY2" fmla="*/ 810592 h 1160494"/>
                    <a:gd name="connsiteX3" fmla="*/ 27206 w 1092541"/>
                    <a:gd name="connsiteY3" fmla="*/ 795986 h 1160494"/>
                    <a:gd name="connsiteX4" fmla="*/ 25047 w 1092541"/>
                    <a:gd name="connsiteY4" fmla="*/ 783650 h 1160494"/>
                    <a:gd name="connsiteX5" fmla="*/ 24441 w 1092541"/>
                    <a:gd name="connsiteY5" fmla="*/ 753192 h 1160494"/>
                    <a:gd name="connsiteX6" fmla="*/ 40052 w 1092541"/>
                    <a:gd name="connsiteY6" fmla="*/ 711784 h 1160494"/>
                    <a:gd name="connsiteX7" fmla="*/ 44824 w 1092541"/>
                    <a:gd name="connsiteY7" fmla="*/ 710258 h 1160494"/>
                    <a:gd name="connsiteX8" fmla="*/ 59495 w 1092541"/>
                    <a:gd name="connsiteY8" fmla="*/ 711652 h 1160494"/>
                    <a:gd name="connsiteX9" fmla="*/ 46910 w 1092541"/>
                    <a:gd name="connsiteY9" fmla="*/ 689136 h 1160494"/>
                    <a:gd name="connsiteX10" fmla="*/ 46961 w 1092541"/>
                    <a:gd name="connsiteY10" fmla="*/ 683894 h 1160494"/>
                    <a:gd name="connsiteX11" fmla="*/ 50521 w 1092541"/>
                    <a:gd name="connsiteY11" fmla="*/ 678121 h 1160494"/>
                    <a:gd name="connsiteX12" fmla="*/ 67700 w 1092541"/>
                    <a:gd name="connsiteY12" fmla="*/ 680974 h 1160494"/>
                    <a:gd name="connsiteX13" fmla="*/ 76240 w 1092541"/>
                    <a:gd name="connsiteY13" fmla="*/ 680888 h 1160494"/>
                    <a:gd name="connsiteX14" fmla="*/ 87026 w 1092541"/>
                    <a:gd name="connsiteY14" fmla="*/ 676375 h 1160494"/>
                    <a:gd name="connsiteX15" fmla="*/ 90055 w 1092541"/>
                    <a:gd name="connsiteY15" fmla="*/ 697205 h 1160494"/>
                    <a:gd name="connsiteX16" fmla="*/ 84212 w 1092541"/>
                    <a:gd name="connsiteY16" fmla="*/ 702846 h 1160494"/>
                    <a:gd name="connsiteX17" fmla="*/ 82810 w 1092541"/>
                    <a:gd name="connsiteY17" fmla="*/ 706097 h 1160494"/>
                    <a:gd name="connsiteX18" fmla="*/ 85651 w 1092541"/>
                    <a:gd name="connsiteY18" fmla="*/ 708420 h 1160494"/>
                    <a:gd name="connsiteX19" fmla="*/ 90438 w 1092541"/>
                    <a:gd name="connsiteY19" fmla="*/ 709283 h 1160494"/>
                    <a:gd name="connsiteX20" fmla="*/ 101682 w 1092541"/>
                    <a:gd name="connsiteY20" fmla="*/ 701751 h 1160494"/>
                    <a:gd name="connsiteX21" fmla="*/ 107488 w 1092541"/>
                    <a:gd name="connsiteY21" fmla="*/ 707126 h 1160494"/>
                    <a:gd name="connsiteX22" fmla="*/ 111669 w 1092541"/>
                    <a:gd name="connsiteY22" fmla="*/ 703941 h 1160494"/>
                    <a:gd name="connsiteX23" fmla="*/ 118005 w 1092541"/>
                    <a:gd name="connsiteY23" fmla="*/ 700357 h 1160494"/>
                    <a:gd name="connsiteX24" fmla="*/ 123810 w 1092541"/>
                    <a:gd name="connsiteY24" fmla="*/ 700234 h 1160494"/>
                    <a:gd name="connsiteX25" fmla="*/ 130836 w 1092541"/>
                    <a:gd name="connsiteY25" fmla="*/ 700813 h 1160494"/>
                    <a:gd name="connsiteX26" fmla="*/ 142659 w 1092541"/>
                    <a:gd name="connsiteY26" fmla="*/ 700725 h 1160494"/>
                    <a:gd name="connsiteX27" fmla="*/ 146143 w 1092541"/>
                    <a:gd name="connsiteY27" fmla="*/ 682450 h 1160494"/>
                    <a:gd name="connsiteX28" fmla="*/ 144893 w 1092541"/>
                    <a:gd name="connsiteY28" fmla="*/ 678999 h 1160494"/>
                    <a:gd name="connsiteX29" fmla="*/ 187712 w 1092541"/>
                    <a:gd name="connsiteY29" fmla="*/ 655110 h 1160494"/>
                    <a:gd name="connsiteX30" fmla="*/ 190704 w 1092541"/>
                    <a:gd name="connsiteY30" fmla="*/ 640943 h 1160494"/>
                    <a:gd name="connsiteX31" fmla="*/ 213219 w 1092541"/>
                    <a:gd name="connsiteY31" fmla="*/ 619343 h 1160494"/>
                    <a:gd name="connsiteX32" fmla="*/ 215453 w 1092541"/>
                    <a:gd name="connsiteY32" fmla="*/ 618348 h 1160494"/>
                    <a:gd name="connsiteX33" fmla="*/ 228428 w 1092541"/>
                    <a:gd name="connsiteY33" fmla="*/ 618413 h 1160494"/>
                    <a:gd name="connsiteX34" fmla="*/ 229981 w 1092541"/>
                    <a:gd name="connsiteY34" fmla="*/ 584226 h 1160494"/>
                    <a:gd name="connsiteX35" fmla="*/ 252408 w 1092541"/>
                    <a:gd name="connsiteY35" fmla="*/ 586747 h 1160494"/>
                    <a:gd name="connsiteX36" fmla="*/ 253393 w 1092541"/>
                    <a:gd name="connsiteY36" fmla="*/ 575134 h 1160494"/>
                    <a:gd name="connsiteX37" fmla="*/ 275828 w 1092541"/>
                    <a:gd name="connsiteY37" fmla="*/ 569892 h 1160494"/>
                    <a:gd name="connsiteX38" fmla="*/ 274654 w 1092541"/>
                    <a:gd name="connsiteY38" fmla="*/ 556919 h 1160494"/>
                    <a:gd name="connsiteX39" fmla="*/ 264137 w 1092541"/>
                    <a:gd name="connsiteY39" fmla="*/ 545213 h 1160494"/>
                    <a:gd name="connsiteX40" fmla="*/ 265198 w 1092541"/>
                    <a:gd name="connsiteY40" fmla="*/ 543024 h 1160494"/>
                    <a:gd name="connsiteX41" fmla="*/ 267205 w 1092541"/>
                    <a:gd name="connsiteY41" fmla="*/ 543128 h 1160494"/>
                    <a:gd name="connsiteX42" fmla="*/ 272802 w 1092541"/>
                    <a:gd name="connsiteY42" fmla="*/ 541469 h 1160494"/>
                    <a:gd name="connsiteX43" fmla="*/ 277256 w 1092541"/>
                    <a:gd name="connsiteY43" fmla="*/ 536359 h 1160494"/>
                    <a:gd name="connsiteX44" fmla="*/ 286110 w 1092541"/>
                    <a:gd name="connsiteY44" fmla="*/ 534170 h 1160494"/>
                    <a:gd name="connsiteX45" fmla="*/ 288837 w 1092541"/>
                    <a:gd name="connsiteY45" fmla="*/ 535828 h 1160494"/>
                    <a:gd name="connsiteX46" fmla="*/ 292711 w 1092541"/>
                    <a:gd name="connsiteY46" fmla="*/ 534634 h 1160494"/>
                    <a:gd name="connsiteX47" fmla="*/ 296676 w 1092541"/>
                    <a:gd name="connsiteY47" fmla="*/ 534590 h 1160494"/>
                    <a:gd name="connsiteX48" fmla="*/ 312015 w 1092541"/>
                    <a:gd name="connsiteY48" fmla="*/ 530608 h 1160494"/>
                    <a:gd name="connsiteX49" fmla="*/ 318555 w 1092541"/>
                    <a:gd name="connsiteY49" fmla="*/ 527821 h 1160494"/>
                    <a:gd name="connsiteX50" fmla="*/ 314071 w 1092541"/>
                    <a:gd name="connsiteY50" fmla="*/ 524901 h 1160494"/>
                    <a:gd name="connsiteX51" fmla="*/ 312064 w 1092541"/>
                    <a:gd name="connsiteY51" fmla="*/ 520322 h 1160494"/>
                    <a:gd name="connsiteX52" fmla="*/ 310019 w 1092541"/>
                    <a:gd name="connsiteY52" fmla="*/ 514085 h 1160494"/>
                    <a:gd name="connsiteX53" fmla="*/ 303024 w 1092541"/>
                    <a:gd name="connsiteY53" fmla="*/ 485458 h 1160494"/>
                    <a:gd name="connsiteX54" fmla="*/ 294806 w 1092541"/>
                    <a:gd name="connsiteY54" fmla="*/ 488842 h 1160494"/>
                    <a:gd name="connsiteX55" fmla="*/ 293821 w 1092541"/>
                    <a:gd name="connsiteY55" fmla="*/ 470819 h 1160494"/>
                    <a:gd name="connsiteX56" fmla="*/ 291700 w 1092541"/>
                    <a:gd name="connsiteY56" fmla="*/ 470353 h 1160494"/>
                    <a:gd name="connsiteX57" fmla="*/ 291246 w 1092541"/>
                    <a:gd name="connsiteY57" fmla="*/ 465509 h 1160494"/>
                    <a:gd name="connsiteX58" fmla="*/ 289428 w 1092541"/>
                    <a:gd name="connsiteY58" fmla="*/ 465042 h 1160494"/>
                    <a:gd name="connsiteX59" fmla="*/ 286512 w 1092541"/>
                    <a:gd name="connsiteY59" fmla="*/ 445871 h 1160494"/>
                    <a:gd name="connsiteX60" fmla="*/ 305736 w 1092541"/>
                    <a:gd name="connsiteY60" fmla="*/ 435572 h 1160494"/>
                    <a:gd name="connsiteX61" fmla="*/ 312924 w 1092541"/>
                    <a:gd name="connsiteY61" fmla="*/ 428094 h 1160494"/>
                    <a:gd name="connsiteX62" fmla="*/ 290318 w 1092541"/>
                    <a:gd name="connsiteY62" fmla="*/ 349765 h 1160494"/>
                    <a:gd name="connsiteX63" fmla="*/ 386581 w 1092541"/>
                    <a:gd name="connsiteY63" fmla="*/ 274182 h 1160494"/>
                    <a:gd name="connsiteX64" fmla="*/ 507370 w 1092541"/>
                    <a:gd name="connsiteY64" fmla="*/ 151420 h 1160494"/>
                    <a:gd name="connsiteX65" fmla="*/ 558976 w 1092541"/>
                    <a:gd name="connsiteY65" fmla="*/ 153278 h 1160494"/>
                    <a:gd name="connsiteX66" fmla="*/ 624686 w 1092541"/>
                    <a:gd name="connsiteY66" fmla="*/ 53113 h 1160494"/>
                    <a:gd name="connsiteX67" fmla="*/ 876677 w 1092541"/>
                    <a:gd name="connsiteY67" fmla="*/ 0 h 1160494"/>
                    <a:gd name="connsiteX68" fmla="*/ 973194 w 1092541"/>
                    <a:gd name="connsiteY68" fmla="*/ 137077 h 1160494"/>
                    <a:gd name="connsiteX69" fmla="*/ 1010414 w 1092541"/>
                    <a:gd name="connsiteY69" fmla="*/ 196222 h 1160494"/>
                    <a:gd name="connsiteX70" fmla="*/ 1092541 w 1092541"/>
                    <a:gd name="connsiteY70" fmla="*/ 373371 h 1160494"/>
                    <a:gd name="connsiteX71" fmla="*/ 820750 w 1092541"/>
                    <a:gd name="connsiteY71" fmla="*/ 532171 h 1160494"/>
                    <a:gd name="connsiteX72" fmla="*/ 824499 w 1092541"/>
                    <a:gd name="connsiteY72" fmla="*/ 592729 h 1160494"/>
                    <a:gd name="connsiteX73" fmla="*/ 755466 w 1092541"/>
                    <a:gd name="connsiteY73" fmla="*/ 606426 h 1160494"/>
                    <a:gd name="connsiteX74" fmla="*/ 751145 w 1092541"/>
                    <a:gd name="connsiteY74" fmla="*/ 613247 h 1160494"/>
                    <a:gd name="connsiteX75" fmla="*/ 729312 w 1092541"/>
                    <a:gd name="connsiteY75" fmla="*/ 620480 h 1160494"/>
                    <a:gd name="connsiteX76" fmla="*/ 700208 w 1092541"/>
                    <a:gd name="connsiteY76" fmla="*/ 613188 h 1160494"/>
                    <a:gd name="connsiteX77" fmla="*/ 624765 w 1092541"/>
                    <a:gd name="connsiteY77" fmla="*/ 645371 h 1160494"/>
                    <a:gd name="connsiteX78" fmla="*/ 605083 w 1092541"/>
                    <a:gd name="connsiteY78" fmla="*/ 650813 h 1160494"/>
                    <a:gd name="connsiteX79" fmla="*/ 578611 w 1092541"/>
                    <a:gd name="connsiteY79" fmla="*/ 665226 h 1160494"/>
                    <a:gd name="connsiteX80" fmla="*/ 567897 w 1092541"/>
                    <a:gd name="connsiteY80" fmla="*/ 667084 h 1160494"/>
                    <a:gd name="connsiteX81" fmla="*/ 563648 w 1092541"/>
                    <a:gd name="connsiteY81" fmla="*/ 668743 h 1160494"/>
                    <a:gd name="connsiteX82" fmla="*/ 558016 w 1092541"/>
                    <a:gd name="connsiteY82" fmla="*/ 676228 h 1160494"/>
                    <a:gd name="connsiteX83" fmla="*/ 553934 w 1092541"/>
                    <a:gd name="connsiteY83" fmla="*/ 680807 h 1160494"/>
                    <a:gd name="connsiteX84" fmla="*/ 539580 w 1092541"/>
                    <a:gd name="connsiteY84" fmla="*/ 678285 h 1160494"/>
                    <a:gd name="connsiteX85" fmla="*/ 540186 w 1092541"/>
                    <a:gd name="connsiteY85" fmla="*/ 667236 h 1160494"/>
                    <a:gd name="connsiteX86" fmla="*/ 536740 w 1092541"/>
                    <a:gd name="connsiteY86" fmla="*/ 655398 h 1160494"/>
                    <a:gd name="connsiteX87" fmla="*/ 525772 w 1092541"/>
                    <a:gd name="connsiteY87" fmla="*/ 645955 h 1160494"/>
                    <a:gd name="connsiteX88" fmla="*/ 407777 w 1092541"/>
                    <a:gd name="connsiteY88" fmla="*/ 774848 h 1160494"/>
                    <a:gd name="connsiteX89" fmla="*/ 410958 w 1092541"/>
                    <a:gd name="connsiteY89" fmla="*/ 801059 h 1160494"/>
                    <a:gd name="connsiteX90" fmla="*/ 407588 w 1092541"/>
                    <a:gd name="connsiteY90" fmla="*/ 806899 h 1160494"/>
                    <a:gd name="connsiteX91" fmla="*/ 393806 w 1092541"/>
                    <a:gd name="connsiteY91" fmla="*/ 806967 h 1160494"/>
                    <a:gd name="connsiteX92" fmla="*/ 376760 w 1092541"/>
                    <a:gd name="connsiteY92" fmla="*/ 813689 h 1160494"/>
                    <a:gd name="connsiteX93" fmla="*/ 372806 w 1092541"/>
                    <a:gd name="connsiteY93" fmla="*/ 822017 h 1160494"/>
                    <a:gd name="connsiteX94" fmla="*/ 367603 w 1092541"/>
                    <a:gd name="connsiteY94" fmla="*/ 843079 h 1160494"/>
                    <a:gd name="connsiteX95" fmla="*/ 351011 w 1092541"/>
                    <a:gd name="connsiteY95" fmla="*/ 925795 h 1160494"/>
                    <a:gd name="connsiteX96" fmla="*/ 339665 w 1092541"/>
                    <a:gd name="connsiteY96" fmla="*/ 934727 h 1160494"/>
                    <a:gd name="connsiteX97" fmla="*/ 347406 w 1092541"/>
                    <a:gd name="connsiteY97" fmla="*/ 952319 h 1160494"/>
                    <a:gd name="connsiteX98" fmla="*/ 381206 w 1092541"/>
                    <a:gd name="connsiteY98" fmla="*/ 929584 h 1160494"/>
                    <a:gd name="connsiteX99" fmla="*/ 384350 w 1092541"/>
                    <a:gd name="connsiteY99" fmla="*/ 930513 h 1160494"/>
                    <a:gd name="connsiteX100" fmla="*/ 379623 w 1092541"/>
                    <a:gd name="connsiteY100" fmla="*/ 942007 h 1160494"/>
                    <a:gd name="connsiteX101" fmla="*/ 380305 w 1092541"/>
                    <a:gd name="connsiteY101" fmla="*/ 947183 h 1160494"/>
                    <a:gd name="connsiteX102" fmla="*/ 382085 w 1092541"/>
                    <a:gd name="connsiteY102" fmla="*/ 951363 h 1160494"/>
                    <a:gd name="connsiteX103" fmla="*/ 377942 w 1092541"/>
                    <a:gd name="connsiteY103" fmla="*/ 954482 h 1160494"/>
                    <a:gd name="connsiteX104" fmla="*/ 379457 w 1092541"/>
                    <a:gd name="connsiteY104" fmla="*/ 973892 h 1160494"/>
                    <a:gd name="connsiteX105" fmla="*/ 357824 w 1092541"/>
                    <a:gd name="connsiteY105" fmla="*/ 990813 h 1160494"/>
                    <a:gd name="connsiteX106" fmla="*/ 355136 w 1092541"/>
                    <a:gd name="connsiteY106" fmla="*/ 989088 h 1160494"/>
                    <a:gd name="connsiteX107" fmla="*/ 347425 w 1092541"/>
                    <a:gd name="connsiteY107" fmla="*/ 999294 h 1160494"/>
                    <a:gd name="connsiteX108" fmla="*/ 344698 w 1092541"/>
                    <a:gd name="connsiteY108" fmla="*/ 1001285 h 1160494"/>
                    <a:gd name="connsiteX109" fmla="*/ 339434 w 1092541"/>
                    <a:gd name="connsiteY109" fmla="*/ 1001550 h 1160494"/>
                    <a:gd name="connsiteX110" fmla="*/ 335798 w 1092541"/>
                    <a:gd name="connsiteY110" fmla="*/ 1003341 h 1160494"/>
                    <a:gd name="connsiteX111" fmla="*/ 326686 w 1092541"/>
                    <a:gd name="connsiteY111" fmla="*/ 1014171 h 1160494"/>
                    <a:gd name="connsiteX112" fmla="*/ 318423 w 1092541"/>
                    <a:gd name="connsiteY112" fmla="*/ 1014433 h 1160494"/>
                    <a:gd name="connsiteX113" fmla="*/ 303668 w 1092541"/>
                    <a:gd name="connsiteY113" fmla="*/ 1025462 h 1160494"/>
                    <a:gd name="connsiteX114" fmla="*/ 294806 w 1092541"/>
                    <a:gd name="connsiteY114" fmla="*/ 1015296 h 1160494"/>
                    <a:gd name="connsiteX115" fmla="*/ 252439 w 1092541"/>
                    <a:gd name="connsiteY115" fmla="*/ 1033425 h 1160494"/>
                    <a:gd name="connsiteX116" fmla="*/ 246739 w 1092541"/>
                    <a:gd name="connsiteY116" fmla="*/ 1037407 h 1160494"/>
                    <a:gd name="connsiteX117" fmla="*/ 245982 w 1092541"/>
                    <a:gd name="connsiteY117" fmla="*/ 1045376 h 1160494"/>
                    <a:gd name="connsiteX118" fmla="*/ 246664 w 1092541"/>
                    <a:gd name="connsiteY118" fmla="*/ 1051614 h 1160494"/>
                    <a:gd name="connsiteX119" fmla="*/ 263142 w 1092541"/>
                    <a:gd name="connsiteY119" fmla="*/ 1065204 h 1160494"/>
                    <a:gd name="connsiteX120" fmla="*/ 264391 w 1092541"/>
                    <a:gd name="connsiteY120" fmla="*/ 1080201 h 1160494"/>
                    <a:gd name="connsiteX121" fmla="*/ 254056 w 1092541"/>
                    <a:gd name="connsiteY121" fmla="*/ 1091708 h 1160494"/>
                    <a:gd name="connsiteX122" fmla="*/ 252314 w 1092541"/>
                    <a:gd name="connsiteY122" fmla="*/ 1101628 h 1160494"/>
                    <a:gd name="connsiteX123" fmla="*/ 251329 w 1092541"/>
                    <a:gd name="connsiteY123" fmla="*/ 1114847 h 1160494"/>
                    <a:gd name="connsiteX124" fmla="*/ 252806 w 1092541"/>
                    <a:gd name="connsiteY124" fmla="*/ 1123885 h 1160494"/>
                    <a:gd name="connsiteX125" fmla="*/ 243085 w 1092541"/>
                    <a:gd name="connsiteY125" fmla="*/ 1130905 h 1160494"/>
                    <a:gd name="connsiteX126" fmla="*/ 230148 w 1092541"/>
                    <a:gd name="connsiteY126" fmla="*/ 1142604 h 1160494"/>
                    <a:gd name="connsiteX127" fmla="*/ 221377 w 1092541"/>
                    <a:gd name="connsiteY127" fmla="*/ 1145723 h 1160494"/>
                    <a:gd name="connsiteX128" fmla="*/ 156512 w 1092541"/>
                    <a:gd name="connsiteY128" fmla="*/ 1160494 h 1160494"/>
                    <a:gd name="connsiteX129" fmla="*/ 151214 w 1092541"/>
                    <a:gd name="connsiteY129" fmla="*/ 1152512 h 1160494"/>
                    <a:gd name="connsiteX130" fmla="*/ 126215 w 1092541"/>
                    <a:gd name="connsiteY130" fmla="*/ 1105955 h 1160494"/>
                    <a:gd name="connsiteX131" fmla="*/ 116368 w 1092541"/>
                    <a:gd name="connsiteY131" fmla="*/ 1116751 h 1160494"/>
                    <a:gd name="connsiteX132" fmla="*/ 111574 w 1092541"/>
                    <a:gd name="connsiteY132" fmla="*/ 1119737 h 1160494"/>
                    <a:gd name="connsiteX133" fmla="*/ 106537 w 1092541"/>
                    <a:gd name="connsiteY133" fmla="*/ 1112936 h 1160494"/>
                    <a:gd name="connsiteX134" fmla="*/ 103545 w 1092541"/>
                    <a:gd name="connsiteY134" fmla="*/ 1102431 h 1160494"/>
                    <a:gd name="connsiteX135" fmla="*/ 99477 w 1092541"/>
                    <a:gd name="connsiteY135" fmla="*/ 1072132 h 1160494"/>
                    <a:gd name="connsiteX136" fmla="*/ 92547 w 1092541"/>
                    <a:gd name="connsiteY136" fmla="*/ 1071269 h 1160494"/>
                    <a:gd name="connsiteX137" fmla="*/ 90123 w 1092541"/>
                    <a:gd name="connsiteY137" fmla="*/ 1063008 h 1160494"/>
                    <a:gd name="connsiteX138" fmla="*/ 87699 w 1092541"/>
                    <a:gd name="connsiteY138" fmla="*/ 1056213 h 1160494"/>
                    <a:gd name="connsiteX139" fmla="*/ 84670 w 1092541"/>
                    <a:gd name="connsiteY139" fmla="*/ 1053293 h 1160494"/>
                    <a:gd name="connsiteX140" fmla="*/ 72941 w 1092541"/>
                    <a:gd name="connsiteY140" fmla="*/ 1049776 h 1160494"/>
                    <a:gd name="connsiteX141" fmla="*/ 58572 w 1092541"/>
                    <a:gd name="connsiteY141" fmla="*/ 1049592 h 1160494"/>
                    <a:gd name="connsiteX142" fmla="*/ 55543 w 1092541"/>
                    <a:gd name="connsiteY142" fmla="*/ 1047203 h 1160494"/>
                    <a:gd name="connsiteX143" fmla="*/ 38125 w 1092541"/>
                    <a:gd name="connsiteY143" fmla="*/ 1011589 h 1160494"/>
                    <a:gd name="connsiteX144" fmla="*/ 30063 w 1092541"/>
                    <a:gd name="connsiteY144" fmla="*/ 1013911 h 1160494"/>
                    <a:gd name="connsiteX145" fmla="*/ 23219 w 1092541"/>
                    <a:gd name="connsiteY145" fmla="*/ 993254 h 1160494"/>
                    <a:gd name="connsiteX146" fmla="*/ 25605 w 1092541"/>
                    <a:gd name="connsiteY146" fmla="*/ 986001 h 1160494"/>
                    <a:gd name="connsiteX147" fmla="*/ 30331 w 1092541"/>
                    <a:gd name="connsiteY147" fmla="*/ 977699 h 1160494"/>
                    <a:gd name="connsiteX148" fmla="*/ 29271 w 1092541"/>
                    <a:gd name="connsiteY148" fmla="*/ 972723 h 1160494"/>
                    <a:gd name="connsiteX149" fmla="*/ 12047 w 1092541"/>
                    <a:gd name="connsiteY149" fmla="*/ 930572 h 1160494"/>
                    <a:gd name="connsiteX150" fmla="*/ 10949 w 1092541"/>
                    <a:gd name="connsiteY150" fmla="*/ 923697 h 1160494"/>
                    <a:gd name="connsiteX151" fmla="*/ 10381 w 1092541"/>
                    <a:gd name="connsiteY151" fmla="*/ 914506 h 1160494"/>
                    <a:gd name="connsiteX152" fmla="*/ 8336 w 1092541"/>
                    <a:gd name="connsiteY152" fmla="*/ 903571 h 1160494"/>
                    <a:gd name="connsiteX153" fmla="*/ 5988 w 1092541"/>
                    <a:gd name="connsiteY153" fmla="*/ 896742 h 1160494"/>
                    <a:gd name="connsiteX154" fmla="*/ 9169 w 1092541"/>
                    <a:gd name="connsiteY154" fmla="*/ 889815 h 1160494"/>
                    <a:gd name="connsiteX155" fmla="*/ 9699 w 1092541"/>
                    <a:gd name="connsiteY155" fmla="*/ 879662 h 1160494"/>
                    <a:gd name="connsiteX156" fmla="*/ 11290 w 1092541"/>
                    <a:gd name="connsiteY156" fmla="*/ 869827 h 1160494"/>
                    <a:gd name="connsiteX157" fmla="*/ 6889 w 1092541"/>
                    <a:gd name="connsiteY157" fmla="*/ 851486 h 1160494"/>
                    <a:gd name="connsiteX158" fmla="*/ 1250 w 1092541"/>
                    <a:gd name="connsiteY158" fmla="*/ 833669 h 1160494"/>
                    <a:gd name="connsiteX159" fmla="*/ 0 w 1092541"/>
                    <a:gd name="connsiteY159" fmla="*/ 825540 h 1160494"/>
                    <a:gd name="connsiteX160" fmla="*/ 454 w 1092541"/>
                    <a:gd name="connsiteY160" fmla="*/ 817053 h 11604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</a:cxnLst>
                  <a:rect l="l" t="t" r="r" b="b"/>
                  <a:pathLst>
                    <a:path w="1092541" h="1160494">
                      <a:moveTo>
                        <a:pt x="378" y="817221"/>
                      </a:moveTo>
                      <a:lnTo>
                        <a:pt x="17439" y="818548"/>
                      </a:lnTo>
                      <a:lnTo>
                        <a:pt x="40590" y="810592"/>
                      </a:lnTo>
                      <a:lnTo>
                        <a:pt x="27206" y="795986"/>
                      </a:lnTo>
                      <a:lnTo>
                        <a:pt x="25047" y="783650"/>
                      </a:lnTo>
                      <a:lnTo>
                        <a:pt x="24441" y="753192"/>
                      </a:lnTo>
                      <a:lnTo>
                        <a:pt x="40052" y="711784"/>
                      </a:lnTo>
                      <a:lnTo>
                        <a:pt x="44824" y="710258"/>
                      </a:lnTo>
                      <a:lnTo>
                        <a:pt x="59495" y="711652"/>
                      </a:lnTo>
                      <a:lnTo>
                        <a:pt x="46910" y="689136"/>
                      </a:lnTo>
                      <a:lnTo>
                        <a:pt x="46961" y="683894"/>
                      </a:lnTo>
                      <a:lnTo>
                        <a:pt x="50521" y="678121"/>
                      </a:lnTo>
                      <a:lnTo>
                        <a:pt x="67700" y="680974"/>
                      </a:lnTo>
                      <a:lnTo>
                        <a:pt x="76240" y="680888"/>
                      </a:lnTo>
                      <a:lnTo>
                        <a:pt x="87026" y="676375"/>
                      </a:lnTo>
                      <a:lnTo>
                        <a:pt x="90055" y="697205"/>
                      </a:lnTo>
                      <a:lnTo>
                        <a:pt x="84212" y="702846"/>
                      </a:lnTo>
                      <a:lnTo>
                        <a:pt x="82810" y="706097"/>
                      </a:lnTo>
                      <a:lnTo>
                        <a:pt x="85651" y="708420"/>
                      </a:lnTo>
                      <a:lnTo>
                        <a:pt x="90438" y="709283"/>
                      </a:lnTo>
                      <a:lnTo>
                        <a:pt x="101682" y="701751"/>
                      </a:lnTo>
                      <a:lnTo>
                        <a:pt x="107488" y="707126"/>
                      </a:lnTo>
                      <a:lnTo>
                        <a:pt x="111669" y="703941"/>
                      </a:lnTo>
                      <a:lnTo>
                        <a:pt x="118005" y="700357"/>
                      </a:lnTo>
                      <a:lnTo>
                        <a:pt x="123810" y="700234"/>
                      </a:lnTo>
                      <a:lnTo>
                        <a:pt x="130836" y="700813"/>
                      </a:lnTo>
                      <a:lnTo>
                        <a:pt x="142659" y="700725"/>
                      </a:lnTo>
                      <a:lnTo>
                        <a:pt x="146143" y="682450"/>
                      </a:lnTo>
                      <a:lnTo>
                        <a:pt x="144893" y="678999"/>
                      </a:lnTo>
                      <a:lnTo>
                        <a:pt x="187712" y="655110"/>
                      </a:lnTo>
                      <a:lnTo>
                        <a:pt x="190704" y="640943"/>
                      </a:lnTo>
                      <a:lnTo>
                        <a:pt x="213219" y="619343"/>
                      </a:lnTo>
                      <a:lnTo>
                        <a:pt x="215453" y="618348"/>
                      </a:lnTo>
                      <a:lnTo>
                        <a:pt x="228428" y="618413"/>
                      </a:lnTo>
                      <a:lnTo>
                        <a:pt x="229981" y="584226"/>
                      </a:lnTo>
                      <a:lnTo>
                        <a:pt x="252408" y="586747"/>
                      </a:lnTo>
                      <a:lnTo>
                        <a:pt x="253393" y="575134"/>
                      </a:lnTo>
                      <a:lnTo>
                        <a:pt x="275828" y="569892"/>
                      </a:lnTo>
                      <a:lnTo>
                        <a:pt x="274654" y="556919"/>
                      </a:lnTo>
                      <a:lnTo>
                        <a:pt x="264137" y="545213"/>
                      </a:lnTo>
                      <a:lnTo>
                        <a:pt x="265198" y="543024"/>
                      </a:lnTo>
                      <a:lnTo>
                        <a:pt x="267205" y="543128"/>
                      </a:lnTo>
                      <a:lnTo>
                        <a:pt x="272802" y="541469"/>
                      </a:lnTo>
                      <a:lnTo>
                        <a:pt x="277256" y="536359"/>
                      </a:lnTo>
                      <a:lnTo>
                        <a:pt x="286110" y="534170"/>
                      </a:lnTo>
                      <a:lnTo>
                        <a:pt x="288837" y="535828"/>
                      </a:lnTo>
                      <a:lnTo>
                        <a:pt x="292711" y="534634"/>
                      </a:lnTo>
                      <a:lnTo>
                        <a:pt x="296676" y="534590"/>
                      </a:lnTo>
                      <a:lnTo>
                        <a:pt x="312015" y="530608"/>
                      </a:lnTo>
                      <a:lnTo>
                        <a:pt x="318555" y="527821"/>
                      </a:lnTo>
                      <a:lnTo>
                        <a:pt x="314071" y="524901"/>
                      </a:lnTo>
                      <a:lnTo>
                        <a:pt x="312064" y="520322"/>
                      </a:lnTo>
                      <a:lnTo>
                        <a:pt x="310019" y="514085"/>
                      </a:lnTo>
                      <a:lnTo>
                        <a:pt x="303024" y="485458"/>
                      </a:lnTo>
                      <a:lnTo>
                        <a:pt x="294806" y="488842"/>
                      </a:lnTo>
                      <a:lnTo>
                        <a:pt x="293821" y="470819"/>
                      </a:lnTo>
                      <a:lnTo>
                        <a:pt x="291700" y="470353"/>
                      </a:lnTo>
                      <a:lnTo>
                        <a:pt x="291246" y="465509"/>
                      </a:lnTo>
                      <a:lnTo>
                        <a:pt x="289428" y="465042"/>
                      </a:lnTo>
                      <a:lnTo>
                        <a:pt x="286512" y="445871"/>
                      </a:lnTo>
                      <a:lnTo>
                        <a:pt x="305736" y="435572"/>
                      </a:lnTo>
                      <a:lnTo>
                        <a:pt x="312924" y="428094"/>
                      </a:lnTo>
                      <a:lnTo>
                        <a:pt x="290318" y="349765"/>
                      </a:lnTo>
                      <a:lnTo>
                        <a:pt x="386581" y="274182"/>
                      </a:lnTo>
                      <a:lnTo>
                        <a:pt x="507370" y="151420"/>
                      </a:lnTo>
                      <a:lnTo>
                        <a:pt x="558976" y="153278"/>
                      </a:lnTo>
                      <a:lnTo>
                        <a:pt x="624686" y="53113"/>
                      </a:lnTo>
                      <a:lnTo>
                        <a:pt x="876677" y="0"/>
                      </a:lnTo>
                      <a:lnTo>
                        <a:pt x="973194" y="137077"/>
                      </a:lnTo>
                      <a:lnTo>
                        <a:pt x="1010414" y="196222"/>
                      </a:lnTo>
                      <a:lnTo>
                        <a:pt x="1092541" y="373371"/>
                      </a:lnTo>
                      <a:lnTo>
                        <a:pt x="820750" y="532171"/>
                      </a:lnTo>
                      <a:lnTo>
                        <a:pt x="824499" y="592729"/>
                      </a:lnTo>
                      <a:lnTo>
                        <a:pt x="755466" y="606426"/>
                      </a:lnTo>
                      <a:lnTo>
                        <a:pt x="751145" y="613247"/>
                      </a:lnTo>
                      <a:lnTo>
                        <a:pt x="729312" y="620480"/>
                      </a:lnTo>
                      <a:lnTo>
                        <a:pt x="700208" y="613188"/>
                      </a:lnTo>
                      <a:lnTo>
                        <a:pt x="624765" y="645371"/>
                      </a:lnTo>
                      <a:lnTo>
                        <a:pt x="605083" y="650813"/>
                      </a:lnTo>
                      <a:lnTo>
                        <a:pt x="578611" y="665226"/>
                      </a:lnTo>
                      <a:lnTo>
                        <a:pt x="567897" y="667084"/>
                      </a:lnTo>
                      <a:lnTo>
                        <a:pt x="563648" y="668743"/>
                      </a:lnTo>
                      <a:lnTo>
                        <a:pt x="558016" y="676228"/>
                      </a:lnTo>
                      <a:lnTo>
                        <a:pt x="553934" y="680807"/>
                      </a:lnTo>
                      <a:lnTo>
                        <a:pt x="539580" y="678285"/>
                      </a:lnTo>
                      <a:lnTo>
                        <a:pt x="540186" y="667236"/>
                      </a:lnTo>
                      <a:lnTo>
                        <a:pt x="536740" y="655398"/>
                      </a:lnTo>
                      <a:lnTo>
                        <a:pt x="525772" y="645955"/>
                      </a:lnTo>
                      <a:lnTo>
                        <a:pt x="407777" y="774848"/>
                      </a:lnTo>
                      <a:lnTo>
                        <a:pt x="410958" y="801059"/>
                      </a:lnTo>
                      <a:lnTo>
                        <a:pt x="407588" y="806899"/>
                      </a:lnTo>
                      <a:lnTo>
                        <a:pt x="393806" y="806967"/>
                      </a:lnTo>
                      <a:lnTo>
                        <a:pt x="376760" y="813689"/>
                      </a:lnTo>
                      <a:lnTo>
                        <a:pt x="372806" y="822017"/>
                      </a:lnTo>
                      <a:lnTo>
                        <a:pt x="367603" y="843079"/>
                      </a:lnTo>
                      <a:lnTo>
                        <a:pt x="351011" y="925795"/>
                      </a:lnTo>
                      <a:lnTo>
                        <a:pt x="339665" y="934727"/>
                      </a:lnTo>
                      <a:lnTo>
                        <a:pt x="347406" y="952319"/>
                      </a:lnTo>
                      <a:lnTo>
                        <a:pt x="381206" y="929584"/>
                      </a:lnTo>
                      <a:lnTo>
                        <a:pt x="384350" y="930513"/>
                      </a:lnTo>
                      <a:lnTo>
                        <a:pt x="379623" y="942007"/>
                      </a:lnTo>
                      <a:lnTo>
                        <a:pt x="380305" y="947183"/>
                      </a:lnTo>
                      <a:lnTo>
                        <a:pt x="382085" y="951363"/>
                      </a:lnTo>
                      <a:lnTo>
                        <a:pt x="377942" y="954482"/>
                      </a:lnTo>
                      <a:lnTo>
                        <a:pt x="379457" y="973892"/>
                      </a:lnTo>
                      <a:lnTo>
                        <a:pt x="357824" y="990813"/>
                      </a:lnTo>
                      <a:lnTo>
                        <a:pt x="355136" y="989088"/>
                      </a:lnTo>
                      <a:lnTo>
                        <a:pt x="347425" y="999294"/>
                      </a:lnTo>
                      <a:lnTo>
                        <a:pt x="344698" y="1001285"/>
                      </a:lnTo>
                      <a:lnTo>
                        <a:pt x="339434" y="1001550"/>
                      </a:lnTo>
                      <a:lnTo>
                        <a:pt x="335798" y="1003341"/>
                      </a:lnTo>
                      <a:lnTo>
                        <a:pt x="326686" y="1014171"/>
                      </a:lnTo>
                      <a:lnTo>
                        <a:pt x="318423" y="1014433"/>
                      </a:lnTo>
                      <a:lnTo>
                        <a:pt x="303668" y="1025462"/>
                      </a:lnTo>
                      <a:lnTo>
                        <a:pt x="294806" y="1015296"/>
                      </a:lnTo>
                      <a:lnTo>
                        <a:pt x="252439" y="1033425"/>
                      </a:lnTo>
                      <a:lnTo>
                        <a:pt x="246739" y="1037407"/>
                      </a:lnTo>
                      <a:lnTo>
                        <a:pt x="245982" y="1045376"/>
                      </a:lnTo>
                      <a:lnTo>
                        <a:pt x="246664" y="1051614"/>
                      </a:lnTo>
                      <a:lnTo>
                        <a:pt x="263142" y="1065204"/>
                      </a:lnTo>
                      <a:lnTo>
                        <a:pt x="264391" y="1080201"/>
                      </a:lnTo>
                      <a:lnTo>
                        <a:pt x="254056" y="1091708"/>
                      </a:lnTo>
                      <a:lnTo>
                        <a:pt x="252314" y="1101628"/>
                      </a:lnTo>
                      <a:lnTo>
                        <a:pt x="251329" y="1114847"/>
                      </a:lnTo>
                      <a:lnTo>
                        <a:pt x="252806" y="1123885"/>
                      </a:lnTo>
                      <a:lnTo>
                        <a:pt x="243085" y="1130905"/>
                      </a:lnTo>
                      <a:lnTo>
                        <a:pt x="230148" y="1142604"/>
                      </a:lnTo>
                      <a:lnTo>
                        <a:pt x="221377" y="1145723"/>
                      </a:lnTo>
                      <a:lnTo>
                        <a:pt x="156512" y="1160494"/>
                      </a:lnTo>
                      <a:lnTo>
                        <a:pt x="151214" y="1152512"/>
                      </a:lnTo>
                      <a:lnTo>
                        <a:pt x="126215" y="1105955"/>
                      </a:lnTo>
                      <a:lnTo>
                        <a:pt x="116368" y="1116751"/>
                      </a:lnTo>
                      <a:lnTo>
                        <a:pt x="111574" y="1119737"/>
                      </a:lnTo>
                      <a:lnTo>
                        <a:pt x="106537" y="1112936"/>
                      </a:lnTo>
                      <a:lnTo>
                        <a:pt x="103545" y="1102431"/>
                      </a:lnTo>
                      <a:lnTo>
                        <a:pt x="99477" y="1072132"/>
                      </a:lnTo>
                      <a:lnTo>
                        <a:pt x="92547" y="1071269"/>
                      </a:lnTo>
                      <a:lnTo>
                        <a:pt x="90123" y="1063008"/>
                      </a:lnTo>
                      <a:lnTo>
                        <a:pt x="87699" y="1056213"/>
                      </a:lnTo>
                      <a:lnTo>
                        <a:pt x="84670" y="1053293"/>
                      </a:lnTo>
                      <a:lnTo>
                        <a:pt x="72941" y="1049776"/>
                      </a:lnTo>
                      <a:lnTo>
                        <a:pt x="58572" y="1049592"/>
                      </a:lnTo>
                      <a:lnTo>
                        <a:pt x="55543" y="1047203"/>
                      </a:lnTo>
                      <a:lnTo>
                        <a:pt x="38125" y="1011589"/>
                      </a:lnTo>
                      <a:lnTo>
                        <a:pt x="30063" y="1013911"/>
                      </a:lnTo>
                      <a:lnTo>
                        <a:pt x="23219" y="993254"/>
                      </a:lnTo>
                      <a:lnTo>
                        <a:pt x="25605" y="986001"/>
                      </a:lnTo>
                      <a:lnTo>
                        <a:pt x="30331" y="977699"/>
                      </a:lnTo>
                      <a:lnTo>
                        <a:pt x="29271" y="972723"/>
                      </a:lnTo>
                      <a:lnTo>
                        <a:pt x="12047" y="930572"/>
                      </a:lnTo>
                      <a:lnTo>
                        <a:pt x="10949" y="923697"/>
                      </a:lnTo>
                      <a:lnTo>
                        <a:pt x="10381" y="914506"/>
                      </a:lnTo>
                      <a:lnTo>
                        <a:pt x="8336" y="903571"/>
                      </a:lnTo>
                      <a:lnTo>
                        <a:pt x="5988" y="896742"/>
                      </a:lnTo>
                      <a:lnTo>
                        <a:pt x="9169" y="889815"/>
                      </a:lnTo>
                      <a:lnTo>
                        <a:pt x="9699" y="879662"/>
                      </a:lnTo>
                      <a:lnTo>
                        <a:pt x="11290" y="869827"/>
                      </a:lnTo>
                      <a:lnTo>
                        <a:pt x="6889" y="851486"/>
                      </a:lnTo>
                      <a:lnTo>
                        <a:pt x="1250" y="833669"/>
                      </a:lnTo>
                      <a:lnTo>
                        <a:pt x="0" y="825540"/>
                      </a:lnTo>
                      <a:lnTo>
                        <a:pt x="454" y="817053"/>
                      </a:lnTo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1270" cap="rnd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</a:ln>
              </p:spPr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282" name="Полилиния: фигура 1140">
                  <a:extLst>
                    <a:ext uri="{FF2B5EF4-FFF2-40B4-BE49-F238E27FC236}">
                      <a16:creationId xmlns:a16="http://schemas.microsoft.com/office/drawing/2014/main" id="{7A916EA0-BBD2-4B92-821B-726C50B5CD0A}"/>
                    </a:ext>
                  </a:extLst>
                </p:cNvPr>
                <p:cNvSpPr/>
                <p:nvPr/>
              </p:nvSpPr>
              <p:spPr>
                <a:xfrm>
                  <a:off x="4364262" y="4505837"/>
                  <a:ext cx="506295" cy="605717"/>
                </a:xfrm>
                <a:custGeom>
                  <a:avLst/>
                  <a:gdLst>
                    <a:gd name="connsiteX0" fmla="*/ 77 w 506295"/>
                    <a:gd name="connsiteY0" fmla="*/ 290647 h 605717"/>
                    <a:gd name="connsiteX1" fmla="*/ 15207 w 506295"/>
                    <a:gd name="connsiteY1" fmla="*/ 306985 h 605717"/>
                    <a:gd name="connsiteX2" fmla="*/ 21914 w 506295"/>
                    <a:gd name="connsiteY2" fmla="*/ 302671 h 605717"/>
                    <a:gd name="connsiteX3" fmla="*/ 24186 w 506295"/>
                    <a:gd name="connsiteY3" fmla="*/ 299353 h 605717"/>
                    <a:gd name="connsiteX4" fmla="*/ 32200 w 506295"/>
                    <a:gd name="connsiteY4" fmla="*/ 298780 h 605717"/>
                    <a:gd name="connsiteX5" fmla="*/ 35949 w 506295"/>
                    <a:gd name="connsiteY5" fmla="*/ 298207 h 605717"/>
                    <a:gd name="connsiteX6" fmla="*/ 45799 w 506295"/>
                    <a:gd name="connsiteY6" fmla="*/ 295287 h 605717"/>
                    <a:gd name="connsiteX7" fmla="*/ 51325 w 506295"/>
                    <a:gd name="connsiteY7" fmla="*/ 322295 h 605717"/>
                    <a:gd name="connsiteX8" fmla="*/ 44781 w 506295"/>
                    <a:gd name="connsiteY8" fmla="*/ 326011 h 605717"/>
                    <a:gd name="connsiteX9" fmla="*/ 46864 w 506295"/>
                    <a:gd name="connsiteY9" fmla="*/ 336044 h 605717"/>
                    <a:gd name="connsiteX10" fmla="*/ 47507 w 506295"/>
                    <a:gd name="connsiteY10" fmla="*/ 357830 h 605717"/>
                    <a:gd name="connsiteX11" fmla="*/ 43834 w 506295"/>
                    <a:gd name="connsiteY11" fmla="*/ 357687 h 605717"/>
                    <a:gd name="connsiteX12" fmla="*/ 24001 w 506295"/>
                    <a:gd name="connsiteY12" fmla="*/ 366426 h 605717"/>
                    <a:gd name="connsiteX13" fmla="*/ 15820 w 506295"/>
                    <a:gd name="connsiteY13" fmla="*/ 372332 h 605717"/>
                    <a:gd name="connsiteX14" fmla="*/ 12790 w 506295"/>
                    <a:gd name="connsiteY14" fmla="*/ 371602 h 605717"/>
                    <a:gd name="connsiteX15" fmla="*/ 4016 w 506295"/>
                    <a:gd name="connsiteY15" fmla="*/ 376513 h 605717"/>
                    <a:gd name="connsiteX16" fmla="*/ 11973 w 506295"/>
                    <a:gd name="connsiteY16" fmla="*/ 390528 h 605717"/>
                    <a:gd name="connsiteX17" fmla="*/ 11480 w 506295"/>
                    <a:gd name="connsiteY17" fmla="*/ 391101 h 605717"/>
                    <a:gd name="connsiteX18" fmla="*/ 11973 w 506295"/>
                    <a:gd name="connsiteY18" fmla="*/ 391964 h 605717"/>
                    <a:gd name="connsiteX19" fmla="*/ 12465 w 506295"/>
                    <a:gd name="connsiteY19" fmla="*/ 391964 h 605717"/>
                    <a:gd name="connsiteX20" fmla="*/ 12547 w 506295"/>
                    <a:gd name="connsiteY20" fmla="*/ 393092 h 605717"/>
                    <a:gd name="connsiteX21" fmla="*/ 13759 w 506295"/>
                    <a:gd name="connsiteY21" fmla="*/ 395547 h 605717"/>
                    <a:gd name="connsiteX22" fmla="*/ 13266 w 506295"/>
                    <a:gd name="connsiteY22" fmla="*/ 397538 h 605717"/>
                    <a:gd name="connsiteX23" fmla="*/ 13266 w 506295"/>
                    <a:gd name="connsiteY23" fmla="*/ 400988 h 605717"/>
                    <a:gd name="connsiteX24" fmla="*/ 12698 w 506295"/>
                    <a:gd name="connsiteY24" fmla="*/ 402846 h 605717"/>
                    <a:gd name="connsiteX25" fmla="*/ 11865 w 506295"/>
                    <a:gd name="connsiteY25" fmla="*/ 405434 h 605717"/>
                    <a:gd name="connsiteX26" fmla="*/ 7449 w 506295"/>
                    <a:gd name="connsiteY26" fmla="*/ 407889 h 605717"/>
                    <a:gd name="connsiteX27" fmla="*/ 8585 w 506295"/>
                    <a:gd name="connsiteY27" fmla="*/ 411473 h 605717"/>
                    <a:gd name="connsiteX28" fmla="*/ 2041 w 506295"/>
                    <a:gd name="connsiteY28" fmla="*/ 417644 h 605717"/>
                    <a:gd name="connsiteX29" fmla="*/ 2205 w 506295"/>
                    <a:gd name="connsiteY29" fmla="*/ 423086 h 605717"/>
                    <a:gd name="connsiteX30" fmla="*/ 5234 w 506295"/>
                    <a:gd name="connsiteY30" fmla="*/ 424081 h 605717"/>
                    <a:gd name="connsiteX31" fmla="*/ 6863 w 506295"/>
                    <a:gd name="connsiteY31" fmla="*/ 424811 h 605717"/>
                    <a:gd name="connsiteX32" fmla="*/ 8681 w 506295"/>
                    <a:gd name="connsiteY32" fmla="*/ 426403 h 605717"/>
                    <a:gd name="connsiteX33" fmla="*/ 10158 w 506295"/>
                    <a:gd name="connsiteY33" fmla="*/ 427399 h 605717"/>
                    <a:gd name="connsiteX34" fmla="*/ 11559 w 506295"/>
                    <a:gd name="connsiteY34" fmla="*/ 428394 h 605717"/>
                    <a:gd name="connsiteX35" fmla="*/ 12885 w 506295"/>
                    <a:gd name="connsiteY35" fmla="*/ 430849 h 605717"/>
                    <a:gd name="connsiteX36" fmla="*/ 13528 w 506295"/>
                    <a:gd name="connsiteY36" fmla="*/ 433305 h 605717"/>
                    <a:gd name="connsiteX37" fmla="*/ 16142 w 506295"/>
                    <a:gd name="connsiteY37" fmla="*/ 435030 h 605717"/>
                    <a:gd name="connsiteX38" fmla="*/ 18414 w 506295"/>
                    <a:gd name="connsiteY38" fmla="*/ 435030 h 605717"/>
                    <a:gd name="connsiteX39" fmla="*/ 21784 w 506295"/>
                    <a:gd name="connsiteY39" fmla="*/ 432907 h 605717"/>
                    <a:gd name="connsiteX40" fmla="*/ 28041 w 506295"/>
                    <a:gd name="connsiteY40" fmla="*/ 439476 h 605717"/>
                    <a:gd name="connsiteX41" fmla="*/ 28204 w 506295"/>
                    <a:gd name="connsiteY41" fmla="*/ 440471 h 605717"/>
                    <a:gd name="connsiteX42" fmla="*/ 32131 w 506295"/>
                    <a:gd name="connsiteY42" fmla="*/ 447492 h 605717"/>
                    <a:gd name="connsiteX43" fmla="*/ 36138 w 506295"/>
                    <a:gd name="connsiteY43" fmla="*/ 450943 h 605717"/>
                    <a:gd name="connsiteX44" fmla="*/ 29431 w 506295"/>
                    <a:gd name="connsiteY44" fmla="*/ 455389 h 605717"/>
                    <a:gd name="connsiteX45" fmla="*/ 33684 w 506295"/>
                    <a:gd name="connsiteY45" fmla="*/ 462841 h 605717"/>
                    <a:gd name="connsiteX46" fmla="*/ 35729 w 506295"/>
                    <a:gd name="connsiteY46" fmla="*/ 462841 h 605717"/>
                    <a:gd name="connsiteX47" fmla="*/ 37131 w 506295"/>
                    <a:gd name="connsiteY47" fmla="*/ 464699 h 605717"/>
                    <a:gd name="connsiteX48" fmla="*/ 37698 w 506295"/>
                    <a:gd name="connsiteY48" fmla="*/ 468282 h 605717"/>
                    <a:gd name="connsiteX49" fmla="*/ 41372 w 506295"/>
                    <a:gd name="connsiteY49" fmla="*/ 470406 h 605717"/>
                    <a:gd name="connsiteX50" fmla="*/ 41407 w 506295"/>
                    <a:gd name="connsiteY50" fmla="*/ 480140 h 605717"/>
                    <a:gd name="connsiteX51" fmla="*/ 47016 w 506295"/>
                    <a:gd name="connsiteY51" fmla="*/ 478150 h 605717"/>
                    <a:gd name="connsiteX52" fmla="*/ 46297 w 506295"/>
                    <a:gd name="connsiteY52" fmla="*/ 475694 h 605717"/>
                    <a:gd name="connsiteX53" fmla="*/ 46542 w 506295"/>
                    <a:gd name="connsiteY53" fmla="*/ 472376 h 605717"/>
                    <a:gd name="connsiteX54" fmla="*/ 47678 w 506295"/>
                    <a:gd name="connsiteY54" fmla="*/ 470054 h 605717"/>
                    <a:gd name="connsiteX55" fmla="*/ 50784 w 506295"/>
                    <a:gd name="connsiteY55" fmla="*/ 467599 h 605717"/>
                    <a:gd name="connsiteX56" fmla="*/ 52185 w 506295"/>
                    <a:gd name="connsiteY56" fmla="*/ 467169 h 605717"/>
                    <a:gd name="connsiteX57" fmla="*/ 53321 w 506295"/>
                    <a:gd name="connsiteY57" fmla="*/ 462325 h 605717"/>
                    <a:gd name="connsiteX58" fmla="*/ 58676 w 506295"/>
                    <a:gd name="connsiteY58" fmla="*/ 461197 h 605717"/>
                    <a:gd name="connsiteX59" fmla="*/ 69064 w 506295"/>
                    <a:gd name="connsiteY59" fmla="*/ 461053 h 605717"/>
                    <a:gd name="connsiteX60" fmla="*/ 80104 w 506295"/>
                    <a:gd name="connsiteY60" fmla="*/ 460910 h 605717"/>
                    <a:gd name="connsiteX61" fmla="*/ 82755 w 506295"/>
                    <a:gd name="connsiteY61" fmla="*/ 460909 h 605717"/>
                    <a:gd name="connsiteX62" fmla="*/ 84951 w 506295"/>
                    <a:gd name="connsiteY62" fmla="*/ 461905 h 605717"/>
                    <a:gd name="connsiteX63" fmla="*/ 86504 w 506295"/>
                    <a:gd name="connsiteY63" fmla="*/ 461905 h 605717"/>
                    <a:gd name="connsiteX64" fmla="*/ 88776 w 506295"/>
                    <a:gd name="connsiteY64" fmla="*/ 460312 h 605717"/>
                    <a:gd name="connsiteX65" fmla="*/ 90481 w 506295"/>
                    <a:gd name="connsiteY65" fmla="*/ 458321 h 605717"/>
                    <a:gd name="connsiteX66" fmla="*/ 92033 w 506295"/>
                    <a:gd name="connsiteY66" fmla="*/ 458035 h 605717"/>
                    <a:gd name="connsiteX67" fmla="*/ 94078 w 506295"/>
                    <a:gd name="connsiteY67" fmla="*/ 459163 h 605717"/>
                    <a:gd name="connsiteX68" fmla="*/ 95063 w 506295"/>
                    <a:gd name="connsiteY68" fmla="*/ 464737 h 605717"/>
                    <a:gd name="connsiteX69" fmla="*/ 96881 w 506295"/>
                    <a:gd name="connsiteY69" fmla="*/ 464737 h 605717"/>
                    <a:gd name="connsiteX70" fmla="*/ 97600 w 506295"/>
                    <a:gd name="connsiteY70" fmla="*/ 465467 h 605717"/>
                    <a:gd name="connsiteX71" fmla="*/ 103857 w 506295"/>
                    <a:gd name="connsiteY71" fmla="*/ 468055 h 605717"/>
                    <a:gd name="connsiteX72" fmla="*/ 109500 w 506295"/>
                    <a:gd name="connsiteY72" fmla="*/ 471373 h 605717"/>
                    <a:gd name="connsiteX73" fmla="*/ 122012 w 506295"/>
                    <a:gd name="connsiteY73" fmla="*/ 477677 h 605717"/>
                    <a:gd name="connsiteX74" fmla="*/ 131458 w 506295"/>
                    <a:gd name="connsiteY74" fmla="*/ 482720 h 605717"/>
                    <a:gd name="connsiteX75" fmla="*/ 130322 w 506295"/>
                    <a:gd name="connsiteY75" fmla="*/ 486303 h 605717"/>
                    <a:gd name="connsiteX76" fmla="*/ 129905 w 506295"/>
                    <a:gd name="connsiteY76" fmla="*/ 489157 h 605717"/>
                    <a:gd name="connsiteX77" fmla="*/ 130625 w 506295"/>
                    <a:gd name="connsiteY77" fmla="*/ 491612 h 605717"/>
                    <a:gd name="connsiteX78" fmla="*/ 133086 w 506295"/>
                    <a:gd name="connsiteY78" fmla="*/ 495328 h 605717"/>
                    <a:gd name="connsiteX79" fmla="*/ 134791 w 506295"/>
                    <a:gd name="connsiteY79" fmla="*/ 496058 h 605717"/>
                    <a:gd name="connsiteX80" fmla="*/ 137744 w 506295"/>
                    <a:gd name="connsiteY80" fmla="*/ 495628 h 605717"/>
                    <a:gd name="connsiteX81" fmla="*/ 142732 w 506295"/>
                    <a:gd name="connsiteY81" fmla="*/ 495485 h 605717"/>
                    <a:gd name="connsiteX82" fmla="*/ 144853 w 506295"/>
                    <a:gd name="connsiteY82" fmla="*/ 495772 h 605717"/>
                    <a:gd name="connsiteX83" fmla="*/ 146254 w 506295"/>
                    <a:gd name="connsiteY83" fmla="*/ 497364 h 605717"/>
                    <a:gd name="connsiteX84" fmla="*/ 147807 w 506295"/>
                    <a:gd name="connsiteY84" fmla="*/ 497078 h 605717"/>
                    <a:gd name="connsiteX85" fmla="*/ 148716 w 506295"/>
                    <a:gd name="connsiteY85" fmla="*/ 497508 h 605717"/>
                    <a:gd name="connsiteX86" fmla="*/ 147996 w 506295"/>
                    <a:gd name="connsiteY86" fmla="*/ 498503 h 605717"/>
                    <a:gd name="connsiteX87" fmla="*/ 146936 w 506295"/>
                    <a:gd name="connsiteY87" fmla="*/ 498933 h 605717"/>
                    <a:gd name="connsiteX88" fmla="*/ 147504 w 506295"/>
                    <a:gd name="connsiteY88" fmla="*/ 499506 h 605717"/>
                    <a:gd name="connsiteX89" fmla="*/ 152738 w 506295"/>
                    <a:gd name="connsiteY89" fmla="*/ 498933 h 605717"/>
                    <a:gd name="connsiteX90" fmla="*/ 161653 w 506295"/>
                    <a:gd name="connsiteY90" fmla="*/ 505237 h 605717"/>
                    <a:gd name="connsiteX91" fmla="*/ 163774 w 506295"/>
                    <a:gd name="connsiteY91" fmla="*/ 502052 h 605717"/>
                    <a:gd name="connsiteX92" fmla="*/ 167371 w 506295"/>
                    <a:gd name="connsiteY92" fmla="*/ 497473 h 605717"/>
                    <a:gd name="connsiteX93" fmla="*/ 171378 w 506295"/>
                    <a:gd name="connsiteY93" fmla="*/ 493890 h 605717"/>
                    <a:gd name="connsiteX94" fmla="*/ 174976 w 506295"/>
                    <a:gd name="connsiteY94" fmla="*/ 491766 h 605717"/>
                    <a:gd name="connsiteX95" fmla="*/ 179229 w 506295"/>
                    <a:gd name="connsiteY95" fmla="*/ 489046 h 605717"/>
                    <a:gd name="connsiteX96" fmla="*/ 180706 w 506295"/>
                    <a:gd name="connsiteY96" fmla="*/ 487586 h 605717"/>
                    <a:gd name="connsiteX97" fmla="*/ 181033 w 506295"/>
                    <a:gd name="connsiteY97" fmla="*/ 485462 h 605717"/>
                    <a:gd name="connsiteX98" fmla="*/ 182169 w 506295"/>
                    <a:gd name="connsiteY98" fmla="*/ 485176 h 605717"/>
                    <a:gd name="connsiteX99" fmla="*/ 183305 w 506295"/>
                    <a:gd name="connsiteY99" fmla="*/ 485906 h 605717"/>
                    <a:gd name="connsiteX100" fmla="*/ 182978 w 506295"/>
                    <a:gd name="connsiteY100" fmla="*/ 487897 h 605717"/>
                    <a:gd name="connsiteX101" fmla="*/ 182069 w 506295"/>
                    <a:gd name="connsiteY101" fmla="*/ 489489 h 605717"/>
                    <a:gd name="connsiteX102" fmla="*/ 180933 w 506295"/>
                    <a:gd name="connsiteY102" fmla="*/ 490949 h 605717"/>
                    <a:gd name="connsiteX103" fmla="*/ 180024 w 506295"/>
                    <a:gd name="connsiteY103" fmla="*/ 494666 h 605717"/>
                    <a:gd name="connsiteX104" fmla="*/ 180187 w 506295"/>
                    <a:gd name="connsiteY104" fmla="*/ 497851 h 605717"/>
                    <a:gd name="connsiteX105" fmla="*/ 179860 w 506295"/>
                    <a:gd name="connsiteY105" fmla="*/ 502297 h 605717"/>
                    <a:gd name="connsiteX106" fmla="*/ 178876 w 506295"/>
                    <a:gd name="connsiteY106" fmla="*/ 504885 h 605717"/>
                    <a:gd name="connsiteX107" fmla="*/ 178876 w 506295"/>
                    <a:gd name="connsiteY107" fmla="*/ 506875 h 605717"/>
                    <a:gd name="connsiteX108" fmla="*/ 180012 w 506295"/>
                    <a:gd name="connsiteY108" fmla="*/ 509198 h 605717"/>
                    <a:gd name="connsiteX109" fmla="*/ 179685 w 506295"/>
                    <a:gd name="connsiteY109" fmla="*/ 511520 h 605717"/>
                    <a:gd name="connsiteX110" fmla="*/ 177223 w 506295"/>
                    <a:gd name="connsiteY110" fmla="*/ 514706 h 605717"/>
                    <a:gd name="connsiteX111" fmla="*/ 173966 w 506295"/>
                    <a:gd name="connsiteY111" fmla="*/ 517294 h 605717"/>
                    <a:gd name="connsiteX112" fmla="*/ 172489 w 506295"/>
                    <a:gd name="connsiteY112" fmla="*/ 520280 h 605717"/>
                    <a:gd name="connsiteX113" fmla="*/ 170936 w 506295"/>
                    <a:gd name="connsiteY113" fmla="*/ 522403 h 605717"/>
                    <a:gd name="connsiteX114" fmla="*/ 169459 w 506295"/>
                    <a:gd name="connsiteY114" fmla="*/ 523531 h 605717"/>
                    <a:gd name="connsiteX115" fmla="*/ 167073 w 506295"/>
                    <a:gd name="connsiteY115" fmla="*/ 524105 h 605717"/>
                    <a:gd name="connsiteX116" fmla="*/ 166240 w 506295"/>
                    <a:gd name="connsiteY116" fmla="*/ 525233 h 605717"/>
                    <a:gd name="connsiteX117" fmla="*/ 166158 w 506295"/>
                    <a:gd name="connsiteY117" fmla="*/ 528086 h 605717"/>
                    <a:gd name="connsiteX118" fmla="*/ 166158 w 506295"/>
                    <a:gd name="connsiteY118" fmla="*/ 530409 h 605717"/>
                    <a:gd name="connsiteX119" fmla="*/ 166575 w 506295"/>
                    <a:gd name="connsiteY119" fmla="*/ 533262 h 605717"/>
                    <a:gd name="connsiteX120" fmla="*/ 167484 w 506295"/>
                    <a:gd name="connsiteY120" fmla="*/ 534258 h 605717"/>
                    <a:gd name="connsiteX121" fmla="*/ 169037 w 506295"/>
                    <a:gd name="connsiteY121" fmla="*/ 535120 h 605717"/>
                    <a:gd name="connsiteX122" fmla="*/ 172142 w 506295"/>
                    <a:gd name="connsiteY122" fmla="*/ 535407 h 605717"/>
                    <a:gd name="connsiteX123" fmla="*/ 174679 w 506295"/>
                    <a:gd name="connsiteY123" fmla="*/ 533549 h 605717"/>
                    <a:gd name="connsiteX124" fmla="*/ 175399 w 506295"/>
                    <a:gd name="connsiteY124" fmla="*/ 531094 h 605717"/>
                    <a:gd name="connsiteX125" fmla="*/ 175891 w 506295"/>
                    <a:gd name="connsiteY125" fmla="*/ 530231 h 605717"/>
                    <a:gd name="connsiteX126" fmla="*/ 177520 w 506295"/>
                    <a:gd name="connsiteY126" fmla="*/ 530231 h 605717"/>
                    <a:gd name="connsiteX127" fmla="*/ 180549 w 506295"/>
                    <a:gd name="connsiteY127" fmla="*/ 529801 h 605717"/>
                    <a:gd name="connsiteX128" fmla="*/ 182027 w 506295"/>
                    <a:gd name="connsiteY128" fmla="*/ 529944 h 605717"/>
                    <a:gd name="connsiteX129" fmla="*/ 182108 w 506295"/>
                    <a:gd name="connsiteY129" fmla="*/ 529514 h 605717"/>
                    <a:gd name="connsiteX130" fmla="*/ 181540 w 506295"/>
                    <a:gd name="connsiteY130" fmla="*/ 527523 h 605717"/>
                    <a:gd name="connsiteX131" fmla="*/ 183093 w 506295"/>
                    <a:gd name="connsiteY131" fmla="*/ 525798 h 605717"/>
                    <a:gd name="connsiteX132" fmla="*/ 184494 w 506295"/>
                    <a:gd name="connsiteY132" fmla="*/ 525368 h 605717"/>
                    <a:gd name="connsiteX133" fmla="*/ 185555 w 506295"/>
                    <a:gd name="connsiteY133" fmla="*/ 525798 h 605717"/>
                    <a:gd name="connsiteX134" fmla="*/ 185062 w 506295"/>
                    <a:gd name="connsiteY134" fmla="*/ 528253 h 605717"/>
                    <a:gd name="connsiteX135" fmla="*/ 183510 w 506295"/>
                    <a:gd name="connsiteY135" fmla="*/ 531571 h 605717"/>
                    <a:gd name="connsiteX136" fmla="*/ 183755 w 506295"/>
                    <a:gd name="connsiteY136" fmla="*/ 534292 h 605717"/>
                    <a:gd name="connsiteX137" fmla="*/ 185232 w 506295"/>
                    <a:gd name="connsiteY137" fmla="*/ 536283 h 605717"/>
                    <a:gd name="connsiteX138" fmla="*/ 184626 w 506295"/>
                    <a:gd name="connsiteY138" fmla="*/ 538008 h 605717"/>
                    <a:gd name="connsiteX139" fmla="*/ 184626 w 506295"/>
                    <a:gd name="connsiteY139" fmla="*/ 540463 h 605717"/>
                    <a:gd name="connsiteX140" fmla="*/ 185535 w 506295"/>
                    <a:gd name="connsiteY140" fmla="*/ 542454 h 605717"/>
                    <a:gd name="connsiteX141" fmla="*/ 188716 w 506295"/>
                    <a:gd name="connsiteY141" fmla="*/ 544445 h 605717"/>
                    <a:gd name="connsiteX142" fmla="*/ 192314 w 506295"/>
                    <a:gd name="connsiteY142" fmla="*/ 546767 h 605717"/>
                    <a:gd name="connsiteX143" fmla="*/ 195912 w 506295"/>
                    <a:gd name="connsiteY143" fmla="*/ 547197 h 605717"/>
                    <a:gd name="connsiteX144" fmla="*/ 201718 w 506295"/>
                    <a:gd name="connsiteY144" fmla="*/ 546068 h 605717"/>
                    <a:gd name="connsiteX145" fmla="*/ 205164 w 506295"/>
                    <a:gd name="connsiteY145" fmla="*/ 545925 h 605717"/>
                    <a:gd name="connsiteX146" fmla="*/ 207285 w 506295"/>
                    <a:gd name="connsiteY146" fmla="*/ 546212 h 605717"/>
                    <a:gd name="connsiteX147" fmla="*/ 208421 w 506295"/>
                    <a:gd name="connsiteY147" fmla="*/ 548336 h 605717"/>
                    <a:gd name="connsiteX148" fmla="*/ 213166 w 506295"/>
                    <a:gd name="connsiteY148" fmla="*/ 549331 h 605717"/>
                    <a:gd name="connsiteX149" fmla="*/ 216613 w 506295"/>
                    <a:gd name="connsiteY149" fmla="*/ 550459 h 605717"/>
                    <a:gd name="connsiteX150" fmla="*/ 219150 w 506295"/>
                    <a:gd name="connsiteY150" fmla="*/ 552782 h 605717"/>
                    <a:gd name="connsiteX151" fmla="*/ 220059 w 506295"/>
                    <a:gd name="connsiteY151" fmla="*/ 555104 h 605717"/>
                    <a:gd name="connsiteX152" fmla="*/ 219814 w 506295"/>
                    <a:gd name="connsiteY152" fmla="*/ 562841 h 605717"/>
                    <a:gd name="connsiteX153" fmla="*/ 220230 w 506295"/>
                    <a:gd name="connsiteY153" fmla="*/ 564301 h 605717"/>
                    <a:gd name="connsiteX154" fmla="*/ 221707 w 506295"/>
                    <a:gd name="connsiteY154" fmla="*/ 564731 h 605717"/>
                    <a:gd name="connsiteX155" fmla="*/ 226044 w 506295"/>
                    <a:gd name="connsiteY155" fmla="*/ 564731 h 605717"/>
                    <a:gd name="connsiteX156" fmla="*/ 229225 w 506295"/>
                    <a:gd name="connsiteY156" fmla="*/ 563869 h 605717"/>
                    <a:gd name="connsiteX157" fmla="*/ 231687 w 506295"/>
                    <a:gd name="connsiteY157" fmla="*/ 562011 h 605717"/>
                    <a:gd name="connsiteX158" fmla="*/ 233883 w 506295"/>
                    <a:gd name="connsiteY158" fmla="*/ 564333 h 605717"/>
                    <a:gd name="connsiteX159" fmla="*/ 233239 w 506295"/>
                    <a:gd name="connsiteY159" fmla="*/ 567917 h 605717"/>
                    <a:gd name="connsiteX160" fmla="*/ 231762 w 506295"/>
                    <a:gd name="connsiteY160" fmla="*/ 572761 h 605717"/>
                    <a:gd name="connsiteX161" fmla="*/ 232671 w 506295"/>
                    <a:gd name="connsiteY161" fmla="*/ 573191 h 605717"/>
                    <a:gd name="connsiteX162" fmla="*/ 233807 w 506295"/>
                    <a:gd name="connsiteY162" fmla="*/ 572461 h 605717"/>
                    <a:gd name="connsiteX163" fmla="*/ 235436 w 506295"/>
                    <a:gd name="connsiteY163" fmla="*/ 572891 h 605717"/>
                    <a:gd name="connsiteX164" fmla="*/ 235599 w 506295"/>
                    <a:gd name="connsiteY164" fmla="*/ 573886 h 605717"/>
                    <a:gd name="connsiteX165" fmla="*/ 234690 w 506295"/>
                    <a:gd name="connsiteY165" fmla="*/ 576872 h 605717"/>
                    <a:gd name="connsiteX166" fmla="*/ 234445 w 506295"/>
                    <a:gd name="connsiteY166" fmla="*/ 579858 h 605717"/>
                    <a:gd name="connsiteX167" fmla="*/ 234773 w 506295"/>
                    <a:gd name="connsiteY167" fmla="*/ 582314 h 605717"/>
                    <a:gd name="connsiteX168" fmla="*/ 235833 w 506295"/>
                    <a:gd name="connsiteY168" fmla="*/ 584437 h 605717"/>
                    <a:gd name="connsiteX169" fmla="*/ 241722 w 506295"/>
                    <a:gd name="connsiteY169" fmla="*/ 583865 h 605717"/>
                    <a:gd name="connsiteX170" fmla="*/ 244790 w 506295"/>
                    <a:gd name="connsiteY170" fmla="*/ 589438 h 605717"/>
                    <a:gd name="connsiteX171" fmla="*/ 247479 w 506295"/>
                    <a:gd name="connsiteY171" fmla="*/ 591562 h 605717"/>
                    <a:gd name="connsiteX172" fmla="*/ 252796 w 506295"/>
                    <a:gd name="connsiteY172" fmla="*/ 593884 h 605717"/>
                    <a:gd name="connsiteX173" fmla="*/ 256802 w 506295"/>
                    <a:gd name="connsiteY173" fmla="*/ 593884 h 605717"/>
                    <a:gd name="connsiteX174" fmla="*/ 259567 w 506295"/>
                    <a:gd name="connsiteY174" fmla="*/ 595013 h 605717"/>
                    <a:gd name="connsiteX175" fmla="*/ 260893 w 506295"/>
                    <a:gd name="connsiteY175" fmla="*/ 596273 h 605717"/>
                    <a:gd name="connsiteX176" fmla="*/ 262029 w 506295"/>
                    <a:gd name="connsiteY176" fmla="*/ 595700 h 605717"/>
                    <a:gd name="connsiteX177" fmla="*/ 262673 w 506295"/>
                    <a:gd name="connsiteY177" fmla="*/ 595413 h 605717"/>
                    <a:gd name="connsiteX178" fmla="*/ 263582 w 506295"/>
                    <a:gd name="connsiteY178" fmla="*/ 596674 h 605717"/>
                    <a:gd name="connsiteX179" fmla="*/ 264718 w 506295"/>
                    <a:gd name="connsiteY179" fmla="*/ 596961 h 605717"/>
                    <a:gd name="connsiteX180" fmla="*/ 265702 w 506295"/>
                    <a:gd name="connsiteY180" fmla="*/ 595700 h 605717"/>
                    <a:gd name="connsiteX181" fmla="*/ 265948 w 506295"/>
                    <a:gd name="connsiteY181" fmla="*/ 592979 h 605717"/>
                    <a:gd name="connsiteX182" fmla="*/ 267084 w 506295"/>
                    <a:gd name="connsiteY182" fmla="*/ 592117 h 605717"/>
                    <a:gd name="connsiteX183" fmla="*/ 268902 w 506295"/>
                    <a:gd name="connsiteY183" fmla="*/ 592404 h 605717"/>
                    <a:gd name="connsiteX184" fmla="*/ 273071 w 506295"/>
                    <a:gd name="connsiteY184" fmla="*/ 594394 h 605717"/>
                    <a:gd name="connsiteX185" fmla="*/ 277078 w 506295"/>
                    <a:gd name="connsiteY185" fmla="*/ 598243 h 605717"/>
                    <a:gd name="connsiteX186" fmla="*/ 280600 w 506295"/>
                    <a:gd name="connsiteY186" fmla="*/ 601694 h 605717"/>
                    <a:gd name="connsiteX187" fmla="*/ 284607 w 506295"/>
                    <a:gd name="connsiteY187" fmla="*/ 603419 h 605717"/>
                    <a:gd name="connsiteX188" fmla="*/ 289758 w 506295"/>
                    <a:gd name="connsiteY188" fmla="*/ 605144 h 605717"/>
                    <a:gd name="connsiteX189" fmla="*/ 291879 w 506295"/>
                    <a:gd name="connsiteY189" fmla="*/ 605718 h 605717"/>
                    <a:gd name="connsiteX190" fmla="*/ 301040 w 506295"/>
                    <a:gd name="connsiteY190" fmla="*/ 604457 h 605717"/>
                    <a:gd name="connsiteX191" fmla="*/ 304562 w 506295"/>
                    <a:gd name="connsiteY191" fmla="*/ 602466 h 605717"/>
                    <a:gd name="connsiteX192" fmla="*/ 308235 w 506295"/>
                    <a:gd name="connsiteY192" fmla="*/ 599613 h 605717"/>
                    <a:gd name="connsiteX193" fmla="*/ 309068 w 506295"/>
                    <a:gd name="connsiteY193" fmla="*/ 599469 h 605717"/>
                    <a:gd name="connsiteX194" fmla="*/ 309712 w 506295"/>
                    <a:gd name="connsiteY194" fmla="*/ 599756 h 605717"/>
                    <a:gd name="connsiteX195" fmla="*/ 309630 w 506295"/>
                    <a:gd name="connsiteY195" fmla="*/ 598031 h 605717"/>
                    <a:gd name="connsiteX196" fmla="*/ 310539 w 506295"/>
                    <a:gd name="connsiteY196" fmla="*/ 597168 h 605717"/>
                    <a:gd name="connsiteX197" fmla="*/ 312660 w 506295"/>
                    <a:gd name="connsiteY197" fmla="*/ 597311 h 605717"/>
                    <a:gd name="connsiteX198" fmla="*/ 315349 w 506295"/>
                    <a:gd name="connsiteY198" fmla="*/ 599302 h 605717"/>
                    <a:gd name="connsiteX199" fmla="*/ 315512 w 506295"/>
                    <a:gd name="connsiteY199" fmla="*/ 601292 h 605717"/>
                    <a:gd name="connsiteX200" fmla="*/ 316005 w 506295"/>
                    <a:gd name="connsiteY200" fmla="*/ 602022 h 605717"/>
                    <a:gd name="connsiteX201" fmla="*/ 317633 w 506295"/>
                    <a:gd name="connsiteY201" fmla="*/ 602885 h 605717"/>
                    <a:gd name="connsiteX202" fmla="*/ 325814 w 506295"/>
                    <a:gd name="connsiteY202" fmla="*/ 603881 h 605717"/>
                    <a:gd name="connsiteX203" fmla="*/ 327859 w 506295"/>
                    <a:gd name="connsiteY203" fmla="*/ 602288 h 605717"/>
                    <a:gd name="connsiteX204" fmla="*/ 329904 w 506295"/>
                    <a:gd name="connsiteY204" fmla="*/ 598704 h 605717"/>
                    <a:gd name="connsiteX205" fmla="*/ 330699 w 506295"/>
                    <a:gd name="connsiteY205" fmla="*/ 596249 h 605717"/>
                    <a:gd name="connsiteX206" fmla="*/ 330699 w 506295"/>
                    <a:gd name="connsiteY206" fmla="*/ 595055 h 605717"/>
                    <a:gd name="connsiteX207" fmla="*/ 329222 w 506295"/>
                    <a:gd name="connsiteY207" fmla="*/ 593396 h 605717"/>
                    <a:gd name="connsiteX208" fmla="*/ 325927 w 506295"/>
                    <a:gd name="connsiteY208" fmla="*/ 591671 h 605717"/>
                    <a:gd name="connsiteX209" fmla="*/ 319712 w 506295"/>
                    <a:gd name="connsiteY209" fmla="*/ 586362 h 605717"/>
                    <a:gd name="connsiteX210" fmla="*/ 313823 w 506295"/>
                    <a:gd name="connsiteY210" fmla="*/ 582646 h 605717"/>
                    <a:gd name="connsiteX211" fmla="*/ 312990 w 506295"/>
                    <a:gd name="connsiteY211" fmla="*/ 581053 h 605717"/>
                    <a:gd name="connsiteX212" fmla="*/ 309544 w 506295"/>
                    <a:gd name="connsiteY212" fmla="*/ 580191 h 605717"/>
                    <a:gd name="connsiteX213" fmla="*/ 303655 w 506295"/>
                    <a:gd name="connsiteY213" fmla="*/ 576209 h 605717"/>
                    <a:gd name="connsiteX214" fmla="*/ 299905 w 506295"/>
                    <a:gd name="connsiteY214" fmla="*/ 572028 h 605717"/>
                    <a:gd name="connsiteX215" fmla="*/ 349509 w 506295"/>
                    <a:gd name="connsiteY215" fmla="*/ 522731 h 605717"/>
                    <a:gd name="connsiteX216" fmla="*/ 362226 w 506295"/>
                    <a:gd name="connsiteY216" fmla="*/ 508689 h 605717"/>
                    <a:gd name="connsiteX217" fmla="*/ 344480 w 506295"/>
                    <a:gd name="connsiteY217" fmla="*/ 490487 h 605717"/>
                    <a:gd name="connsiteX218" fmla="*/ 397354 w 506295"/>
                    <a:gd name="connsiteY218" fmla="*/ 438038 h 605717"/>
                    <a:gd name="connsiteX219" fmla="*/ 380388 w 506295"/>
                    <a:gd name="connsiteY219" fmla="*/ 419663 h 605717"/>
                    <a:gd name="connsiteX220" fmla="*/ 463235 w 506295"/>
                    <a:gd name="connsiteY220" fmla="*/ 336147 h 605717"/>
                    <a:gd name="connsiteX221" fmla="*/ 506295 w 506295"/>
                    <a:gd name="connsiteY221" fmla="*/ 293154 h 605717"/>
                    <a:gd name="connsiteX222" fmla="*/ 498842 w 506295"/>
                    <a:gd name="connsiteY222" fmla="*/ 286983 h 605717"/>
                    <a:gd name="connsiteX223" fmla="*/ 495699 w 506295"/>
                    <a:gd name="connsiteY223" fmla="*/ 283067 h 605717"/>
                    <a:gd name="connsiteX224" fmla="*/ 494108 w 506295"/>
                    <a:gd name="connsiteY224" fmla="*/ 279152 h 605717"/>
                    <a:gd name="connsiteX225" fmla="*/ 494866 w 506295"/>
                    <a:gd name="connsiteY225" fmla="*/ 273645 h 605717"/>
                    <a:gd name="connsiteX226" fmla="*/ 492821 w 506295"/>
                    <a:gd name="connsiteY226" fmla="*/ 267274 h 605717"/>
                    <a:gd name="connsiteX227" fmla="*/ 491419 w 506295"/>
                    <a:gd name="connsiteY227" fmla="*/ 265814 h 605717"/>
                    <a:gd name="connsiteX228" fmla="*/ 487746 w 506295"/>
                    <a:gd name="connsiteY228" fmla="*/ 265450 h 605717"/>
                    <a:gd name="connsiteX229" fmla="*/ 482735 w 506295"/>
                    <a:gd name="connsiteY229" fmla="*/ 265616 h 605717"/>
                    <a:gd name="connsiteX230" fmla="*/ 477994 w 506295"/>
                    <a:gd name="connsiteY230" fmla="*/ 263360 h 605717"/>
                    <a:gd name="connsiteX231" fmla="*/ 445769 w 506295"/>
                    <a:gd name="connsiteY231" fmla="*/ 268734 h 605717"/>
                    <a:gd name="connsiteX232" fmla="*/ 441838 w 506295"/>
                    <a:gd name="connsiteY232" fmla="*/ 267938 h 605717"/>
                    <a:gd name="connsiteX233" fmla="*/ 439717 w 506295"/>
                    <a:gd name="connsiteY233" fmla="*/ 265417 h 605717"/>
                    <a:gd name="connsiteX234" fmla="*/ 437482 w 506295"/>
                    <a:gd name="connsiteY234" fmla="*/ 259511 h 605717"/>
                    <a:gd name="connsiteX235" fmla="*/ 418312 w 506295"/>
                    <a:gd name="connsiteY235" fmla="*/ 260506 h 605717"/>
                    <a:gd name="connsiteX236" fmla="*/ 413468 w 506295"/>
                    <a:gd name="connsiteY236" fmla="*/ 264355 h 605717"/>
                    <a:gd name="connsiteX237" fmla="*/ 398513 w 506295"/>
                    <a:gd name="connsiteY237" fmla="*/ 263492 h 605717"/>
                    <a:gd name="connsiteX238" fmla="*/ 396771 w 506295"/>
                    <a:gd name="connsiteY238" fmla="*/ 259710 h 605717"/>
                    <a:gd name="connsiteX239" fmla="*/ 384705 w 506295"/>
                    <a:gd name="connsiteY239" fmla="*/ 222669 h 605717"/>
                    <a:gd name="connsiteX240" fmla="*/ 381107 w 506295"/>
                    <a:gd name="connsiteY240" fmla="*/ 213491 h 605717"/>
                    <a:gd name="connsiteX241" fmla="*/ 375180 w 506295"/>
                    <a:gd name="connsiteY241" fmla="*/ 204686 h 605717"/>
                    <a:gd name="connsiteX242" fmla="*/ 379342 w 506295"/>
                    <a:gd name="connsiteY242" fmla="*/ 196397 h 605717"/>
                    <a:gd name="connsiteX243" fmla="*/ 374536 w 506295"/>
                    <a:gd name="connsiteY243" fmla="*/ 185123 h 605717"/>
                    <a:gd name="connsiteX244" fmla="*/ 372529 w 506295"/>
                    <a:gd name="connsiteY244" fmla="*/ 185853 h 605717"/>
                    <a:gd name="connsiteX245" fmla="*/ 365648 w 506295"/>
                    <a:gd name="connsiteY245" fmla="*/ 185584 h 605717"/>
                    <a:gd name="connsiteX246" fmla="*/ 356278 w 506295"/>
                    <a:gd name="connsiteY246" fmla="*/ 175252 h 605717"/>
                    <a:gd name="connsiteX247" fmla="*/ 355672 w 506295"/>
                    <a:gd name="connsiteY247" fmla="*/ 170939 h 605717"/>
                    <a:gd name="connsiteX248" fmla="*/ 356051 w 506295"/>
                    <a:gd name="connsiteY248" fmla="*/ 160507 h 605717"/>
                    <a:gd name="connsiteX249" fmla="*/ 354688 w 506295"/>
                    <a:gd name="connsiteY249" fmla="*/ 145902 h 605717"/>
                    <a:gd name="connsiteX250" fmla="*/ 352226 w 506295"/>
                    <a:gd name="connsiteY250" fmla="*/ 143978 h 605717"/>
                    <a:gd name="connsiteX251" fmla="*/ 351204 w 506295"/>
                    <a:gd name="connsiteY251" fmla="*/ 108263 h 605717"/>
                    <a:gd name="connsiteX252" fmla="*/ 358910 w 506295"/>
                    <a:gd name="connsiteY252" fmla="*/ 99657 h 605717"/>
                    <a:gd name="connsiteX253" fmla="*/ 356979 w 506295"/>
                    <a:gd name="connsiteY253" fmla="*/ 93353 h 605717"/>
                    <a:gd name="connsiteX254" fmla="*/ 364580 w 506295"/>
                    <a:gd name="connsiteY254" fmla="*/ 84441 h 605717"/>
                    <a:gd name="connsiteX255" fmla="*/ 361853 w 506295"/>
                    <a:gd name="connsiteY255" fmla="*/ 78668 h 605717"/>
                    <a:gd name="connsiteX256" fmla="*/ 367814 w 506295"/>
                    <a:gd name="connsiteY256" fmla="*/ 75284 h 605717"/>
                    <a:gd name="connsiteX257" fmla="*/ 367056 w 506295"/>
                    <a:gd name="connsiteY257" fmla="*/ 66126 h 605717"/>
                    <a:gd name="connsiteX258" fmla="*/ 362716 w 506295"/>
                    <a:gd name="connsiteY258" fmla="*/ 53624 h 605717"/>
                    <a:gd name="connsiteX259" fmla="*/ 321147 w 506295"/>
                    <a:gd name="connsiteY259" fmla="*/ 6769 h 605717"/>
                    <a:gd name="connsiteX260" fmla="*/ 300121 w 506295"/>
                    <a:gd name="connsiteY260" fmla="*/ 1792 h 605717"/>
                    <a:gd name="connsiteX261" fmla="*/ 290009 w 506295"/>
                    <a:gd name="connsiteY261" fmla="*/ 0 h 605717"/>
                    <a:gd name="connsiteX262" fmla="*/ 255330 w 506295"/>
                    <a:gd name="connsiteY262" fmla="*/ 3982 h 605717"/>
                    <a:gd name="connsiteX263" fmla="*/ 253588 w 506295"/>
                    <a:gd name="connsiteY263" fmla="*/ 5309 h 605717"/>
                    <a:gd name="connsiteX264" fmla="*/ 235148 w 506295"/>
                    <a:gd name="connsiteY264" fmla="*/ 19894 h 605717"/>
                    <a:gd name="connsiteX265" fmla="*/ 219742 w 506295"/>
                    <a:gd name="connsiteY265" fmla="*/ 39914 h 605717"/>
                    <a:gd name="connsiteX266" fmla="*/ 199773 w 506295"/>
                    <a:gd name="connsiteY266" fmla="*/ 53213 h 605717"/>
                    <a:gd name="connsiteX267" fmla="*/ 185366 w 506295"/>
                    <a:gd name="connsiteY267" fmla="*/ 71713 h 605717"/>
                    <a:gd name="connsiteX268" fmla="*/ 156300 w 506295"/>
                    <a:gd name="connsiteY268" fmla="*/ 97951 h 605717"/>
                    <a:gd name="connsiteX269" fmla="*/ 158723 w 506295"/>
                    <a:gd name="connsiteY269" fmla="*/ 108549 h 605717"/>
                    <a:gd name="connsiteX270" fmla="*/ 162246 w 506295"/>
                    <a:gd name="connsiteY270" fmla="*/ 110805 h 605717"/>
                    <a:gd name="connsiteX271" fmla="*/ 160882 w 506295"/>
                    <a:gd name="connsiteY271" fmla="*/ 115384 h 605717"/>
                    <a:gd name="connsiteX272" fmla="*/ 144385 w 506295"/>
                    <a:gd name="connsiteY272" fmla="*/ 129180 h 605717"/>
                    <a:gd name="connsiteX273" fmla="*/ 143060 w 506295"/>
                    <a:gd name="connsiteY273" fmla="*/ 143573 h 605717"/>
                    <a:gd name="connsiteX274" fmla="*/ 128623 w 506295"/>
                    <a:gd name="connsiteY274" fmla="*/ 151901 h 605717"/>
                    <a:gd name="connsiteX275" fmla="*/ 130138 w 506295"/>
                    <a:gd name="connsiteY275" fmla="*/ 156480 h 605717"/>
                    <a:gd name="connsiteX276" fmla="*/ 121325 w 506295"/>
                    <a:gd name="connsiteY276" fmla="*/ 168955 h 605717"/>
                    <a:gd name="connsiteX277" fmla="*/ 109468 w 506295"/>
                    <a:gd name="connsiteY277" fmla="*/ 162784 h 605717"/>
                    <a:gd name="connsiteX278" fmla="*/ 100015 w 506295"/>
                    <a:gd name="connsiteY278" fmla="*/ 170707 h 605717"/>
                    <a:gd name="connsiteX279" fmla="*/ 95387 w 506295"/>
                    <a:gd name="connsiteY279" fmla="*/ 170364 h 605717"/>
                    <a:gd name="connsiteX280" fmla="*/ 84207 w 506295"/>
                    <a:gd name="connsiteY280" fmla="*/ 185693 h 605717"/>
                    <a:gd name="connsiteX281" fmla="*/ 77318 w 506295"/>
                    <a:gd name="connsiteY281" fmla="*/ 184564 h 605717"/>
                    <a:gd name="connsiteX282" fmla="*/ 57375 w 506295"/>
                    <a:gd name="connsiteY282" fmla="*/ 207113 h 605717"/>
                    <a:gd name="connsiteX283" fmla="*/ 52622 w 506295"/>
                    <a:gd name="connsiteY283" fmla="*/ 210630 h 605717"/>
                    <a:gd name="connsiteX284" fmla="*/ 49517 w 506295"/>
                    <a:gd name="connsiteY284" fmla="*/ 209435 h 605717"/>
                    <a:gd name="connsiteX285" fmla="*/ 44412 w 506295"/>
                    <a:gd name="connsiteY285" fmla="*/ 206449 h 605717"/>
                    <a:gd name="connsiteX286" fmla="*/ 42745 w 506295"/>
                    <a:gd name="connsiteY286" fmla="*/ 211758 h 605717"/>
                    <a:gd name="connsiteX287" fmla="*/ 42802 w 506295"/>
                    <a:gd name="connsiteY287" fmla="*/ 217730 h 605717"/>
                    <a:gd name="connsiteX288" fmla="*/ 21534 w 506295"/>
                    <a:gd name="connsiteY288" fmla="*/ 237691 h 605717"/>
                    <a:gd name="connsiteX289" fmla="*/ 15682 w 506295"/>
                    <a:gd name="connsiteY289" fmla="*/ 245229 h 605717"/>
                    <a:gd name="connsiteX290" fmla="*/ 13221 w 506295"/>
                    <a:gd name="connsiteY290" fmla="*/ 251732 h 605717"/>
                    <a:gd name="connsiteX291" fmla="*/ 16364 w 506295"/>
                    <a:gd name="connsiteY291" fmla="*/ 252927 h 605717"/>
                    <a:gd name="connsiteX292" fmla="*/ 20424 w 506295"/>
                    <a:gd name="connsiteY292" fmla="*/ 260863 h 605717"/>
                    <a:gd name="connsiteX293" fmla="*/ 13804 w 506295"/>
                    <a:gd name="connsiteY293" fmla="*/ 267101 h 605717"/>
                    <a:gd name="connsiteX294" fmla="*/ 18262 w 506295"/>
                    <a:gd name="connsiteY294" fmla="*/ 272078 h 605717"/>
                    <a:gd name="connsiteX295" fmla="*/ 0 w 506295"/>
                    <a:gd name="connsiteY295" fmla="*/ 290837 h 605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</a:cxnLst>
                  <a:rect l="l" t="t" r="r" b="b"/>
                  <a:pathLst>
                    <a:path w="506295" h="605717">
                      <a:moveTo>
                        <a:pt x="77" y="290647"/>
                      </a:moveTo>
                      <a:lnTo>
                        <a:pt x="15207" y="306985"/>
                      </a:lnTo>
                      <a:lnTo>
                        <a:pt x="21914" y="302671"/>
                      </a:lnTo>
                      <a:lnTo>
                        <a:pt x="24186" y="299353"/>
                      </a:lnTo>
                      <a:lnTo>
                        <a:pt x="32200" y="298780"/>
                      </a:lnTo>
                      <a:lnTo>
                        <a:pt x="35949" y="298207"/>
                      </a:lnTo>
                      <a:lnTo>
                        <a:pt x="45799" y="295287"/>
                      </a:lnTo>
                      <a:lnTo>
                        <a:pt x="51325" y="322295"/>
                      </a:lnTo>
                      <a:lnTo>
                        <a:pt x="44781" y="326011"/>
                      </a:lnTo>
                      <a:lnTo>
                        <a:pt x="46864" y="336044"/>
                      </a:lnTo>
                      <a:lnTo>
                        <a:pt x="47507" y="357830"/>
                      </a:lnTo>
                      <a:lnTo>
                        <a:pt x="43834" y="357687"/>
                      </a:lnTo>
                      <a:lnTo>
                        <a:pt x="24001" y="366426"/>
                      </a:lnTo>
                      <a:lnTo>
                        <a:pt x="15820" y="372332"/>
                      </a:lnTo>
                      <a:lnTo>
                        <a:pt x="12790" y="371602"/>
                      </a:lnTo>
                      <a:lnTo>
                        <a:pt x="4016" y="376513"/>
                      </a:lnTo>
                      <a:lnTo>
                        <a:pt x="11973" y="390528"/>
                      </a:lnTo>
                      <a:lnTo>
                        <a:pt x="11480" y="391101"/>
                      </a:lnTo>
                      <a:lnTo>
                        <a:pt x="11973" y="391964"/>
                      </a:lnTo>
                      <a:lnTo>
                        <a:pt x="12465" y="391964"/>
                      </a:lnTo>
                      <a:lnTo>
                        <a:pt x="12547" y="393092"/>
                      </a:lnTo>
                      <a:lnTo>
                        <a:pt x="13759" y="395547"/>
                      </a:lnTo>
                      <a:lnTo>
                        <a:pt x="13266" y="397538"/>
                      </a:lnTo>
                      <a:lnTo>
                        <a:pt x="13266" y="400988"/>
                      </a:lnTo>
                      <a:lnTo>
                        <a:pt x="12698" y="402846"/>
                      </a:lnTo>
                      <a:lnTo>
                        <a:pt x="11865" y="405434"/>
                      </a:lnTo>
                      <a:lnTo>
                        <a:pt x="7449" y="407889"/>
                      </a:lnTo>
                      <a:lnTo>
                        <a:pt x="8585" y="411473"/>
                      </a:lnTo>
                      <a:lnTo>
                        <a:pt x="2041" y="417644"/>
                      </a:lnTo>
                      <a:lnTo>
                        <a:pt x="2205" y="423086"/>
                      </a:lnTo>
                      <a:lnTo>
                        <a:pt x="5234" y="424081"/>
                      </a:lnTo>
                      <a:lnTo>
                        <a:pt x="6863" y="424811"/>
                      </a:lnTo>
                      <a:lnTo>
                        <a:pt x="8681" y="426403"/>
                      </a:lnTo>
                      <a:lnTo>
                        <a:pt x="10158" y="427399"/>
                      </a:lnTo>
                      <a:lnTo>
                        <a:pt x="11559" y="428394"/>
                      </a:lnTo>
                      <a:lnTo>
                        <a:pt x="12885" y="430849"/>
                      </a:lnTo>
                      <a:lnTo>
                        <a:pt x="13528" y="433305"/>
                      </a:lnTo>
                      <a:lnTo>
                        <a:pt x="16142" y="435030"/>
                      </a:lnTo>
                      <a:lnTo>
                        <a:pt x="18414" y="435030"/>
                      </a:lnTo>
                      <a:lnTo>
                        <a:pt x="21784" y="432907"/>
                      </a:lnTo>
                      <a:lnTo>
                        <a:pt x="28041" y="439476"/>
                      </a:lnTo>
                      <a:lnTo>
                        <a:pt x="28204" y="440471"/>
                      </a:lnTo>
                      <a:lnTo>
                        <a:pt x="32131" y="447492"/>
                      </a:lnTo>
                      <a:lnTo>
                        <a:pt x="36138" y="450943"/>
                      </a:lnTo>
                      <a:lnTo>
                        <a:pt x="29431" y="455389"/>
                      </a:lnTo>
                      <a:lnTo>
                        <a:pt x="33684" y="462841"/>
                      </a:lnTo>
                      <a:lnTo>
                        <a:pt x="35729" y="462841"/>
                      </a:lnTo>
                      <a:lnTo>
                        <a:pt x="37131" y="464699"/>
                      </a:lnTo>
                      <a:lnTo>
                        <a:pt x="37698" y="468282"/>
                      </a:lnTo>
                      <a:lnTo>
                        <a:pt x="41372" y="470406"/>
                      </a:lnTo>
                      <a:lnTo>
                        <a:pt x="41407" y="480140"/>
                      </a:lnTo>
                      <a:lnTo>
                        <a:pt x="47016" y="478150"/>
                      </a:lnTo>
                      <a:lnTo>
                        <a:pt x="46297" y="475694"/>
                      </a:lnTo>
                      <a:lnTo>
                        <a:pt x="46542" y="472376"/>
                      </a:lnTo>
                      <a:lnTo>
                        <a:pt x="47678" y="470054"/>
                      </a:lnTo>
                      <a:lnTo>
                        <a:pt x="50784" y="467599"/>
                      </a:lnTo>
                      <a:lnTo>
                        <a:pt x="52185" y="467169"/>
                      </a:lnTo>
                      <a:lnTo>
                        <a:pt x="53321" y="462325"/>
                      </a:lnTo>
                      <a:lnTo>
                        <a:pt x="58676" y="461197"/>
                      </a:lnTo>
                      <a:lnTo>
                        <a:pt x="69064" y="461053"/>
                      </a:lnTo>
                      <a:lnTo>
                        <a:pt x="80104" y="460910"/>
                      </a:lnTo>
                      <a:lnTo>
                        <a:pt x="82755" y="460909"/>
                      </a:lnTo>
                      <a:lnTo>
                        <a:pt x="84951" y="461905"/>
                      </a:lnTo>
                      <a:lnTo>
                        <a:pt x="86504" y="461905"/>
                      </a:lnTo>
                      <a:lnTo>
                        <a:pt x="88776" y="460312"/>
                      </a:lnTo>
                      <a:lnTo>
                        <a:pt x="90481" y="458321"/>
                      </a:lnTo>
                      <a:lnTo>
                        <a:pt x="92033" y="458035"/>
                      </a:lnTo>
                      <a:lnTo>
                        <a:pt x="94078" y="459163"/>
                      </a:lnTo>
                      <a:lnTo>
                        <a:pt x="95063" y="464737"/>
                      </a:lnTo>
                      <a:lnTo>
                        <a:pt x="96881" y="464737"/>
                      </a:lnTo>
                      <a:lnTo>
                        <a:pt x="97600" y="465467"/>
                      </a:lnTo>
                      <a:lnTo>
                        <a:pt x="103857" y="468055"/>
                      </a:lnTo>
                      <a:lnTo>
                        <a:pt x="109500" y="471373"/>
                      </a:lnTo>
                      <a:lnTo>
                        <a:pt x="122012" y="477677"/>
                      </a:lnTo>
                      <a:lnTo>
                        <a:pt x="131458" y="482720"/>
                      </a:lnTo>
                      <a:lnTo>
                        <a:pt x="130322" y="486303"/>
                      </a:lnTo>
                      <a:lnTo>
                        <a:pt x="129905" y="489157"/>
                      </a:lnTo>
                      <a:lnTo>
                        <a:pt x="130625" y="491612"/>
                      </a:lnTo>
                      <a:lnTo>
                        <a:pt x="133086" y="495328"/>
                      </a:lnTo>
                      <a:lnTo>
                        <a:pt x="134791" y="496058"/>
                      </a:lnTo>
                      <a:lnTo>
                        <a:pt x="137744" y="495628"/>
                      </a:lnTo>
                      <a:lnTo>
                        <a:pt x="142732" y="495485"/>
                      </a:lnTo>
                      <a:lnTo>
                        <a:pt x="144853" y="495772"/>
                      </a:lnTo>
                      <a:lnTo>
                        <a:pt x="146254" y="497364"/>
                      </a:lnTo>
                      <a:lnTo>
                        <a:pt x="147807" y="497078"/>
                      </a:lnTo>
                      <a:lnTo>
                        <a:pt x="148716" y="497508"/>
                      </a:lnTo>
                      <a:lnTo>
                        <a:pt x="147996" y="498503"/>
                      </a:lnTo>
                      <a:lnTo>
                        <a:pt x="146936" y="498933"/>
                      </a:lnTo>
                      <a:lnTo>
                        <a:pt x="147504" y="499506"/>
                      </a:lnTo>
                      <a:lnTo>
                        <a:pt x="152738" y="498933"/>
                      </a:lnTo>
                      <a:lnTo>
                        <a:pt x="161653" y="505237"/>
                      </a:lnTo>
                      <a:lnTo>
                        <a:pt x="163774" y="502052"/>
                      </a:lnTo>
                      <a:lnTo>
                        <a:pt x="167371" y="497473"/>
                      </a:lnTo>
                      <a:lnTo>
                        <a:pt x="171378" y="493890"/>
                      </a:lnTo>
                      <a:lnTo>
                        <a:pt x="174976" y="491766"/>
                      </a:lnTo>
                      <a:lnTo>
                        <a:pt x="179229" y="489046"/>
                      </a:lnTo>
                      <a:lnTo>
                        <a:pt x="180706" y="487586"/>
                      </a:lnTo>
                      <a:lnTo>
                        <a:pt x="181033" y="485462"/>
                      </a:lnTo>
                      <a:lnTo>
                        <a:pt x="182169" y="485176"/>
                      </a:lnTo>
                      <a:lnTo>
                        <a:pt x="183305" y="485906"/>
                      </a:lnTo>
                      <a:lnTo>
                        <a:pt x="182978" y="487897"/>
                      </a:lnTo>
                      <a:lnTo>
                        <a:pt x="182069" y="489489"/>
                      </a:lnTo>
                      <a:lnTo>
                        <a:pt x="180933" y="490949"/>
                      </a:lnTo>
                      <a:lnTo>
                        <a:pt x="180024" y="494666"/>
                      </a:lnTo>
                      <a:lnTo>
                        <a:pt x="180187" y="497851"/>
                      </a:lnTo>
                      <a:lnTo>
                        <a:pt x="179860" y="502297"/>
                      </a:lnTo>
                      <a:lnTo>
                        <a:pt x="178876" y="504885"/>
                      </a:lnTo>
                      <a:lnTo>
                        <a:pt x="178876" y="506875"/>
                      </a:lnTo>
                      <a:lnTo>
                        <a:pt x="180012" y="509198"/>
                      </a:lnTo>
                      <a:lnTo>
                        <a:pt x="179685" y="511520"/>
                      </a:lnTo>
                      <a:lnTo>
                        <a:pt x="177223" y="514706"/>
                      </a:lnTo>
                      <a:lnTo>
                        <a:pt x="173966" y="517294"/>
                      </a:lnTo>
                      <a:lnTo>
                        <a:pt x="172489" y="520280"/>
                      </a:lnTo>
                      <a:lnTo>
                        <a:pt x="170936" y="522403"/>
                      </a:lnTo>
                      <a:lnTo>
                        <a:pt x="169459" y="523531"/>
                      </a:lnTo>
                      <a:lnTo>
                        <a:pt x="167073" y="524105"/>
                      </a:lnTo>
                      <a:lnTo>
                        <a:pt x="166240" y="525233"/>
                      </a:lnTo>
                      <a:lnTo>
                        <a:pt x="166158" y="528086"/>
                      </a:lnTo>
                      <a:lnTo>
                        <a:pt x="166158" y="530409"/>
                      </a:lnTo>
                      <a:lnTo>
                        <a:pt x="166575" y="533262"/>
                      </a:lnTo>
                      <a:lnTo>
                        <a:pt x="167484" y="534258"/>
                      </a:lnTo>
                      <a:lnTo>
                        <a:pt x="169037" y="535120"/>
                      </a:lnTo>
                      <a:lnTo>
                        <a:pt x="172142" y="535407"/>
                      </a:lnTo>
                      <a:lnTo>
                        <a:pt x="174679" y="533549"/>
                      </a:lnTo>
                      <a:lnTo>
                        <a:pt x="175399" y="531094"/>
                      </a:lnTo>
                      <a:lnTo>
                        <a:pt x="175891" y="530231"/>
                      </a:lnTo>
                      <a:lnTo>
                        <a:pt x="177520" y="530231"/>
                      </a:lnTo>
                      <a:lnTo>
                        <a:pt x="180549" y="529801"/>
                      </a:lnTo>
                      <a:lnTo>
                        <a:pt x="182027" y="529944"/>
                      </a:lnTo>
                      <a:lnTo>
                        <a:pt x="182108" y="529514"/>
                      </a:lnTo>
                      <a:lnTo>
                        <a:pt x="181540" y="527523"/>
                      </a:lnTo>
                      <a:lnTo>
                        <a:pt x="183093" y="525798"/>
                      </a:lnTo>
                      <a:lnTo>
                        <a:pt x="184494" y="525368"/>
                      </a:lnTo>
                      <a:lnTo>
                        <a:pt x="185555" y="525798"/>
                      </a:lnTo>
                      <a:lnTo>
                        <a:pt x="185062" y="528253"/>
                      </a:lnTo>
                      <a:lnTo>
                        <a:pt x="183510" y="531571"/>
                      </a:lnTo>
                      <a:lnTo>
                        <a:pt x="183755" y="534292"/>
                      </a:lnTo>
                      <a:lnTo>
                        <a:pt x="185232" y="536283"/>
                      </a:lnTo>
                      <a:lnTo>
                        <a:pt x="184626" y="538008"/>
                      </a:lnTo>
                      <a:lnTo>
                        <a:pt x="184626" y="540463"/>
                      </a:lnTo>
                      <a:lnTo>
                        <a:pt x="185535" y="542454"/>
                      </a:lnTo>
                      <a:lnTo>
                        <a:pt x="188716" y="544445"/>
                      </a:lnTo>
                      <a:lnTo>
                        <a:pt x="192314" y="546767"/>
                      </a:lnTo>
                      <a:lnTo>
                        <a:pt x="195912" y="547197"/>
                      </a:lnTo>
                      <a:lnTo>
                        <a:pt x="201718" y="546068"/>
                      </a:lnTo>
                      <a:lnTo>
                        <a:pt x="205164" y="545925"/>
                      </a:lnTo>
                      <a:lnTo>
                        <a:pt x="207285" y="546212"/>
                      </a:lnTo>
                      <a:lnTo>
                        <a:pt x="208421" y="548336"/>
                      </a:lnTo>
                      <a:lnTo>
                        <a:pt x="213166" y="549331"/>
                      </a:lnTo>
                      <a:lnTo>
                        <a:pt x="216613" y="550459"/>
                      </a:lnTo>
                      <a:lnTo>
                        <a:pt x="219150" y="552782"/>
                      </a:lnTo>
                      <a:lnTo>
                        <a:pt x="220059" y="555104"/>
                      </a:lnTo>
                      <a:lnTo>
                        <a:pt x="219814" y="562841"/>
                      </a:lnTo>
                      <a:lnTo>
                        <a:pt x="220230" y="564301"/>
                      </a:lnTo>
                      <a:lnTo>
                        <a:pt x="221707" y="564731"/>
                      </a:lnTo>
                      <a:lnTo>
                        <a:pt x="226044" y="564731"/>
                      </a:lnTo>
                      <a:lnTo>
                        <a:pt x="229225" y="563869"/>
                      </a:lnTo>
                      <a:lnTo>
                        <a:pt x="231687" y="562011"/>
                      </a:lnTo>
                      <a:lnTo>
                        <a:pt x="233883" y="564333"/>
                      </a:lnTo>
                      <a:lnTo>
                        <a:pt x="233239" y="567917"/>
                      </a:lnTo>
                      <a:lnTo>
                        <a:pt x="231762" y="572761"/>
                      </a:lnTo>
                      <a:lnTo>
                        <a:pt x="232671" y="573191"/>
                      </a:lnTo>
                      <a:lnTo>
                        <a:pt x="233807" y="572461"/>
                      </a:lnTo>
                      <a:lnTo>
                        <a:pt x="235436" y="572891"/>
                      </a:lnTo>
                      <a:lnTo>
                        <a:pt x="235599" y="573886"/>
                      </a:lnTo>
                      <a:lnTo>
                        <a:pt x="234690" y="576872"/>
                      </a:lnTo>
                      <a:lnTo>
                        <a:pt x="234445" y="579858"/>
                      </a:lnTo>
                      <a:lnTo>
                        <a:pt x="234773" y="582314"/>
                      </a:lnTo>
                      <a:lnTo>
                        <a:pt x="235833" y="584437"/>
                      </a:lnTo>
                      <a:lnTo>
                        <a:pt x="241722" y="583865"/>
                      </a:lnTo>
                      <a:lnTo>
                        <a:pt x="244790" y="589438"/>
                      </a:lnTo>
                      <a:lnTo>
                        <a:pt x="247479" y="591562"/>
                      </a:lnTo>
                      <a:lnTo>
                        <a:pt x="252796" y="593884"/>
                      </a:lnTo>
                      <a:lnTo>
                        <a:pt x="256802" y="593884"/>
                      </a:lnTo>
                      <a:lnTo>
                        <a:pt x="259567" y="595013"/>
                      </a:lnTo>
                      <a:lnTo>
                        <a:pt x="260893" y="596273"/>
                      </a:lnTo>
                      <a:lnTo>
                        <a:pt x="262029" y="595700"/>
                      </a:lnTo>
                      <a:lnTo>
                        <a:pt x="262673" y="595413"/>
                      </a:lnTo>
                      <a:lnTo>
                        <a:pt x="263582" y="596674"/>
                      </a:lnTo>
                      <a:lnTo>
                        <a:pt x="264718" y="596961"/>
                      </a:lnTo>
                      <a:lnTo>
                        <a:pt x="265702" y="595700"/>
                      </a:lnTo>
                      <a:lnTo>
                        <a:pt x="265948" y="592979"/>
                      </a:lnTo>
                      <a:lnTo>
                        <a:pt x="267084" y="592117"/>
                      </a:lnTo>
                      <a:lnTo>
                        <a:pt x="268902" y="592404"/>
                      </a:lnTo>
                      <a:lnTo>
                        <a:pt x="273071" y="594394"/>
                      </a:lnTo>
                      <a:lnTo>
                        <a:pt x="277078" y="598243"/>
                      </a:lnTo>
                      <a:lnTo>
                        <a:pt x="280600" y="601694"/>
                      </a:lnTo>
                      <a:lnTo>
                        <a:pt x="284607" y="603419"/>
                      </a:lnTo>
                      <a:lnTo>
                        <a:pt x="289758" y="605144"/>
                      </a:lnTo>
                      <a:lnTo>
                        <a:pt x="291879" y="605718"/>
                      </a:lnTo>
                      <a:lnTo>
                        <a:pt x="301040" y="604457"/>
                      </a:lnTo>
                      <a:lnTo>
                        <a:pt x="304562" y="602466"/>
                      </a:lnTo>
                      <a:lnTo>
                        <a:pt x="308235" y="599613"/>
                      </a:lnTo>
                      <a:lnTo>
                        <a:pt x="309068" y="599469"/>
                      </a:lnTo>
                      <a:lnTo>
                        <a:pt x="309712" y="599756"/>
                      </a:lnTo>
                      <a:lnTo>
                        <a:pt x="309630" y="598031"/>
                      </a:lnTo>
                      <a:lnTo>
                        <a:pt x="310539" y="597168"/>
                      </a:lnTo>
                      <a:lnTo>
                        <a:pt x="312660" y="597311"/>
                      </a:lnTo>
                      <a:lnTo>
                        <a:pt x="315349" y="599302"/>
                      </a:lnTo>
                      <a:lnTo>
                        <a:pt x="315512" y="601292"/>
                      </a:lnTo>
                      <a:lnTo>
                        <a:pt x="316005" y="602022"/>
                      </a:lnTo>
                      <a:lnTo>
                        <a:pt x="317633" y="602885"/>
                      </a:lnTo>
                      <a:lnTo>
                        <a:pt x="325814" y="603881"/>
                      </a:lnTo>
                      <a:lnTo>
                        <a:pt x="327859" y="602288"/>
                      </a:lnTo>
                      <a:lnTo>
                        <a:pt x="329904" y="598704"/>
                      </a:lnTo>
                      <a:lnTo>
                        <a:pt x="330699" y="596249"/>
                      </a:lnTo>
                      <a:lnTo>
                        <a:pt x="330699" y="595055"/>
                      </a:lnTo>
                      <a:lnTo>
                        <a:pt x="329222" y="593396"/>
                      </a:lnTo>
                      <a:lnTo>
                        <a:pt x="325927" y="591671"/>
                      </a:lnTo>
                      <a:lnTo>
                        <a:pt x="319712" y="586362"/>
                      </a:lnTo>
                      <a:lnTo>
                        <a:pt x="313823" y="582646"/>
                      </a:lnTo>
                      <a:lnTo>
                        <a:pt x="312990" y="581053"/>
                      </a:lnTo>
                      <a:lnTo>
                        <a:pt x="309544" y="580191"/>
                      </a:lnTo>
                      <a:lnTo>
                        <a:pt x="303655" y="576209"/>
                      </a:lnTo>
                      <a:lnTo>
                        <a:pt x="299905" y="572028"/>
                      </a:lnTo>
                      <a:lnTo>
                        <a:pt x="349509" y="522731"/>
                      </a:lnTo>
                      <a:lnTo>
                        <a:pt x="362226" y="508689"/>
                      </a:lnTo>
                      <a:lnTo>
                        <a:pt x="344480" y="490487"/>
                      </a:lnTo>
                      <a:lnTo>
                        <a:pt x="397354" y="438038"/>
                      </a:lnTo>
                      <a:lnTo>
                        <a:pt x="380388" y="419663"/>
                      </a:lnTo>
                      <a:lnTo>
                        <a:pt x="463235" y="336147"/>
                      </a:lnTo>
                      <a:lnTo>
                        <a:pt x="506295" y="293154"/>
                      </a:lnTo>
                      <a:lnTo>
                        <a:pt x="498842" y="286983"/>
                      </a:lnTo>
                      <a:lnTo>
                        <a:pt x="495699" y="283067"/>
                      </a:lnTo>
                      <a:lnTo>
                        <a:pt x="494108" y="279152"/>
                      </a:lnTo>
                      <a:lnTo>
                        <a:pt x="494866" y="273645"/>
                      </a:lnTo>
                      <a:lnTo>
                        <a:pt x="492821" y="267274"/>
                      </a:lnTo>
                      <a:lnTo>
                        <a:pt x="491419" y="265814"/>
                      </a:lnTo>
                      <a:lnTo>
                        <a:pt x="487746" y="265450"/>
                      </a:lnTo>
                      <a:lnTo>
                        <a:pt x="482735" y="265616"/>
                      </a:lnTo>
                      <a:lnTo>
                        <a:pt x="477994" y="263360"/>
                      </a:lnTo>
                      <a:lnTo>
                        <a:pt x="445769" y="268734"/>
                      </a:lnTo>
                      <a:lnTo>
                        <a:pt x="441838" y="267938"/>
                      </a:lnTo>
                      <a:lnTo>
                        <a:pt x="439717" y="265417"/>
                      </a:lnTo>
                      <a:lnTo>
                        <a:pt x="437482" y="259511"/>
                      </a:lnTo>
                      <a:lnTo>
                        <a:pt x="418312" y="260506"/>
                      </a:lnTo>
                      <a:lnTo>
                        <a:pt x="413468" y="264355"/>
                      </a:lnTo>
                      <a:lnTo>
                        <a:pt x="398513" y="263492"/>
                      </a:lnTo>
                      <a:lnTo>
                        <a:pt x="396771" y="259710"/>
                      </a:lnTo>
                      <a:lnTo>
                        <a:pt x="384705" y="222669"/>
                      </a:lnTo>
                      <a:lnTo>
                        <a:pt x="381107" y="213491"/>
                      </a:lnTo>
                      <a:lnTo>
                        <a:pt x="375180" y="204686"/>
                      </a:lnTo>
                      <a:lnTo>
                        <a:pt x="379342" y="196397"/>
                      </a:lnTo>
                      <a:lnTo>
                        <a:pt x="374536" y="185123"/>
                      </a:lnTo>
                      <a:lnTo>
                        <a:pt x="372529" y="185853"/>
                      </a:lnTo>
                      <a:lnTo>
                        <a:pt x="365648" y="185584"/>
                      </a:lnTo>
                      <a:lnTo>
                        <a:pt x="356278" y="175252"/>
                      </a:lnTo>
                      <a:lnTo>
                        <a:pt x="355672" y="170939"/>
                      </a:lnTo>
                      <a:lnTo>
                        <a:pt x="356051" y="160507"/>
                      </a:lnTo>
                      <a:lnTo>
                        <a:pt x="354688" y="145902"/>
                      </a:lnTo>
                      <a:lnTo>
                        <a:pt x="352226" y="143978"/>
                      </a:lnTo>
                      <a:lnTo>
                        <a:pt x="351204" y="108263"/>
                      </a:lnTo>
                      <a:lnTo>
                        <a:pt x="358910" y="99657"/>
                      </a:lnTo>
                      <a:lnTo>
                        <a:pt x="356979" y="93353"/>
                      </a:lnTo>
                      <a:lnTo>
                        <a:pt x="364580" y="84441"/>
                      </a:lnTo>
                      <a:lnTo>
                        <a:pt x="361853" y="78668"/>
                      </a:lnTo>
                      <a:lnTo>
                        <a:pt x="367814" y="75284"/>
                      </a:lnTo>
                      <a:lnTo>
                        <a:pt x="367056" y="66126"/>
                      </a:lnTo>
                      <a:lnTo>
                        <a:pt x="362716" y="53624"/>
                      </a:lnTo>
                      <a:lnTo>
                        <a:pt x="321147" y="6769"/>
                      </a:lnTo>
                      <a:lnTo>
                        <a:pt x="300121" y="1792"/>
                      </a:lnTo>
                      <a:lnTo>
                        <a:pt x="290009" y="0"/>
                      </a:lnTo>
                      <a:lnTo>
                        <a:pt x="255330" y="3982"/>
                      </a:lnTo>
                      <a:lnTo>
                        <a:pt x="253588" y="5309"/>
                      </a:lnTo>
                      <a:lnTo>
                        <a:pt x="235148" y="19894"/>
                      </a:lnTo>
                      <a:lnTo>
                        <a:pt x="219742" y="39914"/>
                      </a:lnTo>
                      <a:lnTo>
                        <a:pt x="199773" y="53213"/>
                      </a:lnTo>
                      <a:lnTo>
                        <a:pt x="185366" y="71713"/>
                      </a:lnTo>
                      <a:lnTo>
                        <a:pt x="156300" y="97951"/>
                      </a:lnTo>
                      <a:lnTo>
                        <a:pt x="158723" y="108549"/>
                      </a:lnTo>
                      <a:lnTo>
                        <a:pt x="162246" y="110805"/>
                      </a:lnTo>
                      <a:lnTo>
                        <a:pt x="160882" y="115384"/>
                      </a:lnTo>
                      <a:lnTo>
                        <a:pt x="144385" y="129180"/>
                      </a:lnTo>
                      <a:lnTo>
                        <a:pt x="143060" y="143573"/>
                      </a:lnTo>
                      <a:lnTo>
                        <a:pt x="128623" y="151901"/>
                      </a:lnTo>
                      <a:lnTo>
                        <a:pt x="130138" y="156480"/>
                      </a:lnTo>
                      <a:lnTo>
                        <a:pt x="121325" y="168955"/>
                      </a:lnTo>
                      <a:lnTo>
                        <a:pt x="109468" y="162784"/>
                      </a:lnTo>
                      <a:lnTo>
                        <a:pt x="100015" y="170707"/>
                      </a:lnTo>
                      <a:lnTo>
                        <a:pt x="95387" y="170364"/>
                      </a:lnTo>
                      <a:lnTo>
                        <a:pt x="84207" y="185693"/>
                      </a:lnTo>
                      <a:lnTo>
                        <a:pt x="77318" y="184564"/>
                      </a:lnTo>
                      <a:lnTo>
                        <a:pt x="57375" y="207113"/>
                      </a:lnTo>
                      <a:lnTo>
                        <a:pt x="52622" y="210630"/>
                      </a:lnTo>
                      <a:lnTo>
                        <a:pt x="49517" y="209435"/>
                      </a:lnTo>
                      <a:lnTo>
                        <a:pt x="44412" y="206449"/>
                      </a:lnTo>
                      <a:lnTo>
                        <a:pt x="42745" y="211758"/>
                      </a:lnTo>
                      <a:lnTo>
                        <a:pt x="42802" y="217730"/>
                      </a:lnTo>
                      <a:lnTo>
                        <a:pt x="21534" y="237691"/>
                      </a:lnTo>
                      <a:lnTo>
                        <a:pt x="15682" y="245229"/>
                      </a:lnTo>
                      <a:lnTo>
                        <a:pt x="13221" y="251732"/>
                      </a:lnTo>
                      <a:lnTo>
                        <a:pt x="16364" y="252927"/>
                      </a:lnTo>
                      <a:lnTo>
                        <a:pt x="20424" y="260863"/>
                      </a:lnTo>
                      <a:lnTo>
                        <a:pt x="13804" y="267101"/>
                      </a:lnTo>
                      <a:lnTo>
                        <a:pt x="18262" y="272078"/>
                      </a:lnTo>
                      <a:lnTo>
                        <a:pt x="0" y="290837"/>
                      </a:lnTo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1270" cap="rnd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</a:ln>
              </p:spPr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283" name="Полилиния: фигура 1141">
                  <a:extLst>
                    <a:ext uri="{FF2B5EF4-FFF2-40B4-BE49-F238E27FC236}">
                      <a16:creationId xmlns:a16="http://schemas.microsoft.com/office/drawing/2014/main" id="{D2389BFA-6362-451D-86F9-DC6F3E2AEA36}"/>
                    </a:ext>
                  </a:extLst>
                </p:cNvPr>
                <p:cNvSpPr/>
                <p:nvPr/>
              </p:nvSpPr>
              <p:spPr>
                <a:xfrm>
                  <a:off x="4076947" y="4288010"/>
                  <a:ext cx="588919" cy="552591"/>
                </a:xfrm>
                <a:custGeom>
                  <a:avLst/>
                  <a:gdLst>
                    <a:gd name="connsiteX0" fmla="*/ 72 w 588919"/>
                    <a:gd name="connsiteY0" fmla="*/ 240066 h 552591"/>
                    <a:gd name="connsiteX1" fmla="*/ 7351 w 588919"/>
                    <a:gd name="connsiteY1" fmla="*/ 262277 h 552591"/>
                    <a:gd name="connsiteX2" fmla="*/ 8222 w 588919"/>
                    <a:gd name="connsiteY2" fmla="*/ 265860 h 552591"/>
                    <a:gd name="connsiteX3" fmla="*/ 10039 w 588919"/>
                    <a:gd name="connsiteY3" fmla="*/ 284487 h 552591"/>
                    <a:gd name="connsiteX4" fmla="*/ 24230 w 588919"/>
                    <a:gd name="connsiteY4" fmla="*/ 320453 h 552591"/>
                    <a:gd name="connsiteX5" fmla="*/ 24230 w 588919"/>
                    <a:gd name="connsiteY5" fmla="*/ 320310 h 552591"/>
                    <a:gd name="connsiteX6" fmla="*/ 32452 w 588919"/>
                    <a:gd name="connsiteY6" fmla="*/ 333780 h 552591"/>
                    <a:gd name="connsiteX7" fmla="*/ 52039 w 588919"/>
                    <a:gd name="connsiteY7" fmla="*/ 360437 h 552591"/>
                    <a:gd name="connsiteX8" fmla="*/ 60136 w 588919"/>
                    <a:gd name="connsiteY8" fmla="*/ 386661 h 552591"/>
                    <a:gd name="connsiteX9" fmla="*/ 60553 w 588919"/>
                    <a:gd name="connsiteY9" fmla="*/ 389979 h 552591"/>
                    <a:gd name="connsiteX10" fmla="*/ 61386 w 588919"/>
                    <a:gd name="connsiteY10" fmla="*/ 392833 h 552591"/>
                    <a:gd name="connsiteX11" fmla="*/ 64075 w 588919"/>
                    <a:gd name="connsiteY11" fmla="*/ 398407 h 552591"/>
                    <a:gd name="connsiteX12" fmla="*/ 66271 w 588919"/>
                    <a:gd name="connsiteY12" fmla="*/ 413311 h 552591"/>
                    <a:gd name="connsiteX13" fmla="*/ 68392 w 588919"/>
                    <a:gd name="connsiteY13" fmla="*/ 416164 h 552591"/>
                    <a:gd name="connsiteX14" fmla="*/ 74936 w 588919"/>
                    <a:gd name="connsiteY14" fmla="*/ 419615 h 552591"/>
                    <a:gd name="connsiteX15" fmla="*/ 81969 w 588919"/>
                    <a:gd name="connsiteY15" fmla="*/ 416297 h 552591"/>
                    <a:gd name="connsiteX16" fmla="*/ 97345 w 588919"/>
                    <a:gd name="connsiteY16" fmla="*/ 414572 h 552591"/>
                    <a:gd name="connsiteX17" fmla="*/ 100034 w 588919"/>
                    <a:gd name="connsiteY17" fmla="*/ 422594 h 552591"/>
                    <a:gd name="connsiteX18" fmla="*/ 108865 w 588919"/>
                    <a:gd name="connsiteY18" fmla="*/ 432196 h 552591"/>
                    <a:gd name="connsiteX19" fmla="*/ 114429 w 588919"/>
                    <a:gd name="connsiteY19" fmla="*/ 429741 h 552591"/>
                    <a:gd name="connsiteX20" fmla="*/ 123098 w 588919"/>
                    <a:gd name="connsiteY20" fmla="*/ 435647 h 552591"/>
                    <a:gd name="connsiteX21" fmla="*/ 140519 w 588919"/>
                    <a:gd name="connsiteY21" fmla="*/ 428912 h 552591"/>
                    <a:gd name="connsiteX22" fmla="*/ 143094 w 588919"/>
                    <a:gd name="connsiteY22" fmla="*/ 436795 h 552591"/>
                    <a:gd name="connsiteX23" fmla="*/ 148574 w 588919"/>
                    <a:gd name="connsiteY23" fmla="*/ 434937 h 552591"/>
                    <a:gd name="connsiteX24" fmla="*/ 156508 w 588919"/>
                    <a:gd name="connsiteY24" fmla="*/ 449556 h 552591"/>
                    <a:gd name="connsiteX25" fmla="*/ 167305 w 588919"/>
                    <a:gd name="connsiteY25" fmla="*/ 445242 h 552591"/>
                    <a:gd name="connsiteX26" fmla="*/ 181617 w 588919"/>
                    <a:gd name="connsiteY26" fmla="*/ 441394 h 552591"/>
                    <a:gd name="connsiteX27" fmla="*/ 188650 w 588919"/>
                    <a:gd name="connsiteY27" fmla="*/ 439403 h 552591"/>
                    <a:gd name="connsiteX28" fmla="*/ 198546 w 588919"/>
                    <a:gd name="connsiteY28" fmla="*/ 437810 h 552591"/>
                    <a:gd name="connsiteX29" fmla="*/ 202295 w 588919"/>
                    <a:gd name="connsiteY29" fmla="*/ 449562 h 552591"/>
                    <a:gd name="connsiteX30" fmla="*/ 200477 w 588919"/>
                    <a:gd name="connsiteY30" fmla="*/ 451022 h 552591"/>
                    <a:gd name="connsiteX31" fmla="*/ 207430 w 588919"/>
                    <a:gd name="connsiteY31" fmla="*/ 465356 h 552591"/>
                    <a:gd name="connsiteX32" fmla="*/ 213073 w 588919"/>
                    <a:gd name="connsiteY32" fmla="*/ 482410 h 552591"/>
                    <a:gd name="connsiteX33" fmla="*/ 218716 w 588919"/>
                    <a:gd name="connsiteY33" fmla="*/ 477101 h 552591"/>
                    <a:gd name="connsiteX34" fmla="*/ 223950 w 588919"/>
                    <a:gd name="connsiteY34" fmla="*/ 473916 h 552591"/>
                    <a:gd name="connsiteX35" fmla="*/ 228937 w 588919"/>
                    <a:gd name="connsiteY35" fmla="*/ 473053 h 552591"/>
                    <a:gd name="connsiteX36" fmla="*/ 242677 w 588919"/>
                    <a:gd name="connsiteY36" fmla="*/ 472910 h 552591"/>
                    <a:gd name="connsiteX37" fmla="*/ 242033 w 588919"/>
                    <a:gd name="connsiteY37" fmla="*/ 479214 h 552591"/>
                    <a:gd name="connsiteX38" fmla="*/ 234429 w 588919"/>
                    <a:gd name="connsiteY38" fmla="*/ 479644 h 552591"/>
                    <a:gd name="connsiteX39" fmla="*/ 231892 w 588919"/>
                    <a:gd name="connsiteY39" fmla="*/ 494694 h 552591"/>
                    <a:gd name="connsiteX40" fmla="*/ 232055 w 588919"/>
                    <a:gd name="connsiteY40" fmla="*/ 509744 h 552591"/>
                    <a:gd name="connsiteX41" fmla="*/ 223958 w 588919"/>
                    <a:gd name="connsiteY41" fmla="*/ 533673 h 552591"/>
                    <a:gd name="connsiteX42" fmla="*/ 223049 w 588919"/>
                    <a:gd name="connsiteY42" fmla="*/ 552592 h 552591"/>
                    <a:gd name="connsiteX43" fmla="*/ 224943 w 588919"/>
                    <a:gd name="connsiteY43" fmla="*/ 552162 h 552591"/>
                    <a:gd name="connsiteX44" fmla="*/ 228465 w 588919"/>
                    <a:gd name="connsiteY44" fmla="*/ 550038 h 552591"/>
                    <a:gd name="connsiteX45" fmla="*/ 231229 w 588919"/>
                    <a:gd name="connsiteY45" fmla="*/ 549308 h 552591"/>
                    <a:gd name="connsiteX46" fmla="*/ 233994 w 588919"/>
                    <a:gd name="connsiteY46" fmla="*/ 549595 h 552591"/>
                    <a:gd name="connsiteX47" fmla="*/ 234239 w 588919"/>
                    <a:gd name="connsiteY47" fmla="*/ 548135 h 552591"/>
                    <a:gd name="connsiteX48" fmla="*/ 242336 w 588919"/>
                    <a:gd name="connsiteY48" fmla="*/ 534810 h 552591"/>
                    <a:gd name="connsiteX49" fmla="*/ 244381 w 588919"/>
                    <a:gd name="connsiteY49" fmla="*/ 533948 h 552591"/>
                    <a:gd name="connsiteX50" fmla="*/ 248551 w 588919"/>
                    <a:gd name="connsiteY50" fmla="*/ 525208 h 552591"/>
                    <a:gd name="connsiteX51" fmla="*/ 250445 w 588919"/>
                    <a:gd name="connsiteY51" fmla="*/ 524635 h 552591"/>
                    <a:gd name="connsiteX52" fmla="*/ 254042 w 588919"/>
                    <a:gd name="connsiteY52" fmla="*/ 517754 h 552591"/>
                    <a:gd name="connsiteX53" fmla="*/ 259523 w 588919"/>
                    <a:gd name="connsiteY53" fmla="*/ 514768 h 552591"/>
                    <a:gd name="connsiteX54" fmla="*/ 262628 w 588919"/>
                    <a:gd name="connsiteY54" fmla="*/ 511450 h 552591"/>
                    <a:gd name="connsiteX55" fmla="*/ 266881 w 588919"/>
                    <a:gd name="connsiteY55" fmla="*/ 505544 h 552591"/>
                    <a:gd name="connsiteX56" fmla="*/ 269570 w 588919"/>
                    <a:gd name="connsiteY56" fmla="*/ 502823 h 552591"/>
                    <a:gd name="connsiteX57" fmla="*/ 282166 w 588919"/>
                    <a:gd name="connsiteY57" fmla="*/ 502966 h 552591"/>
                    <a:gd name="connsiteX58" fmla="*/ 285726 w 588919"/>
                    <a:gd name="connsiteY58" fmla="*/ 508142 h 552591"/>
                    <a:gd name="connsiteX59" fmla="*/ 287354 w 588919"/>
                    <a:gd name="connsiteY59" fmla="*/ 508428 h 552591"/>
                    <a:gd name="connsiteX60" fmla="*/ 305616 w 588919"/>
                    <a:gd name="connsiteY60" fmla="*/ 489669 h 552591"/>
                    <a:gd name="connsiteX61" fmla="*/ 301159 w 588919"/>
                    <a:gd name="connsiteY61" fmla="*/ 484692 h 552591"/>
                    <a:gd name="connsiteX62" fmla="*/ 307779 w 588919"/>
                    <a:gd name="connsiteY62" fmla="*/ 478454 h 552591"/>
                    <a:gd name="connsiteX63" fmla="*/ 303719 w 588919"/>
                    <a:gd name="connsiteY63" fmla="*/ 470518 h 552591"/>
                    <a:gd name="connsiteX64" fmla="*/ 300575 w 588919"/>
                    <a:gd name="connsiteY64" fmla="*/ 469324 h 552591"/>
                    <a:gd name="connsiteX65" fmla="*/ 303037 w 588919"/>
                    <a:gd name="connsiteY65" fmla="*/ 462821 h 552591"/>
                    <a:gd name="connsiteX66" fmla="*/ 308888 w 588919"/>
                    <a:gd name="connsiteY66" fmla="*/ 455282 h 552591"/>
                    <a:gd name="connsiteX67" fmla="*/ 330157 w 588919"/>
                    <a:gd name="connsiteY67" fmla="*/ 435322 h 552591"/>
                    <a:gd name="connsiteX68" fmla="*/ 330100 w 588919"/>
                    <a:gd name="connsiteY68" fmla="*/ 429349 h 552591"/>
                    <a:gd name="connsiteX69" fmla="*/ 331766 w 588919"/>
                    <a:gd name="connsiteY69" fmla="*/ 424041 h 552591"/>
                    <a:gd name="connsiteX70" fmla="*/ 336871 w 588919"/>
                    <a:gd name="connsiteY70" fmla="*/ 427027 h 552591"/>
                    <a:gd name="connsiteX71" fmla="*/ 339977 w 588919"/>
                    <a:gd name="connsiteY71" fmla="*/ 428221 h 552591"/>
                    <a:gd name="connsiteX72" fmla="*/ 344730 w 588919"/>
                    <a:gd name="connsiteY72" fmla="*/ 424704 h 552591"/>
                    <a:gd name="connsiteX73" fmla="*/ 364673 w 588919"/>
                    <a:gd name="connsiteY73" fmla="*/ 402156 h 552591"/>
                    <a:gd name="connsiteX74" fmla="*/ 371562 w 588919"/>
                    <a:gd name="connsiteY74" fmla="*/ 403284 h 552591"/>
                    <a:gd name="connsiteX75" fmla="*/ 382742 w 588919"/>
                    <a:gd name="connsiteY75" fmla="*/ 387955 h 552591"/>
                    <a:gd name="connsiteX76" fmla="*/ 387369 w 588919"/>
                    <a:gd name="connsiteY76" fmla="*/ 388298 h 552591"/>
                    <a:gd name="connsiteX77" fmla="*/ 396822 w 588919"/>
                    <a:gd name="connsiteY77" fmla="*/ 380375 h 552591"/>
                    <a:gd name="connsiteX78" fmla="*/ 408680 w 588919"/>
                    <a:gd name="connsiteY78" fmla="*/ 386546 h 552591"/>
                    <a:gd name="connsiteX79" fmla="*/ 417493 w 588919"/>
                    <a:gd name="connsiteY79" fmla="*/ 374071 h 552591"/>
                    <a:gd name="connsiteX80" fmla="*/ 415978 w 588919"/>
                    <a:gd name="connsiteY80" fmla="*/ 369492 h 552591"/>
                    <a:gd name="connsiteX81" fmla="*/ 430414 w 588919"/>
                    <a:gd name="connsiteY81" fmla="*/ 361164 h 552591"/>
                    <a:gd name="connsiteX82" fmla="*/ 431740 w 588919"/>
                    <a:gd name="connsiteY82" fmla="*/ 346771 h 552591"/>
                    <a:gd name="connsiteX83" fmla="*/ 448237 w 588919"/>
                    <a:gd name="connsiteY83" fmla="*/ 332975 h 552591"/>
                    <a:gd name="connsiteX84" fmla="*/ 449600 w 588919"/>
                    <a:gd name="connsiteY84" fmla="*/ 328397 h 552591"/>
                    <a:gd name="connsiteX85" fmla="*/ 446078 w 588919"/>
                    <a:gd name="connsiteY85" fmla="*/ 326140 h 552591"/>
                    <a:gd name="connsiteX86" fmla="*/ 443654 w 588919"/>
                    <a:gd name="connsiteY86" fmla="*/ 315543 h 552591"/>
                    <a:gd name="connsiteX87" fmla="*/ 472721 w 588919"/>
                    <a:gd name="connsiteY87" fmla="*/ 289305 h 552591"/>
                    <a:gd name="connsiteX88" fmla="*/ 487127 w 588919"/>
                    <a:gd name="connsiteY88" fmla="*/ 270804 h 552591"/>
                    <a:gd name="connsiteX89" fmla="*/ 507097 w 588919"/>
                    <a:gd name="connsiteY89" fmla="*/ 257506 h 552591"/>
                    <a:gd name="connsiteX90" fmla="*/ 522503 w 588919"/>
                    <a:gd name="connsiteY90" fmla="*/ 237486 h 552591"/>
                    <a:gd name="connsiteX91" fmla="*/ 540943 w 588919"/>
                    <a:gd name="connsiteY91" fmla="*/ 222900 h 552591"/>
                    <a:gd name="connsiteX92" fmla="*/ 539769 w 588919"/>
                    <a:gd name="connsiteY92" fmla="*/ 220710 h 552591"/>
                    <a:gd name="connsiteX93" fmla="*/ 538935 w 588919"/>
                    <a:gd name="connsiteY93" fmla="*/ 210975 h 552591"/>
                    <a:gd name="connsiteX94" fmla="*/ 539769 w 588919"/>
                    <a:gd name="connsiteY94" fmla="*/ 208122 h 552591"/>
                    <a:gd name="connsiteX95" fmla="*/ 543366 w 588919"/>
                    <a:gd name="connsiteY95" fmla="*/ 204207 h 552591"/>
                    <a:gd name="connsiteX96" fmla="*/ 544162 w 588919"/>
                    <a:gd name="connsiteY96" fmla="*/ 198965 h 552591"/>
                    <a:gd name="connsiteX97" fmla="*/ 547494 w 588919"/>
                    <a:gd name="connsiteY97" fmla="*/ 189834 h 552591"/>
                    <a:gd name="connsiteX98" fmla="*/ 549388 w 588919"/>
                    <a:gd name="connsiteY98" fmla="*/ 187445 h 552591"/>
                    <a:gd name="connsiteX99" fmla="*/ 557743 w 588919"/>
                    <a:gd name="connsiteY99" fmla="*/ 167842 h 552591"/>
                    <a:gd name="connsiteX100" fmla="*/ 561037 w 588919"/>
                    <a:gd name="connsiteY100" fmla="*/ 164657 h 552591"/>
                    <a:gd name="connsiteX101" fmla="*/ 562742 w 588919"/>
                    <a:gd name="connsiteY101" fmla="*/ 158884 h 552591"/>
                    <a:gd name="connsiteX102" fmla="*/ 562940 w 588919"/>
                    <a:gd name="connsiteY102" fmla="*/ 155765 h 552591"/>
                    <a:gd name="connsiteX103" fmla="*/ 560630 w 588919"/>
                    <a:gd name="connsiteY103" fmla="*/ 152580 h 552591"/>
                    <a:gd name="connsiteX104" fmla="*/ 560062 w 588919"/>
                    <a:gd name="connsiteY104" fmla="*/ 154438 h 552591"/>
                    <a:gd name="connsiteX105" fmla="*/ 558774 w 588919"/>
                    <a:gd name="connsiteY105" fmla="*/ 157623 h 552591"/>
                    <a:gd name="connsiteX106" fmla="*/ 555971 w 588919"/>
                    <a:gd name="connsiteY106" fmla="*/ 158486 h 552591"/>
                    <a:gd name="connsiteX107" fmla="*/ 547575 w 588919"/>
                    <a:gd name="connsiteY107" fmla="*/ 147351 h 552591"/>
                    <a:gd name="connsiteX108" fmla="*/ 563917 w 588919"/>
                    <a:gd name="connsiteY108" fmla="*/ 128612 h 552591"/>
                    <a:gd name="connsiteX109" fmla="*/ 588920 w 588919"/>
                    <a:gd name="connsiteY109" fmla="*/ 108167 h 552591"/>
                    <a:gd name="connsiteX110" fmla="*/ 581811 w 588919"/>
                    <a:gd name="connsiteY110" fmla="*/ 99454 h 552591"/>
                    <a:gd name="connsiteX111" fmla="*/ 573097 w 588919"/>
                    <a:gd name="connsiteY111" fmla="*/ 107775 h 552591"/>
                    <a:gd name="connsiteX112" fmla="*/ 558497 w 588919"/>
                    <a:gd name="connsiteY112" fmla="*/ 109102 h 552591"/>
                    <a:gd name="connsiteX113" fmla="*/ 562057 w 588919"/>
                    <a:gd name="connsiteY113" fmla="*/ 94364 h 552591"/>
                    <a:gd name="connsiteX114" fmla="*/ 564065 w 588919"/>
                    <a:gd name="connsiteY114" fmla="*/ 91644 h 552591"/>
                    <a:gd name="connsiteX115" fmla="*/ 562928 w 588919"/>
                    <a:gd name="connsiteY115" fmla="*/ 89454 h 552591"/>
                    <a:gd name="connsiteX116" fmla="*/ 563875 w 588919"/>
                    <a:gd name="connsiteY116" fmla="*/ 85273 h 552591"/>
                    <a:gd name="connsiteX117" fmla="*/ 559270 w 588919"/>
                    <a:gd name="connsiteY117" fmla="*/ 74384 h 552591"/>
                    <a:gd name="connsiteX118" fmla="*/ 554888 w 588919"/>
                    <a:gd name="connsiteY118" fmla="*/ 70137 h 552591"/>
                    <a:gd name="connsiteX119" fmla="*/ 546038 w 588919"/>
                    <a:gd name="connsiteY119" fmla="*/ 65956 h 552591"/>
                    <a:gd name="connsiteX120" fmla="*/ 541311 w 588919"/>
                    <a:gd name="connsiteY120" fmla="*/ 57363 h 552591"/>
                    <a:gd name="connsiteX121" fmla="*/ 521633 w 588919"/>
                    <a:gd name="connsiteY121" fmla="*/ 40428 h 552591"/>
                    <a:gd name="connsiteX122" fmla="*/ 509397 w 588919"/>
                    <a:gd name="connsiteY122" fmla="*/ 47216 h 552591"/>
                    <a:gd name="connsiteX123" fmla="*/ 502769 w 588919"/>
                    <a:gd name="connsiteY123" fmla="*/ 39983 h 552591"/>
                    <a:gd name="connsiteX124" fmla="*/ 504246 w 588919"/>
                    <a:gd name="connsiteY124" fmla="*/ 31908 h 552591"/>
                    <a:gd name="connsiteX125" fmla="*/ 502921 w 588919"/>
                    <a:gd name="connsiteY125" fmla="*/ 31520 h 552591"/>
                    <a:gd name="connsiteX126" fmla="*/ 499209 w 588919"/>
                    <a:gd name="connsiteY126" fmla="*/ 33511 h 552591"/>
                    <a:gd name="connsiteX127" fmla="*/ 496596 w 588919"/>
                    <a:gd name="connsiteY127" fmla="*/ 31255 h 552591"/>
                    <a:gd name="connsiteX128" fmla="*/ 486254 w 588919"/>
                    <a:gd name="connsiteY128" fmla="*/ 37559 h 552591"/>
                    <a:gd name="connsiteX129" fmla="*/ 469030 w 588919"/>
                    <a:gd name="connsiteY129" fmla="*/ 16065 h 552591"/>
                    <a:gd name="connsiteX130" fmla="*/ 408036 w 588919"/>
                    <a:gd name="connsiteY130" fmla="*/ 12681 h 552591"/>
                    <a:gd name="connsiteX131" fmla="*/ 398431 w 588919"/>
                    <a:gd name="connsiteY131" fmla="*/ 4366 h 552591"/>
                    <a:gd name="connsiteX132" fmla="*/ 394720 w 588919"/>
                    <a:gd name="connsiteY132" fmla="*/ 6822 h 552591"/>
                    <a:gd name="connsiteX133" fmla="*/ 388816 w 588919"/>
                    <a:gd name="connsiteY133" fmla="*/ 3371 h 552591"/>
                    <a:gd name="connsiteX134" fmla="*/ 380071 w 588919"/>
                    <a:gd name="connsiteY134" fmla="*/ 8414 h 552591"/>
                    <a:gd name="connsiteX135" fmla="*/ 369161 w 588919"/>
                    <a:gd name="connsiteY135" fmla="*/ 1195 h 552591"/>
                    <a:gd name="connsiteX136" fmla="*/ 362325 w 588919"/>
                    <a:gd name="connsiteY136" fmla="*/ 3583 h 552591"/>
                    <a:gd name="connsiteX137" fmla="*/ 356814 w 588919"/>
                    <a:gd name="connsiteY137" fmla="*/ 6901 h 552591"/>
                    <a:gd name="connsiteX138" fmla="*/ 350865 w 588919"/>
                    <a:gd name="connsiteY138" fmla="*/ 7897 h 552591"/>
                    <a:gd name="connsiteX139" fmla="*/ 346271 w 588919"/>
                    <a:gd name="connsiteY139" fmla="*/ 6304 h 552591"/>
                    <a:gd name="connsiteX140" fmla="*/ 340920 w 588919"/>
                    <a:gd name="connsiteY140" fmla="*/ 4778 h 552591"/>
                    <a:gd name="connsiteX141" fmla="*/ 328085 w 588919"/>
                    <a:gd name="connsiteY141" fmla="*/ 6171 h 552591"/>
                    <a:gd name="connsiteX142" fmla="*/ 321938 w 588919"/>
                    <a:gd name="connsiteY142" fmla="*/ 1394 h 552591"/>
                    <a:gd name="connsiteX143" fmla="*/ 318144 w 588919"/>
                    <a:gd name="connsiteY143" fmla="*/ 0 h 552591"/>
                    <a:gd name="connsiteX144" fmla="*/ 316629 w 588919"/>
                    <a:gd name="connsiteY144" fmla="*/ 7153 h 552591"/>
                    <a:gd name="connsiteX145" fmla="*/ 315796 w 588919"/>
                    <a:gd name="connsiteY145" fmla="*/ 20571 h 552591"/>
                    <a:gd name="connsiteX146" fmla="*/ 318712 w 588919"/>
                    <a:gd name="connsiteY146" fmla="*/ 24752 h 552591"/>
                    <a:gd name="connsiteX147" fmla="*/ 320643 w 588919"/>
                    <a:gd name="connsiteY147" fmla="*/ 26610 h 552591"/>
                    <a:gd name="connsiteX148" fmla="*/ 318409 w 588919"/>
                    <a:gd name="connsiteY148" fmla="*/ 31122 h 552591"/>
                    <a:gd name="connsiteX149" fmla="*/ 314849 w 588919"/>
                    <a:gd name="connsiteY149" fmla="*/ 31122 h 552591"/>
                    <a:gd name="connsiteX150" fmla="*/ 306222 w 588919"/>
                    <a:gd name="connsiteY150" fmla="*/ 54141 h 552591"/>
                    <a:gd name="connsiteX151" fmla="*/ 299541 w 588919"/>
                    <a:gd name="connsiteY151" fmla="*/ 50691 h 552591"/>
                    <a:gd name="connsiteX152" fmla="*/ 295326 w 588919"/>
                    <a:gd name="connsiteY152" fmla="*/ 58441 h 552591"/>
                    <a:gd name="connsiteX153" fmla="*/ 290160 w 588919"/>
                    <a:gd name="connsiteY153" fmla="*/ 50551 h 552591"/>
                    <a:gd name="connsiteX154" fmla="*/ 273357 w 588919"/>
                    <a:gd name="connsiteY154" fmla="*/ 58932 h 552591"/>
                    <a:gd name="connsiteX155" fmla="*/ 267176 w 588919"/>
                    <a:gd name="connsiteY155" fmla="*/ 60923 h 552591"/>
                    <a:gd name="connsiteX156" fmla="*/ 279715 w 588919"/>
                    <a:gd name="connsiteY156" fmla="*/ 78866 h 552591"/>
                    <a:gd name="connsiteX157" fmla="*/ 261033 w 588919"/>
                    <a:gd name="connsiteY157" fmla="*/ 84706 h 552591"/>
                    <a:gd name="connsiteX158" fmla="*/ 249884 w 588919"/>
                    <a:gd name="connsiteY158" fmla="*/ 70047 h 552591"/>
                    <a:gd name="connsiteX159" fmla="*/ 240628 w 588919"/>
                    <a:gd name="connsiteY159" fmla="*/ 71242 h 552591"/>
                    <a:gd name="connsiteX160" fmla="*/ 219034 w 588919"/>
                    <a:gd name="connsiteY160" fmla="*/ 82416 h 552591"/>
                    <a:gd name="connsiteX161" fmla="*/ 213599 w 588919"/>
                    <a:gd name="connsiteY161" fmla="*/ 84673 h 552591"/>
                    <a:gd name="connsiteX162" fmla="*/ 223332 w 588919"/>
                    <a:gd name="connsiteY162" fmla="*/ 134919 h 552591"/>
                    <a:gd name="connsiteX163" fmla="*/ 213887 w 588919"/>
                    <a:gd name="connsiteY163" fmla="*/ 151057 h 552591"/>
                    <a:gd name="connsiteX164" fmla="*/ 210630 w 588919"/>
                    <a:gd name="connsiteY164" fmla="*/ 152517 h 552591"/>
                    <a:gd name="connsiteX165" fmla="*/ 188899 w 588919"/>
                    <a:gd name="connsiteY165" fmla="*/ 164263 h 552591"/>
                    <a:gd name="connsiteX166" fmla="*/ 166498 w 588919"/>
                    <a:gd name="connsiteY166" fmla="*/ 178570 h 552591"/>
                    <a:gd name="connsiteX167" fmla="*/ 167369 w 588919"/>
                    <a:gd name="connsiteY167" fmla="*/ 183812 h 552591"/>
                    <a:gd name="connsiteX168" fmla="*/ 159942 w 588919"/>
                    <a:gd name="connsiteY168" fmla="*/ 195166 h 552591"/>
                    <a:gd name="connsiteX169" fmla="*/ 155345 w 588919"/>
                    <a:gd name="connsiteY169" fmla="*/ 196493 h 552591"/>
                    <a:gd name="connsiteX170" fmla="*/ 108236 w 588919"/>
                    <a:gd name="connsiteY170" fmla="*/ 203062 h 552591"/>
                    <a:gd name="connsiteX171" fmla="*/ 99423 w 588919"/>
                    <a:gd name="connsiteY171" fmla="*/ 185000 h 552591"/>
                    <a:gd name="connsiteX172" fmla="*/ 96166 w 588919"/>
                    <a:gd name="connsiteY172" fmla="*/ 181815 h 552591"/>
                    <a:gd name="connsiteX173" fmla="*/ 45692 w 588919"/>
                    <a:gd name="connsiteY173" fmla="*/ 198298 h 552591"/>
                    <a:gd name="connsiteX174" fmla="*/ 44404 w 588919"/>
                    <a:gd name="connsiteY174" fmla="*/ 188344 h 552591"/>
                    <a:gd name="connsiteX175" fmla="*/ 32107 w 588919"/>
                    <a:gd name="connsiteY175" fmla="*/ 199061 h 552591"/>
                    <a:gd name="connsiteX176" fmla="*/ 27745 w 588919"/>
                    <a:gd name="connsiteY176" fmla="*/ 201583 h 552591"/>
                    <a:gd name="connsiteX177" fmla="*/ 30964 w 588919"/>
                    <a:gd name="connsiteY177" fmla="*/ 206294 h 552591"/>
                    <a:gd name="connsiteX178" fmla="*/ 0 w 588919"/>
                    <a:gd name="connsiteY178" fmla="*/ 240011 h 5525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</a:cxnLst>
                  <a:rect l="l" t="t" r="r" b="b"/>
                  <a:pathLst>
                    <a:path w="588919" h="552591">
                      <a:moveTo>
                        <a:pt x="72" y="240066"/>
                      </a:moveTo>
                      <a:lnTo>
                        <a:pt x="7351" y="262277"/>
                      </a:lnTo>
                      <a:lnTo>
                        <a:pt x="8222" y="265860"/>
                      </a:lnTo>
                      <a:lnTo>
                        <a:pt x="10039" y="284487"/>
                      </a:lnTo>
                      <a:lnTo>
                        <a:pt x="24230" y="320453"/>
                      </a:lnTo>
                      <a:lnTo>
                        <a:pt x="24230" y="320310"/>
                      </a:lnTo>
                      <a:lnTo>
                        <a:pt x="32452" y="333780"/>
                      </a:lnTo>
                      <a:lnTo>
                        <a:pt x="52039" y="360437"/>
                      </a:lnTo>
                      <a:lnTo>
                        <a:pt x="60136" y="386661"/>
                      </a:lnTo>
                      <a:lnTo>
                        <a:pt x="60553" y="389979"/>
                      </a:lnTo>
                      <a:lnTo>
                        <a:pt x="61386" y="392833"/>
                      </a:lnTo>
                      <a:lnTo>
                        <a:pt x="64075" y="398407"/>
                      </a:lnTo>
                      <a:lnTo>
                        <a:pt x="66271" y="413311"/>
                      </a:lnTo>
                      <a:lnTo>
                        <a:pt x="68392" y="416164"/>
                      </a:lnTo>
                      <a:lnTo>
                        <a:pt x="74936" y="419615"/>
                      </a:lnTo>
                      <a:lnTo>
                        <a:pt x="81969" y="416297"/>
                      </a:lnTo>
                      <a:lnTo>
                        <a:pt x="97345" y="414572"/>
                      </a:lnTo>
                      <a:lnTo>
                        <a:pt x="100034" y="422594"/>
                      </a:lnTo>
                      <a:lnTo>
                        <a:pt x="108865" y="432196"/>
                      </a:lnTo>
                      <a:lnTo>
                        <a:pt x="114429" y="429741"/>
                      </a:lnTo>
                      <a:lnTo>
                        <a:pt x="123098" y="435647"/>
                      </a:lnTo>
                      <a:lnTo>
                        <a:pt x="140519" y="428912"/>
                      </a:lnTo>
                      <a:lnTo>
                        <a:pt x="143094" y="436795"/>
                      </a:lnTo>
                      <a:lnTo>
                        <a:pt x="148574" y="434937"/>
                      </a:lnTo>
                      <a:lnTo>
                        <a:pt x="156508" y="449556"/>
                      </a:lnTo>
                      <a:lnTo>
                        <a:pt x="167305" y="445242"/>
                      </a:lnTo>
                      <a:lnTo>
                        <a:pt x="181617" y="441394"/>
                      </a:lnTo>
                      <a:lnTo>
                        <a:pt x="188650" y="439403"/>
                      </a:lnTo>
                      <a:lnTo>
                        <a:pt x="198546" y="437810"/>
                      </a:lnTo>
                      <a:lnTo>
                        <a:pt x="202295" y="449562"/>
                      </a:lnTo>
                      <a:lnTo>
                        <a:pt x="200477" y="451022"/>
                      </a:lnTo>
                      <a:lnTo>
                        <a:pt x="207430" y="465356"/>
                      </a:lnTo>
                      <a:lnTo>
                        <a:pt x="213073" y="482410"/>
                      </a:lnTo>
                      <a:lnTo>
                        <a:pt x="218716" y="477101"/>
                      </a:lnTo>
                      <a:lnTo>
                        <a:pt x="223950" y="473916"/>
                      </a:lnTo>
                      <a:lnTo>
                        <a:pt x="228937" y="473053"/>
                      </a:lnTo>
                      <a:lnTo>
                        <a:pt x="242677" y="472910"/>
                      </a:lnTo>
                      <a:lnTo>
                        <a:pt x="242033" y="479214"/>
                      </a:lnTo>
                      <a:lnTo>
                        <a:pt x="234429" y="479644"/>
                      </a:lnTo>
                      <a:lnTo>
                        <a:pt x="231892" y="494694"/>
                      </a:lnTo>
                      <a:lnTo>
                        <a:pt x="232055" y="509744"/>
                      </a:lnTo>
                      <a:lnTo>
                        <a:pt x="223958" y="533673"/>
                      </a:lnTo>
                      <a:lnTo>
                        <a:pt x="223049" y="552592"/>
                      </a:lnTo>
                      <a:lnTo>
                        <a:pt x="224943" y="552162"/>
                      </a:lnTo>
                      <a:lnTo>
                        <a:pt x="228465" y="550038"/>
                      </a:lnTo>
                      <a:lnTo>
                        <a:pt x="231229" y="549308"/>
                      </a:lnTo>
                      <a:lnTo>
                        <a:pt x="233994" y="549595"/>
                      </a:lnTo>
                      <a:lnTo>
                        <a:pt x="234239" y="548135"/>
                      </a:lnTo>
                      <a:lnTo>
                        <a:pt x="242336" y="534810"/>
                      </a:lnTo>
                      <a:lnTo>
                        <a:pt x="244381" y="533948"/>
                      </a:lnTo>
                      <a:lnTo>
                        <a:pt x="248551" y="525208"/>
                      </a:lnTo>
                      <a:lnTo>
                        <a:pt x="250445" y="524635"/>
                      </a:lnTo>
                      <a:lnTo>
                        <a:pt x="254042" y="517754"/>
                      </a:lnTo>
                      <a:lnTo>
                        <a:pt x="259523" y="514768"/>
                      </a:lnTo>
                      <a:lnTo>
                        <a:pt x="262628" y="511450"/>
                      </a:lnTo>
                      <a:lnTo>
                        <a:pt x="266881" y="505544"/>
                      </a:lnTo>
                      <a:lnTo>
                        <a:pt x="269570" y="502823"/>
                      </a:lnTo>
                      <a:lnTo>
                        <a:pt x="282166" y="502966"/>
                      </a:lnTo>
                      <a:lnTo>
                        <a:pt x="285726" y="508142"/>
                      </a:lnTo>
                      <a:lnTo>
                        <a:pt x="287354" y="508428"/>
                      </a:lnTo>
                      <a:lnTo>
                        <a:pt x="305616" y="489669"/>
                      </a:lnTo>
                      <a:lnTo>
                        <a:pt x="301159" y="484692"/>
                      </a:lnTo>
                      <a:lnTo>
                        <a:pt x="307779" y="478454"/>
                      </a:lnTo>
                      <a:lnTo>
                        <a:pt x="303719" y="470518"/>
                      </a:lnTo>
                      <a:lnTo>
                        <a:pt x="300575" y="469324"/>
                      </a:lnTo>
                      <a:lnTo>
                        <a:pt x="303037" y="462821"/>
                      </a:lnTo>
                      <a:lnTo>
                        <a:pt x="308888" y="455282"/>
                      </a:lnTo>
                      <a:lnTo>
                        <a:pt x="330157" y="435322"/>
                      </a:lnTo>
                      <a:lnTo>
                        <a:pt x="330100" y="429349"/>
                      </a:lnTo>
                      <a:lnTo>
                        <a:pt x="331766" y="424041"/>
                      </a:lnTo>
                      <a:lnTo>
                        <a:pt x="336871" y="427027"/>
                      </a:lnTo>
                      <a:lnTo>
                        <a:pt x="339977" y="428221"/>
                      </a:lnTo>
                      <a:lnTo>
                        <a:pt x="344730" y="424704"/>
                      </a:lnTo>
                      <a:lnTo>
                        <a:pt x="364673" y="402156"/>
                      </a:lnTo>
                      <a:lnTo>
                        <a:pt x="371562" y="403284"/>
                      </a:lnTo>
                      <a:lnTo>
                        <a:pt x="382742" y="387955"/>
                      </a:lnTo>
                      <a:lnTo>
                        <a:pt x="387369" y="388298"/>
                      </a:lnTo>
                      <a:lnTo>
                        <a:pt x="396822" y="380375"/>
                      </a:lnTo>
                      <a:lnTo>
                        <a:pt x="408680" y="386546"/>
                      </a:lnTo>
                      <a:lnTo>
                        <a:pt x="417493" y="374071"/>
                      </a:lnTo>
                      <a:lnTo>
                        <a:pt x="415978" y="369492"/>
                      </a:lnTo>
                      <a:lnTo>
                        <a:pt x="430414" y="361164"/>
                      </a:lnTo>
                      <a:lnTo>
                        <a:pt x="431740" y="346771"/>
                      </a:lnTo>
                      <a:lnTo>
                        <a:pt x="448237" y="332975"/>
                      </a:lnTo>
                      <a:lnTo>
                        <a:pt x="449600" y="328397"/>
                      </a:lnTo>
                      <a:lnTo>
                        <a:pt x="446078" y="326140"/>
                      </a:lnTo>
                      <a:lnTo>
                        <a:pt x="443654" y="315543"/>
                      </a:lnTo>
                      <a:lnTo>
                        <a:pt x="472721" y="289305"/>
                      </a:lnTo>
                      <a:lnTo>
                        <a:pt x="487127" y="270804"/>
                      </a:lnTo>
                      <a:lnTo>
                        <a:pt x="507097" y="257506"/>
                      </a:lnTo>
                      <a:lnTo>
                        <a:pt x="522503" y="237486"/>
                      </a:lnTo>
                      <a:lnTo>
                        <a:pt x="540943" y="222900"/>
                      </a:lnTo>
                      <a:lnTo>
                        <a:pt x="539769" y="220710"/>
                      </a:lnTo>
                      <a:lnTo>
                        <a:pt x="538935" y="210975"/>
                      </a:lnTo>
                      <a:lnTo>
                        <a:pt x="539769" y="208122"/>
                      </a:lnTo>
                      <a:lnTo>
                        <a:pt x="543366" y="204207"/>
                      </a:lnTo>
                      <a:lnTo>
                        <a:pt x="544162" y="198965"/>
                      </a:lnTo>
                      <a:lnTo>
                        <a:pt x="547494" y="189834"/>
                      </a:lnTo>
                      <a:lnTo>
                        <a:pt x="549388" y="187445"/>
                      </a:lnTo>
                      <a:lnTo>
                        <a:pt x="557743" y="167842"/>
                      </a:lnTo>
                      <a:lnTo>
                        <a:pt x="561037" y="164657"/>
                      </a:lnTo>
                      <a:lnTo>
                        <a:pt x="562742" y="158884"/>
                      </a:lnTo>
                      <a:lnTo>
                        <a:pt x="562940" y="155765"/>
                      </a:lnTo>
                      <a:lnTo>
                        <a:pt x="560630" y="152580"/>
                      </a:lnTo>
                      <a:lnTo>
                        <a:pt x="560062" y="154438"/>
                      </a:lnTo>
                      <a:lnTo>
                        <a:pt x="558774" y="157623"/>
                      </a:lnTo>
                      <a:lnTo>
                        <a:pt x="555971" y="158486"/>
                      </a:lnTo>
                      <a:lnTo>
                        <a:pt x="547575" y="147351"/>
                      </a:lnTo>
                      <a:lnTo>
                        <a:pt x="563917" y="128612"/>
                      </a:lnTo>
                      <a:lnTo>
                        <a:pt x="588920" y="108167"/>
                      </a:lnTo>
                      <a:lnTo>
                        <a:pt x="581811" y="99454"/>
                      </a:lnTo>
                      <a:lnTo>
                        <a:pt x="573097" y="107775"/>
                      </a:lnTo>
                      <a:lnTo>
                        <a:pt x="558497" y="109102"/>
                      </a:lnTo>
                      <a:lnTo>
                        <a:pt x="562057" y="94364"/>
                      </a:lnTo>
                      <a:lnTo>
                        <a:pt x="564065" y="91644"/>
                      </a:lnTo>
                      <a:lnTo>
                        <a:pt x="562928" y="89454"/>
                      </a:lnTo>
                      <a:lnTo>
                        <a:pt x="563875" y="85273"/>
                      </a:lnTo>
                      <a:lnTo>
                        <a:pt x="559270" y="74384"/>
                      </a:lnTo>
                      <a:lnTo>
                        <a:pt x="554888" y="70137"/>
                      </a:lnTo>
                      <a:lnTo>
                        <a:pt x="546038" y="65956"/>
                      </a:lnTo>
                      <a:lnTo>
                        <a:pt x="541311" y="57363"/>
                      </a:lnTo>
                      <a:lnTo>
                        <a:pt x="521633" y="40428"/>
                      </a:lnTo>
                      <a:lnTo>
                        <a:pt x="509397" y="47216"/>
                      </a:lnTo>
                      <a:lnTo>
                        <a:pt x="502769" y="39983"/>
                      </a:lnTo>
                      <a:lnTo>
                        <a:pt x="504246" y="31908"/>
                      </a:lnTo>
                      <a:lnTo>
                        <a:pt x="502921" y="31520"/>
                      </a:lnTo>
                      <a:lnTo>
                        <a:pt x="499209" y="33511"/>
                      </a:lnTo>
                      <a:lnTo>
                        <a:pt x="496596" y="31255"/>
                      </a:lnTo>
                      <a:lnTo>
                        <a:pt x="486254" y="37559"/>
                      </a:lnTo>
                      <a:lnTo>
                        <a:pt x="469030" y="16065"/>
                      </a:lnTo>
                      <a:lnTo>
                        <a:pt x="408036" y="12681"/>
                      </a:lnTo>
                      <a:lnTo>
                        <a:pt x="398431" y="4366"/>
                      </a:lnTo>
                      <a:lnTo>
                        <a:pt x="394720" y="6822"/>
                      </a:lnTo>
                      <a:lnTo>
                        <a:pt x="388816" y="3371"/>
                      </a:lnTo>
                      <a:lnTo>
                        <a:pt x="380071" y="8414"/>
                      </a:lnTo>
                      <a:lnTo>
                        <a:pt x="369161" y="1195"/>
                      </a:lnTo>
                      <a:lnTo>
                        <a:pt x="362325" y="3583"/>
                      </a:lnTo>
                      <a:lnTo>
                        <a:pt x="356814" y="6901"/>
                      </a:lnTo>
                      <a:lnTo>
                        <a:pt x="350865" y="7897"/>
                      </a:lnTo>
                      <a:lnTo>
                        <a:pt x="346271" y="6304"/>
                      </a:lnTo>
                      <a:lnTo>
                        <a:pt x="340920" y="4778"/>
                      </a:lnTo>
                      <a:lnTo>
                        <a:pt x="328085" y="6171"/>
                      </a:lnTo>
                      <a:lnTo>
                        <a:pt x="321938" y="1394"/>
                      </a:lnTo>
                      <a:lnTo>
                        <a:pt x="318144" y="0"/>
                      </a:lnTo>
                      <a:lnTo>
                        <a:pt x="316629" y="7153"/>
                      </a:lnTo>
                      <a:lnTo>
                        <a:pt x="315796" y="20571"/>
                      </a:lnTo>
                      <a:lnTo>
                        <a:pt x="318712" y="24752"/>
                      </a:lnTo>
                      <a:lnTo>
                        <a:pt x="320643" y="26610"/>
                      </a:lnTo>
                      <a:lnTo>
                        <a:pt x="318409" y="31122"/>
                      </a:lnTo>
                      <a:lnTo>
                        <a:pt x="314849" y="31122"/>
                      </a:lnTo>
                      <a:lnTo>
                        <a:pt x="306222" y="54141"/>
                      </a:lnTo>
                      <a:lnTo>
                        <a:pt x="299541" y="50691"/>
                      </a:lnTo>
                      <a:lnTo>
                        <a:pt x="295326" y="58441"/>
                      </a:lnTo>
                      <a:lnTo>
                        <a:pt x="290160" y="50551"/>
                      </a:lnTo>
                      <a:lnTo>
                        <a:pt x="273357" y="58932"/>
                      </a:lnTo>
                      <a:lnTo>
                        <a:pt x="267176" y="60923"/>
                      </a:lnTo>
                      <a:lnTo>
                        <a:pt x="279715" y="78866"/>
                      </a:lnTo>
                      <a:lnTo>
                        <a:pt x="261033" y="84706"/>
                      </a:lnTo>
                      <a:lnTo>
                        <a:pt x="249884" y="70047"/>
                      </a:lnTo>
                      <a:lnTo>
                        <a:pt x="240628" y="71242"/>
                      </a:lnTo>
                      <a:lnTo>
                        <a:pt x="219034" y="82416"/>
                      </a:lnTo>
                      <a:lnTo>
                        <a:pt x="213599" y="84673"/>
                      </a:lnTo>
                      <a:lnTo>
                        <a:pt x="223332" y="134919"/>
                      </a:lnTo>
                      <a:lnTo>
                        <a:pt x="213887" y="151057"/>
                      </a:lnTo>
                      <a:lnTo>
                        <a:pt x="210630" y="152517"/>
                      </a:lnTo>
                      <a:lnTo>
                        <a:pt x="188899" y="164263"/>
                      </a:lnTo>
                      <a:lnTo>
                        <a:pt x="166498" y="178570"/>
                      </a:lnTo>
                      <a:lnTo>
                        <a:pt x="167369" y="183812"/>
                      </a:lnTo>
                      <a:lnTo>
                        <a:pt x="159942" y="195166"/>
                      </a:lnTo>
                      <a:lnTo>
                        <a:pt x="155345" y="196493"/>
                      </a:lnTo>
                      <a:lnTo>
                        <a:pt x="108236" y="203062"/>
                      </a:lnTo>
                      <a:lnTo>
                        <a:pt x="99423" y="185000"/>
                      </a:lnTo>
                      <a:lnTo>
                        <a:pt x="96166" y="181815"/>
                      </a:lnTo>
                      <a:lnTo>
                        <a:pt x="45692" y="198298"/>
                      </a:lnTo>
                      <a:lnTo>
                        <a:pt x="44404" y="188344"/>
                      </a:lnTo>
                      <a:lnTo>
                        <a:pt x="32107" y="199061"/>
                      </a:lnTo>
                      <a:lnTo>
                        <a:pt x="27745" y="201583"/>
                      </a:lnTo>
                      <a:lnTo>
                        <a:pt x="30964" y="206294"/>
                      </a:lnTo>
                      <a:lnTo>
                        <a:pt x="0" y="240011"/>
                      </a:lnTo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1270" cap="rnd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</a:ln>
              </p:spPr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284" name="Полилиния: фигура 1142">
                  <a:extLst>
                    <a:ext uri="{FF2B5EF4-FFF2-40B4-BE49-F238E27FC236}">
                      <a16:creationId xmlns:a16="http://schemas.microsoft.com/office/drawing/2014/main" id="{C66DC21D-95A6-42B5-AAE8-7B95BD293B4F}"/>
                    </a:ext>
                  </a:extLst>
                </p:cNvPr>
                <p:cNvSpPr/>
                <p:nvPr/>
              </p:nvSpPr>
              <p:spPr>
                <a:xfrm>
                  <a:off x="4715556" y="4457731"/>
                  <a:ext cx="520284" cy="362825"/>
                </a:xfrm>
                <a:custGeom>
                  <a:avLst/>
                  <a:gdLst>
                    <a:gd name="connsiteX0" fmla="*/ 16610 w 520284"/>
                    <a:gd name="connsiteY0" fmla="*/ 123230 h 362825"/>
                    <a:gd name="connsiteX1" fmla="*/ 10650 w 520284"/>
                    <a:gd name="connsiteY1" fmla="*/ 126614 h 362825"/>
                    <a:gd name="connsiteX2" fmla="*/ 13376 w 520284"/>
                    <a:gd name="connsiteY2" fmla="*/ 132387 h 362825"/>
                    <a:gd name="connsiteX3" fmla="*/ 5775 w 520284"/>
                    <a:gd name="connsiteY3" fmla="*/ 141299 h 362825"/>
                    <a:gd name="connsiteX4" fmla="*/ 7707 w 520284"/>
                    <a:gd name="connsiteY4" fmla="*/ 147603 h 362825"/>
                    <a:gd name="connsiteX5" fmla="*/ 0 w 520284"/>
                    <a:gd name="connsiteY5" fmla="*/ 156210 h 362825"/>
                    <a:gd name="connsiteX6" fmla="*/ 1022 w 520284"/>
                    <a:gd name="connsiteY6" fmla="*/ 191924 h 362825"/>
                    <a:gd name="connsiteX7" fmla="*/ 3484 w 520284"/>
                    <a:gd name="connsiteY7" fmla="*/ 193848 h 362825"/>
                    <a:gd name="connsiteX8" fmla="*/ 4847 w 520284"/>
                    <a:gd name="connsiteY8" fmla="*/ 208454 h 362825"/>
                    <a:gd name="connsiteX9" fmla="*/ 4469 w 520284"/>
                    <a:gd name="connsiteY9" fmla="*/ 218885 h 362825"/>
                    <a:gd name="connsiteX10" fmla="*/ 5075 w 520284"/>
                    <a:gd name="connsiteY10" fmla="*/ 223199 h 362825"/>
                    <a:gd name="connsiteX11" fmla="*/ 14444 w 520284"/>
                    <a:gd name="connsiteY11" fmla="*/ 233531 h 362825"/>
                    <a:gd name="connsiteX12" fmla="*/ 21325 w 520284"/>
                    <a:gd name="connsiteY12" fmla="*/ 233799 h 362825"/>
                    <a:gd name="connsiteX13" fmla="*/ 23333 w 520284"/>
                    <a:gd name="connsiteY13" fmla="*/ 233070 h 362825"/>
                    <a:gd name="connsiteX14" fmla="*/ 28139 w 520284"/>
                    <a:gd name="connsiteY14" fmla="*/ 244344 h 362825"/>
                    <a:gd name="connsiteX15" fmla="*/ 23976 w 520284"/>
                    <a:gd name="connsiteY15" fmla="*/ 252632 h 362825"/>
                    <a:gd name="connsiteX16" fmla="*/ 29903 w 520284"/>
                    <a:gd name="connsiteY16" fmla="*/ 261438 h 362825"/>
                    <a:gd name="connsiteX17" fmla="*/ 33501 w 520284"/>
                    <a:gd name="connsiteY17" fmla="*/ 270615 h 362825"/>
                    <a:gd name="connsiteX18" fmla="*/ 45567 w 520284"/>
                    <a:gd name="connsiteY18" fmla="*/ 307656 h 362825"/>
                    <a:gd name="connsiteX19" fmla="*/ 47309 w 520284"/>
                    <a:gd name="connsiteY19" fmla="*/ 311439 h 362825"/>
                    <a:gd name="connsiteX20" fmla="*/ 62265 w 520284"/>
                    <a:gd name="connsiteY20" fmla="*/ 312301 h 362825"/>
                    <a:gd name="connsiteX21" fmla="*/ 67108 w 520284"/>
                    <a:gd name="connsiteY21" fmla="*/ 308452 h 362825"/>
                    <a:gd name="connsiteX22" fmla="*/ 86279 w 520284"/>
                    <a:gd name="connsiteY22" fmla="*/ 307457 h 362825"/>
                    <a:gd name="connsiteX23" fmla="*/ 88513 w 520284"/>
                    <a:gd name="connsiteY23" fmla="*/ 313363 h 362825"/>
                    <a:gd name="connsiteX24" fmla="*/ 90634 w 520284"/>
                    <a:gd name="connsiteY24" fmla="*/ 315885 h 362825"/>
                    <a:gd name="connsiteX25" fmla="*/ 94565 w 520284"/>
                    <a:gd name="connsiteY25" fmla="*/ 316681 h 362825"/>
                    <a:gd name="connsiteX26" fmla="*/ 126790 w 520284"/>
                    <a:gd name="connsiteY26" fmla="*/ 311306 h 362825"/>
                    <a:gd name="connsiteX27" fmla="*/ 131532 w 520284"/>
                    <a:gd name="connsiteY27" fmla="*/ 313562 h 362825"/>
                    <a:gd name="connsiteX28" fmla="*/ 136542 w 520284"/>
                    <a:gd name="connsiteY28" fmla="*/ 313396 h 362825"/>
                    <a:gd name="connsiteX29" fmla="*/ 140216 w 520284"/>
                    <a:gd name="connsiteY29" fmla="*/ 313761 h 362825"/>
                    <a:gd name="connsiteX30" fmla="*/ 141617 w 520284"/>
                    <a:gd name="connsiteY30" fmla="*/ 315221 h 362825"/>
                    <a:gd name="connsiteX31" fmla="*/ 143662 w 520284"/>
                    <a:gd name="connsiteY31" fmla="*/ 321591 h 362825"/>
                    <a:gd name="connsiteX32" fmla="*/ 142905 w 520284"/>
                    <a:gd name="connsiteY32" fmla="*/ 327099 h 362825"/>
                    <a:gd name="connsiteX33" fmla="*/ 144495 w 520284"/>
                    <a:gd name="connsiteY33" fmla="*/ 331014 h 362825"/>
                    <a:gd name="connsiteX34" fmla="*/ 147639 w 520284"/>
                    <a:gd name="connsiteY34" fmla="*/ 334929 h 362825"/>
                    <a:gd name="connsiteX35" fmla="*/ 155092 w 520284"/>
                    <a:gd name="connsiteY35" fmla="*/ 341100 h 362825"/>
                    <a:gd name="connsiteX36" fmla="*/ 157478 w 520284"/>
                    <a:gd name="connsiteY36" fmla="*/ 343954 h 362825"/>
                    <a:gd name="connsiteX37" fmla="*/ 159295 w 520284"/>
                    <a:gd name="connsiteY37" fmla="*/ 341366 h 362825"/>
                    <a:gd name="connsiteX38" fmla="*/ 157023 w 520284"/>
                    <a:gd name="connsiteY38" fmla="*/ 339242 h 362825"/>
                    <a:gd name="connsiteX39" fmla="*/ 175936 w 520284"/>
                    <a:gd name="connsiteY39" fmla="*/ 320237 h 362825"/>
                    <a:gd name="connsiteX40" fmla="*/ 169047 w 520284"/>
                    <a:gd name="connsiteY40" fmla="*/ 315858 h 362825"/>
                    <a:gd name="connsiteX41" fmla="*/ 175058 w 520284"/>
                    <a:gd name="connsiteY41" fmla="*/ 311412 h 362825"/>
                    <a:gd name="connsiteX42" fmla="*/ 190759 w 520284"/>
                    <a:gd name="connsiteY42" fmla="*/ 296222 h 362825"/>
                    <a:gd name="connsiteX43" fmla="*/ 202045 w 520284"/>
                    <a:gd name="connsiteY43" fmla="*/ 284756 h 362825"/>
                    <a:gd name="connsiteX44" fmla="*/ 212024 w 520284"/>
                    <a:gd name="connsiteY44" fmla="*/ 276587 h 362825"/>
                    <a:gd name="connsiteX45" fmla="*/ 220530 w 520284"/>
                    <a:gd name="connsiteY45" fmla="*/ 286335 h 362825"/>
                    <a:gd name="connsiteX46" fmla="*/ 241344 w 520284"/>
                    <a:gd name="connsiteY46" fmla="*/ 285472 h 362825"/>
                    <a:gd name="connsiteX47" fmla="*/ 246662 w 520284"/>
                    <a:gd name="connsiteY47" fmla="*/ 273435 h 362825"/>
                    <a:gd name="connsiteX48" fmla="*/ 247305 w 520284"/>
                    <a:gd name="connsiteY48" fmla="*/ 262545 h 362825"/>
                    <a:gd name="connsiteX49" fmla="*/ 251649 w 520284"/>
                    <a:gd name="connsiteY49" fmla="*/ 263607 h 362825"/>
                    <a:gd name="connsiteX50" fmla="*/ 252861 w 520284"/>
                    <a:gd name="connsiteY50" fmla="*/ 265133 h 362825"/>
                    <a:gd name="connsiteX51" fmla="*/ 252217 w 520284"/>
                    <a:gd name="connsiteY51" fmla="*/ 266991 h 362825"/>
                    <a:gd name="connsiteX52" fmla="*/ 251649 w 520284"/>
                    <a:gd name="connsiteY52" fmla="*/ 269447 h 362825"/>
                    <a:gd name="connsiteX53" fmla="*/ 251731 w 520284"/>
                    <a:gd name="connsiteY53" fmla="*/ 270575 h 362825"/>
                    <a:gd name="connsiteX54" fmla="*/ 253776 w 520284"/>
                    <a:gd name="connsiteY54" fmla="*/ 272167 h 362825"/>
                    <a:gd name="connsiteX55" fmla="*/ 254022 w 520284"/>
                    <a:gd name="connsiteY55" fmla="*/ 273428 h 362825"/>
                    <a:gd name="connsiteX56" fmla="*/ 253776 w 520284"/>
                    <a:gd name="connsiteY56" fmla="*/ 275153 h 362825"/>
                    <a:gd name="connsiteX57" fmla="*/ 253133 w 520284"/>
                    <a:gd name="connsiteY57" fmla="*/ 276414 h 362825"/>
                    <a:gd name="connsiteX58" fmla="*/ 264869 w 520284"/>
                    <a:gd name="connsiteY58" fmla="*/ 341618 h 362825"/>
                    <a:gd name="connsiteX59" fmla="*/ 269122 w 520284"/>
                    <a:gd name="connsiteY59" fmla="*/ 362826 h 362825"/>
                    <a:gd name="connsiteX60" fmla="*/ 281718 w 520284"/>
                    <a:gd name="connsiteY60" fmla="*/ 359973 h 362825"/>
                    <a:gd name="connsiteX61" fmla="*/ 308217 w 520284"/>
                    <a:gd name="connsiteY61" fmla="*/ 353801 h 362825"/>
                    <a:gd name="connsiteX62" fmla="*/ 304695 w 520284"/>
                    <a:gd name="connsiteY62" fmla="*/ 336893 h 362825"/>
                    <a:gd name="connsiteX63" fmla="*/ 321544 w 520284"/>
                    <a:gd name="connsiteY63" fmla="*/ 333044 h 362825"/>
                    <a:gd name="connsiteX64" fmla="*/ 317870 w 520284"/>
                    <a:gd name="connsiteY64" fmla="*/ 278014 h 362825"/>
                    <a:gd name="connsiteX65" fmla="*/ 319953 w 520284"/>
                    <a:gd name="connsiteY65" fmla="*/ 277151 h 362825"/>
                    <a:gd name="connsiteX66" fmla="*/ 321998 w 520284"/>
                    <a:gd name="connsiteY66" fmla="*/ 273965 h 362825"/>
                    <a:gd name="connsiteX67" fmla="*/ 323854 w 520284"/>
                    <a:gd name="connsiteY67" fmla="*/ 268458 h 362825"/>
                    <a:gd name="connsiteX68" fmla="*/ 338268 w 520284"/>
                    <a:gd name="connsiteY68" fmla="*/ 267529 h 362825"/>
                    <a:gd name="connsiteX69" fmla="*/ 339593 w 520284"/>
                    <a:gd name="connsiteY69" fmla="*/ 256925 h 362825"/>
                    <a:gd name="connsiteX70" fmla="*/ 344092 w 520284"/>
                    <a:gd name="connsiteY70" fmla="*/ 255465 h 362825"/>
                    <a:gd name="connsiteX71" fmla="*/ 347312 w 520284"/>
                    <a:gd name="connsiteY71" fmla="*/ 247296 h 362825"/>
                    <a:gd name="connsiteX72" fmla="*/ 388859 w 520284"/>
                    <a:gd name="connsiteY72" fmla="*/ 245571 h 362825"/>
                    <a:gd name="connsiteX73" fmla="*/ 394832 w 520284"/>
                    <a:gd name="connsiteY73" fmla="*/ 248756 h 362825"/>
                    <a:gd name="connsiteX74" fmla="*/ 413931 w 520284"/>
                    <a:gd name="connsiteY74" fmla="*/ 252738 h 362825"/>
                    <a:gd name="connsiteX75" fmla="*/ 425463 w 520284"/>
                    <a:gd name="connsiteY75" fmla="*/ 249154 h 362825"/>
                    <a:gd name="connsiteX76" fmla="*/ 429674 w 520284"/>
                    <a:gd name="connsiteY76" fmla="*/ 245571 h 362825"/>
                    <a:gd name="connsiteX77" fmla="*/ 434419 w 520284"/>
                    <a:gd name="connsiteY77" fmla="*/ 245284 h 362825"/>
                    <a:gd name="connsiteX78" fmla="*/ 452003 w 520284"/>
                    <a:gd name="connsiteY78" fmla="*/ 233963 h 362825"/>
                    <a:gd name="connsiteX79" fmla="*/ 454086 w 520284"/>
                    <a:gd name="connsiteY79" fmla="*/ 236817 h 362825"/>
                    <a:gd name="connsiteX80" fmla="*/ 454654 w 520284"/>
                    <a:gd name="connsiteY80" fmla="*/ 240666 h 362825"/>
                    <a:gd name="connsiteX81" fmla="*/ 469765 w 520284"/>
                    <a:gd name="connsiteY81" fmla="*/ 237746 h 362825"/>
                    <a:gd name="connsiteX82" fmla="*/ 472529 w 520284"/>
                    <a:gd name="connsiteY82" fmla="*/ 239670 h 362825"/>
                    <a:gd name="connsiteX83" fmla="*/ 472113 w 520284"/>
                    <a:gd name="connsiteY83" fmla="*/ 241528 h 362825"/>
                    <a:gd name="connsiteX84" fmla="*/ 471128 w 520284"/>
                    <a:gd name="connsiteY84" fmla="*/ 244249 h 362825"/>
                    <a:gd name="connsiteX85" fmla="*/ 470965 w 520284"/>
                    <a:gd name="connsiteY85" fmla="*/ 246107 h 362825"/>
                    <a:gd name="connsiteX86" fmla="*/ 471798 w 520284"/>
                    <a:gd name="connsiteY86" fmla="*/ 247700 h 362825"/>
                    <a:gd name="connsiteX87" fmla="*/ 472214 w 520284"/>
                    <a:gd name="connsiteY87" fmla="*/ 249558 h 362825"/>
                    <a:gd name="connsiteX88" fmla="*/ 466409 w 520284"/>
                    <a:gd name="connsiteY88" fmla="*/ 254601 h 362825"/>
                    <a:gd name="connsiteX89" fmla="*/ 461909 w 520284"/>
                    <a:gd name="connsiteY89" fmla="*/ 261038 h 362825"/>
                    <a:gd name="connsiteX90" fmla="*/ 463462 w 520284"/>
                    <a:gd name="connsiteY90" fmla="*/ 267076 h 362825"/>
                    <a:gd name="connsiteX91" fmla="*/ 465507 w 520284"/>
                    <a:gd name="connsiteY91" fmla="*/ 266213 h 362825"/>
                    <a:gd name="connsiteX92" fmla="*/ 468537 w 520284"/>
                    <a:gd name="connsiteY92" fmla="*/ 266213 h 362825"/>
                    <a:gd name="connsiteX93" fmla="*/ 471718 w 520284"/>
                    <a:gd name="connsiteY93" fmla="*/ 264754 h 362825"/>
                    <a:gd name="connsiteX94" fmla="*/ 475164 w 520284"/>
                    <a:gd name="connsiteY94" fmla="*/ 260308 h 362825"/>
                    <a:gd name="connsiteX95" fmla="*/ 483178 w 520284"/>
                    <a:gd name="connsiteY95" fmla="*/ 253572 h 362825"/>
                    <a:gd name="connsiteX96" fmla="*/ 494384 w 520284"/>
                    <a:gd name="connsiteY96" fmla="*/ 248396 h 362825"/>
                    <a:gd name="connsiteX97" fmla="*/ 520285 w 520284"/>
                    <a:gd name="connsiteY97" fmla="*/ 205044 h 362825"/>
                    <a:gd name="connsiteX98" fmla="*/ 520133 w 520284"/>
                    <a:gd name="connsiteY98" fmla="*/ 198475 h 362825"/>
                    <a:gd name="connsiteX99" fmla="*/ 514596 w 520284"/>
                    <a:gd name="connsiteY99" fmla="*/ 197480 h 362825"/>
                    <a:gd name="connsiteX100" fmla="*/ 509025 w 520284"/>
                    <a:gd name="connsiteY100" fmla="*/ 199139 h 362825"/>
                    <a:gd name="connsiteX101" fmla="*/ 506753 w 520284"/>
                    <a:gd name="connsiteY101" fmla="*/ 156099 h 362825"/>
                    <a:gd name="connsiteX102" fmla="*/ 487980 w 520284"/>
                    <a:gd name="connsiteY102" fmla="*/ 150126 h 362825"/>
                    <a:gd name="connsiteX103" fmla="*/ 475296 w 520284"/>
                    <a:gd name="connsiteY103" fmla="*/ 142462 h 362825"/>
                    <a:gd name="connsiteX104" fmla="*/ 458519 w 520284"/>
                    <a:gd name="connsiteY104" fmla="*/ 125554 h 362825"/>
                    <a:gd name="connsiteX105" fmla="*/ 449771 w 520284"/>
                    <a:gd name="connsiteY105" fmla="*/ 97013 h 362825"/>
                    <a:gd name="connsiteX106" fmla="*/ 430089 w 520284"/>
                    <a:gd name="connsiteY106" fmla="*/ 65871 h 362825"/>
                    <a:gd name="connsiteX107" fmla="*/ 424666 w 520284"/>
                    <a:gd name="connsiteY107" fmla="*/ 56369 h 362825"/>
                    <a:gd name="connsiteX108" fmla="*/ 422393 w 520284"/>
                    <a:gd name="connsiteY108" fmla="*/ 50131 h 362825"/>
                    <a:gd name="connsiteX109" fmla="*/ 417341 w 520284"/>
                    <a:gd name="connsiteY109" fmla="*/ 38784 h 362825"/>
                    <a:gd name="connsiteX110" fmla="*/ 399712 w 520284"/>
                    <a:gd name="connsiteY110" fmla="*/ 26979 h 362825"/>
                    <a:gd name="connsiteX111" fmla="*/ 370608 w 520284"/>
                    <a:gd name="connsiteY111" fmla="*/ 17509 h 362825"/>
                    <a:gd name="connsiteX112" fmla="*/ 359000 w 520284"/>
                    <a:gd name="connsiteY112" fmla="*/ 17764 h 362825"/>
                    <a:gd name="connsiteX113" fmla="*/ 353710 w 520284"/>
                    <a:gd name="connsiteY113" fmla="*/ 7711 h 362825"/>
                    <a:gd name="connsiteX114" fmla="*/ 347676 w 520284"/>
                    <a:gd name="connsiteY114" fmla="*/ 0 h 362825"/>
                    <a:gd name="connsiteX115" fmla="*/ 341981 w 520284"/>
                    <a:gd name="connsiteY115" fmla="*/ 6901 h 362825"/>
                    <a:gd name="connsiteX116" fmla="*/ 334346 w 520284"/>
                    <a:gd name="connsiteY116" fmla="*/ 5574 h 362825"/>
                    <a:gd name="connsiteX117" fmla="*/ 336618 w 520284"/>
                    <a:gd name="connsiteY117" fmla="*/ 12787 h 362825"/>
                    <a:gd name="connsiteX118" fmla="*/ 335936 w 520284"/>
                    <a:gd name="connsiteY118" fmla="*/ 15375 h 362825"/>
                    <a:gd name="connsiteX119" fmla="*/ 335482 w 520284"/>
                    <a:gd name="connsiteY119" fmla="*/ 21746 h 362825"/>
                    <a:gd name="connsiteX120" fmla="*/ 336012 w 520284"/>
                    <a:gd name="connsiteY120" fmla="*/ 31043 h 362825"/>
                    <a:gd name="connsiteX121" fmla="*/ 323424 w 520284"/>
                    <a:gd name="connsiteY121" fmla="*/ 33166 h 362825"/>
                    <a:gd name="connsiteX122" fmla="*/ 318129 w 520284"/>
                    <a:gd name="connsiteY122" fmla="*/ 41587 h 362825"/>
                    <a:gd name="connsiteX123" fmla="*/ 316501 w 520284"/>
                    <a:gd name="connsiteY123" fmla="*/ 46895 h 362825"/>
                    <a:gd name="connsiteX124" fmla="*/ 314607 w 520284"/>
                    <a:gd name="connsiteY124" fmla="*/ 59769 h 362825"/>
                    <a:gd name="connsiteX125" fmla="*/ 296122 w 520284"/>
                    <a:gd name="connsiteY125" fmla="*/ 46477 h 362825"/>
                    <a:gd name="connsiteX126" fmla="*/ 282428 w 520284"/>
                    <a:gd name="connsiteY126" fmla="*/ 42098 h 362825"/>
                    <a:gd name="connsiteX127" fmla="*/ 262227 w 520284"/>
                    <a:gd name="connsiteY127" fmla="*/ 70911 h 362825"/>
                    <a:gd name="connsiteX128" fmla="*/ 247294 w 520284"/>
                    <a:gd name="connsiteY128" fmla="*/ 89411 h 362825"/>
                    <a:gd name="connsiteX129" fmla="*/ 228241 w 520284"/>
                    <a:gd name="connsiteY129" fmla="*/ 73153 h 362825"/>
                    <a:gd name="connsiteX130" fmla="*/ 182813 w 520284"/>
                    <a:gd name="connsiteY130" fmla="*/ 47161 h 362825"/>
                    <a:gd name="connsiteX131" fmla="*/ 167638 w 520284"/>
                    <a:gd name="connsiteY131" fmla="*/ 72271 h 362825"/>
                    <a:gd name="connsiteX132" fmla="*/ 173020 w 520284"/>
                    <a:gd name="connsiteY132" fmla="*/ 74660 h 362825"/>
                    <a:gd name="connsiteX133" fmla="*/ 181234 w 520284"/>
                    <a:gd name="connsiteY133" fmla="*/ 81295 h 362825"/>
                    <a:gd name="connsiteX134" fmla="*/ 191350 w 520284"/>
                    <a:gd name="connsiteY134" fmla="*/ 93771 h 362825"/>
                    <a:gd name="connsiteX135" fmla="*/ 188888 w 520284"/>
                    <a:gd name="connsiteY135" fmla="*/ 97022 h 362825"/>
                    <a:gd name="connsiteX136" fmla="*/ 179159 w 520284"/>
                    <a:gd name="connsiteY136" fmla="*/ 105005 h 362825"/>
                    <a:gd name="connsiteX137" fmla="*/ 174031 w 520284"/>
                    <a:gd name="connsiteY137" fmla="*/ 106465 h 362825"/>
                    <a:gd name="connsiteX138" fmla="*/ 171456 w 520284"/>
                    <a:gd name="connsiteY138" fmla="*/ 112305 h 362825"/>
                    <a:gd name="connsiteX139" fmla="*/ 161109 w 520284"/>
                    <a:gd name="connsiteY139" fmla="*/ 111243 h 362825"/>
                    <a:gd name="connsiteX140" fmla="*/ 154440 w 520284"/>
                    <a:gd name="connsiteY140" fmla="*/ 117998 h 362825"/>
                    <a:gd name="connsiteX141" fmla="*/ 145453 w 520284"/>
                    <a:gd name="connsiteY141" fmla="*/ 123705 h 362825"/>
                    <a:gd name="connsiteX142" fmla="*/ 140166 w 520284"/>
                    <a:gd name="connsiteY142" fmla="*/ 128483 h 362825"/>
                    <a:gd name="connsiteX143" fmla="*/ 134341 w 520284"/>
                    <a:gd name="connsiteY143" fmla="*/ 128940 h 362825"/>
                    <a:gd name="connsiteX144" fmla="*/ 125177 w 520284"/>
                    <a:gd name="connsiteY144" fmla="*/ 130334 h 362825"/>
                    <a:gd name="connsiteX145" fmla="*/ 103450 w 520284"/>
                    <a:gd name="connsiteY145" fmla="*/ 96630 h 362825"/>
                    <a:gd name="connsiteX146" fmla="*/ 96796 w 520284"/>
                    <a:gd name="connsiteY146" fmla="*/ 93644 h 362825"/>
                    <a:gd name="connsiteX147" fmla="*/ 90263 w 520284"/>
                    <a:gd name="connsiteY147" fmla="*/ 92516 h 362825"/>
                    <a:gd name="connsiteX148" fmla="*/ 85567 w 520284"/>
                    <a:gd name="connsiteY148" fmla="*/ 95303 h 362825"/>
                    <a:gd name="connsiteX149" fmla="*/ 69554 w 520284"/>
                    <a:gd name="connsiteY149" fmla="*/ 115078 h 362825"/>
                    <a:gd name="connsiteX150" fmla="*/ 48028 w 520284"/>
                    <a:gd name="connsiteY150" fmla="*/ 131349 h 362825"/>
                    <a:gd name="connsiteX151" fmla="*/ 53796 w 520284"/>
                    <a:gd name="connsiteY151" fmla="*/ 143081 h 362825"/>
                    <a:gd name="connsiteX152" fmla="*/ 44173 w 520284"/>
                    <a:gd name="connsiteY152" fmla="*/ 144674 h 362825"/>
                    <a:gd name="connsiteX153" fmla="*/ 38886 w 520284"/>
                    <a:gd name="connsiteY153" fmla="*/ 147395 h 362825"/>
                    <a:gd name="connsiteX154" fmla="*/ 36614 w 520284"/>
                    <a:gd name="connsiteY154" fmla="*/ 151509 h 362825"/>
                    <a:gd name="connsiteX155" fmla="*/ 31138 w 520284"/>
                    <a:gd name="connsiteY155" fmla="*/ 151173 h 362825"/>
                    <a:gd name="connsiteX156" fmla="*/ 18708 w 520284"/>
                    <a:gd name="connsiteY156" fmla="*/ 123992 h 362825"/>
                    <a:gd name="connsiteX157" fmla="*/ 16663 w 520284"/>
                    <a:gd name="connsiteY157" fmla="*/ 122997 h 362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</a:cxnLst>
                  <a:rect l="l" t="t" r="r" b="b"/>
                  <a:pathLst>
                    <a:path w="520284" h="362825">
                      <a:moveTo>
                        <a:pt x="16610" y="123230"/>
                      </a:moveTo>
                      <a:lnTo>
                        <a:pt x="10650" y="126614"/>
                      </a:lnTo>
                      <a:lnTo>
                        <a:pt x="13376" y="132387"/>
                      </a:lnTo>
                      <a:lnTo>
                        <a:pt x="5775" y="141299"/>
                      </a:lnTo>
                      <a:lnTo>
                        <a:pt x="7707" y="147603"/>
                      </a:lnTo>
                      <a:lnTo>
                        <a:pt x="0" y="156210"/>
                      </a:lnTo>
                      <a:lnTo>
                        <a:pt x="1022" y="191924"/>
                      </a:lnTo>
                      <a:lnTo>
                        <a:pt x="3484" y="193848"/>
                      </a:lnTo>
                      <a:lnTo>
                        <a:pt x="4847" y="208454"/>
                      </a:lnTo>
                      <a:lnTo>
                        <a:pt x="4469" y="218885"/>
                      </a:lnTo>
                      <a:lnTo>
                        <a:pt x="5075" y="223199"/>
                      </a:lnTo>
                      <a:lnTo>
                        <a:pt x="14444" y="233531"/>
                      </a:lnTo>
                      <a:lnTo>
                        <a:pt x="21325" y="233799"/>
                      </a:lnTo>
                      <a:lnTo>
                        <a:pt x="23333" y="233070"/>
                      </a:lnTo>
                      <a:lnTo>
                        <a:pt x="28139" y="244344"/>
                      </a:lnTo>
                      <a:lnTo>
                        <a:pt x="23976" y="252632"/>
                      </a:lnTo>
                      <a:lnTo>
                        <a:pt x="29903" y="261438"/>
                      </a:lnTo>
                      <a:lnTo>
                        <a:pt x="33501" y="270615"/>
                      </a:lnTo>
                      <a:lnTo>
                        <a:pt x="45567" y="307656"/>
                      </a:lnTo>
                      <a:lnTo>
                        <a:pt x="47309" y="311439"/>
                      </a:lnTo>
                      <a:lnTo>
                        <a:pt x="62265" y="312301"/>
                      </a:lnTo>
                      <a:lnTo>
                        <a:pt x="67108" y="308452"/>
                      </a:lnTo>
                      <a:lnTo>
                        <a:pt x="86279" y="307457"/>
                      </a:lnTo>
                      <a:lnTo>
                        <a:pt x="88513" y="313363"/>
                      </a:lnTo>
                      <a:lnTo>
                        <a:pt x="90634" y="315885"/>
                      </a:lnTo>
                      <a:lnTo>
                        <a:pt x="94565" y="316681"/>
                      </a:lnTo>
                      <a:lnTo>
                        <a:pt x="126790" y="311306"/>
                      </a:lnTo>
                      <a:lnTo>
                        <a:pt x="131532" y="313562"/>
                      </a:lnTo>
                      <a:lnTo>
                        <a:pt x="136542" y="313396"/>
                      </a:lnTo>
                      <a:lnTo>
                        <a:pt x="140216" y="313761"/>
                      </a:lnTo>
                      <a:lnTo>
                        <a:pt x="141617" y="315221"/>
                      </a:lnTo>
                      <a:lnTo>
                        <a:pt x="143662" y="321591"/>
                      </a:lnTo>
                      <a:lnTo>
                        <a:pt x="142905" y="327099"/>
                      </a:lnTo>
                      <a:lnTo>
                        <a:pt x="144495" y="331014"/>
                      </a:lnTo>
                      <a:lnTo>
                        <a:pt x="147639" y="334929"/>
                      </a:lnTo>
                      <a:lnTo>
                        <a:pt x="155092" y="341100"/>
                      </a:lnTo>
                      <a:lnTo>
                        <a:pt x="157478" y="343954"/>
                      </a:lnTo>
                      <a:lnTo>
                        <a:pt x="159295" y="341366"/>
                      </a:lnTo>
                      <a:lnTo>
                        <a:pt x="157023" y="339242"/>
                      </a:lnTo>
                      <a:lnTo>
                        <a:pt x="175936" y="320237"/>
                      </a:lnTo>
                      <a:lnTo>
                        <a:pt x="169047" y="315858"/>
                      </a:lnTo>
                      <a:lnTo>
                        <a:pt x="175058" y="311412"/>
                      </a:lnTo>
                      <a:lnTo>
                        <a:pt x="190759" y="296222"/>
                      </a:lnTo>
                      <a:lnTo>
                        <a:pt x="202045" y="284756"/>
                      </a:lnTo>
                      <a:lnTo>
                        <a:pt x="212024" y="276587"/>
                      </a:lnTo>
                      <a:lnTo>
                        <a:pt x="220530" y="286335"/>
                      </a:lnTo>
                      <a:lnTo>
                        <a:pt x="241344" y="285472"/>
                      </a:lnTo>
                      <a:lnTo>
                        <a:pt x="246662" y="273435"/>
                      </a:lnTo>
                      <a:lnTo>
                        <a:pt x="247305" y="262545"/>
                      </a:lnTo>
                      <a:lnTo>
                        <a:pt x="251649" y="263607"/>
                      </a:lnTo>
                      <a:lnTo>
                        <a:pt x="252861" y="265133"/>
                      </a:lnTo>
                      <a:lnTo>
                        <a:pt x="252217" y="266991"/>
                      </a:lnTo>
                      <a:lnTo>
                        <a:pt x="251649" y="269447"/>
                      </a:lnTo>
                      <a:lnTo>
                        <a:pt x="251731" y="270575"/>
                      </a:lnTo>
                      <a:lnTo>
                        <a:pt x="253776" y="272167"/>
                      </a:lnTo>
                      <a:lnTo>
                        <a:pt x="254022" y="273428"/>
                      </a:lnTo>
                      <a:lnTo>
                        <a:pt x="253776" y="275153"/>
                      </a:lnTo>
                      <a:lnTo>
                        <a:pt x="253133" y="276414"/>
                      </a:lnTo>
                      <a:lnTo>
                        <a:pt x="264869" y="341618"/>
                      </a:lnTo>
                      <a:lnTo>
                        <a:pt x="269122" y="362826"/>
                      </a:lnTo>
                      <a:lnTo>
                        <a:pt x="281718" y="359973"/>
                      </a:lnTo>
                      <a:lnTo>
                        <a:pt x="308217" y="353801"/>
                      </a:lnTo>
                      <a:lnTo>
                        <a:pt x="304695" y="336893"/>
                      </a:lnTo>
                      <a:lnTo>
                        <a:pt x="321544" y="333044"/>
                      </a:lnTo>
                      <a:lnTo>
                        <a:pt x="317870" y="278014"/>
                      </a:lnTo>
                      <a:lnTo>
                        <a:pt x="319953" y="277151"/>
                      </a:lnTo>
                      <a:lnTo>
                        <a:pt x="321998" y="273965"/>
                      </a:lnTo>
                      <a:lnTo>
                        <a:pt x="323854" y="268458"/>
                      </a:lnTo>
                      <a:lnTo>
                        <a:pt x="338268" y="267529"/>
                      </a:lnTo>
                      <a:lnTo>
                        <a:pt x="339593" y="256925"/>
                      </a:lnTo>
                      <a:lnTo>
                        <a:pt x="344092" y="255465"/>
                      </a:lnTo>
                      <a:lnTo>
                        <a:pt x="347312" y="247296"/>
                      </a:lnTo>
                      <a:lnTo>
                        <a:pt x="388859" y="245571"/>
                      </a:lnTo>
                      <a:lnTo>
                        <a:pt x="394832" y="248756"/>
                      </a:lnTo>
                      <a:lnTo>
                        <a:pt x="413931" y="252738"/>
                      </a:lnTo>
                      <a:lnTo>
                        <a:pt x="425463" y="249154"/>
                      </a:lnTo>
                      <a:lnTo>
                        <a:pt x="429674" y="245571"/>
                      </a:lnTo>
                      <a:lnTo>
                        <a:pt x="434419" y="245284"/>
                      </a:lnTo>
                      <a:lnTo>
                        <a:pt x="452003" y="233963"/>
                      </a:lnTo>
                      <a:lnTo>
                        <a:pt x="454086" y="236817"/>
                      </a:lnTo>
                      <a:lnTo>
                        <a:pt x="454654" y="240666"/>
                      </a:lnTo>
                      <a:lnTo>
                        <a:pt x="469765" y="237746"/>
                      </a:lnTo>
                      <a:lnTo>
                        <a:pt x="472529" y="239670"/>
                      </a:lnTo>
                      <a:lnTo>
                        <a:pt x="472113" y="241528"/>
                      </a:lnTo>
                      <a:lnTo>
                        <a:pt x="471128" y="244249"/>
                      </a:lnTo>
                      <a:lnTo>
                        <a:pt x="470965" y="246107"/>
                      </a:lnTo>
                      <a:lnTo>
                        <a:pt x="471798" y="247700"/>
                      </a:lnTo>
                      <a:lnTo>
                        <a:pt x="472214" y="249558"/>
                      </a:lnTo>
                      <a:lnTo>
                        <a:pt x="466409" y="254601"/>
                      </a:lnTo>
                      <a:lnTo>
                        <a:pt x="461909" y="261038"/>
                      </a:lnTo>
                      <a:lnTo>
                        <a:pt x="463462" y="267076"/>
                      </a:lnTo>
                      <a:lnTo>
                        <a:pt x="465507" y="266213"/>
                      </a:lnTo>
                      <a:lnTo>
                        <a:pt x="468537" y="266213"/>
                      </a:lnTo>
                      <a:lnTo>
                        <a:pt x="471718" y="264754"/>
                      </a:lnTo>
                      <a:lnTo>
                        <a:pt x="475164" y="260308"/>
                      </a:lnTo>
                      <a:lnTo>
                        <a:pt x="483178" y="253572"/>
                      </a:lnTo>
                      <a:lnTo>
                        <a:pt x="494384" y="248396"/>
                      </a:lnTo>
                      <a:lnTo>
                        <a:pt x="520285" y="205044"/>
                      </a:lnTo>
                      <a:lnTo>
                        <a:pt x="520133" y="198475"/>
                      </a:lnTo>
                      <a:lnTo>
                        <a:pt x="514596" y="197480"/>
                      </a:lnTo>
                      <a:lnTo>
                        <a:pt x="509025" y="199139"/>
                      </a:lnTo>
                      <a:lnTo>
                        <a:pt x="506753" y="156099"/>
                      </a:lnTo>
                      <a:lnTo>
                        <a:pt x="487980" y="150126"/>
                      </a:lnTo>
                      <a:lnTo>
                        <a:pt x="475296" y="142462"/>
                      </a:lnTo>
                      <a:lnTo>
                        <a:pt x="458519" y="125554"/>
                      </a:lnTo>
                      <a:lnTo>
                        <a:pt x="449771" y="97013"/>
                      </a:lnTo>
                      <a:lnTo>
                        <a:pt x="430089" y="65871"/>
                      </a:lnTo>
                      <a:lnTo>
                        <a:pt x="424666" y="56369"/>
                      </a:lnTo>
                      <a:lnTo>
                        <a:pt x="422393" y="50131"/>
                      </a:lnTo>
                      <a:lnTo>
                        <a:pt x="417341" y="38784"/>
                      </a:lnTo>
                      <a:lnTo>
                        <a:pt x="399712" y="26979"/>
                      </a:lnTo>
                      <a:lnTo>
                        <a:pt x="370608" y="17509"/>
                      </a:lnTo>
                      <a:lnTo>
                        <a:pt x="359000" y="17764"/>
                      </a:lnTo>
                      <a:lnTo>
                        <a:pt x="353710" y="7711"/>
                      </a:lnTo>
                      <a:lnTo>
                        <a:pt x="347676" y="0"/>
                      </a:lnTo>
                      <a:lnTo>
                        <a:pt x="341981" y="6901"/>
                      </a:lnTo>
                      <a:lnTo>
                        <a:pt x="334346" y="5574"/>
                      </a:lnTo>
                      <a:lnTo>
                        <a:pt x="336618" y="12787"/>
                      </a:lnTo>
                      <a:lnTo>
                        <a:pt x="335936" y="15375"/>
                      </a:lnTo>
                      <a:lnTo>
                        <a:pt x="335482" y="21746"/>
                      </a:lnTo>
                      <a:lnTo>
                        <a:pt x="336012" y="31043"/>
                      </a:lnTo>
                      <a:lnTo>
                        <a:pt x="323424" y="33166"/>
                      </a:lnTo>
                      <a:lnTo>
                        <a:pt x="318129" y="41587"/>
                      </a:lnTo>
                      <a:lnTo>
                        <a:pt x="316501" y="46895"/>
                      </a:lnTo>
                      <a:lnTo>
                        <a:pt x="314607" y="59769"/>
                      </a:lnTo>
                      <a:lnTo>
                        <a:pt x="296122" y="46477"/>
                      </a:lnTo>
                      <a:lnTo>
                        <a:pt x="282428" y="42098"/>
                      </a:lnTo>
                      <a:lnTo>
                        <a:pt x="262227" y="70911"/>
                      </a:lnTo>
                      <a:lnTo>
                        <a:pt x="247294" y="89411"/>
                      </a:lnTo>
                      <a:lnTo>
                        <a:pt x="228241" y="73153"/>
                      </a:lnTo>
                      <a:lnTo>
                        <a:pt x="182813" y="47161"/>
                      </a:lnTo>
                      <a:lnTo>
                        <a:pt x="167638" y="72271"/>
                      </a:lnTo>
                      <a:lnTo>
                        <a:pt x="173020" y="74660"/>
                      </a:lnTo>
                      <a:lnTo>
                        <a:pt x="181234" y="81295"/>
                      </a:lnTo>
                      <a:lnTo>
                        <a:pt x="191350" y="93771"/>
                      </a:lnTo>
                      <a:lnTo>
                        <a:pt x="188888" y="97022"/>
                      </a:lnTo>
                      <a:lnTo>
                        <a:pt x="179159" y="105005"/>
                      </a:lnTo>
                      <a:lnTo>
                        <a:pt x="174031" y="106465"/>
                      </a:lnTo>
                      <a:lnTo>
                        <a:pt x="171456" y="112305"/>
                      </a:lnTo>
                      <a:lnTo>
                        <a:pt x="161109" y="111243"/>
                      </a:lnTo>
                      <a:lnTo>
                        <a:pt x="154440" y="117998"/>
                      </a:lnTo>
                      <a:lnTo>
                        <a:pt x="145453" y="123705"/>
                      </a:lnTo>
                      <a:lnTo>
                        <a:pt x="140166" y="128483"/>
                      </a:lnTo>
                      <a:lnTo>
                        <a:pt x="134341" y="128940"/>
                      </a:lnTo>
                      <a:lnTo>
                        <a:pt x="125177" y="130334"/>
                      </a:lnTo>
                      <a:lnTo>
                        <a:pt x="103450" y="96630"/>
                      </a:lnTo>
                      <a:lnTo>
                        <a:pt x="96796" y="93644"/>
                      </a:lnTo>
                      <a:lnTo>
                        <a:pt x="90263" y="92516"/>
                      </a:lnTo>
                      <a:lnTo>
                        <a:pt x="85567" y="95303"/>
                      </a:lnTo>
                      <a:lnTo>
                        <a:pt x="69554" y="115078"/>
                      </a:lnTo>
                      <a:lnTo>
                        <a:pt x="48028" y="131349"/>
                      </a:lnTo>
                      <a:lnTo>
                        <a:pt x="53796" y="143081"/>
                      </a:lnTo>
                      <a:lnTo>
                        <a:pt x="44173" y="144674"/>
                      </a:lnTo>
                      <a:lnTo>
                        <a:pt x="38886" y="147395"/>
                      </a:lnTo>
                      <a:lnTo>
                        <a:pt x="36614" y="151509"/>
                      </a:lnTo>
                      <a:lnTo>
                        <a:pt x="31138" y="151173"/>
                      </a:lnTo>
                      <a:lnTo>
                        <a:pt x="18708" y="123992"/>
                      </a:lnTo>
                      <a:lnTo>
                        <a:pt x="16663" y="122997"/>
                      </a:lnTo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1270" cap="rnd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</a:ln>
              </p:spPr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285" name="Полилиния: фигура 1143">
                  <a:extLst>
                    <a:ext uri="{FF2B5EF4-FFF2-40B4-BE49-F238E27FC236}">
                      <a16:creationId xmlns:a16="http://schemas.microsoft.com/office/drawing/2014/main" id="{7A252DF3-EBFD-46A0-832B-4E4E4ADE5A96}"/>
                    </a:ext>
                  </a:extLst>
                </p:cNvPr>
                <p:cNvSpPr/>
                <p:nvPr/>
              </p:nvSpPr>
              <p:spPr>
                <a:xfrm>
                  <a:off x="3291289" y="4188600"/>
                  <a:ext cx="575428" cy="495494"/>
                </a:xfrm>
                <a:custGeom>
                  <a:avLst/>
                  <a:gdLst>
                    <a:gd name="connsiteX0" fmla="*/ 28399 w 575428"/>
                    <a:gd name="connsiteY0" fmla="*/ 349559 h 495494"/>
                    <a:gd name="connsiteX1" fmla="*/ 36447 w 575428"/>
                    <a:gd name="connsiteY1" fmla="*/ 356281 h 495494"/>
                    <a:gd name="connsiteX2" fmla="*/ 40844 w 575428"/>
                    <a:gd name="connsiteY2" fmla="*/ 357277 h 495494"/>
                    <a:gd name="connsiteX3" fmla="*/ 47252 w 575428"/>
                    <a:gd name="connsiteY3" fmla="*/ 370628 h 495494"/>
                    <a:gd name="connsiteX4" fmla="*/ 123405 w 575428"/>
                    <a:gd name="connsiteY4" fmla="*/ 417132 h 495494"/>
                    <a:gd name="connsiteX5" fmla="*/ 127593 w 575428"/>
                    <a:gd name="connsiteY5" fmla="*/ 414809 h 495494"/>
                    <a:gd name="connsiteX6" fmla="*/ 136262 w 575428"/>
                    <a:gd name="connsiteY6" fmla="*/ 394689 h 495494"/>
                    <a:gd name="connsiteX7" fmla="*/ 150456 w 575428"/>
                    <a:gd name="connsiteY7" fmla="*/ 375631 h 495494"/>
                    <a:gd name="connsiteX8" fmla="*/ 160852 w 575428"/>
                    <a:gd name="connsiteY8" fmla="*/ 380873 h 495494"/>
                    <a:gd name="connsiteX9" fmla="*/ 168059 w 575428"/>
                    <a:gd name="connsiteY9" fmla="*/ 375896 h 495494"/>
                    <a:gd name="connsiteX10" fmla="*/ 172070 w 575428"/>
                    <a:gd name="connsiteY10" fmla="*/ 378551 h 495494"/>
                    <a:gd name="connsiteX11" fmla="*/ 194732 w 575428"/>
                    <a:gd name="connsiteY11" fmla="*/ 374569 h 495494"/>
                    <a:gd name="connsiteX12" fmla="*/ 203655 w 575428"/>
                    <a:gd name="connsiteY12" fmla="*/ 378219 h 495494"/>
                    <a:gd name="connsiteX13" fmla="*/ 204980 w 575428"/>
                    <a:gd name="connsiteY13" fmla="*/ 401949 h 495494"/>
                    <a:gd name="connsiteX14" fmla="*/ 212960 w 575428"/>
                    <a:gd name="connsiteY14" fmla="*/ 408518 h 495494"/>
                    <a:gd name="connsiteX15" fmla="*/ 216065 w 575428"/>
                    <a:gd name="connsiteY15" fmla="*/ 438751 h 495494"/>
                    <a:gd name="connsiteX16" fmla="*/ 240466 w 575428"/>
                    <a:gd name="connsiteY16" fmla="*/ 474253 h 495494"/>
                    <a:gd name="connsiteX17" fmla="*/ 306691 w 575428"/>
                    <a:gd name="connsiteY17" fmla="*/ 446110 h 495494"/>
                    <a:gd name="connsiteX18" fmla="*/ 320412 w 575428"/>
                    <a:gd name="connsiteY18" fmla="*/ 472946 h 495494"/>
                    <a:gd name="connsiteX19" fmla="*/ 306408 w 575428"/>
                    <a:gd name="connsiteY19" fmla="*/ 480424 h 495494"/>
                    <a:gd name="connsiteX20" fmla="*/ 314679 w 575428"/>
                    <a:gd name="connsiteY20" fmla="*/ 495494 h 495494"/>
                    <a:gd name="connsiteX21" fmla="*/ 323177 w 575428"/>
                    <a:gd name="connsiteY21" fmla="*/ 490783 h 495494"/>
                    <a:gd name="connsiteX22" fmla="*/ 320791 w 575428"/>
                    <a:gd name="connsiteY22" fmla="*/ 487531 h 495494"/>
                    <a:gd name="connsiteX23" fmla="*/ 346309 w 575428"/>
                    <a:gd name="connsiteY23" fmla="*/ 472740 h 495494"/>
                    <a:gd name="connsiteX24" fmla="*/ 342355 w 575428"/>
                    <a:gd name="connsiteY24" fmla="*/ 463158 h 495494"/>
                    <a:gd name="connsiteX25" fmla="*/ 374864 w 575428"/>
                    <a:gd name="connsiteY25" fmla="*/ 443781 h 495494"/>
                    <a:gd name="connsiteX26" fmla="*/ 390240 w 575428"/>
                    <a:gd name="connsiteY26" fmla="*/ 436256 h 495494"/>
                    <a:gd name="connsiteX27" fmla="*/ 389824 w 575428"/>
                    <a:gd name="connsiteY27" fmla="*/ 430815 h 495494"/>
                    <a:gd name="connsiteX28" fmla="*/ 404544 w 575428"/>
                    <a:gd name="connsiteY28" fmla="*/ 422520 h 495494"/>
                    <a:gd name="connsiteX29" fmla="*/ 408540 w 575428"/>
                    <a:gd name="connsiteY29" fmla="*/ 427961 h 495494"/>
                    <a:gd name="connsiteX30" fmla="*/ 419954 w 575428"/>
                    <a:gd name="connsiteY30" fmla="*/ 425971 h 495494"/>
                    <a:gd name="connsiteX31" fmla="*/ 429505 w 575428"/>
                    <a:gd name="connsiteY31" fmla="*/ 426087 h 495494"/>
                    <a:gd name="connsiteX32" fmla="*/ 431058 w 575428"/>
                    <a:gd name="connsiteY32" fmla="*/ 422703 h 495494"/>
                    <a:gd name="connsiteX33" fmla="*/ 445268 w 575428"/>
                    <a:gd name="connsiteY33" fmla="*/ 415748 h 495494"/>
                    <a:gd name="connsiteX34" fmla="*/ 440117 w 575428"/>
                    <a:gd name="connsiteY34" fmla="*/ 403074 h 495494"/>
                    <a:gd name="connsiteX35" fmla="*/ 439587 w 575428"/>
                    <a:gd name="connsiteY35" fmla="*/ 397500 h 495494"/>
                    <a:gd name="connsiteX36" fmla="*/ 437958 w 575428"/>
                    <a:gd name="connsiteY36" fmla="*/ 391660 h 495494"/>
                    <a:gd name="connsiteX37" fmla="*/ 435610 w 575428"/>
                    <a:gd name="connsiteY37" fmla="*/ 370664 h 495494"/>
                    <a:gd name="connsiteX38" fmla="*/ 428934 w 575428"/>
                    <a:gd name="connsiteY38" fmla="*/ 358806 h 495494"/>
                    <a:gd name="connsiteX39" fmla="*/ 445631 w 575428"/>
                    <a:gd name="connsiteY39" fmla="*/ 342489 h 495494"/>
                    <a:gd name="connsiteX40" fmla="*/ 459534 w 575428"/>
                    <a:gd name="connsiteY40" fmla="*/ 339436 h 495494"/>
                    <a:gd name="connsiteX41" fmla="*/ 467714 w 575428"/>
                    <a:gd name="connsiteY41" fmla="*/ 342290 h 495494"/>
                    <a:gd name="connsiteX42" fmla="*/ 474967 w 575428"/>
                    <a:gd name="connsiteY42" fmla="*/ 341888 h 495494"/>
                    <a:gd name="connsiteX43" fmla="*/ 484113 w 575428"/>
                    <a:gd name="connsiteY43" fmla="*/ 335173 h 495494"/>
                    <a:gd name="connsiteX44" fmla="*/ 492312 w 575428"/>
                    <a:gd name="connsiteY44" fmla="*/ 335192 h 495494"/>
                    <a:gd name="connsiteX45" fmla="*/ 501886 w 575428"/>
                    <a:gd name="connsiteY45" fmla="*/ 333201 h 495494"/>
                    <a:gd name="connsiteX46" fmla="*/ 511187 w 575428"/>
                    <a:gd name="connsiteY46" fmla="*/ 326765 h 495494"/>
                    <a:gd name="connsiteX47" fmla="*/ 525306 w 575428"/>
                    <a:gd name="connsiteY47" fmla="*/ 313699 h 495494"/>
                    <a:gd name="connsiteX48" fmla="*/ 529725 w 575428"/>
                    <a:gd name="connsiteY48" fmla="*/ 304973 h 495494"/>
                    <a:gd name="connsiteX49" fmla="*/ 573584 w 575428"/>
                    <a:gd name="connsiteY49" fmla="*/ 272703 h 495494"/>
                    <a:gd name="connsiteX50" fmla="*/ 567040 w 575428"/>
                    <a:gd name="connsiteY50" fmla="*/ 265105 h 495494"/>
                    <a:gd name="connsiteX51" fmla="*/ 566093 w 575428"/>
                    <a:gd name="connsiteY51" fmla="*/ 258077 h 495494"/>
                    <a:gd name="connsiteX52" fmla="*/ 575428 w 575428"/>
                    <a:gd name="connsiteY52" fmla="*/ 251388 h 495494"/>
                    <a:gd name="connsiteX53" fmla="*/ 568365 w 575428"/>
                    <a:gd name="connsiteY53" fmla="*/ 237898 h 495494"/>
                    <a:gd name="connsiteX54" fmla="*/ 548149 w 575428"/>
                    <a:gd name="connsiteY54" fmla="*/ 242808 h 495494"/>
                    <a:gd name="connsiteX55" fmla="*/ 520109 w 575428"/>
                    <a:gd name="connsiteY55" fmla="*/ 239225 h 495494"/>
                    <a:gd name="connsiteX56" fmla="*/ 519465 w 575428"/>
                    <a:gd name="connsiteY56" fmla="*/ 231361 h 495494"/>
                    <a:gd name="connsiteX57" fmla="*/ 521056 w 575428"/>
                    <a:gd name="connsiteY57" fmla="*/ 226252 h 495494"/>
                    <a:gd name="connsiteX58" fmla="*/ 506642 w 575428"/>
                    <a:gd name="connsiteY58" fmla="*/ 213080 h 495494"/>
                    <a:gd name="connsiteX59" fmla="*/ 508119 w 575428"/>
                    <a:gd name="connsiteY59" fmla="*/ 206205 h 495494"/>
                    <a:gd name="connsiteX60" fmla="*/ 504938 w 575428"/>
                    <a:gd name="connsiteY60" fmla="*/ 200100 h 495494"/>
                    <a:gd name="connsiteX61" fmla="*/ 500367 w 575428"/>
                    <a:gd name="connsiteY61" fmla="*/ 202821 h 495494"/>
                    <a:gd name="connsiteX62" fmla="*/ 490145 w 575428"/>
                    <a:gd name="connsiteY62" fmla="*/ 211985 h 495494"/>
                    <a:gd name="connsiteX63" fmla="*/ 481003 w 575428"/>
                    <a:gd name="connsiteY63" fmla="*/ 200312 h 495494"/>
                    <a:gd name="connsiteX64" fmla="*/ 493785 w 575428"/>
                    <a:gd name="connsiteY64" fmla="*/ 191586 h 495494"/>
                    <a:gd name="connsiteX65" fmla="*/ 487221 w 575428"/>
                    <a:gd name="connsiteY65" fmla="*/ 151831 h 495494"/>
                    <a:gd name="connsiteX66" fmla="*/ 491679 w 575428"/>
                    <a:gd name="connsiteY66" fmla="*/ 147783 h 495494"/>
                    <a:gd name="connsiteX67" fmla="*/ 495614 w 575428"/>
                    <a:gd name="connsiteY67" fmla="*/ 137199 h 495494"/>
                    <a:gd name="connsiteX68" fmla="*/ 481594 w 575428"/>
                    <a:gd name="connsiteY68" fmla="*/ 118174 h 495494"/>
                    <a:gd name="connsiteX69" fmla="*/ 483639 w 575428"/>
                    <a:gd name="connsiteY69" fmla="*/ 106747 h 495494"/>
                    <a:gd name="connsiteX70" fmla="*/ 480647 w 575428"/>
                    <a:gd name="connsiteY70" fmla="*/ 50104 h 495494"/>
                    <a:gd name="connsiteX71" fmla="*/ 476064 w 575428"/>
                    <a:gd name="connsiteY71" fmla="*/ 27223 h 495494"/>
                    <a:gd name="connsiteX72" fmla="*/ 475118 w 575428"/>
                    <a:gd name="connsiteY72" fmla="*/ 26905 h 495494"/>
                    <a:gd name="connsiteX73" fmla="*/ 474322 w 575428"/>
                    <a:gd name="connsiteY73" fmla="*/ 26992 h 495494"/>
                    <a:gd name="connsiteX74" fmla="*/ 474122 w 575428"/>
                    <a:gd name="connsiteY74" fmla="*/ 27571 h 495494"/>
                    <a:gd name="connsiteX75" fmla="*/ 473892 w 575428"/>
                    <a:gd name="connsiteY75" fmla="*/ 28235 h 495494"/>
                    <a:gd name="connsiteX76" fmla="*/ 473634 w 575428"/>
                    <a:gd name="connsiteY76" fmla="*/ 28582 h 495494"/>
                    <a:gd name="connsiteX77" fmla="*/ 473462 w 575428"/>
                    <a:gd name="connsiteY77" fmla="*/ 29511 h 495494"/>
                    <a:gd name="connsiteX78" fmla="*/ 472856 w 575428"/>
                    <a:gd name="connsiteY78" fmla="*/ 30060 h 495494"/>
                    <a:gd name="connsiteX79" fmla="*/ 472288 w 575428"/>
                    <a:gd name="connsiteY79" fmla="*/ 30060 h 495494"/>
                    <a:gd name="connsiteX80" fmla="*/ 471834 w 575428"/>
                    <a:gd name="connsiteY80" fmla="*/ 29771 h 495494"/>
                    <a:gd name="connsiteX81" fmla="*/ 471575 w 575428"/>
                    <a:gd name="connsiteY81" fmla="*/ 29366 h 495494"/>
                    <a:gd name="connsiteX82" fmla="*/ 471203 w 575428"/>
                    <a:gd name="connsiteY82" fmla="*/ 29511 h 495494"/>
                    <a:gd name="connsiteX83" fmla="*/ 470973 w 575428"/>
                    <a:gd name="connsiteY83" fmla="*/ 30241 h 495494"/>
                    <a:gd name="connsiteX84" fmla="*/ 470367 w 575428"/>
                    <a:gd name="connsiteY84" fmla="*/ 31435 h 495494"/>
                    <a:gd name="connsiteX85" fmla="*/ 470045 w 575428"/>
                    <a:gd name="connsiteY85" fmla="*/ 31826 h 495494"/>
                    <a:gd name="connsiteX86" fmla="*/ 469629 w 575428"/>
                    <a:gd name="connsiteY86" fmla="*/ 31601 h 495494"/>
                    <a:gd name="connsiteX87" fmla="*/ 469617 w 575428"/>
                    <a:gd name="connsiteY87" fmla="*/ 31162 h 495494"/>
                    <a:gd name="connsiteX88" fmla="*/ 469382 w 575428"/>
                    <a:gd name="connsiteY88" fmla="*/ 30582 h 495494"/>
                    <a:gd name="connsiteX89" fmla="*/ 469159 w 575428"/>
                    <a:gd name="connsiteY89" fmla="*/ 30475 h 495494"/>
                    <a:gd name="connsiteX90" fmla="*/ 468877 w 575428"/>
                    <a:gd name="connsiteY90" fmla="*/ 30428 h 495494"/>
                    <a:gd name="connsiteX91" fmla="*/ 468271 w 575428"/>
                    <a:gd name="connsiteY91" fmla="*/ 30522 h 495494"/>
                    <a:gd name="connsiteX92" fmla="*/ 467286 w 575428"/>
                    <a:gd name="connsiteY92" fmla="*/ 31850 h 495494"/>
                    <a:gd name="connsiteX93" fmla="*/ 465998 w 575428"/>
                    <a:gd name="connsiteY93" fmla="*/ 30456 h 495494"/>
                    <a:gd name="connsiteX94" fmla="*/ 464938 w 575428"/>
                    <a:gd name="connsiteY94" fmla="*/ 30479 h 495494"/>
                    <a:gd name="connsiteX95" fmla="*/ 464809 w 575428"/>
                    <a:gd name="connsiteY95" fmla="*/ 31107 h 495494"/>
                    <a:gd name="connsiteX96" fmla="*/ 465067 w 575428"/>
                    <a:gd name="connsiteY96" fmla="*/ 31904 h 495494"/>
                    <a:gd name="connsiteX97" fmla="*/ 464797 w 575428"/>
                    <a:gd name="connsiteY97" fmla="*/ 32567 h 495494"/>
                    <a:gd name="connsiteX98" fmla="*/ 464002 w 575428"/>
                    <a:gd name="connsiteY98" fmla="*/ 32650 h 495494"/>
                    <a:gd name="connsiteX99" fmla="*/ 463207 w 575428"/>
                    <a:gd name="connsiteY99" fmla="*/ 32141 h 495494"/>
                    <a:gd name="connsiteX100" fmla="*/ 463042 w 575428"/>
                    <a:gd name="connsiteY100" fmla="*/ 31761 h 495494"/>
                    <a:gd name="connsiteX101" fmla="*/ 463042 w 575428"/>
                    <a:gd name="connsiteY101" fmla="*/ 31216 h 495494"/>
                    <a:gd name="connsiteX102" fmla="*/ 462588 w 575428"/>
                    <a:gd name="connsiteY102" fmla="*/ 31121 h 495494"/>
                    <a:gd name="connsiteX103" fmla="*/ 462212 w 575428"/>
                    <a:gd name="connsiteY103" fmla="*/ 31322 h 495494"/>
                    <a:gd name="connsiteX104" fmla="*/ 462106 w 575428"/>
                    <a:gd name="connsiteY104" fmla="*/ 31726 h 495494"/>
                    <a:gd name="connsiteX105" fmla="*/ 462075 w 575428"/>
                    <a:gd name="connsiteY105" fmla="*/ 32655 h 495494"/>
                    <a:gd name="connsiteX106" fmla="*/ 461777 w 575428"/>
                    <a:gd name="connsiteY106" fmla="*/ 33302 h 495494"/>
                    <a:gd name="connsiteX107" fmla="*/ 461057 w 575428"/>
                    <a:gd name="connsiteY107" fmla="*/ 33557 h 495494"/>
                    <a:gd name="connsiteX108" fmla="*/ 460186 w 575428"/>
                    <a:gd name="connsiteY108" fmla="*/ 33511 h 495494"/>
                    <a:gd name="connsiteX109" fmla="*/ 459012 w 575428"/>
                    <a:gd name="connsiteY109" fmla="*/ 33464 h 495494"/>
                    <a:gd name="connsiteX110" fmla="*/ 458292 w 575428"/>
                    <a:gd name="connsiteY110" fmla="*/ 33187 h 495494"/>
                    <a:gd name="connsiteX111" fmla="*/ 457800 w 575428"/>
                    <a:gd name="connsiteY111" fmla="*/ 33395 h 495494"/>
                    <a:gd name="connsiteX112" fmla="*/ 457005 w 575428"/>
                    <a:gd name="connsiteY112" fmla="*/ 33673 h 495494"/>
                    <a:gd name="connsiteX113" fmla="*/ 456436 w 575428"/>
                    <a:gd name="connsiteY113" fmla="*/ 33812 h 495494"/>
                    <a:gd name="connsiteX114" fmla="*/ 456345 w 575428"/>
                    <a:gd name="connsiteY114" fmla="*/ 34205 h 495494"/>
                    <a:gd name="connsiteX115" fmla="*/ 456574 w 575428"/>
                    <a:gd name="connsiteY115" fmla="*/ 34807 h 495494"/>
                    <a:gd name="connsiteX116" fmla="*/ 456689 w 575428"/>
                    <a:gd name="connsiteY116" fmla="*/ 35316 h 495494"/>
                    <a:gd name="connsiteX117" fmla="*/ 456597 w 575428"/>
                    <a:gd name="connsiteY117" fmla="*/ 36245 h 495494"/>
                    <a:gd name="connsiteX118" fmla="*/ 456597 w 575428"/>
                    <a:gd name="connsiteY118" fmla="*/ 36894 h 495494"/>
                    <a:gd name="connsiteX119" fmla="*/ 456964 w 575428"/>
                    <a:gd name="connsiteY119" fmla="*/ 37310 h 495494"/>
                    <a:gd name="connsiteX120" fmla="*/ 457285 w 575428"/>
                    <a:gd name="connsiteY120" fmla="*/ 37797 h 495494"/>
                    <a:gd name="connsiteX121" fmla="*/ 457262 w 575428"/>
                    <a:gd name="connsiteY121" fmla="*/ 38329 h 495494"/>
                    <a:gd name="connsiteX122" fmla="*/ 456986 w 575428"/>
                    <a:gd name="connsiteY122" fmla="*/ 38792 h 495494"/>
                    <a:gd name="connsiteX123" fmla="*/ 456342 w 575428"/>
                    <a:gd name="connsiteY123" fmla="*/ 38839 h 495494"/>
                    <a:gd name="connsiteX124" fmla="*/ 455812 w 575428"/>
                    <a:gd name="connsiteY124" fmla="*/ 38630 h 495494"/>
                    <a:gd name="connsiteX125" fmla="*/ 455491 w 575428"/>
                    <a:gd name="connsiteY125" fmla="*/ 37768 h 495494"/>
                    <a:gd name="connsiteX126" fmla="*/ 455285 w 575428"/>
                    <a:gd name="connsiteY126" fmla="*/ 37188 h 495494"/>
                    <a:gd name="connsiteX127" fmla="*/ 454986 w 575428"/>
                    <a:gd name="connsiteY127" fmla="*/ 36818 h 495494"/>
                    <a:gd name="connsiteX128" fmla="*/ 454191 w 575428"/>
                    <a:gd name="connsiteY128" fmla="*/ 36679 h 495494"/>
                    <a:gd name="connsiteX129" fmla="*/ 453870 w 575428"/>
                    <a:gd name="connsiteY129" fmla="*/ 36447 h 495494"/>
                    <a:gd name="connsiteX130" fmla="*/ 453870 w 575428"/>
                    <a:gd name="connsiteY130" fmla="*/ 36007 h 495494"/>
                    <a:gd name="connsiteX131" fmla="*/ 453984 w 575428"/>
                    <a:gd name="connsiteY131" fmla="*/ 35568 h 495494"/>
                    <a:gd name="connsiteX132" fmla="*/ 453824 w 575428"/>
                    <a:gd name="connsiteY132" fmla="*/ 34905 h 495494"/>
                    <a:gd name="connsiteX133" fmla="*/ 453445 w 575428"/>
                    <a:gd name="connsiteY133" fmla="*/ 34372 h 495494"/>
                    <a:gd name="connsiteX134" fmla="*/ 452839 w 575428"/>
                    <a:gd name="connsiteY134" fmla="*/ 34071 h 495494"/>
                    <a:gd name="connsiteX135" fmla="*/ 452006 w 575428"/>
                    <a:gd name="connsiteY135" fmla="*/ 34280 h 495494"/>
                    <a:gd name="connsiteX136" fmla="*/ 451514 w 575428"/>
                    <a:gd name="connsiteY136" fmla="*/ 34743 h 495494"/>
                    <a:gd name="connsiteX137" fmla="*/ 451059 w 575428"/>
                    <a:gd name="connsiteY137" fmla="*/ 35206 h 495494"/>
                    <a:gd name="connsiteX138" fmla="*/ 451036 w 575428"/>
                    <a:gd name="connsiteY138" fmla="*/ 35785 h 495494"/>
                    <a:gd name="connsiteX139" fmla="*/ 450669 w 575428"/>
                    <a:gd name="connsiteY139" fmla="*/ 36039 h 495494"/>
                    <a:gd name="connsiteX140" fmla="*/ 450252 w 575428"/>
                    <a:gd name="connsiteY140" fmla="*/ 36015 h 495494"/>
                    <a:gd name="connsiteX141" fmla="*/ 450046 w 575428"/>
                    <a:gd name="connsiteY141" fmla="*/ 35622 h 495494"/>
                    <a:gd name="connsiteX142" fmla="*/ 450252 w 575428"/>
                    <a:gd name="connsiteY142" fmla="*/ 35066 h 495494"/>
                    <a:gd name="connsiteX143" fmla="*/ 450091 w 575428"/>
                    <a:gd name="connsiteY143" fmla="*/ 34441 h 495494"/>
                    <a:gd name="connsiteX144" fmla="*/ 449675 w 575428"/>
                    <a:gd name="connsiteY144" fmla="*/ 34302 h 495494"/>
                    <a:gd name="connsiteX145" fmla="*/ 449182 w 575428"/>
                    <a:gd name="connsiteY145" fmla="*/ 34557 h 495494"/>
                    <a:gd name="connsiteX146" fmla="*/ 448907 w 575428"/>
                    <a:gd name="connsiteY146" fmla="*/ 34974 h 495494"/>
                    <a:gd name="connsiteX147" fmla="*/ 448609 w 575428"/>
                    <a:gd name="connsiteY147" fmla="*/ 35506 h 495494"/>
                    <a:gd name="connsiteX148" fmla="*/ 448494 w 575428"/>
                    <a:gd name="connsiteY148" fmla="*/ 36108 h 495494"/>
                    <a:gd name="connsiteX149" fmla="*/ 448173 w 575428"/>
                    <a:gd name="connsiteY149" fmla="*/ 36733 h 495494"/>
                    <a:gd name="connsiteX150" fmla="*/ 447681 w 575428"/>
                    <a:gd name="connsiteY150" fmla="*/ 37033 h 495494"/>
                    <a:gd name="connsiteX151" fmla="*/ 447075 w 575428"/>
                    <a:gd name="connsiteY151" fmla="*/ 36594 h 495494"/>
                    <a:gd name="connsiteX152" fmla="*/ 446431 w 575428"/>
                    <a:gd name="connsiteY152" fmla="*/ 36362 h 495494"/>
                    <a:gd name="connsiteX153" fmla="*/ 444386 w 575428"/>
                    <a:gd name="connsiteY153" fmla="*/ 36100 h 495494"/>
                    <a:gd name="connsiteX154" fmla="*/ 443439 w 575428"/>
                    <a:gd name="connsiteY154" fmla="*/ 35693 h 495494"/>
                    <a:gd name="connsiteX155" fmla="*/ 442833 w 575428"/>
                    <a:gd name="connsiteY155" fmla="*/ 35884 h 495494"/>
                    <a:gd name="connsiteX156" fmla="*/ 442668 w 575428"/>
                    <a:gd name="connsiteY156" fmla="*/ 36385 h 495494"/>
                    <a:gd name="connsiteX157" fmla="*/ 442668 w 575428"/>
                    <a:gd name="connsiteY157" fmla="*/ 37048 h 495494"/>
                    <a:gd name="connsiteX158" fmla="*/ 442723 w 575428"/>
                    <a:gd name="connsiteY158" fmla="*/ 37530 h 495494"/>
                    <a:gd name="connsiteX159" fmla="*/ 442980 w 575428"/>
                    <a:gd name="connsiteY159" fmla="*/ 37938 h 495494"/>
                    <a:gd name="connsiteX160" fmla="*/ 443397 w 575428"/>
                    <a:gd name="connsiteY160" fmla="*/ 38141 h 495494"/>
                    <a:gd name="connsiteX161" fmla="*/ 443889 w 575428"/>
                    <a:gd name="connsiteY161" fmla="*/ 38048 h 495494"/>
                    <a:gd name="connsiteX162" fmla="*/ 444201 w 575428"/>
                    <a:gd name="connsiteY162" fmla="*/ 37919 h 495494"/>
                    <a:gd name="connsiteX163" fmla="*/ 444618 w 575428"/>
                    <a:gd name="connsiteY163" fmla="*/ 38160 h 495494"/>
                    <a:gd name="connsiteX164" fmla="*/ 444490 w 575428"/>
                    <a:gd name="connsiteY164" fmla="*/ 38437 h 495494"/>
                    <a:gd name="connsiteX165" fmla="*/ 444035 w 575428"/>
                    <a:gd name="connsiteY165" fmla="*/ 38678 h 495494"/>
                    <a:gd name="connsiteX166" fmla="*/ 443505 w 575428"/>
                    <a:gd name="connsiteY166" fmla="*/ 38863 h 495494"/>
                    <a:gd name="connsiteX167" fmla="*/ 442975 w 575428"/>
                    <a:gd name="connsiteY167" fmla="*/ 38641 h 495494"/>
                    <a:gd name="connsiteX168" fmla="*/ 442369 w 575428"/>
                    <a:gd name="connsiteY168" fmla="*/ 37977 h 495494"/>
                    <a:gd name="connsiteX169" fmla="*/ 442038 w 575428"/>
                    <a:gd name="connsiteY169" fmla="*/ 37421 h 495494"/>
                    <a:gd name="connsiteX170" fmla="*/ 441946 w 575428"/>
                    <a:gd name="connsiteY170" fmla="*/ 36691 h 495494"/>
                    <a:gd name="connsiteX171" fmla="*/ 441818 w 575428"/>
                    <a:gd name="connsiteY171" fmla="*/ 36136 h 495494"/>
                    <a:gd name="connsiteX172" fmla="*/ 441401 w 575428"/>
                    <a:gd name="connsiteY172" fmla="*/ 35765 h 495494"/>
                    <a:gd name="connsiteX173" fmla="*/ 440909 w 575428"/>
                    <a:gd name="connsiteY173" fmla="*/ 35804 h 495494"/>
                    <a:gd name="connsiteX174" fmla="*/ 440670 w 575428"/>
                    <a:gd name="connsiteY174" fmla="*/ 36156 h 495494"/>
                    <a:gd name="connsiteX175" fmla="*/ 440690 w 575428"/>
                    <a:gd name="connsiteY175" fmla="*/ 36637 h 495494"/>
                    <a:gd name="connsiteX176" fmla="*/ 440800 w 575428"/>
                    <a:gd name="connsiteY176" fmla="*/ 37101 h 495494"/>
                    <a:gd name="connsiteX177" fmla="*/ 440820 w 575428"/>
                    <a:gd name="connsiteY177" fmla="*/ 37764 h 495494"/>
                    <a:gd name="connsiteX178" fmla="*/ 440800 w 575428"/>
                    <a:gd name="connsiteY178" fmla="*/ 38282 h 495494"/>
                    <a:gd name="connsiteX179" fmla="*/ 440506 w 575428"/>
                    <a:gd name="connsiteY179" fmla="*/ 38634 h 495494"/>
                    <a:gd name="connsiteX180" fmla="*/ 440014 w 575428"/>
                    <a:gd name="connsiteY180" fmla="*/ 38746 h 495494"/>
                    <a:gd name="connsiteX181" fmla="*/ 439446 w 575428"/>
                    <a:gd name="connsiteY181" fmla="*/ 38986 h 495494"/>
                    <a:gd name="connsiteX182" fmla="*/ 439097 w 575428"/>
                    <a:gd name="connsiteY182" fmla="*/ 39560 h 495494"/>
                    <a:gd name="connsiteX183" fmla="*/ 438804 w 575428"/>
                    <a:gd name="connsiteY183" fmla="*/ 40097 h 495494"/>
                    <a:gd name="connsiteX184" fmla="*/ 438349 w 575428"/>
                    <a:gd name="connsiteY184" fmla="*/ 40171 h 495494"/>
                    <a:gd name="connsiteX185" fmla="*/ 437857 w 575428"/>
                    <a:gd name="connsiteY185" fmla="*/ 39949 h 495494"/>
                    <a:gd name="connsiteX186" fmla="*/ 437440 w 575428"/>
                    <a:gd name="connsiteY186" fmla="*/ 40060 h 495494"/>
                    <a:gd name="connsiteX187" fmla="*/ 436835 w 575428"/>
                    <a:gd name="connsiteY187" fmla="*/ 40616 h 495494"/>
                    <a:gd name="connsiteX188" fmla="*/ 436304 w 575428"/>
                    <a:gd name="connsiteY188" fmla="*/ 41079 h 495494"/>
                    <a:gd name="connsiteX189" fmla="*/ 435812 w 575428"/>
                    <a:gd name="connsiteY189" fmla="*/ 41171 h 495494"/>
                    <a:gd name="connsiteX190" fmla="*/ 435537 w 575428"/>
                    <a:gd name="connsiteY190" fmla="*/ 40820 h 495494"/>
                    <a:gd name="connsiteX191" fmla="*/ 435082 w 575428"/>
                    <a:gd name="connsiteY191" fmla="*/ 40635 h 495494"/>
                    <a:gd name="connsiteX192" fmla="*/ 434807 w 575428"/>
                    <a:gd name="connsiteY192" fmla="*/ 40783 h 495494"/>
                    <a:gd name="connsiteX193" fmla="*/ 434899 w 575428"/>
                    <a:gd name="connsiteY193" fmla="*/ 41190 h 495494"/>
                    <a:gd name="connsiteX194" fmla="*/ 435082 w 575428"/>
                    <a:gd name="connsiteY194" fmla="*/ 41728 h 495494"/>
                    <a:gd name="connsiteX195" fmla="*/ 435211 w 575428"/>
                    <a:gd name="connsiteY195" fmla="*/ 42457 h 495494"/>
                    <a:gd name="connsiteX196" fmla="*/ 435302 w 575428"/>
                    <a:gd name="connsiteY196" fmla="*/ 43187 h 495494"/>
                    <a:gd name="connsiteX197" fmla="*/ 435302 w 575428"/>
                    <a:gd name="connsiteY197" fmla="*/ 43761 h 495494"/>
                    <a:gd name="connsiteX198" fmla="*/ 435045 w 575428"/>
                    <a:gd name="connsiteY198" fmla="*/ 44151 h 495494"/>
                    <a:gd name="connsiteX199" fmla="*/ 434591 w 575428"/>
                    <a:gd name="connsiteY199" fmla="*/ 44261 h 495494"/>
                    <a:gd name="connsiteX200" fmla="*/ 434136 w 575428"/>
                    <a:gd name="connsiteY200" fmla="*/ 44058 h 495494"/>
                    <a:gd name="connsiteX201" fmla="*/ 433606 w 575428"/>
                    <a:gd name="connsiteY201" fmla="*/ 43835 h 495494"/>
                    <a:gd name="connsiteX202" fmla="*/ 433000 w 575428"/>
                    <a:gd name="connsiteY202" fmla="*/ 43447 h 495494"/>
                    <a:gd name="connsiteX203" fmla="*/ 432584 w 575428"/>
                    <a:gd name="connsiteY203" fmla="*/ 43187 h 495494"/>
                    <a:gd name="connsiteX204" fmla="*/ 432400 w 575428"/>
                    <a:gd name="connsiteY204" fmla="*/ 42928 h 495494"/>
                    <a:gd name="connsiteX205" fmla="*/ 432565 w 575428"/>
                    <a:gd name="connsiteY205" fmla="*/ 42483 h 495494"/>
                    <a:gd name="connsiteX206" fmla="*/ 432749 w 575428"/>
                    <a:gd name="connsiteY206" fmla="*/ 42076 h 495494"/>
                    <a:gd name="connsiteX207" fmla="*/ 432510 w 575428"/>
                    <a:gd name="connsiteY207" fmla="*/ 41631 h 495494"/>
                    <a:gd name="connsiteX208" fmla="*/ 432235 w 575428"/>
                    <a:gd name="connsiteY208" fmla="*/ 41372 h 495494"/>
                    <a:gd name="connsiteX209" fmla="*/ 431856 w 575428"/>
                    <a:gd name="connsiteY209" fmla="*/ 41520 h 495494"/>
                    <a:gd name="connsiteX210" fmla="*/ 431837 w 575428"/>
                    <a:gd name="connsiteY210" fmla="*/ 41890 h 495494"/>
                    <a:gd name="connsiteX211" fmla="*/ 431543 w 575428"/>
                    <a:gd name="connsiteY211" fmla="*/ 42261 h 495494"/>
                    <a:gd name="connsiteX212" fmla="*/ 431268 w 575428"/>
                    <a:gd name="connsiteY212" fmla="*/ 42557 h 495494"/>
                    <a:gd name="connsiteX213" fmla="*/ 430901 w 575428"/>
                    <a:gd name="connsiteY213" fmla="*/ 42557 h 495494"/>
                    <a:gd name="connsiteX214" fmla="*/ 430484 w 575428"/>
                    <a:gd name="connsiteY214" fmla="*/ 42279 h 495494"/>
                    <a:gd name="connsiteX215" fmla="*/ 430355 w 575428"/>
                    <a:gd name="connsiteY215" fmla="*/ 41798 h 495494"/>
                    <a:gd name="connsiteX216" fmla="*/ 430772 w 575428"/>
                    <a:gd name="connsiteY216" fmla="*/ 41316 h 495494"/>
                    <a:gd name="connsiteX217" fmla="*/ 431226 w 575428"/>
                    <a:gd name="connsiteY217" fmla="*/ 40797 h 495494"/>
                    <a:gd name="connsiteX218" fmla="*/ 431135 w 575428"/>
                    <a:gd name="connsiteY218" fmla="*/ 40167 h 495494"/>
                    <a:gd name="connsiteX219" fmla="*/ 430718 w 575428"/>
                    <a:gd name="connsiteY219" fmla="*/ 39945 h 495494"/>
                    <a:gd name="connsiteX220" fmla="*/ 430112 w 575428"/>
                    <a:gd name="connsiteY220" fmla="*/ 40001 h 495494"/>
                    <a:gd name="connsiteX221" fmla="*/ 429165 w 575428"/>
                    <a:gd name="connsiteY221" fmla="*/ 40483 h 495494"/>
                    <a:gd name="connsiteX222" fmla="*/ 428798 w 575428"/>
                    <a:gd name="connsiteY222" fmla="*/ 40779 h 495494"/>
                    <a:gd name="connsiteX223" fmla="*/ 428230 w 575428"/>
                    <a:gd name="connsiteY223" fmla="*/ 40982 h 495494"/>
                    <a:gd name="connsiteX224" fmla="*/ 427662 w 575428"/>
                    <a:gd name="connsiteY224" fmla="*/ 40982 h 495494"/>
                    <a:gd name="connsiteX225" fmla="*/ 427132 w 575428"/>
                    <a:gd name="connsiteY225" fmla="*/ 41075 h 495494"/>
                    <a:gd name="connsiteX226" fmla="*/ 426911 w 575428"/>
                    <a:gd name="connsiteY226" fmla="*/ 41390 h 495494"/>
                    <a:gd name="connsiteX227" fmla="*/ 426636 w 575428"/>
                    <a:gd name="connsiteY227" fmla="*/ 41853 h 495494"/>
                    <a:gd name="connsiteX228" fmla="*/ 426379 w 575428"/>
                    <a:gd name="connsiteY228" fmla="*/ 42335 h 495494"/>
                    <a:gd name="connsiteX229" fmla="*/ 426030 w 575428"/>
                    <a:gd name="connsiteY229" fmla="*/ 42724 h 495494"/>
                    <a:gd name="connsiteX230" fmla="*/ 425682 w 575428"/>
                    <a:gd name="connsiteY230" fmla="*/ 42704 h 495494"/>
                    <a:gd name="connsiteX231" fmla="*/ 425480 w 575428"/>
                    <a:gd name="connsiteY231" fmla="*/ 42315 h 495494"/>
                    <a:gd name="connsiteX232" fmla="*/ 425187 w 575428"/>
                    <a:gd name="connsiteY232" fmla="*/ 42001 h 495494"/>
                    <a:gd name="connsiteX233" fmla="*/ 424770 w 575428"/>
                    <a:gd name="connsiteY233" fmla="*/ 41962 h 495494"/>
                    <a:gd name="connsiteX234" fmla="*/ 423937 w 575428"/>
                    <a:gd name="connsiteY234" fmla="*/ 41888 h 495494"/>
                    <a:gd name="connsiteX235" fmla="*/ 423589 w 575428"/>
                    <a:gd name="connsiteY235" fmla="*/ 41665 h 495494"/>
                    <a:gd name="connsiteX236" fmla="*/ 423680 w 575428"/>
                    <a:gd name="connsiteY236" fmla="*/ 41406 h 495494"/>
                    <a:gd name="connsiteX237" fmla="*/ 424059 w 575428"/>
                    <a:gd name="connsiteY237" fmla="*/ 41091 h 495494"/>
                    <a:gd name="connsiteX238" fmla="*/ 424279 w 575428"/>
                    <a:gd name="connsiteY238" fmla="*/ 40517 h 495494"/>
                    <a:gd name="connsiteX239" fmla="*/ 424224 w 575428"/>
                    <a:gd name="connsiteY239" fmla="*/ 39980 h 495494"/>
                    <a:gd name="connsiteX240" fmla="*/ 423894 w 575428"/>
                    <a:gd name="connsiteY240" fmla="*/ 39776 h 495494"/>
                    <a:gd name="connsiteX241" fmla="*/ 423439 w 575428"/>
                    <a:gd name="connsiteY241" fmla="*/ 40017 h 495494"/>
                    <a:gd name="connsiteX242" fmla="*/ 423090 w 575428"/>
                    <a:gd name="connsiteY242" fmla="*/ 40146 h 495494"/>
                    <a:gd name="connsiteX243" fmla="*/ 422636 w 575428"/>
                    <a:gd name="connsiteY243" fmla="*/ 40294 h 495494"/>
                    <a:gd name="connsiteX244" fmla="*/ 422361 w 575428"/>
                    <a:gd name="connsiteY244" fmla="*/ 40572 h 495494"/>
                    <a:gd name="connsiteX245" fmla="*/ 422140 w 575428"/>
                    <a:gd name="connsiteY245" fmla="*/ 40869 h 495494"/>
                    <a:gd name="connsiteX246" fmla="*/ 421724 w 575428"/>
                    <a:gd name="connsiteY246" fmla="*/ 40869 h 495494"/>
                    <a:gd name="connsiteX247" fmla="*/ 421193 w 575428"/>
                    <a:gd name="connsiteY247" fmla="*/ 40739 h 495494"/>
                    <a:gd name="connsiteX248" fmla="*/ 420900 w 575428"/>
                    <a:gd name="connsiteY248" fmla="*/ 40647 h 495494"/>
                    <a:gd name="connsiteX249" fmla="*/ 420735 w 575428"/>
                    <a:gd name="connsiteY249" fmla="*/ 41240 h 495494"/>
                    <a:gd name="connsiteX250" fmla="*/ 420808 w 575428"/>
                    <a:gd name="connsiteY250" fmla="*/ 41758 h 495494"/>
                    <a:gd name="connsiteX251" fmla="*/ 421102 w 575428"/>
                    <a:gd name="connsiteY251" fmla="*/ 42258 h 495494"/>
                    <a:gd name="connsiteX252" fmla="*/ 421556 w 575428"/>
                    <a:gd name="connsiteY252" fmla="*/ 42536 h 495494"/>
                    <a:gd name="connsiteX253" fmla="*/ 421905 w 575428"/>
                    <a:gd name="connsiteY253" fmla="*/ 42722 h 495494"/>
                    <a:gd name="connsiteX254" fmla="*/ 422587 w 575428"/>
                    <a:gd name="connsiteY254" fmla="*/ 42981 h 495494"/>
                    <a:gd name="connsiteX255" fmla="*/ 422843 w 575428"/>
                    <a:gd name="connsiteY255" fmla="*/ 43315 h 495494"/>
                    <a:gd name="connsiteX256" fmla="*/ 422879 w 575428"/>
                    <a:gd name="connsiteY256" fmla="*/ 43704 h 495494"/>
                    <a:gd name="connsiteX257" fmla="*/ 422585 w 575428"/>
                    <a:gd name="connsiteY257" fmla="*/ 43908 h 495494"/>
                    <a:gd name="connsiteX258" fmla="*/ 422131 w 575428"/>
                    <a:gd name="connsiteY258" fmla="*/ 43981 h 495494"/>
                    <a:gd name="connsiteX259" fmla="*/ 421639 w 575428"/>
                    <a:gd name="connsiteY259" fmla="*/ 43852 h 495494"/>
                    <a:gd name="connsiteX260" fmla="*/ 421184 w 575428"/>
                    <a:gd name="connsiteY260" fmla="*/ 43611 h 495494"/>
                    <a:gd name="connsiteX261" fmla="*/ 420161 w 575428"/>
                    <a:gd name="connsiteY261" fmla="*/ 42815 h 495494"/>
                    <a:gd name="connsiteX262" fmla="*/ 419139 w 575428"/>
                    <a:gd name="connsiteY262" fmla="*/ 42240 h 495494"/>
                    <a:gd name="connsiteX263" fmla="*/ 418772 w 575428"/>
                    <a:gd name="connsiteY263" fmla="*/ 42074 h 495494"/>
                    <a:gd name="connsiteX264" fmla="*/ 418441 w 575428"/>
                    <a:gd name="connsiteY264" fmla="*/ 42074 h 495494"/>
                    <a:gd name="connsiteX265" fmla="*/ 418166 w 575428"/>
                    <a:gd name="connsiteY265" fmla="*/ 42259 h 495494"/>
                    <a:gd name="connsiteX266" fmla="*/ 418038 w 575428"/>
                    <a:gd name="connsiteY266" fmla="*/ 42685 h 495494"/>
                    <a:gd name="connsiteX267" fmla="*/ 418073 w 575428"/>
                    <a:gd name="connsiteY267" fmla="*/ 43185 h 495494"/>
                    <a:gd name="connsiteX268" fmla="*/ 418038 w 575428"/>
                    <a:gd name="connsiteY268" fmla="*/ 43723 h 495494"/>
                    <a:gd name="connsiteX269" fmla="*/ 417982 w 575428"/>
                    <a:gd name="connsiteY269" fmla="*/ 44167 h 495494"/>
                    <a:gd name="connsiteX270" fmla="*/ 417780 w 575428"/>
                    <a:gd name="connsiteY270" fmla="*/ 44353 h 495494"/>
                    <a:gd name="connsiteX271" fmla="*/ 417505 w 575428"/>
                    <a:gd name="connsiteY271" fmla="*/ 44260 h 495494"/>
                    <a:gd name="connsiteX272" fmla="*/ 417212 w 575428"/>
                    <a:gd name="connsiteY272" fmla="*/ 44112 h 495494"/>
                    <a:gd name="connsiteX273" fmla="*/ 416757 w 575428"/>
                    <a:gd name="connsiteY273" fmla="*/ 43982 h 495494"/>
                    <a:gd name="connsiteX274" fmla="*/ 416151 w 575428"/>
                    <a:gd name="connsiteY274" fmla="*/ 44038 h 495494"/>
                    <a:gd name="connsiteX275" fmla="*/ 415621 w 575428"/>
                    <a:gd name="connsiteY275" fmla="*/ 43871 h 495494"/>
                    <a:gd name="connsiteX276" fmla="*/ 415419 w 575428"/>
                    <a:gd name="connsiteY276" fmla="*/ 43593 h 495494"/>
                    <a:gd name="connsiteX277" fmla="*/ 415400 w 575428"/>
                    <a:gd name="connsiteY277" fmla="*/ 42797 h 495494"/>
                    <a:gd name="connsiteX278" fmla="*/ 415078 w 575428"/>
                    <a:gd name="connsiteY278" fmla="*/ 42382 h 495494"/>
                    <a:gd name="connsiteX279" fmla="*/ 414547 w 575428"/>
                    <a:gd name="connsiteY279" fmla="*/ 42145 h 495494"/>
                    <a:gd name="connsiteX280" fmla="*/ 413979 w 575428"/>
                    <a:gd name="connsiteY280" fmla="*/ 42293 h 495494"/>
                    <a:gd name="connsiteX281" fmla="*/ 413628 w 575428"/>
                    <a:gd name="connsiteY281" fmla="*/ 42856 h 495494"/>
                    <a:gd name="connsiteX282" fmla="*/ 413135 w 575428"/>
                    <a:gd name="connsiteY282" fmla="*/ 43063 h 495494"/>
                    <a:gd name="connsiteX283" fmla="*/ 412681 w 575428"/>
                    <a:gd name="connsiteY283" fmla="*/ 42856 h 495494"/>
                    <a:gd name="connsiteX284" fmla="*/ 412447 w 575428"/>
                    <a:gd name="connsiteY284" fmla="*/ 43300 h 495494"/>
                    <a:gd name="connsiteX285" fmla="*/ 412474 w 575428"/>
                    <a:gd name="connsiteY285" fmla="*/ 44229 h 495494"/>
                    <a:gd name="connsiteX286" fmla="*/ 412474 w 575428"/>
                    <a:gd name="connsiteY286" fmla="*/ 45091 h 495494"/>
                    <a:gd name="connsiteX287" fmla="*/ 412966 w 575428"/>
                    <a:gd name="connsiteY287" fmla="*/ 45388 h 495494"/>
                    <a:gd name="connsiteX288" fmla="*/ 413113 w 575428"/>
                    <a:gd name="connsiteY288" fmla="*/ 45624 h 495494"/>
                    <a:gd name="connsiteX289" fmla="*/ 412761 w 575428"/>
                    <a:gd name="connsiteY289" fmla="*/ 46288 h 495494"/>
                    <a:gd name="connsiteX290" fmla="*/ 412193 w 575428"/>
                    <a:gd name="connsiteY290" fmla="*/ 46643 h 495494"/>
                    <a:gd name="connsiteX291" fmla="*/ 411841 w 575428"/>
                    <a:gd name="connsiteY291" fmla="*/ 47087 h 495494"/>
                    <a:gd name="connsiteX292" fmla="*/ 411349 w 575428"/>
                    <a:gd name="connsiteY292" fmla="*/ 47618 h 495494"/>
                    <a:gd name="connsiteX293" fmla="*/ 410932 w 575428"/>
                    <a:gd name="connsiteY293" fmla="*/ 48139 h 495494"/>
                    <a:gd name="connsiteX294" fmla="*/ 410627 w 575428"/>
                    <a:gd name="connsiteY294" fmla="*/ 48045 h 495494"/>
                    <a:gd name="connsiteX295" fmla="*/ 410298 w 575428"/>
                    <a:gd name="connsiteY295" fmla="*/ 47382 h 495494"/>
                    <a:gd name="connsiteX296" fmla="*/ 410087 w 575428"/>
                    <a:gd name="connsiteY296" fmla="*/ 46453 h 495494"/>
                    <a:gd name="connsiteX297" fmla="*/ 409806 w 575428"/>
                    <a:gd name="connsiteY297" fmla="*/ 46027 h 495494"/>
                    <a:gd name="connsiteX298" fmla="*/ 409390 w 575428"/>
                    <a:gd name="connsiteY298" fmla="*/ 46050 h 495494"/>
                    <a:gd name="connsiteX299" fmla="*/ 407572 w 575428"/>
                    <a:gd name="connsiteY299" fmla="*/ 47311 h 495494"/>
                    <a:gd name="connsiteX300" fmla="*/ 406435 w 575428"/>
                    <a:gd name="connsiteY300" fmla="*/ 48041 h 495494"/>
                    <a:gd name="connsiteX301" fmla="*/ 405526 w 575428"/>
                    <a:gd name="connsiteY301" fmla="*/ 48207 h 495494"/>
                    <a:gd name="connsiteX302" fmla="*/ 405198 w 575428"/>
                    <a:gd name="connsiteY302" fmla="*/ 47686 h 495494"/>
                    <a:gd name="connsiteX303" fmla="*/ 405409 w 575428"/>
                    <a:gd name="connsiteY303" fmla="*/ 47023 h 495494"/>
                    <a:gd name="connsiteX304" fmla="*/ 405667 w 575428"/>
                    <a:gd name="connsiteY304" fmla="*/ 46431 h 495494"/>
                    <a:gd name="connsiteX305" fmla="*/ 405597 w 575428"/>
                    <a:gd name="connsiteY305" fmla="*/ 45767 h 495494"/>
                    <a:gd name="connsiteX306" fmla="*/ 405105 w 575428"/>
                    <a:gd name="connsiteY306" fmla="*/ 45365 h 495494"/>
                    <a:gd name="connsiteX307" fmla="*/ 404385 w 575428"/>
                    <a:gd name="connsiteY307" fmla="*/ 45104 h 495494"/>
                    <a:gd name="connsiteX308" fmla="*/ 403855 w 575428"/>
                    <a:gd name="connsiteY308" fmla="*/ 44536 h 495494"/>
                    <a:gd name="connsiteX309" fmla="*/ 403400 w 575428"/>
                    <a:gd name="connsiteY309" fmla="*/ 43921 h 495494"/>
                    <a:gd name="connsiteX310" fmla="*/ 402264 w 575428"/>
                    <a:gd name="connsiteY310" fmla="*/ 43660 h 495494"/>
                    <a:gd name="connsiteX311" fmla="*/ 400939 w 575428"/>
                    <a:gd name="connsiteY311" fmla="*/ 43779 h 495494"/>
                    <a:gd name="connsiteX312" fmla="*/ 400704 w 575428"/>
                    <a:gd name="connsiteY312" fmla="*/ 43329 h 495494"/>
                    <a:gd name="connsiteX313" fmla="*/ 400657 w 575428"/>
                    <a:gd name="connsiteY313" fmla="*/ 42665 h 495494"/>
                    <a:gd name="connsiteX314" fmla="*/ 400089 w 575428"/>
                    <a:gd name="connsiteY314" fmla="*/ 41471 h 495494"/>
                    <a:gd name="connsiteX315" fmla="*/ 399673 w 575428"/>
                    <a:gd name="connsiteY315" fmla="*/ 40903 h 495494"/>
                    <a:gd name="connsiteX316" fmla="*/ 399218 w 575428"/>
                    <a:gd name="connsiteY316" fmla="*/ 40879 h 495494"/>
                    <a:gd name="connsiteX317" fmla="*/ 398196 w 575428"/>
                    <a:gd name="connsiteY317" fmla="*/ 41941 h 495494"/>
                    <a:gd name="connsiteX318" fmla="*/ 397628 w 575428"/>
                    <a:gd name="connsiteY318" fmla="*/ 42296 h 495494"/>
                    <a:gd name="connsiteX319" fmla="*/ 397135 w 575428"/>
                    <a:gd name="connsiteY319" fmla="*/ 42486 h 495494"/>
                    <a:gd name="connsiteX320" fmla="*/ 396719 w 575428"/>
                    <a:gd name="connsiteY320" fmla="*/ 41917 h 495494"/>
                    <a:gd name="connsiteX321" fmla="*/ 396264 w 575428"/>
                    <a:gd name="connsiteY321" fmla="*/ 41326 h 495494"/>
                    <a:gd name="connsiteX322" fmla="*/ 395507 w 575428"/>
                    <a:gd name="connsiteY322" fmla="*/ 41160 h 495494"/>
                    <a:gd name="connsiteX323" fmla="*/ 395052 w 575428"/>
                    <a:gd name="connsiteY323" fmla="*/ 41728 h 495494"/>
                    <a:gd name="connsiteX324" fmla="*/ 394522 w 575428"/>
                    <a:gd name="connsiteY324" fmla="*/ 42989 h 495494"/>
                    <a:gd name="connsiteX325" fmla="*/ 394194 w 575428"/>
                    <a:gd name="connsiteY325" fmla="*/ 43653 h 495494"/>
                    <a:gd name="connsiteX326" fmla="*/ 393663 w 575428"/>
                    <a:gd name="connsiteY326" fmla="*/ 44173 h 495494"/>
                    <a:gd name="connsiteX327" fmla="*/ 392944 w 575428"/>
                    <a:gd name="connsiteY327" fmla="*/ 44362 h 495494"/>
                    <a:gd name="connsiteX328" fmla="*/ 392686 w 575428"/>
                    <a:gd name="connsiteY328" fmla="*/ 44670 h 495494"/>
                    <a:gd name="connsiteX329" fmla="*/ 392732 w 575428"/>
                    <a:gd name="connsiteY329" fmla="*/ 45143 h 495494"/>
                    <a:gd name="connsiteX330" fmla="*/ 393225 w 575428"/>
                    <a:gd name="connsiteY330" fmla="*/ 45664 h 495494"/>
                    <a:gd name="connsiteX331" fmla="*/ 394096 w 575428"/>
                    <a:gd name="connsiteY331" fmla="*/ 46660 h 495494"/>
                    <a:gd name="connsiteX332" fmla="*/ 393979 w 575428"/>
                    <a:gd name="connsiteY332" fmla="*/ 47205 h 495494"/>
                    <a:gd name="connsiteX333" fmla="*/ 393627 w 575428"/>
                    <a:gd name="connsiteY333" fmla="*/ 47441 h 495494"/>
                    <a:gd name="connsiteX334" fmla="*/ 393172 w 575428"/>
                    <a:gd name="connsiteY334" fmla="*/ 47607 h 495494"/>
                    <a:gd name="connsiteX335" fmla="*/ 392188 w 575428"/>
                    <a:gd name="connsiteY335" fmla="*/ 47915 h 495494"/>
                    <a:gd name="connsiteX336" fmla="*/ 391241 w 575428"/>
                    <a:gd name="connsiteY336" fmla="*/ 48151 h 495494"/>
                    <a:gd name="connsiteX337" fmla="*/ 390559 w 575428"/>
                    <a:gd name="connsiteY337" fmla="*/ 48791 h 495494"/>
                    <a:gd name="connsiteX338" fmla="*/ 390067 w 575428"/>
                    <a:gd name="connsiteY338" fmla="*/ 49241 h 495494"/>
                    <a:gd name="connsiteX339" fmla="*/ 389423 w 575428"/>
                    <a:gd name="connsiteY339" fmla="*/ 49407 h 495494"/>
                    <a:gd name="connsiteX340" fmla="*/ 388552 w 575428"/>
                    <a:gd name="connsiteY340" fmla="*/ 49264 h 495494"/>
                    <a:gd name="connsiteX341" fmla="*/ 387643 w 575428"/>
                    <a:gd name="connsiteY341" fmla="*/ 49241 h 495494"/>
                    <a:gd name="connsiteX342" fmla="*/ 386848 w 575428"/>
                    <a:gd name="connsiteY342" fmla="*/ 49430 h 495494"/>
                    <a:gd name="connsiteX343" fmla="*/ 386318 w 575428"/>
                    <a:gd name="connsiteY343" fmla="*/ 49927 h 495494"/>
                    <a:gd name="connsiteX344" fmla="*/ 385901 w 575428"/>
                    <a:gd name="connsiteY344" fmla="*/ 50657 h 495494"/>
                    <a:gd name="connsiteX345" fmla="*/ 385526 w 575428"/>
                    <a:gd name="connsiteY345" fmla="*/ 51387 h 495494"/>
                    <a:gd name="connsiteX346" fmla="*/ 385150 w 575428"/>
                    <a:gd name="connsiteY346" fmla="*/ 51458 h 495494"/>
                    <a:gd name="connsiteX347" fmla="*/ 384696 w 575428"/>
                    <a:gd name="connsiteY347" fmla="*/ 51056 h 495494"/>
                    <a:gd name="connsiteX348" fmla="*/ 384204 w 575428"/>
                    <a:gd name="connsiteY348" fmla="*/ 49928 h 495494"/>
                    <a:gd name="connsiteX349" fmla="*/ 383673 w 575428"/>
                    <a:gd name="connsiteY349" fmla="*/ 48933 h 495494"/>
                    <a:gd name="connsiteX350" fmla="*/ 383068 w 575428"/>
                    <a:gd name="connsiteY350" fmla="*/ 48446 h 495494"/>
                    <a:gd name="connsiteX351" fmla="*/ 382348 w 575428"/>
                    <a:gd name="connsiteY351" fmla="*/ 48395 h 495494"/>
                    <a:gd name="connsiteX352" fmla="*/ 381553 w 575428"/>
                    <a:gd name="connsiteY352" fmla="*/ 48728 h 495494"/>
                    <a:gd name="connsiteX353" fmla="*/ 381060 w 575428"/>
                    <a:gd name="connsiteY353" fmla="*/ 48975 h 495494"/>
                    <a:gd name="connsiteX354" fmla="*/ 380722 w 575428"/>
                    <a:gd name="connsiteY354" fmla="*/ 48916 h 495494"/>
                    <a:gd name="connsiteX355" fmla="*/ 380494 w 575428"/>
                    <a:gd name="connsiteY355" fmla="*/ 48575 h 495494"/>
                    <a:gd name="connsiteX356" fmla="*/ 380359 w 575428"/>
                    <a:gd name="connsiteY356" fmla="*/ 48200 h 495494"/>
                    <a:gd name="connsiteX357" fmla="*/ 380063 w 575428"/>
                    <a:gd name="connsiteY357" fmla="*/ 48148 h 495494"/>
                    <a:gd name="connsiteX358" fmla="*/ 379751 w 575428"/>
                    <a:gd name="connsiteY358" fmla="*/ 48242 h 495494"/>
                    <a:gd name="connsiteX359" fmla="*/ 369158 w 575428"/>
                    <a:gd name="connsiteY359" fmla="*/ 46650 h 495494"/>
                    <a:gd name="connsiteX360" fmla="*/ 357562 w 575428"/>
                    <a:gd name="connsiteY360" fmla="*/ 32953 h 495494"/>
                    <a:gd name="connsiteX361" fmla="*/ 350805 w 575428"/>
                    <a:gd name="connsiteY361" fmla="*/ 26583 h 495494"/>
                    <a:gd name="connsiteX362" fmla="*/ 340731 w 575428"/>
                    <a:gd name="connsiteY362" fmla="*/ 20810 h 495494"/>
                    <a:gd name="connsiteX363" fmla="*/ 341489 w 575428"/>
                    <a:gd name="connsiteY363" fmla="*/ 3450 h 495494"/>
                    <a:gd name="connsiteX364" fmla="*/ 329275 w 575428"/>
                    <a:gd name="connsiteY364" fmla="*/ 3782 h 495494"/>
                    <a:gd name="connsiteX365" fmla="*/ 307450 w 575428"/>
                    <a:gd name="connsiteY365" fmla="*/ 0 h 495494"/>
                    <a:gd name="connsiteX366" fmla="*/ 289824 w 575428"/>
                    <a:gd name="connsiteY366" fmla="*/ 16112 h 495494"/>
                    <a:gd name="connsiteX367" fmla="*/ 263348 w 575428"/>
                    <a:gd name="connsiteY367" fmla="*/ 28853 h 495494"/>
                    <a:gd name="connsiteX368" fmla="*/ 253627 w 575428"/>
                    <a:gd name="connsiteY368" fmla="*/ 35873 h 495494"/>
                    <a:gd name="connsiteX369" fmla="*/ 240690 w 575428"/>
                    <a:gd name="connsiteY369" fmla="*/ 47572 h 495494"/>
                    <a:gd name="connsiteX370" fmla="*/ 231919 w 575428"/>
                    <a:gd name="connsiteY370" fmla="*/ 50691 h 495494"/>
                    <a:gd name="connsiteX371" fmla="*/ 167054 w 575428"/>
                    <a:gd name="connsiteY371" fmla="*/ 65462 h 495494"/>
                    <a:gd name="connsiteX372" fmla="*/ 161756 w 575428"/>
                    <a:gd name="connsiteY372" fmla="*/ 57480 h 495494"/>
                    <a:gd name="connsiteX373" fmla="*/ 161815 w 575428"/>
                    <a:gd name="connsiteY373" fmla="*/ 66551 h 495494"/>
                    <a:gd name="connsiteX374" fmla="*/ 164012 w 575428"/>
                    <a:gd name="connsiteY374" fmla="*/ 81468 h 495494"/>
                    <a:gd name="connsiteX375" fmla="*/ 164391 w 575428"/>
                    <a:gd name="connsiteY375" fmla="*/ 88489 h 495494"/>
                    <a:gd name="connsiteX376" fmla="*/ 170893 w 575428"/>
                    <a:gd name="connsiteY376" fmla="*/ 93731 h 495494"/>
                    <a:gd name="connsiteX377" fmla="*/ 182160 w 575428"/>
                    <a:gd name="connsiteY377" fmla="*/ 96385 h 495494"/>
                    <a:gd name="connsiteX378" fmla="*/ 186402 w 575428"/>
                    <a:gd name="connsiteY378" fmla="*/ 100898 h 495494"/>
                    <a:gd name="connsiteX379" fmla="*/ 189583 w 575428"/>
                    <a:gd name="connsiteY379" fmla="*/ 109398 h 495494"/>
                    <a:gd name="connsiteX380" fmla="*/ 190946 w 575428"/>
                    <a:gd name="connsiteY380" fmla="*/ 114773 h 495494"/>
                    <a:gd name="connsiteX381" fmla="*/ 215434 w 575428"/>
                    <a:gd name="connsiteY381" fmla="*/ 126247 h 495494"/>
                    <a:gd name="connsiteX382" fmla="*/ 216722 w 575428"/>
                    <a:gd name="connsiteY382" fmla="*/ 110042 h 495494"/>
                    <a:gd name="connsiteX383" fmla="*/ 218123 w 575428"/>
                    <a:gd name="connsiteY383" fmla="*/ 102676 h 495494"/>
                    <a:gd name="connsiteX384" fmla="*/ 224001 w 575428"/>
                    <a:gd name="connsiteY384" fmla="*/ 100221 h 495494"/>
                    <a:gd name="connsiteX385" fmla="*/ 232825 w 575428"/>
                    <a:gd name="connsiteY385" fmla="*/ 105928 h 495494"/>
                    <a:gd name="connsiteX386" fmla="*/ 241941 w 575428"/>
                    <a:gd name="connsiteY386" fmla="*/ 106107 h 495494"/>
                    <a:gd name="connsiteX387" fmla="*/ 245463 w 575428"/>
                    <a:gd name="connsiteY387" fmla="*/ 101263 h 495494"/>
                    <a:gd name="connsiteX388" fmla="*/ 242471 w 575428"/>
                    <a:gd name="connsiteY388" fmla="*/ 90625 h 495494"/>
                    <a:gd name="connsiteX389" fmla="*/ 267091 w 575428"/>
                    <a:gd name="connsiteY389" fmla="*/ 112378 h 495494"/>
                    <a:gd name="connsiteX390" fmla="*/ 234120 w 575428"/>
                    <a:gd name="connsiteY390" fmla="*/ 145537 h 495494"/>
                    <a:gd name="connsiteX391" fmla="*/ 225194 w 575428"/>
                    <a:gd name="connsiteY391" fmla="*/ 145929 h 495494"/>
                    <a:gd name="connsiteX392" fmla="*/ 221153 w 575428"/>
                    <a:gd name="connsiteY392" fmla="*/ 151370 h 495494"/>
                    <a:gd name="connsiteX393" fmla="*/ 198335 w 575428"/>
                    <a:gd name="connsiteY393" fmla="*/ 161874 h 495494"/>
                    <a:gd name="connsiteX394" fmla="*/ 197047 w 575428"/>
                    <a:gd name="connsiteY394" fmla="*/ 170494 h 495494"/>
                    <a:gd name="connsiteX395" fmla="*/ 157632 w 575428"/>
                    <a:gd name="connsiteY395" fmla="*/ 189214 h 495494"/>
                    <a:gd name="connsiteX396" fmla="*/ 149042 w 575428"/>
                    <a:gd name="connsiteY396" fmla="*/ 198955 h 495494"/>
                    <a:gd name="connsiteX397" fmla="*/ 133837 w 575428"/>
                    <a:gd name="connsiteY397" fmla="*/ 212877 h 495494"/>
                    <a:gd name="connsiteX398" fmla="*/ 117514 w 575428"/>
                    <a:gd name="connsiteY398" fmla="*/ 219447 h 495494"/>
                    <a:gd name="connsiteX399" fmla="*/ 115810 w 575428"/>
                    <a:gd name="connsiteY399" fmla="*/ 213342 h 495494"/>
                    <a:gd name="connsiteX400" fmla="*/ 115982 w 575428"/>
                    <a:gd name="connsiteY400" fmla="*/ 209161 h 495494"/>
                    <a:gd name="connsiteX401" fmla="*/ 103575 w 575428"/>
                    <a:gd name="connsiteY401" fmla="*/ 194735 h 495494"/>
                    <a:gd name="connsiteX402" fmla="*/ 99186 w 575428"/>
                    <a:gd name="connsiteY402" fmla="*/ 177966 h 495494"/>
                    <a:gd name="connsiteX403" fmla="*/ 94622 w 575428"/>
                    <a:gd name="connsiteY403" fmla="*/ 141157 h 495494"/>
                    <a:gd name="connsiteX404" fmla="*/ 93259 w 575428"/>
                    <a:gd name="connsiteY404" fmla="*/ 141347 h 495494"/>
                    <a:gd name="connsiteX405" fmla="*/ 87877 w 575428"/>
                    <a:gd name="connsiteY405" fmla="*/ 144599 h 495494"/>
                    <a:gd name="connsiteX406" fmla="*/ 72369 w 575428"/>
                    <a:gd name="connsiteY406" fmla="*/ 156231 h 495494"/>
                    <a:gd name="connsiteX407" fmla="*/ 69869 w 575428"/>
                    <a:gd name="connsiteY407" fmla="*/ 158819 h 495494"/>
                    <a:gd name="connsiteX408" fmla="*/ 82787 w 575428"/>
                    <a:gd name="connsiteY408" fmla="*/ 211780 h 495494"/>
                    <a:gd name="connsiteX409" fmla="*/ 67809 w 575428"/>
                    <a:gd name="connsiteY409" fmla="*/ 219949 h 495494"/>
                    <a:gd name="connsiteX410" fmla="*/ 59943 w 575428"/>
                    <a:gd name="connsiteY410" fmla="*/ 249830 h 495494"/>
                    <a:gd name="connsiteX411" fmla="*/ 58958 w 575428"/>
                    <a:gd name="connsiteY411" fmla="*/ 260971 h 495494"/>
                    <a:gd name="connsiteX412" fmla="*/ 52892 w 575428"/>
                    <a:gd name="connsiteY412" fmla="*/ 263559 h 495494"/>
                    <a:gd name="connsiteX413" fmla="*/ 49786 w 575428"/>
                    <a:gd name="connsiteY413" fmla="*/ 270235 h 495494"/>
                    <a:gd name="connsiteX414" fmla="*/ 15898 w 575428"/>
                    <a:gd name="connsiteY414" fmla="*/ 263732 h 495494"/>
                    <a:gd name="connsiteX415" fmla="*/ 0 w 575428"/>
                    <a:gd name="connsiteY415" fmla="*/ 273971 h 495494"/>
                    <a:gd name="connsiteX416" fmla="*/ 10316 w 575428"/>
                    <a:gd name="connsiteY416" fmla="*/ 294721 h 495494"/>
                    <a:gd name="connsiteX417" fmla="*/ 31752 w 575428"/>
                    <a:gd name="connsiteY417" fmla="*/ 321901 h 495494"/>
                    <a:gd name="connsiteX418" fmla="*/ 37569 w 575428"/>
                    <a:gd name="connsiteY418" fmla="*/ 331377 h 495494"/>
                    <a:gd name="connsiteX419" fmla="*/ 28404 w 575428"/>
                    <a:gd name="connsiteY419" fmla="*/ 343056 h 495494"/>
                    <a:gd name="connsiteX420" fmla="*/ 28198 w 575428"/>
                    <a:gd name="connsiteY420" fmla="*/ 349692 h 4954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  <a:cxn ang="0">
                      <a:pos x="connsiteX375" y="connsiteY375"/>
                    </a:cxn>
                    <a:cxn ang="0">
                      <a:pos x="connsiteX376" y="connsiteY376"/>
                    </a:cxn>
                    <a:cxn ang="0">
                      <a:pos x="connsiteX377" y="connsiteY377"/>
                    </a:cxn>
                    <a:cxn ang="0">
                      <a:pos x="connsiteX378" y="connsiteY378"/>
                    </a:cxn>
                    <a:cxn ang="0">
                      <a:pos x="connsiteX379" y="connsiteY379"/>
                    </a:cxn>
                    <a:cxn ang="0">
                      <a:pos x="connsiteX380" y="connsiteY380"/>
                    </a:cxn>
                    <a:cxn ang="0">
                      <a:pos x="connsiteX381" y="connsiteY381"/>
                    </a:cxn>
                    <a:cxn ang="0">
                      <a:pos x="connsiteX382" y="connsiteY382"/>
                    </a:cxn>
                    <a:cxn ang="0">
                      <a:pos x="connsiteX383" y="connsiteY383"/>
                    </a:cxn>
                    <a:cxn ang="0">
                      <a:pos x="connsiteX384" y="connsiteY384"/>
                    </a:cxn>
                    <a:cxn ang="0">
                      <a:pos x="connsiteX385" y="connsiteY385"/>
                    </a:cxn>
                    <a:cxn ang="0">
                      <a:pos x="connsiteX386" y="connsiteY386"/>
                    </a:cxn>
                    <a:cxn ang="0">
                      <a:pos x="connsiteX387" y="connsiteY387"/>
                    </a:cxn>
                    <a:cxn ang="0">
                      <a:pos x="connsiteX388" y="connsiteY388"/>
                    </a:cxn>
                    <a:cxn ang="0">
                      <a:pos x="connsiteX389" y="connsiteY389"/>
                    </a:cxn>
                    <a:cxn ang="0">
                      <a:pos x="connsiteX390" y="connsiteY390"/>
                    </a:cxn>
                    <a:cxn ang="0">
                      <a:pos x="connsiteX391" y="connsiteY391"/>
                    </a:cxn>
                    <a:cxn ang="0">
                      <a:pos x="connsiteX392" y="connsiteY392"/>
                    </a:cxn>
                    <a:cxn ang="0">
                      <a:pos x="connsiteX393" y="connsiteY393"/>
                    </a:cxn>
                    <a:cxn ang="0">
                      <a:pos x="connsiteX394" y="connsiteY394"/>
                    </a:cxn>
                    <a:cxn ang="0">
                      <a:pos x="connsiteX395" y="connsiteY395"/>
                    </a:cxn>
                    <a:cxn ang="0">
                      <a:pos x="connsiteX396" y="connsiteY396"/>
                    </a:cxn>
                    <a:cxn ang="0">
                      <a:pos x="connsiteX397" y="connsiteY397"/>
                    </a:cxn>
                    <a:cxn ang="0">
                      <a:pos x="connsiteX398" y="connsiteY398"/>
                    </a:cxn>
                    <a:cxn ang="0">
                      <a:pos x="connsiteX399" y="connsiteY399"/>
                    </a:cxn>
                    <a:cxn ang="0">
                      <a:pos x="connsiteX400" y="connsiteY400"/>
                    </a:cxn>
                    <a:cxn ang="0">
                      <a:pos x="connsiteX401" y="connsiteY401"/>
                    </a:cxn>
                    <a:cxn ang="0">
                      <a:pos x="connsiteX402" y="connsiteY402"/>
                    </a:cxn>
                    <a:cxn ang="0">
                      <a:pos x="connsiteX403" y="connsiteY403"/>
                    </a:cxn>
                    <a:cxn ang="0">
                      <a:pos x="connsiteX404" y="connsiteY404"/>
                    </a:cxn>
                    <a:cxn ang="0">
                      <a:pos x="connsiteX405" y="connsiteY405"/>
                    </a:cxn>
                    <a:cxn ang="0">
                      <a:pos x="connsiteX406" y="connsiteY406"/>
                    </a:cxn>
                    <a:cxn ang="0">
                      <a:pos x="connsiteX407" y="connsiteY407"/>
                    </a:cxn>
                    <a:cxn ang="0">
                      <a:pos x="connsiteX408" y="connsiteY408"/>
                    </a:cxn>
                    <a:cxn ang="0">
                      <a:pos x="connsiteX409" y="connsiteY409"/>
                    </a:cxn>
                    <a:cxn ang="0">
                      <a:pos x="connsiteX410" y="connsiteY410"/>
                    </a:cxn>
                    <a:cxn ang="0">
                      <a:pos x="connsiteX411" y="connsiteY411"/>
                    </a:cxn>
                    <a:cxn ang="0">
                      <a:pos x="connsiteX412" y="connsiteY412"/>
                    </a:cxn>
                    <a:cxn ang="0">
                      <a:pos x="connsiteX413" y="connsiteY413"/>
                    </a:cxn>
                    <a:cxn ang="0">
                      <a:pos x="connsiteX414" y="connsiteY414"/>
                    </a:cxn>
                    <a:cxn ang="0">
                      <a:pos x="connsiteX415" y="connsiteY415"/>
                    </a:cxn>
                    <a:cxn ang="0">
                      <a:pos x="connsiteX416" y="connsiteY416"/>
                    </a:cxn>
                    <a:cxn ang="0">
                      <a:pos x="connsiteX417" y="connsiteY417"/>
                    </a:cxn>
                    <a:cxn ang="0">
                      <a:pos x="connsiteX418" y="connsiteY418"/>
                    </a:cxn>
                    <a:cxn ang="0">
                      <a:pos x="connsiteX419" y="connsiteY419"/>
                    </a:cxn>
                    <a:cxn ang="0">
                      <a:pos x="connsiteX420" y="connsiteY420"/>
                    </a:cxn>
                  </a:cxnLst>
                  <a:rect l="l" t="t" r="r" b="b"/>
                  <a:pathLst>
                    <a:path w="575428" h="495494">
                      <a:moveTo>
                        <a:pt x="28399" y="349559"/>
                      </a:moveTo>
                      <a:lnTo>
                        <a:pt x="36447" y="356281"/>
                      </a:lnTo>
                      <a:lnTo>
                        <a:pt x="40844" y="357277"/>
                      </a:lnTo>
                      <a:lnTo>
                        <a:pt x="47252" y="370628"/>
                      </a:lnTo>
                      <a:lnTo>
                        <a:pt x="123405" y="417132"/>
                      </a:lnTo>
                      <a:lnTo>
                        <a:pt x="127593" y="414809"/>
                      </a:lnTo>
                      <a:lnTo>
                        <a:pt x="136262" y="394689"/>
                      </a:lnTo>
                      <a:lnTo>
                        <a:pt x="150456" y="375631"/>
                      </a:lnTo>
                      <a:lnTo>
                        <a:pt x="160852" y="380873"/>
                      </a:lnTo>
                      <a:lnTo>
                        <a:pt x="168059" y="375896"/>
                      </a:lnTo>
                      <a:lnTo>
                        <a:pt x="172070" y="378551"/>
                      </a:lnTo>
                      <a:lnTo>
                        <a:pt x="194732" y="374569"/>
                      </a:lnTo>
                      <a:lnTo>
                        <a:pt x="203655" y="378219"/>
                      </a:lnTo>
                      <a:lnTo>
                        <a:pt x="204980" y="401949"/>
                      </a:lnTo>
                      <a:lnTo>
                        <a:pt x="212960" y="408518"/>
                      </a:lnTo>
                      <a:lnTo>
                        <a:pt x="216065" y="438751"/>
                      </a:lnTo>
                      <a:lnTo>
                        <a:pt x="240466" y="474253"/>
                      </a:lnTo>
                      <a:lnTo>
                        <a:pt x="306691" y="446110"/>
                      </a:lnTo>
                      <a:lnTo>
                        <a:pt x="320412" y="472946"/>
                      </a:lnTo>
                      <a:lnTo>
                        <a:pt x="306408" y="480424"/>
                      </a:lnTo>
                      <a:lnTo>
                        <a:pt x="314679" y="495494"/>
                      </a:lnTo>
                      <a:lnTo>
                        <a:pt x="323177" y="490783"/>
                      </a:lnTo>
                      <a:lnTo>
                        <a:pt x="320791" y="487531"/>
                      </a:lnTo>
                      <a:lnTo>
                        <a:pt x="346309" y="472740"/>
                      </a:lnTo>
                      <a:lnTo>
                        <a:pt x="342355" y="463158"/>
                      </a:lnTo>
                      <a:lnTo>
                        <a:pt x="374864" y="443781"/>
                      </a:lnTo>
                      <a:lnTo>
                        <a:pt x="390240" y="436256"/>
                      </a:lnTo>
                      <a:lnTo>
                        <a:pt x="389824" y="430815"/>
                      </a:lnTo>
                      <a:lnTo>
                        <a:pt x="404544" y="422520"/>
                      </a:lnTo>
                      <a:lnTo>
                        <a:pt x="408540" y="427961"/>
                      </a:lnTo>
                      <a:lnTo>
                        <a:pt x="419954" y="425971"/>
                      </a:lnTo>
                      <a:lnTo>
                        <a:pt x="429505" y="426087"/>
                      </a:lnTo>
                      <a:lnTo>
                        <a:pt x="431058" y="422703"/>
                      </a:lnTo>
                      <a:lnTo>
                        <a:pt x="445268" y="415748"/>
                      </a:lnTo>
                      <a:lnTo>
                        <a:pt x="440117" y="403074"/>
                      </a:lnTo>
                      <a:lnTo>
                        <a:pt x="439587" y="397500"/>
                      </a:lnTo>
                      <a:lnTo>
                        <a:pt x="437958" y="391660"/>
                      </a:lnTo>
                      <a:lnTo>
                        <a:pt x="435610" y="370664"/>
                      </a:lnTo>
                      <a:lnTo>
                        <a:pt x="428934" y="358806"/>
                      </a:lnTo>
                      <a:lnTo>
                        <a:pt x="445631" y="342489"/>
                      </a:lnTo>
                      <a:lnTo>
                        <a:pt x="459534" y="339436"/>
                      </a:lnTo>
                      <a:lnTo>
                        <a:pt x="467714" y="342290"/>
                      </a:lnTo>
                      <a:lnTo>
                        <a:pt x="474967" y="341888"/>
                      </a:lnTo>
                      <a:lnTo>
                        <a:pt x="484113" y="335173"/>
                      </a:lnTo>
                      <a:lnTo>
                        <a:pt x="492312" y="335192"/>
                      </a:lnTo>
                      <a:lnTo>
                        <a:pt x="501886" y="333201"/>
                      </a:lnTo>
                      <a:lnTo>
                        <a:pt x="511187" y="326765"/>
                      </a:lnTo>
                      <a:lnTo>
                        <a:pt x="525306" y="313699"/>
                      </a:lnTo>
                      <a:lnTo>
                        <a:pt x="529725" y="304973"/>
                      </a:lnTo>
                      <a:lnTo>
                        <a:pt x="573584" y="272703"/>
                      </a:lnTo>
                      <a:lnTo>
                        <a:pt x="567040" y="265105"/>
                      </a:lnTo>
                      <a:lnTo>
                        <a:pt x="566093" y="258077"/>
                      </a:lnTo>
                      <a:lnTo>
                        <a:pt x="575428" y="251388"/>
                      </a:lnTo>
                      <a:lnTo>
                        <a:pt x="568365" y="237898"/>
                      </a:lnTo>
                      <a:lnTo>
                        <a:pt x="548149" y="242808"/>
                      </a:lnTo>
                      <a:lnTo>
                        <a:pt x="520109" y="239225"/>
                      </a:lnTo>
                      <a:lnTo>
                        <a:pt x="519465" y="231361"/>
                      </a:lnTo>
                      <a:lnTo>
                        <a:pt x="521056" y="226252"/>
                      </a:lnTo>
                      <a:lnTo>
                        <a:pt x="506642" y="213080"/>
                      </a:lnTo>
                      <a:lnTo>
                        <a:pt x="508119" y="206205"/>
                      </a:lnTo>
                      <a:lnTo>
                        <a:pt x="504938" y="200100"/>
                      </a:lnTo>
                      <a:lnTo>
                        <a:pt x="500367" y="202821"/>
                      </a:lnTo>
                      <a:lnTo>
                        <a:pt x="490145" y="211985"/>
                      </a:lnTo>
                      <a:lnTo>
                        <a:pt x="481003" y="200312"/>
                      </a:lnTo>
                      <a:lnTo>
                        <a:pt x="493785" y="191586"/>
                      </a:lnTo>
                      <a:lnTo>
                        <a:pt x="487221" y="151831"/>
                      </a:lnTo>
                      <a:lnTo>
                        <a:pt x="491679" y="147783"/>
                      </a:lnTo>
                      <a:lnTo>
                        <a:pt x="495614" y="137199"/>
                      </a:lnTo>
                      <a:lnTo>
                        <a:pt x="481594" y="118174"/>
                      </a:lnTo>
                      <a:lnTo>
                        <a:pt x="483639" y="106747"/>
                      </a:lnTo>
                      <a:lnTo>
                        <a:pt x="480647" y="50104"/>
                      </a:lnTo>
                      <a:lnTo>
                        <a:pt x="476064" y="27223"/>
                      </a:lnTo>
                      <a:lnTo>
                        <a:pt x="475118" y="26905"/>
                      </a:lnTo>
                      <a:lnTo>
                        <a:pt x="474322" y="26992"/>
                      </a:lnTo>
                      <a:lnTo>
                        <a:pt x="474122" y="27571"/>
                      </a:lnTo>
                      <a:lnTo>
                        <a:pt x="473892" y="28235"/>
                      </a:lnTo>
                      <a:lnTo>
                        <a:pt x="473634" y="28582"/>
                      </a:lnTo>
                      <a:lnTo>
                        <a:pt x="473462" y="29511"/>
                      </a:lnTo>
                      <a:lnTo>
                        <a:pt x="472856" y="30060"/>
                      </a:lnTo>
                      <a:lnTo>
                        <a:pt x="472288" y="30060"/>
                      </a:lnTo>
                      <a:lnTo>
                        <a:pt x="471834" y="29771"/>
                      </a:lnTo>
                      <a:lnTo>
                        <a:pt x="471575" y="29366"/>
                      </a:lnTo>
                      <a:lnTo>
                        <a:pt x="471203" y="29511"/>
                      </a:lnTo>
                      <a:lnTo>
                        <a:pt x="470973" y="30241"/>
                      </a:lnTo>
                      <a:lnTo>
                        <a:pt x="470367" y="31435"/>
                      </a:lnTo>
                      <a:lnTo>
                        <a:pt x="470045" y="31826"/>
                      </a:lnTo>
                      <a:lnTo>
                        <a:pt x="469629" y="31601"/>
                      </a:lnTo>
                      <a:lnTo>
                        <a:pt x="469617" y="31162"/>
                      </a:lnTo>
                      <a:lnTo>
                        <a:pt x="469382" y="30582"/>
                      </a:lnTo>
                      <a:lnTo>
                        <a:pt x="469159" y="30475"/>
                      </a:lnTo>
                      <a:lnTo>
                        <a:pt x="468877" y="30428"/>
                      </a:lnTo>
                      <a:lnTo>
                        <a:pt x="468271" y="30522"/>
                      </a:lnTo>
                      <a:lnTo>
                        <a:pt x="467286" y="31850"/>
                      </a:lnTo>
                      <a:lnTo>
                        <a:pt x="465998" y="30456"/>
                      </a:lnTo>
                      <a:lnTo>
                        <a:pt x="464938" y="30479"/>
                      </a:lnTo>
                      <a:lnTo>
                        <a:pt x="464809" y="31107"/>
                      </a:lnTo>
                      <a:lnTo>
                        <a:pt x="465067" y="31904"/>
                      </a:lnTo>
                      <a:lnTo>
                        <a:pt x="464797" y="32567"/>
                      </a:lnTo>
                      <a:lnTo>
                        <a:pt x="464002" y="32650"/>
                      </a:lnTo>
                      <a:lnTo>
                        <a:pt x="463207" y="32141"/>
                      </a:lnTo>
                      <a:lnTo>
                        <a:pt x="463042" y="31761"/>
                      </a:lnTo>
                      <a:lnTo>
                        <a:pt x="463042" y="31216"/>
                      </a:lnTo>
                      <a:lnTo>
                        <a:pt x="462588" y="31121"/>
                      </a:lnTo>
                      <a:lnTo>
                        <a:pt x="462212" y="31322"/>
                      </a:lnTo>
                      <a:lnTo>
                        <a:pt x="462106" y="31726"/>
                      </a:lnTo>
                      <a:lnTo>
                        <a:pt x="462075" y="32655"/>
                      </a:lnTo>
                      <a:lnTo>
                        <a:pt x="461777" y="33302"/>
                      </a:lnTo>
                      <a:lnTo>
                        <a:pt x="461057" y="33557"/>
                      </a:lnTo>
                      <a:lnTo>
                        <a:pt x="460186" y="33511"/>
                      </a:lnTo>
                      <a:lnTo>
                        <a:pt x="459012" y="33464"/>
                      </a:lnTo>
                      <a:lnTo>
                        <a:pt x="458292" y="33187"/>
                      </a:lnTo>
                      <a:lnTo>
                        <a:pt x="457800" y="33395"/>
                      </a:lnTo>
                      <a:lnTo>
                        <a:pt x="457005" y="33673"/>
                      </a:lnTo>
                      <a:lnTo>
                        <a:pt x="456436" y="33812"/>
                      </a:lnTo>
                      <a:lnTo>
                        <a:pt x="456345" y="34205"/>
                      </a:lnTo>
                      <a:lnTo>
                        <a:pt x="456574" y="34807"/>
                      </a:lnTo>
                      <a:lnTo>
                        <a:pt x="456689" y="35316"/>
                      </a:lnTo>
                      <a:lnTo>
                        <a:pt x="456597" y="36245"/>
                      </a:lnTo>
                      <a:lnTo>
                        <a:pt x="456597" y="36894"/>
                      </a:lnTo>
                      <a:lnTo>
                        <a:pt x="456964" y="37310"/>
                      </a:lnTo>
                      <a:lnTo>
                        <a:pt x="457285" y="37797"/>
                      </a:lnTo>
                      <a:lnTo>
                        <a:pt x="457262" y="38329"/>
                      </a:lnTo>
                      <a:lnTo>
                        <a:pt x="456986" y="38792"/>
                      </a:lnTo>
                      <a:lnTo>
                        <a:pt x="456342" y="38839"/>
                      </a:lnTo>
                      <a:lnTo>
                        <a:pt x="455812" y="38630"/>
                      </a:lnTo>
                      <a:lnTo>
                        <a:pt x="455491" y="37768"/>
                      </a:lnTo>
                      <a:lnTo>
                        <a:pt x="455285" y="37188"/>
                      </a:lnTo>
                      <a:lnTo>
                        <a:pt x="454986" y="36818"/>
                      </a:lnTo>
                      <a:lnTo>
                        <a:pt x="454191" y="36679"/>
                      </a:lnTo>
                      <a:lnTo>
                        <a:pt x="453870" y="36447"/>
                      </a:lnTo>
                      <a:lnTo>
                        <a:pt x="453870" y="36007"/>
                      </a:lnTo>
                      <a:lnTo>
                        <a:pt x="453984" y="35568"/>
                      </a:lnTo>
                      <a:lnTo>
                        <a:pt x="453824" y="34905"/>
                      </a:lnTo>
                      <a:lnTo>
                        <a:pt x="453445" y="34372"/>
                      </a:lnTo>
                      <a:lnTo>
                        <a:pt x="452839" y="34071"/>
                      </a:lnTo>
                      <a:lnTo>
                        <a:pt x="452006" y="34280"/>
                      </a:lnTo>
                      <a:lnTo>
                        <a:pt x="451514" y="34743"/>
                      </a:lnTo>
                      <a:lnTo>
                        <a:pt x="451059" y="35206"/>
                      </a:lnTo>
                      <a:lnTo>
                        <a:pt x="451036" y="35785"/>
                      </a:lnTo>
                      <a:lnTo>
                        <a:pt x="450669" y="36039"/>
                      </a:lnTo>
                      <a:lnTo>
                        <a:pt x="450252" y="36015"/>
                      </a:lnTo>
                      <a:lnTo>
                        <a:pt x="450046" y="35622"/>
                      </a:lnTo>
                      <a:lnTo>
                        <a:pt x="450252" y="35066"/>
                      </a:lnTo>
                      <a:lnTo>
                        <a:pt x="450091" y="34441"/>
                      </a:lnTo>
                      <a:lnTo>
                        <a:pt x="449675" y="34302"/>
                      </a:lnTo>
                      <a:lnTo>
                        <a:pt x="449182" y="34557"/>
                      </a:lnTo>
                      <a:lnTo>
                        <a:pt x="448907" y="34974"/>
                      </a:lnTo>
                      <a:lnTo>
                        <a:pt x="448609" y="35506"/>
                      </a:lnTo>
                      <a:lnTo>
                        <a:pt x="448494" y="36108"/>
                      </a:lnTo>
                      <a:lnTo>
                        <a:pt x="448173" y="36733"/>
                      </a:lnTo>
                      <a:lnTo>
                        <a:pt x="447681" y="37033"/>
                      </a:lnTo>
                      <a:lnTo>
                        <a:pt x="447075" y="36594"/>
                      </a:lnTo>
                      <a:lnTo>
                        <a:pt x="446431" y="36362"/>
                      </a:lnTo>
                      <a:lnTo>
                        <a:pt x="444386" y="36100"/>
                      </a:lnTo>
                      <a:lnTo>
                        <a:pt x="443439" y="35693"/>
                      </a:lnTo>
                      <a:lnTo>
                        <a:pt x="442833" y="35884"/>
                      </a:lnTo>
                      <a:lnTo>
                        <a:pt x="442668" y="36385"/>
                      </a:lnTo>
                      <a:lnTo>
                        <a:pt x="442668" y="37048"/>
                      </a:lnTo>
                      <a:lnTo>
                        <a:pt x="442723" y="37530"/>
                      </a:lnTo>
                      <a:lnTo>
                        <a:pt x="442980" y="37938"/>
                      </a:lnTo>
                      <a:lnTo>
                        <a:pt x="443397" y="38141"/>
                      </a:lnTo>
                      <a:lnTo>
                        <a:pt x="443889" y="38048"/>
                      </a:lnTo>
                      <a:lnTo>
                        <a:pt x="444201" y="37919"/>
                      </a:lnTo>
                      <a:lnTo>
                        <a:pt x="444618" y="38160"/>
                      </a:lnTo>
                      <a:lnTo>
                        <a:pt x="444490" y="38437"/>
                      </a:lnTo>
                      <a:lnTo>
                        <a:pt x="444035" y="38678"/>
                      </a:lnTo>
                      <a:lnTo>
                        <a:pt x="443505" y="38863"/>
                      </a:lnTo>
                      <a:lnTo>
                        <a:pt x="442975" y="38641"/>
                      </a:lnTo>
                      <a:lnTo>
                        <a:pt x="442369" y="37977"/>
                      </a:lnTo>
                      <a:lnTo>
                        <a:pt x="442038" y="37421"/>
                      </a:lnTo>
                      <a:lnTo>
                        <a:pt x="441946" y="36691"/>
                      </a:lnTo>
                      <a:lnTo>
                        <a:pt x="441818" y="36136"/>
                      </a:lnTo>
                      <a:lnTo>
                        <a:pt x="441401" y="35765"/>
                      </a:lnTo>
                      <a:lnTo>
                        <a:pt x="440909" y="35804"/>
                      </a:lnTo>
                      <a:lnTo>
                        <a:pt x="440670" y="36156"/>
                      </a:lnTo>
                      <a:lnTo>
                        <a:pt x="440690" y="36637"/>
                      </a:lnTo>
                      <a:lnTo>
                        <a:pt x="440800" y="37101"/>
                      </a:lnTo>
                      <a:lnTo>
                        <a:pt x="440820" y="37764"/>
                      </a:lnTo>
                      <a:lnTo>
                        <a:pt x="440800" y="38282"/>
                      </a:lnTo>
                      <a:lnTo>
                        <a:pt x="440506" y="38634"/>
                      </a:lnTo>
                      <a:lnTo>
                        <a:pt x="440014" y="38746"/>
                      </a:lnTo>
                      <a:lnTo>
                        <a:pt x="439446" y="38986"/>
                      </a:lnTo>
                      <a:lnTo>
                        <a:pt x="439097" y="39560"/>
                      </a:lnTo>
                      <a:lnTo>
                        <a:pt x="438804" y="40097"/>
                      </a:lnTo>
                      <a:lnTo>
                        <a:pt x="438349" y="40171"/>
                      </a:lnTo>
                      <a:lnTo>
                        <a:pt x="437857" y="39949"/>
                      </a:lnTo>
                      <a:lnTo>
                        <a:pt x="437440" y="40060"/>
                      </a:lnTo>
                      <a:lnTo>
                        <a:pt x="436835" y="40616"/>
                      </a:lnTo>
                      <a:lnTo>
                        <a:pt x="436304" y="41079"/>
                      </a:lnTo>
                      <a:lnTo>
                        <a:pt x="435812" y="41171"/>
                      </a:lnTo>
                      <a:lnTo>
                        <a:pt x="435537" y="40820"/>
                      </a:lnTo>
                      <a:lnTo>
                        <a:pt x="435082" y="40635"/>
                      </a:lnTo>
                      <a:lnTo>
                        <a:pt x="434807" y="40783"/>
                      </a:lnTo>
                      <a:lnTo>
                        <a:pt x="434899" y="41190"/>
                      </a:lnTo>
                      <a:lnTo>
                        <a:pt x="435082" y="41728"/>
                      </a:lnTo>
                      <a:lnTo>
                        <a:pt x="435211" y="42457"/>
                      </a:lnTo>
                      <a:lnTo>
                        <a:pt x="435302" y="43187"/>
                      </a:lnTo>
                      <a:lnTo>
                        <a:pt x="435302" y="43761"/>
                      </a:lnTo>
                      <a:lnTo>
                        <a:pt x="435045" y="44151"/>
                      </a:lnTo>
                      <a:lnTo>
                        <a:pt x="434591" y="44261"/>
                      </a:lnTo>
                      <a:lnTo>
                        <a:pt x="434136" y="44058"/>
                      </a:lnTo>
                      <a:lnTo>
                        <a:pt x="433606" y="43835"/>
                      </a:lnTo>
                      <a:lnTo>
                        <a:pt x="433000" y="43447"/>
                      </a:lnTo>
                      <a:lnTo>
                        <a:pt x="432584" y="43187"/>
                      </a:lnTo>
                      <a:lnTo>
                        <a:pt x="432400" y="42928"/>
                      </a:lnTo>
                      <a:lnTo>
                        <a:pt x="432565" y="42483"/>
                      </a:lnTo>
                      <a:lnTo>
                        <a:pt x="432749" y="42076"/>
                      </a:lnTo>
                      <a:lnTo>
                        <a:pt x="432510" y="41631"/>
                      </a:lnTo>
                      <a:lnTo>
                        <a:pt x="432235" y="41372"/>
                      </a:lnTo>
                      <a:lnTo>
                        <a:pt x="431856" y="41520"/>
                      </a:lnTo>
                      <a:lnTo>
                        <a:pt x="431837" y="41890"/>
                      </a:lnTo>
                      <a:lnTo>
                        <a:pt x="431543" y="42261"/>
                      </a:lnTo>
                      <a:lnTo>
                        <a:pt x="431268" y="42557"/>
                      </a:lnTo>
                      <a:lnTo>
                        <a:pt x="430901" y="42557"/>
                      </a:lnTo>
                      <a:lnTo>
                        <a:pt x="430484" y="42279"/>
                      </a:lnTo>
                      <a:lnTo>
                        <a:pt x="430355" y="41798"/>
                      </a:lnTo>
                      <a:lnTo>
                        <a:pt x="430772" y="41316"/>
                      </a:lnTo>
                      <a:lnTo>
                        <a:pt x="431226" y="40797"/>
                      </a:lnTo>
                      <a:lnTo>
                        <a:pt x="431135" y="40167"/>
                      </a:lnTo>
                      <a:lnTo>
                        <a:pt x="430718" y="39945"/>
                      </a:lnTo>
                      <a:lnTo>
                        <a:pt x="430112" y="40001"/>
                      </a:lnTo>
                      <a:lnTo>
                        <a:pt x="429165" y="40483"/>
                      </a:lnTo>
                      <a:lnTo>
                        <a:pt x="428798" y="40779"/>
                      </a:lnTo>
                      <a:lnTo>
                        <a:pt x="428230" y="40982"/>
                      </a:lnTo>
                      <a:lnTo>
                        <a:pt x="427662" y="40982"/>
                      </a:lnTo>
                      <a:lnTo>
                        <a:pt x="427132" y="41075"/>
                      </a:lnTo>
                      <a:lnTo>
                        <a:pt x="426911" y="41390"/>
                      </a:lnTo>
                      <a:lnTo>
                        <a:pt x="426636" y="41853"/>
                      </a:lnTo>
                      <a:lnTo>
                        <a:pt x="426379" y="42335"/>
                      </a:lnTo>
                      <a:lnTo>
                        <a:pt x="426030" y="42724"/>
                      </a:lnTo>
                      <a:lnTo>
                        <a:pt x="425682" y="42704"/>
                      </a:lnTo>
                      <a:lnTo>
                        <a:pt x="425480" y="42315"/>
                      </a:lnTo>
                      <a:lnTo>
                        <a:pt x="425187" y="42001"/>
                      </a:lnTo>
                      <a:lnTo>
                        <a:pt x="424770" y="41962"/>
                      </a:lnTo>
                      <a:lnTo>
                        <a:pt x="423937" y="41888"/>
                      </a:lnTo>
                      <a:lnTo>
                        <a:pt x="423589" y="41665"/>
                      </a:lnTo>
                      <a:lnTo>
                        <a:pt x="423680" y="41406"/>
                      </a:lnTo>
                      <a:lnTo>
                        <a:pt x="424059" y="41091"/>
                      </a:lnTo>
                      <a:lnTo>
                        <a:pt x="424279" y="40517"/>
                      </a:lnTo>
                      <a:lnTo>
                        <a:pt x="424224" y="39980"/>
                      </a:lnTo>
                      <a:lnTo>
                        <a:pt x="423894" y="39776"/>
                      </a:lnTo>
                      <a:lnTo>
                        <a:pt x="423439" y="40017"/>
                      </a:lnTo>
                      <a:lnTo>
                        <a:pt x="423090" y="40146"/>
                      </a:lnTo>
                      <a:lnTo>
                        <a:pt x="422636" y="40294"/>
                      </a:lnTo>
                      <a:lnTo>
                        <a:pt x="422361" y="40572"/>
                      </a:lnTo>
                      <a:lnTo>
                        <a:pt x="422140" y="40869"/>
                      </a:lnTo>
                      <a:lnTo>
                        <a:pt x="421724" y="40869"/>
                      </a:lnTo>
                      <a:lnTo>
                        <a:pt x="421193" y="40739"/>
                      </a:lnTo>
                      <a:lnTo>
                        <a:pt x="420900" y="40647"/>
                      </a:lnTo>
                      <a:lnTo>
                        <a:pt x="420735" y="41240"/>
                      </a:lnTo>
                      <a:lnTo>
                        <a:pt x="420808" y="41758"/>
                      </a:lnTo>
                      <a:lnTo>
                        <a:pt x="421102" y="42258"/>
                      </a:lnTo>
                      <a:lnTo>
                        <a:pt x="421556" y="42536"/>
                      </a:lnTo>
                      <a:lnTo>
                        <a:pt x="421905" y="42722"/>
                      </a:lnTo>
                      <a:lnTo>
                        <a:pt x="422587" y="42981"/>
                      </a:lnTo>
                      <a:lnTo>
                        <a:pt x="422843" y="43315"/>
                      </a:lnTo>
                      <a:lnTo>
                        <a:pt x="422879" y="43704"/>
                      </a:lnTo>
                      <a:lnTo>
                        <a:pt x="422585" y="43908"/>
                      </a:lnTo>
                      <a:lnTo>
                        <a:pt x="422131" y="43981"/>
                      </a:lnTo>
                      <a:lnTo>
                        <a:pt x="421639" y="43852"/>
                      </a:lnTo>
                      <a:lnTo>
                        <a:pt x="421184" y="43611"/>
                      </a:lnTo>
                      <a:lnTo>
                        <a:pt x="420161" y="42815"/>
                      </a:lnTo>
                      <a:lnTo>
                        <a:pt x="419139" y="42240"/>
                      </a:lnTo>
                      <a:lnTo>
                        <a:pt x="418772" y="42074"/>
                      </a:lnTo>
                      <a:lnTo>
                        <a:pt x="418441" y="42074"/>
                      </a:lnTo>
                      <a:lnTo>
                        <a:pt x="418166" y="42259"/>
                      </a:lnTo>
                      <a:lnTo>
                        <a:pt x="418038" y="42685"/>
                      </a:lnTo>
                      <a:lnTo>
                        <a:pt x="418073" y="43185"/>
                      </a:lnTo>
                      <a:lnTo>
                        <a:pt x="418038" y="43723"/>
                      </a:lnTo>
                      <a:lnTo>
                        <a:pt x="417982" y="44167"/>
                      </a:lnTo>
                      <a:lnTo>
                        <a:pt x="417780" y="44353"/>
                      </a:lnTo>
                      <a:lnTo>
                        <a:pt x="417505" y="44260"/>
                      </a:lnTo>
                      <a:lnTo>
                        <a:pt x="417212" y="44112"/>
                      </a:lnTo>
                      <a:lnTo>
                        <a:pt x="416757" y="43982"/>
                      </a:lnTo>
                      <a:lnTo>
                        <a:pt x="416151" y="44038"/>
                      </a:lnTo>
                      <a:lnTo>
                        <a:pt x="415621" y="43871"/>
                      </a:lnTo>
                      <a:lnTo>
                        <a:pt x="415419" y="43593"/>
                      </a:lnTo>
                      <a:lnTo>
                        <a:pt x="415400" y="42797"/>
                      </a:lnTo>
                      <a:lnTo>
                        <a:pt x="415078" y="42382"/>
                      </a:lnTo>
                      <a:lnTo>
                        <a:pt x="414547" y="42145"/>
                      </a:lnTo>
                      <a:lnTo>
                        <a:pt x="413979" y="42293"/>
                      </a:lnTo>
                      <a:lnTo>
                        <a:pt x="413628" y="42856"/>
                      </a:lnTo>
                      <a:lnTo>
                        <a:pt x="413135" y="43063"/>
                      </a:lnTo>
                      <a:lnTo>
                        <a:pt x="412681" y="42856"/>
                      </a:lnTo>
                      <a:lnTo>
                        <a:pt x="412447" y="43300"/>
                      </a:lnTo>
                      <a:lnTo>
                        <a:pt x="412474" y="44229"/>
                      </a:lnTo>
                      <a:lnTo>
                        <a:pt x="412474" y="45091"/>
                      </a:lnTo>
                      <a:lnTo>
                        <a:pt x="412966" y="45388"/>
                      </a:lnTo>
                      <a:lnTo>
                        <a:pt x="413113" y="45624"/>
                      </a:lnTo>
                      <a:lnTo>
                        <a:pt x="412761" y="46288"/>
                      </a:lnTo>
                      <a:lnTo>
                        <a:pt x="412193" y="46643"/>
                      </a:lnTo>
                      <a:lnTo>
                        <a:pt x="411841" y="47087"/>
                      </a:lnTo>
                      <a:lnTo>
                        <a:pt x="411349" y="47618"/>
                      </a:lnTo>
                      <a:lnTo>
                        <a:pt x="410932" y="48139"/>
                      </a:lnTo>
                      <a:lnTo>
                        <a:pt x="410627" y="48045"/>
                      </a:lnTo>
                      <a:lnTo>
                        <a:pt x="410298" y="47382"/>
                      </a:lnTo>
                      <a:lnTo>
                        <a:pt x="410087" y="46453"/>
                      </a:lnTo>
                      <a:lnTo>
                        <a:pt x="409806" y="46027"/>
                      </a:lnTo>
                      <a:lnTo>
                        <a:pt x="409390" y="46050"/>
                      </a:lnTo>
                      <a:lnTo>
                        <a:pt x="407572" y="47311"/>
                      </a:lnTo>
                      <a:lnTo>
                        <a:pt x="406435" y="48041"/>
                      </a:lnTo>
                      <a:lnTo>
                        <a:pt x="405526" y="48207"/>
                      </a:lnTo>
                      <a:lnTo>
                        <a:pt x="405198" y="47686"/>
                      </a:lnTo>
                      <a:lnTo>
                        <a:pt x="405409" y="47023"/>
                      </a:lnTo>
                      <a:lnTo>
                        <a:pt x="405667" y="46431"/>
                      </a:lnTo>
                      <a:lnTo>
                        <a:pt x="405597" y="45767"/>
                      </a:lnTo>
                      <a:lnTo>
                        <a:pt x="405105" y="45365"/>
                      </a:lnTo>
                      <a:lnTo>
                        <a:pt x="404385" y="45104"/>
                      </a:lnTo>
                      <a:lnTo>
                        <a:pt x="403855" y="44536"/>
                      </a:lnTo>
                      <a:lnTo>
                        <a:pt x="403400" y="43921"/>
                      </a:lnTo>
                      <a:lnTo>
                        <a:pt x="402264" y="43660"/>
                      </a:lnTo>
                      <a:lnTo>
                        <a:pt x="400939" y="43779"/>
                      </a:lnTo>
                      <a:lnTo>
                        <a:pt x="400704" y="43329"/>
                      </a:lnTo>
                      <a:lnTo>
                        <a:pt x="400657" y="42665"/>
                      </a:lnTo>
                      <a:lnTo>
                        <a:pt x="400089" y="41471"/>
                      </a:lnTo>
                      <a:lnTo>
                        <a:pt x="399673" y="40903"/>
                      </a:lnTo>
                      <a:lnTo>
                        <a:pt x="399218" y="40879"/>
                      </a:lnTo>
                      <a:lnTo>
                        <a:pt x="398196" y="41941"/>
                      </a:lnTo>
                      <a:lnTo>
                        <a:pt x="397628" y="42296"/>
                      </a:lnTo>
                      <a:lnTo>
                        <a:pt x="397135" y="42486"/>
                      </a:lnTo>
                      <a:lnTo>
                        <a:pt x="396719" y="41917"/>
                      </a:lnTo>
                      <a:lnTo>
                        <a:pt x="396264" y="41326"/>
                      </a:lnTo>
                      <a:lnTo>
                        <a:pt x="395507" y="41160"/>
                      </a:lnTo>
                      <a:lnTo>
                        <a:pt x="395052" y="41728"/>
                      </a:lnTo>
                      <a:lnTo>
                        <a:pt x="394522" y="42989"/>
                      </a:lnTo>
                      <a:lnTo>
                        <a:pt x="394194" y="43653"/>
                      </a:lnTo>
                      <a:lnTo>
                        <a:pt x="393663" y="44173"/>
                      </a:lnTo>
                      <a:lnTo>
                        <a:pt x="392944" y="44362"/>
                      </a:lnTo>
                      <a:lnTo>
                        <a:pt x="392686" y="44670"/>
                      </a:lnTo>
                      <a:lnTo>
                        <a:pt x="392732" y="45143"/>
                      </a:lnTo>
                      <a:lnTo>
                        <a:pt x="393225" y="45664"/>
                      </a:lnTo>
                      <a:lnTo>
                        <a:pt x="394096" y="46660"/>
                      </a:lnTo>
                      <a:lnTo>
                        <a:pt x="393979" y="47205"/>
                      </a:lnTo>
                      <a:lnTo>
                        <a:pt x="393627" y="47441"/>
                      </a:lnTo>
                      <a:lnTo>
                        <a:pt x="393172" y="47607"/>
                      </a:lnTo>
                      <a:lnTo>
                        <a:pt x="392188" y="47915"/>
                      </a:lnTo>
                      <a:lnTo>
                        <a:pt x="391241" y="48151"/>
                      </a:lnTo>
                      <a:lnTo>
                        <a:pt x="390559" y="48791"/>
                      </a:lnTo>
                      <a:lnTo>
                        <a:pt x="390067" y="49241"/>
                      </a:lnTo>
                      <a:lnTo>
                        <a:pt x="389423" y="49407"/>
                      </a:lnTo>
                      <a:lnTo>
                        <a:pt x="388552" y="49264"/>
                      </a:lnTo>
                      <a:lnTo>
                        <a:pt x="387643" y="49241"/>
                      </a:lnTo>
                      <a:lnTo>
                        <a:pt x="386848" y="49430"/>
                      </a:lnTo>
                      <a:lnTo>
                        <a:pt x="386318" y="49927"/>
                      </a:lnTo>
                      <a:lnTo>
                        <a:pt x="385901" y="50657"/>
                      </a:lnTo>
                      <a:lnTo>
                        <a:pt x="385526" y="51387"/>
                      </a:lnTo>
                      <a:lnTo>
                        <a:pt x="385150" y="51458"/>
                      </a:lnTo>
                      <a:lnTo>
                        <a:pt x="384696" y="51056"/>
                      </a:lnTo>
                      <a:lnTo>
                        <a:pt x="384204" y="49928"/>
                      </a:lnTo>
                      <a:lnTo>
                        <a:pt x="383673" y="48933"/>
                      </a:lnTo>
                      <a:lnTo>
                        <a:pt x="383068" y="48446"/>
                      </a:lnTo>
                      <a:lnTo>
                        <a:pt x="382348" y="48395"/>
                      </a:lnTo>
                      <a:lnTo>
                        <a:pt x="381553" y="48728"/>
                      </a:lnTo>
                      <a:lnTo>
                        <a:pt x="381060" y="48975"/>
                      </a:lnTo>
                      <a:lnTo>
                        <a:pt x="380722" y="48916"/>
                      </a:lnTo>
                      <a:lnTo>
                        <a:pt x="380494" y="48575"/>
                      </a:lnTo>
                      <a:lnTo>
                        <a:pt x="380359" y="48200"/>
                      </a:lnTo>
                      <a:lnTo>
                        <a:pt x="380063" y="48148"/>
                      </a:lnTo>
                      <a:lnTo>
                        <a:pt x="379751" y="48242"/>
                      </a:lnTo>
                      <a:lnTo>
                        <a:pt x="369158" y="46650"/>
                      </a:lnTo>
                      <a:lnTo>
                        <a:pt x="357562" y="32953"/>
                      </a:lnTo>
                      <a:lnTo>
                        <a:pt x="350805" y="26583"/>
                      </a:lnTo>
                      <a:lnTo>
                        <a:pt x="340731" y="20810"/>
                      </a:lnTo>
                      <a:lnTo>
                        <a:pt x="341489" y="3450"/>
                      </a:lnTo>
                      <a:lnTo>
                        <a:pt x="329275" y="3782"/>
                      </a:lnTo>
                      <a:lnTo>
                        <a:pt x="307450" y="0"/>
                      </a:lnTo>
                      <a:lnTo>
                        <a:pt x="289824" y="16112"/>
                      </a:lnTo>
                      <a:lnTo>
                        <a:pt x="263348" y="28853"/>
                      </a:lnTo>
                      <a:lnTo>
                        <a:pt x="253627" y="35873"/>
                      </a:lnTo>
                      <a:lnTo>
                        <a:pt x="240690" y="47572"/>
                      </a:lnTo>
                      <a:lnTo>
                        <a:pt x="231919" y="50691"/>
                      </a:lnTo>
                      <a:lnTo>
                        <a:pt x="167054" y="65462"/>
                      </a:lnTo>
                      <a:lnTo>
                        <a:pt x="161756" y="57480"/>
                      </a:lnTo>
                      <a:lnTo>
                        <a:pt x="161815" y="66551"/>
                      </a:lnTo>
                      <a:lnTo>
                        <a:pt x="164012" y="81468"/>
                      </a:lnTo>
                      <a:lnTo>
                        <a:pt x="164391" y="88489"/>
                      </a:lnTo>
                      <a:lnTo>
                        <a:pt x="170893" y="93731"/>
                      </a:lnTo>
                      <a:lnTo>
                        <a:pt x="182160" y="96385"/>
                      </a:lnTo>
                      <a:lnTo>
                        <a:pt x="186402" y="100898"/>
                      </a:lnTo>
                      <a:lnTo>
                        <a:pt x="189583" y="109398"/>
                      </a:lnTo>
                      <a:lnTo>
                        <a:pt x="190946" y="114773"/>
                      </a:lnTo>
                      <a:lnTo>
                        <a:pt x="215434" y="126247"/>
                      </a:lnTo>
                      <a:lnTo>
                        <a:pt x="216722" y="110042"/>
                      </a:lnTo>
                      <a:lnTo>
                        <a:pt x="218123" y="102676"/>
                      </a:lnTo>
                      <a:lnTo>
                        <a:pt x="224001" y="100221"/>
                      </a:lnTo>
                      <a:lnTo>
                        <a:pt x="232825" y="105928"/>
                      </a:lnTo>
                      <a:lnTo>
                        <a:pt x="241941" y="106107"/>
                      </a:lnTo>
                      <a:lnTo>
                        <a:pt x="245463" y="101263"/>
                      </a:lnTo>
                      <a:lnTo>
                        <a:pt x="242471" y="90625"/>
                      </a:lnTo>
                      <a:lnTo>
                        <a:pt x="267091" y="112378"/>
                      </a:lnTo>
                      <a:lnTo>
                        <a:pt x="234120" y="145537"/>
                      </a:lnTo>
                      <a:lnTo>
                        <a:pt x="225194" y="145929"/>
                      </a:lnTo>
                      <a:lnTo>
                        <a:pt x="221153" y="151370"/>
                      </a:lnTo>
                      <a:lnTo>
                        <a:pt x="198335" y="161874"/>
                      </a:lnTo>
                      <a:lnTo>
                        <a:pt x="197047" y="170494"/>
                      </a:lnTo>
                      <a:lnTo>
                        <a:pt x="157632" y="189214"/>
                      </a:lnTo>
                      <a:lnTo>
                        <a:pt x="149042" y="198955"/>
                      </a:lnTo>
                      <a:lnTo>
                        <a:pt x="133837" y="212877"/>
                      </a:lnTo>
                      <a:lnTo>
                        <a:pt x="117514" y="219447"/>
                      </a:lnTo>
                      <a:lnTo>
                        <a:pt x="115810" y="213342"/>
                      </a:lnTo>
                      <a:lnTo>
                        <a:pt x="115982" y="209161"/>
                      </a:lnTo>
                      <a:lnTo>
                        <a:pt x="103575" y="194735"/>
                      </a:lnTo>
                      <a:lnTo>
                        <a:pt x="99186" y="177966"/>
                      </a:lnTo>
                      <a:lnTo>
                        <a:pt x="94622" y="141157"/>
                      </a:lnTo>
                      <a:lnTo>
                        <a:pt x="93259" y="141347"/>
                      </a:lnTo>
                      <a:lnTo>
                        <a:pt x="87877" y="144599"/>
                      </a:lnTo>
                      <a:lnTo>
                        <a:pt x="72369" y="156231"/>
                      </a:lnTo>
                      <a:lnTo>
                        <a:pt x="69869" y="158819"/>
                      </a:lnTo>
                      <a:lnTo>
                        <a:pt x="82787" y="211780"/>
                      </a:lnTo>
                      <a:lnTo>
                        <a:pt x="67809" y="219949"/>
                      </a:lnTo>
                      <a:lnTo>
                        <a:pt x="59943" y="249830"/>
                      </a:lnTo>
                      <a:lnTo>
                        <a:pt x="58958" y="260971"/>
                      </a:lnTo>
                      <a:lnTo>
                        <a:pt x="52892" y="263559"/>
                      </a:lnTo>
                      <a:lnTo>
                        <a:pt x="49786" y="270235"/>
                      </a:lnTo>
                      <a:lnTo>
                        <a:pt x="15898" y="263732"/>
                      </a:lnTo>
                      <a:lnTo>
                        <a:pt x="0" y="273971"/>
                      </a:lnTo>
                      <a:lnTo>
                        <a:pt x="10316" y="294721"/>
                      </a:lnTo>
                      <a:lnTo>
                        <a:pt x="31752" y="321901"/>
                      </a:lnTo>
                      <a:lnTo>
                        <a:pt x="37569" y="331377"/>
                      </a:lnTo>
                      <a:lnTo>
                        <a:pt x="28404" y="343056"/>
                      </a:lnTo>
                      <a:lnTo>
                        <a:pt x="28198" y="349692"/>
                      </a:lnTo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1270" cap="rnd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</a:ln>
              </p:spPr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286" name="Полилиния: фигура 1144">
                  <a:extLst>
                    <a:ext uri="{FF2B5EF4-FFF2-40B4-BE49-F238E27FC236}">
                      <a16:creationId xmlns:a16="http://schemas.microsoft.com/office/drawing/2014/main" id="{FFD60F1C-A167-4B36-95D1-CE2138504AD1}"/>
                    </a:ext>
                  </a:extLst>
                </p:cNvPr>
                <p:cNvSpPr/>
                <p:nvPr/>
              </p:nvSpPr>
              <p:spPr>
                <a:xfrm>
                  <a:off x="3655177" y="4397414"/>
                  <a:ext cx="453980" cy="436952"/>
                </a:xfrm>
                <a:custGeom>
                  <a:avLst/>
                  <a:gdLst>
                    <a:gd name="connsiteX0" fmla="*/ 11002 w 453980"/>
                    <a:gd name="connsiteY0" fmla="*/ 234977 h 436952"/>
                    <a:gd name="connsiteX1" fmla="*/ 23140 w 453980"/>
                    <a:gd name="connsiteY1" fmla="*/ 257101 h 436952"/>
                    <a:gd name="connsiteX2" fmla="*/ 16080 w 453980"/>
                    <a:gd name="connsiteY2" fmla="*/ 264155 h 436952"/>
                    <a:gd name="connsiteX3" fmla="*/ 541 w 453980"/>
                    <a:gd name="connsiteY3" fmla="*/ 273339 h 436952"/>
                    <a:gd name="connsiteX4" fmla="*/ 9877 w 453980"/>
                    <a:gd name="connsiteY4" fmla="*/ 303379 h 436952"/>
                    <a:gd name="connsiteX5" fmla="*/ 12869 w 453980"/>
                    <a:gd name="connsiteY5" fmla="*/ 304839 h 436952"/>
                    <a:gd name="connsiteX6" fmla="*/ 17785 w 453980"/>
                    <a:gd name="connsiteY6" fmla="*/ 304462 h 436952"/>
                    <a:gd name="connsiteX7" fmla="*/ 19451 w 453980"/>
                    <a:gd name="connsiteY7" fmla="*/ 303400 h 436952"/>
                    <a:gd name="connsiteX8" fmla="*/ 22556 w 453980"/>
                    <a:gd name="connsiteY8" fmla="*/ 297892 h 436952"/>
                    <a:gd name="connsiteX9" fmla="*/ 39118 w 453980"/>
                    <a:gd name="connsiteY9" fmla="*/ 346022 h 436952"/>
                    <a:gd name="connsiteX10" fmla="*/ 19871 w 453980"/>
                    <a:gd name="connsiteY10" fmla="*/ 349937 h 436952"/>
                    <a:gd name="connsiteX11" fmla="*/ 16160 w 453980"/>
                    <a:gd name="connsiteY11" fmla="*/ 353720 h 436952"/>
                    <a:gd name="connsiteX12" fmla="*/ 15289 w 453980"/>
                    <a:gd name="connsiteY12" fmla="*/ 358696 h 436952"/>
                    <a:gd name="connsiteX13" fmla="*/ 15933 w 453980"/>
                    <a:gd name="connsiteY13" fmla="*/ 364271 h 436952"/>
                    <a:gd name="connsiteX14" fmla="*/ 7343 w 453980"/>
                    <a:gd name="connsiteY14" fmla="*/ 368385 h 436952"/>
                    <a:gd name="connsiteX15" fmla="*/ 5904 w 453980"/>
                    <a:gd name="connsiteY15" fmla="*/ 371968 h 436952"/>
                    <a:gd name="connsiteX16" fmla="*/ 7419 w 453980"/>
                    <a:gd name="connsiteY16" fmla="*/ 375485 h 436952"/>
                    <a:gd name="connsiteX17" fmla="*/ 0 w 453980"/>
                    <a:gd name="connsiteY17" fmla="*/ 382818 h 436952"/>
                    <a:gd name="connsiteX18" fmla="*/ 22473 w 453980"/>
                    <a:gd name="connsiteY18" fmla="*/ 419155 h 436952"/>
                    <a:gd name="connsiteX19" fmla="*/ 10695 w 453980"/>
                    <a:gd name="connsiteY19" fmla="*/ 425061 h 436952"/>
                    <a:gd name="connsiteX20" fmla="*/ 14868 w 453980"/>
                    <a:gd name="connsiteY20" fmla="*/ 436953 h 436952"/>
                    <a:gd name="connsiteX21" fmla="*/ 70190 w 453980"/>
                    <a:gd name="connsiteY21" fmla="*/ 406282 h 436952"/>
                    <a:gd name="connsiteX22" fmla="*/ 69281 w 453980"/>
                    <a:gd name="connsiteY22" fmla="*/ 403827 h 436952"/>
                    <a:gd name="connsiteX23" fmla="*/ 95863 w 453980"/>
                    <a:gd name="connsiteY23" fmla="*/ 386487 h 436952"/>
                    <a:gd name="connsiteX24" fmla="*/ 91856 w 453980"/>
                    <a:gd name="connsiteY24" fmla="*/ 379321 h 436952"/>
                    <a:gd name="connsiteX25" fmla="*/ 87604 w 453980"/>
                    <a:gd name="connsiteY25" fmla="*/ 372751 h 436952"/>
                    <a:gd name="connsiteX26" fmla="*/ 80734 w 453980"/>
                    <a:gd name="connsiteY26" fmla="*/ 350110 h 436952"/>
                    <a:gd name="connsiteX27" fmla="*/ 134876 w 453980"/>
                    <a:gd name="connsiteY27" fmla="*/ 328039 h 436952"/>
                    <a:gd name="connsiteX28" fmla="*/ 144538 w 453980"/>
                    <a:gd name="connsiteY28" fmla="*/ 359426 h 436952"/>
                    <a:gd name="connsiteX29" fmla="*/ 173646 w 453980"/>
                    <a:gd name="connsiteY29" fmla="*/ 345664 h 436952"/>
                    <a:gd name="connsiteX30" fmla="*/ 180720 w 453980"/>
                    <a:gd name="connsiteY30" fmla="*/ 340222 h 436952"/>
                    <a:gd name="connsiteX31" fmla="*/ 195850 w 453980"/>
                    <a:gd name="connsiteY31" fmla="*/ 325604 h 436952"/>
                    <a:gd name="connsiteX32" fmla="*/ 237561 w 453980"/>
                    <a:gd name="connsiteY32" fmla="*/ 303394 h 436952"/>
                    <a:gd name="connsiteX33" fmla="*/ 242711 w 453980"/>
                    <a:gd name="connsiteY33" fmla="*/ 313427 h 436952"/>
                    <a:gd name="connsiteX34" fmla="*/ 252664 w 453980"/>
                    <a:gd name="connsiteY34" fmla="*/ 312100 h 436952"/>
                    <a:gd name="connsiteX35" fmla="*/ 257678 w 453980"/>
                    <a:gd name="connsiteY35" fmla="*/ 311436 h 436952"/>
                    <a:gd name="connsiteX36" fmla="*/ 277387 w 453980"/>
                    <a:gd name="connsiteY36" fmla="*/ 295961 h 436952"/>
                    <a:gd name="connsiteX37" fmla="*/ 262503 w 453980"/>
                    <a:gd name="connsiteY37" fmla="*/ 267872 h 436952"/>
                    <a:gd name="connsiteX38" fmla="*/ 296322 w 453980"/>
                    <a:gd name="connsiteY38" fmla="*/ 249816 h 436952"/>
                    <a:gd name="connsiteX39" fmla="*/ 302867 w 453980"/>
                    <a:gd name="connsiteY39" fmla="*/ 259418 h 436952"/>
                    <a:gd name="connsiteX40" fmla="*/ 307817 w 453980"/>
                    <a:gd name="connsiteY40" fmla="*/ 255237 h 436952"/>
                    <a:gd name="connsiteX41" fmla="*/ 315342 w 453980"/>
                    <a:gd name="connsiteY41" fmla="*/ 244202 h 436952"/>
                    <a:gd name="connsiteX42" fmla="*/ 327487 w 453980"/>
                    <a:gd name="connsiteY42" fmla="*/ 232164 h 436952"/>
                    <a:gd name="connsiteX43" fmla="*/ 338568 w 453980"/>
                    <a:gd name="connsiteY43" fmla="*/ 226126 h 436952"/>
                    <a:gd name="connsiteX44" fmla="*/ 364003 w 453980"/>
                    <a:gd name="connsiteY44" fmla="*/ 209935 h 436952"/>
                    <a:gd name="connsiteX45" fmla="*/ 365972 w 453980"/>
                    <a:gd name="connsiteY45" fmla="*/ 211394 h 436952"/>
                    <a:gd name="connsiteX46" fmla="*/ 370880 w 453980"/>
                    <a:gd name="connsiteY46" fmla="*/ 226298 h 436952"/>
                    <a:gd name="connsiteX47" fmla="*/ 388506 w 453980"/>
                    <a:gd name="connsiteY47" fmla="*/ 217559 h 436952"/>
                    <a:gd name="connsiteX48" fmla="*/ 384007 w 453980"/>
                    <a:gd name="connsiteY48" fmla="*/ 206238 h 436952"/>
                    <a:gd name="connsiteX49" fmla="*/ 374478 w 453980"/>
                    <a:gd name="connsiteY49" fmla="*/ 168115 h 436952"/>
                    <a:gd name="connsiteX50" fmla="*/ 369570 w 453980"/>
                    <a:gd name="connsiteY50" fmla="*/ 152209 h 436952"/>
                    <a:gd name="connsiteX51" fmla="*/ 421873 w 453980"/>
                    <a:gd name="connsiteY51" fmla="*/ 130716 h 436952"/>
                    <a:gd name="connsiteX52" fmla="*/ 452837 w 453980"/>
                    <a:gd name="connsiteY52" fmla="*/ 96999 h 436952"/>
                    <a:gd name="connsiteX53" fmla="*/ 449617 w 453980"/>
                    <a:gd name="connsiteY53" fmla="*/ 92288 h 436952"/>
                    <a:gd name="connsiteX54" fmla="*/ 453980 w 453980"/>
                    <a:gd name="connsiteY54" fmla="*/ 89766 h 436952"/>
                    <a:gd name="connsiteX55" fmla="*/ 449398 w 453980"/>
                    <a:gd name="connsiteY55" fmla="*/ 78923 h 436952"/>
                    <a:gd name="connsiteX56" fmla="*/ 440161 w 453980"/>
                    <a:gd name="connsiteY56" fmla="*/ 70867 h 436952"/>
                    <a:gd name="connsiteX57" fmla="*/ 436309 w 453980"/>
                    <a:gd name="connsiteY57" fmla="*/ 72991 h 436952"/>
                    <a:gd name="connsiteX58" fmla="*/ 430788 w 453980"/>
                    <a:gd name="connsiteY58" fmla="*/ 73479 h 436952"/>
                    <a:gd name="connsiteX59" fmla="*/ 421180 w 453980"/>
                    <a:gd name="connsiteY59" fmla="*/ 48694 h 436952"/>
                    <a:gd name="connsiteX60" fmla="*/ 413033 w 453980"/>
                    <a:gd name="connsiteY60" fmla="*/ 53405 h 436952"/>
                    <a:gd name="connsiteX61" fmla="*/ 406061 w 453980"/>
                    <a:gd name="connsiteY61" fmla="*/ 44812 h 436952"/>
                    <a:gd name="connsiteX62" fmla="*/ 401691 w 453980"/>
                    <a:gd name="connsiteY62" fmla="*/ 36530 h 436952"/>
                    <a:gd name="connsiteX63" fmla="*/ 396805 w 453980"/>
                    <a:gd name="connsiteY63" fmla="*/ 23378 h 436952"/>
                    <a:gd name="connsiteX64" fmla="*/ 391530 w 453980"/>
                    <a:gd name="connsiteY64" fmla="*/ 19529 h 436952"/>
                    <a:gd name="connsiteX65" fmla="*/ 376571 w 453980"/>
                    <a:gd name="connsiteY65" fmla="*/ 15349 h 436952"/>
                    <a:gd name="connsiteX66" fmla="*/ 362467 w 453980"/>
                    <a:gd name="connsiteY66" fmla="*/ 0 h 436952"/>
                    <a:gd name="connsiteX67" fmla="*/ 352140 w 453980"/>
                    <a:gd name="connsiteY67" fmla="*/ 6171 h 436952"/>
                    <a:gd name="connsiteX68" fmla="*/ 346137 w 453980"/>
                    <a:gd name="connsiteY68" fmla="*/ 11679 h 436952"/>
                    <a:gd name="connsiteX69" fmla="*/ 332390 w 453980"/>
                    <a:gd name="connsiteY69" fmla="*/ 19874 h 436952"/>
                    <a:gd name="connsiteX70" fmla="*/ 320895 w 453980"/>
                    <a:gd name="connsiteY70" fmla="*/ 22993 h 436952"/>
                    <a:gd name="connsiteX71" fmla="*/ 317146 w 453980"/>
                    <a:gd name="connsiteY71" fmla="*/ 22263 h 436952"/>
                    <a:gd name="connsiteX72" fmla="*/ 298491 w 453980"/>
                    <a:gd name="connsiteY72" fmla="*/ 24586 h 436952"/>
                    <a:gd name="connsiteX73" fmla="*/ 285523 w 453980"/>
                    <a:gd name="connsiteY73" fmla="*/ 26908 h 436952"/>
                    <a:gd name="connsiteX74" fmla="*/ 265580 w 453980"/>
                    <a:gd name="connsiteY74" fmla="*/ 23524 h 436952"/>
                    <a:gd name="connsiteX75" fmla="*/ 255900 w 453980"/>
                    <a:gd name="connsiteY75" fmla="*/ 23194 h 436952"/>
                    <a:gd name="connsiteX76" fmla="*/ 249087 w 453980"/>
                    <a:gd name="connsiteY76" fmla="*/ 29631 h 436952"/>
                    <a:gd name="connsiteX77" fmla="*/ 252995 w 453980"/>
                    <a:gd name="connsiteY77" fmla="*/ 38656 h 436952"/>
                    <a:gd name="connsiteX78" fmla="*/ 255344 w 453980"/>
                    <a:gd name="connsiteY78" fmla="*/ 47163 h 436952"/>
                    <a:gd name="connsiteX79" fmla="*/ 256631 w 453980"/>
                    <a:gd name="connsiteY79" fmla="*/ 55212 h 436952"/>
                    <a:gd name="connsiteX80" fmla="*/ 261589 w 453980"/>
                    <a:gd name="connsiteY80" fmla="*/ 66885 h 436952"/>
                    <a:gd name="connsiteX81" fmla="*/ 247546 w 453980"/>
                    <a:gd name="connsiteY81" fmla="*/ 73321 h 436952"/>
                    <a:gd name="connsiteX82" fmla="*/ 229719 w 453980"/>
                    <a:gd name="connsiteY82" fmla="*/ 83507 h 436952"/>
                    <a:gd name="connsiteX83" fmla="*/ 224137 w 453980"/>
                    <a:gd name="connsiteY83" fmla="*/ 81583 h 436952"/>
                    <a:gd name="connsiteX84" fmla="*/ 209769 w 453980"/>
                    <a:gd name="connsiteY84" fmla="*/ 63819 h 436952"/>
                    <a:gd name="connsiteX85" fmla="*/ 165910 w 453980"/>
                    <a:gd name="connsiteY85" fmla="*/ 96089 h 436952"/>
                    <a:gd name="connsiteX86" fmla="*/ 161490 w 453980"/>
                    <a:gd name="connsiteY86" fmla="*/ 104815 h 436952"/>
                    <a:gd name="connsiteX87" fmla="*/ 147372 w 453980"/>
                    <a:gd name="connsiteY87" fmla="*/ 117881 h 436952"/>
                    <a:gd name="connsiteX88" fmla="*/ 138070 w 453980"/>
                    <a:gd name="connsiteY88" fmla="*/ 124318 h 436952"/>
                    <a:gd name="connsiteX89" fmla="*/ 128496 w 453980"/>
                    <a:gd name="connsiteY89" fmla="*/ 126309 h 436952"/>
                    <a:gd name="connsiteX90" fmla="*/ 120297 w 453980"/>
                    <a:gd name="connsiteY90" fmla="*/ 126289 h 436952"/>
                    <a:gd name="connsiteX91" fmla="*/ 111151 w 453980"/>
                    <a:gd name="connsiteY91" fmla="*/ 133005 h 436952"/>
                    <a:gd name="connsiteX92" fmla="*/ 103899 w 453980"/>
                    <a:gd name="connsiteY92" fmla="*/ 133406 h 436952"/>
                    <a:gd name="connsiteX93" fmla="*/ 95719 w 453980"/>
                    <a:gd name="connsiteY93" fmla="*/ 130553 h 436952"/>
                    <a:gd name="connsiteX94" fmla="*/ 81816 w 453980"/>
                    <a:gd name="connsiteY94" fmla="*/ 133605 h 436952"/>
                    <a:gd name="connsiteX95" fmla="*/ 65118 w 453980"/>
                    <a:gd name="connsiteY95" fmla="*/ 149922 h 436952"/>
                    <a:gd name="connsiteX96" fmla="*/ 71795 w 453980"/>
                    <a:gd name="connsiteY96" fmla="*/ 161781 h 436952"/>
                    <a:gd name="connsiteX97" fmla="*/ 74143 w 453980"/>
                    <a:gd name="connsiteY97" fmla="*/ 182777 h 436952"/>
                    <a:gd name="connsiteX98" fmla="*/ 75772 w 453980"/>
                    <a:gd name="connsiteY98" fmla="*/ 188616 h 436952"/>
                    <a:gd name="connsiteX99" fmla="*/ 76302 w 453980"/>
                    <a:gd name="connsiteY99" fmla="*/ 194190 h 436952"/>
                    <a:gd name="connsiteX100" fmla="*/ 81452 w 453980"/>
                    <a:gd name="connsiteY100" fmla="*/ 206864 h 436952"/>
                    <a:gd name="connsiteX101" fmla="*/ 67243 w 453980"/>
                    <a:gd name="connsiteY101" fmla="*/ 213819 h 436952"/>
                    <a:gd name="connsiteX102" fmla="*/ 65690 w 453980"/>
                    <a:gd name="connsiteY102" fmla="*/ 217203 h 436952"/>
                    <a:gd name="connsiteX103" fmla="*/ 56139 w 453980"/>
                    <a:gd name="connsiteY103" fmla="*/ 217087 h 436952"/>
                    <a:gd name="connsiteX104" fmla="*/ 44725 w 453980"/>
                    <a:gd name="connsiteY104" fmla="*/ 219078 h 436952"/>
                    <a:gd name="connsiteX105" fmla="*/ 40729 w 453980"/>
                    <a:gd name="connsiteY105" fmla="*/ 213636 h 436952"/>
                    <a:gd name="connsiteX106" fmla="*/ 26008 w 453980"/>
                    <a:gd name="connsiteY106" fmla="*/ 221931 h 436952"/>
                    <a:gd name="connsiteX107" fmla="*/ 26425 w 453980"/>
                    <a:gd name="connsiteY107" fmla="*/ 227372 h 436952"/>
                    <a:gd name="connsiteX108" fmla="*/ 11049 w 453980"/>
                    <a:gd name="connsiteY108" fmla="*/ 234897 h 4369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</a:cxnLst>
                  <a:rect l="l" t="t" r="r" b="b"/>
                  <a:pathLst>
                    <a:path w="453980" h="436952">
                      <a:moveTo>
                        <a:pt x="11002" y="234977"/>
                      </a:moveTo>
                      <a:lnTo>
                        <a:pt x="23140" y="257101"/>
                      </a:lnTo>
                      <a:lnTo>
                        <a:pt x="16080" y="264155"/>
                      </a:lnTo>
                      <a:lnTo>
                        <a:pt x="541" y="273339"/>
                      </a:lnTo>
                      <a:lnTo>
                        <a:pt x="9877" y="303379"/>
                      </a:lnTo>
                      <a:lnTo>
                        <a:pt x="12869" y="304839"/>
                      </a:lnTo>
                      <a:lnTo>
                        <a:pt x="17785" y="304462"/>
                      </a:lnTo>
                      <a:lnTo>
                        <a:pt x="19451" y="303400"/>
                      </a:lnTo>
                      <a:lnTo>
                        <a:pt x="22556" y="297892"/>
                      </a:lnTo>
                      <a:lnTo>
                        <a:pt x="39118" y="346022"/>
                      </a:lnTo>
                      <a:lnTo>
                        <a:pt x="19871" y="349937"/>
                      </a:lnTo>
                      <a:lnTo>
                        <a:pt x="16160" y="353720"/>
                      </a:lnTo>
                      <a:lnTo>
                        <a:pt x="15289" y="358696"/>
                      </a:lnTo>
                      <a:lnTo>
                        <a:pt x="15933" y="364271"/>
                      </a:lnTo>
                      <a:lnTo>
                        <a:pt x="7343" y="368385"/>
                      </a:lnTo>
                      <a:lnTo>
                        <a:pt x="5904" y="371968"/>
                      </a:lnTo>
                      <a:lnTo>
                        <a:pt x="7419" y="375485"/>
                      </a:lnTo>
                      <a:lnTo>
                        <a:pt x="0" y="382818"/>
                      </a:lnTo>
                      <a:lnTo>
                        <a:pt x="22473" y="419155"/>
                      </a:lnTo>
                      <a:lnTo>
                        <a:pt x="10695" y="425061"/>
                      </a:lnTo>
                      <a:lnTo>
                        <a:pt x="14868" y="436953"/>
                      </a:lnTo>
                      <a:lnTo>
                        <a:pt x="70190" y="406282"/>
                      </a:lnTo>
                      <a:lnTo>
                        <a:pt x="69281" y="403827"/>
                      </a:lnTo>
                      <a:lnTo>
                        <a:pt x="95863" y="386487"/>
                      </a:lnTo>
                      <a:lnTo>
                        <a:pt x="91856" y="379321"/>
                      </a:lnTo>
                      <a:lnTo>
                        <a:pt x="87604" y="372751"/>
                      </a:lnTo>
                      <a:lnTo>
                        <a:pt x="80734" y="350110"/>
                      </a:lnTo>
                      <a:lnTo>
                        <a:pt x="134876" y="328039"/>
                      </a:lnTo>
                      <a:lnTo>
                        <a:pt x="144538" y="359426"/>
                      </a:lnTo>
                      <a:lnTo>
                        <a:pt x="173646" y="345664"/>
                      </a:lnTo>
                      <a:lnTo>
                        <a:pt x="180720" y="340222"/>
                      </a:lnTo>
                      <a:lnTo>
                        <a:pt x="195850" y="325604"/>
                      </a:lnTo>
                      <a:lnTo>
                        <a:pt x="237561" y="303394"/>
                      </a:lnTo>
                      <a:lnTo>
                        <a:pt x="242711" y="313427"/>
                      </a:lnTo>
                      <a:lnTo>
                        <a:pt x="252664" y="312100"/>
                      </a:lnTo>
                      <a:lnTo>
                        <a:pt x="257678" y="311436"/>
                      </a:lnTo>
                      <a:lnTo>
                        <a:pt x="277387" y="295961"/>
                      </a:lnTo>
                      <a:lnTo>
                        <a:pt x="262503" y="267872"/>
                      </a:lnTo>
                      <a:lnTo>
                        <a:pt x="296322" y="249816"/>
                      </a:lnTo>
                      <a:lnTo>
                        <a:pt x="302867" y="259418"/>
                      </a:lnTo>
                      <a:lnTo>
                        <a:pt x="307817" y="255237"/>
                      </a:lnTo>
                      <a:lnTo>
                        <a:pt x="315342" y="244202"/>
                      </a:lnTo>
                      <a:lnTo>
                        <a:pt x="327487" y="232164"/>
                      </a:lnTo>
                      <a:lnTo>
                        <a:pt x="338568" y="226126"/>
                      </a:lnTo>
                      <a:lnTo>
                        <a:pt x="364003" y="209935"/>
                      </a:lnTo>
                      <a:lnTo>
                        <a:pt x="365972" y="211394"/>
                      </a:lnTo>
                      <a:lnTo>
                        <a:pt x="370880" y="226298"/>
                      </a:lnTo>
                      <a:lnTo>
                        <a:pt x="388506" y="217559"/>
                      </a:lnTo>
                      <a:lnTo>
                        <a:pt x="384007" y="206238"/>
                      </a:lnTo>
                      <a:lnTo>
                        <a:pt x="374478" y="168115"/>
                      </a:lnTo>
                      <a:lnTo>
                        <a:pt x="369570" y="152209"/>
                      </a:lnTo>
                      <a:lnTo>
                        <a:pt x="421873" y="130716"/>
                      </a:lnTo>
                      <a:lnTo>
                        <a:pt x="452837" y="96999"/>
                      </a:lnTo>
                      <a:lnTo>
                        <a:pt x="449617" y="92288"/>
                      </a:lnTo>
                      <a:lnTo>
                        <a:pt x="453980" y="89766"/>
                      </a:lnTo>
                      <a:lnTo>
                        <a:pt x="449398" y="78923"/>
                      </a:lnTo>
                      <a:lnTo>
                        <a:pt x="440161" y="70867"/>
                      </a:lnTo>
                      <a:lnTo>
                        <a:pt x="436309" y="72991"/>
                      </a:lnTo>
                      <a:lnTo>
                        <a:pt x="430788" y="73479"/>
                      </a:lnTo>
                      <a:lnTo>
                        <a:pt x="421180" y="48694"/>
                      </a:lnTo>
                      <a:lnTo>
                        <a:pt x="413033" y="53405"/>
                      </a:lnTo>
                      <a:lnTo>
                        <a:pt x="406061" y="44812"/>
                      </a:lnTo>
                      <a:lnTo>
                        <a:pt x="401691" y="36530"/>
                      </a:lnTo>
                      <a:lnTo>
                        <a:pt x="396805" y="23378"/>
                      </a:lnTo>
                      <a:lnTo>
                        <a:pt x="391530" y="19529"/>
                      </a:lnTo>
                      <a:lnTo>
                        <a:pt x="376571" y="15349"/>
                      </a:lnTo>
                      <a:lnTo>
                        <a:pt x="362467" y="0"/>
                      </a:lnTo>
                      <a:lnTo>
                        <a:pt x="352140" y="6171"/>
                      </a:lnTo>
                      <a:lnTo>
                        <a:pt x="346137" y="11679"/>
                      </a:lnTo>
                      <a:lnTo>
                        <a:pt x="332390" y="19874"/>
                      </a:lnTo>
                      <a:lnTo>
                        <a:pt x="320895" y="22993"/>
                      </a:lnTo>
                      <a:lnTo>
                        <a:pt x="317146" y="22263"/>
                      </a:lnTo>
                      <a:lnTo>
                        <a:pt x="298491" y="24586"/>
                      </a:lnTo>
                      <a:lnTo>
                        <a:pt x="285523" y="26908"/>
                      </a:lnTo>
                      <a:lnTo>
                        <a:pt x="265580" y="23524"/>
                      </a:lnTo>
                      <a:lnTo>
                        <a:pt x="255900" y="23194"/>
                      </a:lnTo>
                      <a:lnTo>
                        <a:pt x="249087" y="29631"/>
                      </a:lnTo>
                      <a:lnTo>
                        <a:pt x="252995" y="38656"/>
                      </a:lnTo>
                      <a:lnTo>
                        <a:pt x="255344" y="47163"/>
                      </a:lnTo>
                      <a:lnTo>
                        <a:pt x="256631" y="55212"/>
                      </a:lnTo>
                      <a:lnTo>
                        <a:pt x="261589" y="66885"/>
                      </a:lnTo>
                      <a:lnTo>
                        <a:pt x="247546" y="73321"/>
                      </a:lnTo>
                      <a:lnTo>
                        <a:pt x="229719" y="83507"/>
                      </a:lnTo>
                      <a:lnTo>
                        <a:pt x="224137" y="81583"/>
                      </a:lnTo>
                      <a:lnTo>
                        <a:pt x="209769" y="63819"/>
                      </a:lnTo>
                      <a:lnTo>
                        <a:pt x="165910" y="96089"/>
                      </a:lnTo>
                      <a:lnTo>
                        <a:pt x="161490" y="104815"/>
                      </a:lnTo>
                      <a:lnTo>
                        <a:pt x="147372" y="117881"/>
                      </a:lnTo>
                      <a:lnTo>
                        <a:pt x="138070" y="124318"/>
                      </a:lnTo>
                      <a:lnTo>
                        <a:pt x="128496" y="126309"/>
                      </a:lnTo>
                      <a:lnTo>
                        <a:pt x="120297" y="126289"/>
                      </a:lnTo>
                      <a:lnTo>
                        <a:pt x="111151" y="133005"/>
                      </a:lnTo>
                      <a:lnTo>
                        <a:pt x="103899" y="133406"/>
                      </a:lnTo>
                      <a:lnTo>
                        <a:pt x="95719" y="130553"/>
                      </a:lnTo>
                      <a:lnTo>
                        <a:pt x="81816" y="133605"/>
                      </a:lnTo>
                      <a:lnTo>
                        <a:pt x="65118" y="149922"/>
                      </a:lnTo>
                      <a:lnTo>
                        <a:pt x="71795" y="161781"/>
                      </a:lnTo>
                      <a:lnTo>
                        <a:pt x="74143" y="182777"/>
                      </a:lnTo>
                      <a:lnTo>
                        <a:pt x="75772" y="188616"/>
                      </a:lnTo>
                      <a:lnTo>
                        <a:pt x="76302" y="194190"/>
                      </a:lnTo>
                      <a:lnTo>
                        <a:pt x="81452" y="206864"/>
                      </a:lnTo>
                      <a:lnTo>
                        <a:pt x="67243" y="213819"/>
                      </a:lnTo>
                      <a:lnTo>
                        <a:pt x="65690" y="217203"/>
                      </a:lnTo>
                      <a:lnTo>
                        <a:pt x="56139" y="217087"/>
                      </a:lnTo>
                      <a:lnTo>
                        <a:pt x="44725" y="219078"/>
                      </a:lnTo>
                      <a:lnTo>
                        <a:pt x="40729" y="213636"/>
                      </a:lnTo>
                      <a:lnTo>
                        <a:pt x="26008" y="221931"/>
                      </a:lnTo>
                      <a:lnTo>
                        <a:pt x="26425" y="227372"/>
                      </a:lnTo>
                      <a:lnTo>
                        <a:pt x="11049" y="234897"/>
                      </a:lnTo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1270" cap="rnd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</a:ln>
              </p:spPr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287" name="Полилиния: фигура 1145">
                  <a:extLst>
                    <a:ext uri="{FF2B5EF4-FFF2-40B4-BE49-F238E27FC236}">
                      <a16:creationId xmlns:a16="http://schemas.microsoft.com/office/drawing/2014/main" id="{49FED3CB-5F3B-498F-9482-83FDE1F7B47E}"/>
                    </a:ext>
                  </a:extLst>
                </p:cNvPr>
                <p:cNvSpPr/>
                <p:nvPr/>
              </p:nvSpPr>
              <p:spPr>
                <a:xfrm>
                  <a:off x="3548053" y="3686236"/>
                  <a:ext cx="605349" cy="794796"/>
                </a:xfrm>
                <a:custGeom>
                  <a:avLst/>
                  <a:gdLst>
                    <a:gd name="connsiteX0" fmla="*/ 6825 w 605349"/>
                    <a:gd name="connsiteY0" fmla="*/ 531155 h 794796"/>
                    <a:gd name="connsiteX1" fmla="*/ 5348 w 605349"/>
                    <a:gd name="connsiteY1" fmla="*/ 522117 h 794796"/>
                    <a:gd name="connsiteX2" fmla="*/ 6332 w 605349"/>
                    <a:gd name="connsiteY2" fmla="*/ 508899 h 794796"/>
                    <a:gd name="connsiteX3" fmla="*/ 8074 w 605349"/>
                    <a:gd name="connsiteY3" fmla="*/ 498978 h 794796"/>
                    <a:gd name="connsiteX4" fmla="*/ 18409 w 605349"/>
                    <a:gd name="connsiteY4" fmla="*/ 487472 h 794796"/>
                    <a:gd name="connsiteX5" fmla="*/ 17160 w 605349"/>
                    <a:gd name="connsiteY5" fmla="*/ 472475 h 794796"/>
                    <a:gd name="connsiteX6" fmla="*/ 682 w 605349"/>
                    <a:gd name="connsiteY6" fmla="*/ 458885 h 794796"/>
                    <a:gd name="connsiteX7" fmla="*/ 0 w 605349"/>
                    <a:gd name="connsiteY7" fmla="*/ 452647 h 794796"/>
                    <a:gd name="connsiteX8" fmla="*/ 757 w 605349"/>
                    <a:gd name="connsiteY8" fmla="*/ 444677 h 794796"/>
                    <a:gd name="connsiteX9" fmla="*/ 6457 w 605349"/>
                    <a:gd name="connsiteY9" fmla="*/ 440696 h 794796"/>
                    <a:gd name="connsiteX10" fmla="*/ 48824 w 605349"/>
                    <a:gd name="connsiteY10" fmla="*/ 422567 h 794796"/>
                    <a:gd name="connsiteX11" fmla="*/ 57686 w 605349"/>
                    <a:gd name="connsiteY11" fmla="*/ 432733 h 794796"/>
                    <a:gd name="connsiteX12" fmla="*/ 72441 w 605349"/>
                    <a:gd name="connsiteY12" fmla="*/ 421704 h 794796"/>
                    <a:gd name="connsiteX13" fmla="*/ 80704 w 605349"/>
                    <a:gd name="connsiteY13" fmla="*/ 421442 h 794796"/>
                    <a:gd name="connsiteX14" fmla="*/ 89816 w 605349"/>
                    <a:gd name="connsiteY14" fmla="*/ 410612 h 794796"/>
                    <a:gd name="connsiteX15" fmla="*/ 93452 w 605349"/>
                    <a:gd name="connsiteY15" fmla="*/ 408820 h 794796"/>
                    <a:gd name="connsiteX16" fmla="*/ 98716 w 605349"/>
                    <a:gd name="connsiteY16" fmla="*/ 408555 h 794796"/>
                    <a:gd name="connsiteX17" fmla="*/ 101443 w 605349"/>
                    <a:gd name="connsiteY17" fmla="*/ 406565 h 794796"/>
                    <a:gd name="connsiteX18" fmla="*/ 109154 w 605349"/>
                    <a:gd name="connsiteY18" fmla="*/ 396359 h 794796"/>
                    <a:gd name="connsiteX19" fmla="*/ 111842 w 605349"/>
                    <a:gd name="connsiteY19" fmla="*/ 398084 h 794796"/>
                    <a:gd name="connsiteX20" fmla="*/ 133475 w 605349"/>
                    <a:gd name="connsiteY20" fmla="*/ 381163 h 794796"/>
                    <a:gd name="connsiteX21" fmla="*/ 131960 w 605349"/>
                    <a:gd name="connsiteY21" fmla="*/ 361753 h 794796"/>
                    <a:gd name="connsiteX22" fmla="*/ 136103 w 605349"/>
                    <a:gd name="connsiteY22" fmla="*/ 358634 h 794796"/>
                    <a:gd name="connsiteX23" fmla="*/ 134323 w 605349"/>
                    <a:gd name="connsiteY23" fmla="*/ 354453 h 794796"/>
                    <a:gd name="connsiteX24" fmla="*/ 133641 w 605349"/>
                    <a:gd name="connsiteY24" fmla="*/ 349277 h 794796"/>
                    <a:gd name="connsiteX25" fmla="*/ 138368 w 605349"/>
                    <a:gd name="connsiteY25" fmla="*/ 337784 h 794796"/>
                    <a:gd name="connsiteX26" fmla="*/ 135224 w 605349"/>
                    <a:gd name="connsiteY26" fmla="*/ 336855 h 794796"/>
                    <a:gd name="connsiteX27" fmla="*/ 101424 w 605349"/>
                    <a:gd name="connsiteY27" fmla="*/ 359590 h 794796"/>
                    <a:gd name="connsiteX28" fmla="*/ 93683 w 605349"/>
                    <a:gd name="connsiteY28" fmla="*/ 341998 h 794796"/>
                    <a:gd name="connsiteX29" fmla="*/ 105029 w 605349"/>
                    <a:gd name="connsiteY29" fmla="*/ 333066 h 794796"/>
                    <a:gd name="connsiteX30" fmla="*/ 121621 w 605349"/>
                    <a:gd name="connsiteY30" fmla="*/ 250350 h 794796"/>
                    <a:gd name="connsiteX31" fmla="*/ 126825 w 605349"/>
                    <a:gd name="connsiteY31" fmla="*/ 229288 h 794796"/>
                    <a:gd name="connsiteX32" fmla="*/ 130778 w 605349"/>
                    <a:gd name="connsiteY32" fmla="*/ 220960 h 794796"/>
                    <a:gd name="connsiteX33" fmla="*/ 147824 w 605349"/>
                    <a:gd name="connsiteY33" fmla="*/ 214238 h 794796"/>
                    <a:gd name="connsiteX34" fmla="*/ 161606 w 605349"/>
                    <a:gd name="connsiteY34" fmla="*/ 214169 h 794796"/>
                    <a:gd name="connsiteX35" fmla="*/ 164977 w 605349"/>
                    <a:gd name="connsiteY35" fmla="*/ 208330 h 794796"/>
                    <a:gd name="connsiteX36" fmla="*/ 161795 w 605349"/>
                    <a:gd name="connsiteY36" fmla="*/ 182118 h 794796"/>
                    <a:gd name="connsiteX37" fmla="*/ 279790 w 605349"/>
                    <a:gd name="connsiteY37" fmla="*/ 53226 h 794796"/>
                    <a:gd name="connsiteX38" fmla="*/ 290758 w 605349"/>
                    <a:gd name="connsiteY38" fmla="*/ 62669 h 794796"/>
                    <a:gd name="connsiteX39" fmla="*/ 294204 w 605349"/>
                    <a:gd name="connsiteY39" fmla="*/ 74507 h 794796"/>
                    <a:gd name="connsiteX40" fmla="*/ 293598 w 605349"/>
                    <a:gd name="connsiteY40" fmla="*/ 85556 h 794796"/>
                    <a:gd name="connsiteX41" fmla="*/ 307952 w 605349"/>
                    <a:gd name="connsiteY41" fmla="*/ 88077 h 794796"/>
                    <a:gd name="connsiteX42" fmla="*/ 312034 w 605349"/>
                    <a:gd name="connsiteY42" fmla="*/ 83499 h 794796"/>
                    <a:gd name="connsiteX43" fmla="*/ 317666 w 605349"/>
                    <a:gd name="connsiteY43" fmla="*/ 76013 h 794796"/>
                    <a:gd name="connsiteX44" fmla="*/ 321915 w 605349"/>
                    <a:gd name="connsiteY44" fmla="*/ 74354 h 794796"/>
                    <a:gd name="connsiteX45" fmla="*/ 332629 w 605349"/>
                    <a:gd name="connsiteY45" fmla="*/ 72496 h 794796"/>
                    <a:gd name="connsiteX46" fmla="*/ 359101 w 605349"/>
                    <a:gd name="connsiteY46" fmla="*/ 58083 h 794796"/>
                    <a:gd name="connsiteX47" fmla="*/ 378783 w 605349"/>
                    <a:gd name="connsiteY47" fmla="*/ 52642 h 794796"/>
                    <a:gd name="connsiteX48" fmla="*/ 454226 w 605349"/>
                    <a:gd name="connsiteY48" fmla="*/ 20458 h 794796"/>
                    <a:gd name="connsiteX49" fmla="*/ 483330 w 605349"/>
                    <a:gd name="connsiteY49" fmla="*/ 27751 h 794796"/>
                    <a:gd name="connsiteX50" fmla="*/ 505163 w 605349"/>
                    <a:gd name="connsiteY50" fmla="*/ 20518 h 794796"/>
                    <a:gd name="connsiteX51" fmla="*/ 509485 w 605349"/>
                    <a:gd name="connsiteY51" fmla="*/ 13696 h 794796"/>
                    <a:gd name="connsiteX52" fmla="*/ 578518 w 605349"/>
                    <a:gd name="connsiteY52" fmla="*/ 0 h 794796"/>
                    <a:gd name="connsiteX53" fmla="*/ 583755 w 605349"/>
                    <a:gd name="connsiteY53" fmla="*/ 110116 h 794796"/>
                    <a:gd name="connsiteX54" fmla="*/ 585308 w 605349"/>
                    <a:gd name="connsiteY54" fmla="*/ 112173 h 794796"/>
                    <a:gd name="connsiteX55" fmla="*/ 596033 w 605349"/>
                    <a:gd name="connsiteY55" fmla="*/ 107064 h 794796"/>
                    <a:gd name="connsiteX56" fmla="*/ 605350 w 605349"/>
                    <a:gd name="connsiteY56" fmla="*/ 130714 h 794796"/>
                    <a:gd name="connsiteX57" fmla="*/ 564755 w 605349"/>
                    <a:gd name="connsiteY57" fmla="*/ 146879 h 794796"/>
                    <a:gd name="connsiteX58" fmla="*/ 562785 w 605349"/>
                    <a:gd name="connsiteY58" fmla="*/ 148007 h 794796"/>
                    <a:gd name="connsiteX59" fmla="*/ 561043 w 605349"/>
                    <a:gd name="connsiteY59" fmla="*/ 151192 h 794796"/>
                    <a:gd name="connsiteX60" fmla="*/ 534226 w 605349"/>
                    <a:gd name="connsiteY60" fmla="*/ 150130 h 794796"/>
                    <a:gd name="connsiteX61" fmla="*/ 530239 w 605349"/>
                    <a:gd name="connsiteY61" fmla="*/ 163130 h 794796"/>
                    <a:gd name="connsiteX62" fmla="*/ 539165 w 605349"/>
                    <a:gd name="connsiteY62" fmla="*/ 170237 h 794796"/>
                    <a:gd name="connsiteX63" fmla="*/ 523141 w 605349"/>
                    <a:gd name="connsiteY63" fmla="*/ 193834 h 794796"/>
                    <a:gd name="connsiteX64" fmla="*/ 511344 w 605349"/>
                    <a:gd name="connsiteY64" fmla="*/ 205686 h 794796"/>
                    <a:gd name="connsiteX65" fmla="*/ 515094 w 605349"/>
                    <a:gd name="connsiteY65" fmla="*/ 208074 h 794796"/>
                    <a:gd name="connsiteX66" fmla="*/ 504626 w 605349"/>
                    <a:gd name="connsiteY66" fmla="*/ 215135 h 794796"/>
                    <a:gd name="connsiteX67" fmla="*/ 506254 w 605349"/>
                    <a:gd name="connsiteY67" fmla="*/ 241884 h 794796"/>
                    <a:gd name="connsiteX68" fmla="*/ 504891 w 605349"/>
                    <a:gd name="connsiteY68" fmla="*/ 242545 h 794796"/>
                    <a:gd name="connsiteX69" fmla="*/ 492791 w 605349"/>
                    <a:gd name="connsiteY69" fmla="*/ 237502 h 794796"/>
                    <a:gd name="connsiteX70" fmla="*/ 485906 w 605349"/>
                    <a:gd name="connsiteY70" fmla="*/ 245067 h 794796"/>
                    <a:gd name="connsiteX71" fmla="*/ 450928 w 605349"/>
                    <a:gd name="connsiteY71" fmla="*/ 245585 h 794796"/>
                    <a:gd name="connsiteX72" fmla="*/ 439059 w 605349"/>
                    <a:gd name="connsiteY72" fmla="*/ 252089 h 794796"/>
                    <a:gd name="connsiteX73" fmla="*/ 420297 w 605349"/>
                    <a:gd name="connsiteY73" fmla="*/ 253084 h 794796"/>
                    <a:gd name="connsiteX74" fmla="*/ 413605 w 605349"/>
                    <a:gd name="connsiteY74" fmla="*/ 259653 h 794796"/>
                    <a:gd name="connsiteX75" fmla="*/ 409625 w 605349"/>
                    <a:gd name="connsiteY75" fmla="*/ 259729 h 794796"/>
                    <a:gd name="connsiteX76" fmla="*/ 406330 w 605349"/>
                    <a:gd name="connsiteY76" fmla="*/ 265038 h 794796"/>
                    <a:gd name="connsiteX77" fmla="*/ 401676 w 605349"/>
                    <a:gd name="connsiteY77" fmla="*/ 277540 h 794796"/>
                    <a:gd name="connsiteX78" fmla="*/ 397074 w 605349"/>
                    <a:gd name="connsiteY78" fmla="*/ 325789 h 794796"/>
                    <a:gd name="connsiteX79" fmla="*/ 391435 w 605349"/>
                    <a:gd name="connsiteY79" fmla="*/ 347654 h 794796"/>
                    <a:gd name="connsiteX80" fmla="*/ 390829 w 605349"/>
                    <a:gd name="connsiteY80" fmla="*/ 351768 h 794796"/>
                    <a:gd name="connsiteX81" fmla="*/ 387307 w 605349"/>
                    <a:gd name="connsiteY81" fmla="*/ 364927 h 794796"/>
                    <a:gd name="connsiteX82" fmla="*/ 386095 w 605349"/>
                    <a:gd name="connsiteY82" fmla="*/ 383587 h 794796"/>
                    <a:gd name="connsiteX83" fmla="*/ 388936 w 605349"/>
                    <a:gd name="connsiteY83" fmla="*/ 391590 h 794796"/>
                    <a:gd name="connsiteX84" fmla="*/ 392685 w 605349"/>
                    <a:gd name="connsiteY84" fmla="*/ 399884 h 794796"/>
                    <a:gd name="connsiteX85" fmla="*/ 397801 w 605349"/>
                    <a:gd name="connsiteY85" fmla="*/ 408650 h 794796"/>
                    <a:gd name="connsiteX86" fmla="*/ 376957 w 605349"/>
                    <a:gd name="connsiteY86" fmla="*/ 409314 h 794796"/>
                    <a:gd name="connsiteX87" fmla="*/ 372814 w 605349"/>
                    <a:gd name="connsiteY87" fmla="*/ 433495 h 794796"/>
                    <a:gd name="connsiteX88" fmla="*/ 370693 w 605349"/>
                    <a:gd name="connsiteY88" fmla="*/ 443236 h 794796"/>
                    <a:gd name="connsiteX89" fmla="*/ 339960 w 605349"/>
                    <a:gd name="connsiteY89" fmla="*/ 457589 h 794796"/>
                    <a:gd name="connsiteX90" fmla="*/ 366993 w 605349"/>
                    <a:gd name="connsiteY90" fmla="*/ 497424 h 794796"/>
                    <a:gd name="connsiteX91" fmla="*/ 384130 w 605349"/>
                    <a:gd name="connsiteY91" fmla="*/ 491054 h 794796"/>
                    <a:gd name="connsiteX92" fmla="*/ 403323 w 605349"/>
                    <a:gd name="connsiteY92" fmla="*/ 511605 h 794796"/>
                    <a:gd name="connsiteX93" fmla="*/ 395116 w 605349"/>
                    <a:gd name="connsiteY93" fmla="*/ 517378 h 794796"/>
                    <a:gd name="connsiteX94" fmla="*/ 391443 w 605349"/>
                    <a:gd name="connsiteY94" fmla="*/ 525925 h 794796"/>
                    <a:gd name="connsiteX95" fmla="*/ 393450 w 605349"/>
                    <a:gd name="connsiteY95" fmla="*/ 533696 h 794796"/>
                    <a:gd name="connsiteX96" fmla="*/ 390912 w 605349"/>
                    <a:gd name="connsiteY96" fmla="*/ 550232 h 794796"/>
                    <a:gd name="connsiteX97" fmla="*/ 385554 w 605349"/>
                    <a:gd name="connsiteY97" fmla="*/ 558958 h 794796"/>
                    <a:gd name="connsiteX98" fmla="*/ 381630 w 605349"/>
                    <a:gd name="connsiteY98" fmla="*/ 565866 h 794796"/>
                    <a:gd name="connsiteX99" fmla="*/ 379888 w 605349"/>
                    <a:gd name="connsiteY99" fmla="*/ 572834 h 794796"/>
                    <a:gd name="connsiteX100" fmla="*/ 381441 w 605349"/>
                    <a:gd name="connsiteY100" fmla="*/ 578076 h 794796"/>
                    <a:gd name="connsiteX101" fmla="*/ 379320 w 605349"/>
                    <a:gd name="connsiteY101" fmla="*/ 580532 h 794796"/>
                    <a:gd name="connsiteX102" fmla="*/ 369682 w 605349"/>
                    <a:gd name="connsiteY102" fmla="*/ 586105 h 794796"/>
                    <a:gd name="connsiteX103" fmla="*/ 367144 w 605349"/>
                    <a:gd name="connsiteY103" fmla="*/ 585601 h 794796"/>
                    <a:gd name="connsiteX104" fmla="*/ 362766 w 605349"/>
                    <a:gd name="connsiteY104" fmla="*/ 587790 h 794796"/>
                    <a:gd name="connsiteX105" fmla="*/ 355041 w 605349"/>
                    <a:gd name="connsiteY105" fmla="*/ 593099 h 794796"/>
                    <a:gd name="connsiteX106" fmla="*/ 348606 w 605349"/>
                    <a:gd name="connsiteY106" fmla="*/ 595090 h 794796"/>
                    <a:gd name="connsiteX107" fmla="*/ 348436 w 605349"/>
                    <a:gd name="connsiteY107" fmla="*/ 604473 h 794796"/>
                    <a:gd name="connsiteX108" fmla="*/ 355347 w 605349"/>
                    <a:gd name="connsiteY108" fmla="*/ 627459 h 794796"/>
                    <a:gd name="connsiteX109" fmla="*/ 372238 w 605349"/>
                    <a:gd name="connsiteY109" fmla="*/ 661262 h 794796"/>
                    <a:gd name="connsiteX110" fmla="*/ 380172 w 605349"/>
                    <a:gd name="connsiteY110" fmla="*/ 673114 h 794796"/>
                    <a:gd name="connsiteX111" fmla="*/ 396919 w 605349"/>
                    <a:gd name="connsiteY111" fmla="*/ 663605 h 794796"/>
                    <a:gd name="connsiteX112" fmla="*/ 423054 w 605349"/>
                    <a:gd name="connsiteY112" fmla="*/ 703738 h 794796"/>
                    <a:gd name="connsiteX113" fmla="*/ 421729 w 605349"/>
                    <a:gd name="connsiteY113" fmla="*/ 713805 h 794796"/>
                    <a:gd name="connsiteX114" fmla="*/ 427924 w 605349"/>
                    <a:gd name="connsiteY114" fmla="*/ 734283 h 794796"/>
                    <a:gd name="connsiteX115" fmla="*/ 424175 w 605349"/>
                    <a:gd name="connsiteY115" fmla="*/ 733553 h 794796"/>
                    <a:gd name="connsiteX116" fmla="*/ 405520 w 605349"/>
                    <a:gd name="connsiteY116" fmla="*/ 735875 h 794796"/>
                    <a:gd name="connsiteX117" fmla="*/ 392552 w 605349"/>
                    <a:gd name="connsiteY117" fmla="*/ 738198 h 794796"/>
                    <a:gd name="connsiteX118" fmla="*/ 372609 w 605349"/>
                    <a:gd name="connsiteY118" fmla="*/ 734814 h 794796"/>
                    <a:gd name="connsiteX119" fmla="*/ 362929 w 605349"/>
                    <a:gd name="connsiteY119" fmla="*/ 734484 h 794796"/>
                    <a:gd name="connsiteX120" fmla="*/ 356116 w 605349"/>
                    <a:gd name="connsiteY120" fmla="*/ 740921 h 794796"/>
                    <a:gd name="connsiteX121" fmla="*/ 360024 w 605349"/>
                    <a:gd name="connsiteY121" fmla="*/ 749946 h 794796"/>
                    <a:gd name="connsiteX122" fmla="*/ 362372 w 605349"/>
                    <a:gd name="connsiteY122" fmla="*/ 758453 h 794796"/>
                    <a:gd name="connsiteX123" fmla="*/ 363660 w 605349"/>
                    <a:gd name="connsiteY123" fmla="*/ 766502 h 794796"/>
                    <a:gd name="connsiteX124" fmla="*/ 368617 w 605349"/>
                    <a:gd name="connsiteY124" fmla="*/ 778174 h 794796"/>
                    <a:gd name="connsiteX125" fmla="*/ 354575 w 605349"/>
                    <a:gd name="connsiteY125" fmla="*/ 784611 h 794796"/>
                    <a:gd name="connsiteX126" fmla="*/ 336748 w 605349"/>
                    <a:gd name="connsiteY126" fmla="*/ 794797 h 794796"/>
                    <a:gd name="connsiteX127" fmla="*/ 331166 w 605349"/>
                    <a:gd name="connsiteY127" fmla="*/ 792873 h 794796"/>
                    <a:gd name="connsiteX128" fmla="*/ 316798 w 605349"/>
                    <a:gd name="connsiteY128" fmla="*/ 775109 h 794796"/>
                    <a:gd name="connsiteX129" fmla="*/ 310253 w 605349"/>
                    <a:gd name="connsiteY129" fmla="*/ 767511 h 794796"/>
                    <a:gd name="connsiteX130" fmla="*/ 309307 w 605349"/>
                    <a:gd name="connsiteY130" fmla="*/ 760483 h 794796"/>
                    <a:gd name="connsiteX131" fmla="*/ 318642 w 605349"/>
                    <a:gd name="connsiteY131" fmla="*/ 753794 h 794796"/>
                    <a:gd name="connsiteX132" fmla="*/ 311579 w 605349"/>
                    <a:gd name="connsiteY132" fmla="*/ 740304 h 794796"/>
                    <a:gd name="connsiteX133" fmla="*/ 291363 w 605349"/>
                    <a:gd name="connsiteY133" fmla="*/ 745214 h 794796"/>
                    <a:gd name="connsiteX134" fmla="*/ 263323 w 605349"/>
                    <a:gd name="connsiteY134" fmla="*/ 741631 h 794796"/>
                    <a:gd name="connsiteX135" fmla="*/ 262679 w 605349"/>
                    <a:gd name="connsiteY135" fmla="*/ 733767 h 794796"/>
                    <a:gd name="connsiteX136" fmla="*/ 264270 w 605349"/>
                    <a:gd name="connsiteY136" fmla="*/ 728658 h 794796"/>
                    <a:gd name="connsiteX137" fmla="*/ 249856 w 605349"/>
                    <a:gd name="connsiteY137" fmla="*/ 715486 h 794796"/>
                    <a:gd name="connsiteX138" fmla="*/ 251333 w 605349"/>
                    <a:gd name="connsiteY138" fmla="*/ 708611 h 794796"/>
                    <a:gd name="connsiteX139" fmla="*/ 248152 w 605349"/>
                    <a:gd name="connsiteY139" fmla="*/ 702506 h 794796"/>
                    <a:gd name="connsiteX140" fmla="*/ 243581 w 605349"/>
                    <a:gd name="connsiteY140" fmla="*/ 705227 h 794796"/>
                    <a:gd name="connsiteX141" fmla="*/ 233359 w 605349"/>
                    <a:gd name="connsiteY141" fmla="*/ 714391 h 794796"/>
                    <a:gd name="connsiteX142" fmla="*/ 224217 w 605349"/>
                    <a:gd name="connsiteY142" fmla="*/ 702718 h 794796"/>
                    <a:gd name="connsiteX143" fmla="*/ 236998 w 605349"/>
                    <a:gd name="connsiteY143" fmla="*/ 693992 h 794796"/>
                    <a:gd name="connsiteX144" fmla="*/ 230435 w 605349"/>
                    <a:gd name="connsiteY144" fmla="*/ 654237 h 794796"/>
                    <a:gd name="connsiteX145" fmla="*/ 234893 w 605349"/>
                    <a:gd name="connsiteY145" fmla="*/ 650189 h 794796"/>
                    <a:gd name="connsiteX146" fmla="*/ 238828 w 605349"/>
                    <a:gd name="connsiteY146" fmla="*/ 639605 h 794796"/>
                    <a:gd name="connsiteX147" fmla="*/ 224807 w 605349"/>
                    <a:gd name="connsiteY147" fmla="*/ 620580 h 794796"/>
                    <a:gd name="connsiteX148" fmla="*/ 226852 w 605349"/>
                    <a:gd name="connsiteY148" fmla="*/ 609153 h 794796"/>
                    <a:gd name="connsiteX149" fmla="*/ 223861 w 605349"/>
                    <a:gd name="connsiteY149" fmla="*/ 552510 h 794796"/>
                    <a:gd name="connsiteX150" fmla="*/ 219278 w 605349"/>
                    <a:gd name="connsiteY150" fmla="*/ 529630 h 794796"/>
                    <a:gd name="connsiteX151" fmla="*/ 218331 w 605349"/>
                    <a:gd name="connsiteY151" fmla="*/ 529312 h 794796"/>
                    <a:gd name="connsiteX152" fmla="*/ 217536 w 605349"/>
                    <a:gd name="connsiteY152" fmla="*/ 529399 h 794796"/>
                    <a:gd name="connsiteX153" fmla="*/ 217335 w 605349"/>
                    <a:gd name="connsiteY153" fmla="*/ 529977 h 794796"/>
                    <a:gd name="connsiteX154" fmla="*/ 217107 w 605349"/>
                    <a:gd name="connsiteY154" fmla="*/ 530641 h 794796"/>
                    <a:gd name="connsiteX155" fmla="*/ 216848 w 605349"/>
                    <a:gd name="connsiteY155" fmla="*/ 530988 h 794796"/>
                    <a:gd name="connsiteX156" fmla="*/ 216676 w 605349"/>
                    <a:gd name="connsiteY156" fmla="*/ 531917 h 794796"/>
                    <a:gd name="connsiteX157" fmla="*/ 216070 w 605349"/>
                    <a:gd name="connsiteY157" fmla="*/ 532466 h 794796"/>
                    <a:gd name="connsiteX158" fmla="*/ 215502 w 605349"/>
                    <a:gd name="connsiteY158" fmla="*/ 532466 h 794796"/>
                    <a:gd name="connsiteX159" fmla="*/ 215048 w 605349"/>
                    <a:gd name="connsiteY159" fmla="*/ 532177 h 794796"/>
                    <a:gd name="connsiteX160" fmla="*/ 214789 w 605349"/>
                    <a:gd name="connsiteY160" fmla="*/ 531772 h 794796"/>
                    <a:gd name="connsiteX161" fmla="*/ 214417 w 605349"/>
                    <a:gd name="connsiteY161" fmla="*/ 531917 h 794796"/>
                    <a:gd name="connsiteX162" fmla="*/ 214187 w 605349"/>
                    <a:gd name="connsiteY162" fmla="*/ 532647 h 794796"/>
                    <a:gd name="connsiteX163" fmla="*/ 213581 w 605349"/>
                    <a:gd name="connsiteY163" fmla="*/ 533841 h 794796"/>
                    <a:gd name="connsiteX164" fmla="*/ 213259 w 605349"/>
                    <a:gd name="connsiteY164" fmla="*/ 534232 h 794796"/>
                    <a:gd name="connsiteX165" fmla="*/ 212843 w 605349"/>
                    <a:gd name="connsiteY165" fmla="*/ 534007 h 794796"/>
                    <a:gd name="connsiteX166" fmla="*/ 212831 w 605349"/>
                    <a:gd name="connsiteY166" fmla="*/ 533568 h 794796"/>
                    <a:gd name="connsiteX167" fmla="*/ 212596 w 605349"/>
                    <a:gd name="connsiteY167" fmla="*/ 532988 h 794796"/>
                    <a:gd name="connsiteX168" fmla="*/ 212373 w 605349"/>
                    <a:gd name="connsiteY168" fmla="*/ 532881 h 794796"/>
                    <a:gd name="connsiteX169" fmla="*/ 212091 w 605349"/>
                    <a:gd name="connsiteY169" fmla="*/ 532834 h 794796"/>
                    <a:gd name="connsiteX170" fmla="*/ 211485 w 605349"/>
                    <a:gd name="connsiteY170" fmla="*/ 532928 h 794796"/>
                    <a:gd name="connsiteX171" fmla="*/ 210500 w 605349"/>
                    <a:gd name="connsiteY171" fmla="*/ 534256 h 794796"/>
                    <a:gd name="connsiteX172" fmla="*/ 209213 w 605349"/>
                    <a:gd name="connsiteY172" fmla="*/ 532862 h 794796"/>
                    <a:gd name="connsiteX173" fmla="*/ 208152 w 605349"/>
                    <a:gd name="connsiteY173" fmla="*/ 532886 h 794796"/>
                    <a:gd name="connsiteX174" fmla="*/ 208023 w 605349"/>
                    <a:gd name="connsiteY174" fmla="*/ 533513 h 794796"/>
                    <a:gd name="connsiteX175" fmla="*/ 208281 w 605349"/>
                    <a:gd name="connsiteY175" fmla="*/ 534310 h 794796"/>
                    <a:gd name="connsiteX176" fmla="*/ 208012 w 605349"/>
                    <a:gd name="connsiteY176" fmla="*/ 534973 h 794796"/>
                    <a:gd name="connsiteX177" fmla="*/ 207216 w 605349"/>
                    <a:gd name="connsiteY177" fmla="*/ 535056 h 794796"/>
                    <a:gd name="connsiteX178" fmla="*/ 206421 w 605349"/>
                    <a:gd name="connsiteY178" fmla="*/ 534547 h 794796"/>
                    <a:gd name="connsiteX179" fmla="*/ 206257 w 605349"/>
                    <a:gd name="connsiteY179" fmla="*/ 534167 h 794796"/>
                    <a:gd name="connsiteX180" fmla="*/ 206257 w 605349"/>
                    <a:gd name="connsiteY180" fmla="*/ 533622 h 794796"/>
                    <a:gd name="connsiteX181" fmla="*/ 205802 w 605349"/>
                    <a:gd name="connsiteY181" fmla="*/ 533527 h 794796"/>
                    <a:gd name="connsiteX182" fmla="*/ 205426 w 605349"/>
                    <a:gd name="connsiteY182" fmla="*/ 533728 h 794796"/>
                    <a:gd name="connsiteX183" fmla="*/ 205320 w 605349"/>
                    <a:gd name="connsiteY183" fmla="*/ 534132 h 794796"/>
                    <a:gd name="connsiteX184" fmla="*/ 205289 w 605349"/>
                    <a:gd name="connsiteY184" fmla="*/ 535061 h 794796"/>
                    <a:gd name="connsiteX185" fmla="*/ 204991 w 605349"/>
                    <a:gd name="connsiteY185" fmla="*/ 535708 h 794796"/>
                    <a:gd name="connsiteX186" fmla="*/ 204271 w 605349"/>
                    <a:gd name="connsiteY186" fmla="*/ 535963 h 794796"/>
                    <a:gd name="connsiteX187" fmla="*/ 203400 w 605349"/>
                    <a:gd name="connsiteY187" fmla="*/ 535917 h 794796"/>
                    <a:gd name="connsiteX188" fmla="*/ 202226 w 605349"/>
                    <a:gd name="connsiteY188" fmla="*/ 535870 h 794796"/>
                    <a:gd name="connsiteX189" fmla="*/ 201506 w 605349"/>
                    <a:gd name="connsiteY189" fmla="*/ 535593 h 794796"/>
                    <a:gd name="connsiteX190" fmla="*/ 201014 w 605349"/>
                    <a:gd name="connsiteY190" fmla="*/ 535801 h 794796"/>
                    <a:gd name="connsiteX191" fmla="*/ 200219 w 605349"/>
                    <a:gd name="connsiteY191" fmla="*/ 536079 h 794796"/>
                    <a:gd name="connsiteX192" fmla="*/ 199651 w 605349"/>
                    <a:gd name="connsiteY192" fmla="*/ 536218 h 794796"/>
                    <a:gd name="connsiteX193" fmla="*/ 199559 w 605349"/>
                    <a:gd name="connsiteY193" fmla="*/ 536612 h 794796"/>
                    <a:gd name="connsiteX194" fmla="*/ 199789 w 605349"/>
                    <a:gd name="connsiteY194" fmla="*/ 537213 h 794796"/>
                    <a:gd name="connsiteX195" fmla="*/ 199903 w 605349"/>
                    <a:gd name="connsiteY195" fmla="*/ 537722 h 794796"/>
                    <a:gd name="connsiteX196" fmla="*/ 199811 w 605349"/>
                    <a:gd name="connsiteY196" fmla="*/ 538651 h 794796"/>
                    <a:gd name="connsiteX197" fmla="*/ 199811 w 605349"/>
                    <a:gd name="connsiteY197" fmla="*/ 539300 h 794796"/>
                    <a:gd name="connsiteX198" fmla="*/ 200178 w 605349"/>
                    <a:gd name="connsiteY198" fmla="*/ 539716 h 794796"/>
                    <a:gd name="connsiteX199" fmla="*/ 200499 w 605349"/>
                    <a:gd name="connsiteY199" fmla="*/ 540203 h 794796"/>
                    <a:gd name="connsiteX200" fmla="*/ 200476 w 605349"/>
                    <a:gd name="connsiteY200" fmla="*/ 540735 h 794796"/>
                    <a:gd name="connsiteX201" fmla="*/ 200200 w 605349"/>
                    <a:gd name="connsiteY201" fmla="*/ 541198 h 794796"/>
                    <a:gd name="connsiteX202" fmla="*/ 199557 w 605349"/>
                    <a:gd name="connsiteY202" fmla="*/ 541245 h 794796"/>
                    <a:gd name="connsiteX203" fmla="*/ 199027 w 605349"/>
                    <a:gd name="connsiteY203" fmla="*/ 541036 h 794796"/>
                    <a:gd name="connsiteX204" fmla="*/ 198705 w 605349"/>
                    <a:gd name="connsiteY204" fmla="*/ 540174 h 794796"/>
                    <a:gd name="connsiteX205" fmla="*/ 198499 w 605349"/>
                    <a:gd name="connsiteY205" fmla="*/ 539594 h 794796"/>
                    <a:gd name="connsiteX206" fmla="*/ 198200 w 605349"/>
                    <a:gd name="connsiteY206" fmla="*/ 539224 h 794796"/>
                    <a:gd name="connsiteX207" fmla="*/ 197405 w 605349"/>
                    <a:gd name="connsiteY207" fmla="*/ 539085 h 794796"/>
                    <a:gd name="connsiteX208" fmla="*/ 197084 w 605349"/>
                    <a:gd name="connsiteY208" fmla="*/ 538853 h 794796"/>
                    <a:gd name="connsiteX209" fmla="*/ 197084 w 605349"/>
                    <a:gd name="connsiteY209" fmla="*/ 538414 h 794796"/>
                    <a:gd name="connsiteX210" fmla="*/ 197198 w 605349"/>
                    <a:gd name="connsiteY210" fmla="*/ 537974 h 794796"/>
                    <a:gd name="connsiteX211" fmla="*/ 197038 w 605349"/>
                    <a:gd name="connsiteY211" fmla="*/ 537311 h 794796"/>
                    <a:gd name="connsiteX212" fmla="*/ 196659 w 605349"/>
                    <a:gd name="connsiteY212" fmla="*/ 536778 h 794796"/>
                    <a:gd name="connsiteX213" fmla="*/ 196053 w 605349"/>
                    <a:gd name="connsiteY213" fmla="*/ 536477 h 794796"/>
                    <a:gd name="connsiteX214" fmla="*/ 195220 w 605349"/>
                    <a:gd name="connsiteY214" fmla="*/ 536686 h 794796"/>
                    <a:gd name="connsiteX215" fmla="*/ 194728 w 605349"/>
                    <a:gd name="connsiteY215" fmla="*/ 537149 h 794796"/>
                    <a:gd name="connsiteX216" fmla="*/ 194273 w 605349"/>
                    <a:gd name="connsiteY216" fmla="*/ 537612 h 794796"/>
                    <a:gd name="connsiteX217" fmla="*/ 194250 w 605349"/>
                    <a:gd name="connsiteY217" fmla="*/ 538191 h 794796"/>
                    <a:gd name="connsiteX218" fmla="*/ 193883 w 605349"/>
                    <a:gd name="connsiteY218" fmla="*/ 538445 h 794796"/>
                    <a:gd name="connsiteX219" fmla="*/ 193466 w 605349"/>
                    <a:gd name="connsiteY219" fmla="*/ 538421 h 794796"/>
                    <a:gd name="connsiteX220" fmla="*/ 193260 w 605349"/>
                    <a:gd name="connsiteY220" fmla="*/ 538028 h 794796"/>
                    <a:gd name="connsiteX221" fmla="*/ 193466 w 605349"/>
                    <a:gd name="connsiteY221" fmla="*/ 537473 h 794796"/>
                    <a:gd name="connsiteX222" fmla="*/ 193305 w 605349"/>
                    <a:gd name="connsiteY222" fmla="*/ 536847 h 794796"/>
                    <a:gd name="connsiteX223" fmla="*/ 192889 w 605349"/>
                    <a:gd name="connsiteY223" fmla="*/ 536709 h 794796"/>
                    <a:gd name="connsiteX224" fmla="*/ 192396 w 605349"/>
                    <a:gd name="connsiteY224" fmla="*/ 536964 h 794796"/>
                    <a:gd name="connsiteX225" fmla="*/ 192121 w 605349"/>
                    <a:gd name="connsiteY225" fmla="*/ 537381 h 794796"/>
                    <a:gd name="connsiteX226" fmla="*/ 191823 w 605349"/>
                    <a:gd name="connsiteY226" fmla="*/ 537913 h 794796"/>
                    <a:gd name="connsiteX227" fmla="*/ 191708 w 605349"/>
                    <a:gd name="connsiteY227" fmla="*/ 538515 h 794796"/>
                    <a:gd name="connsiteX228" fmla="*/ 191387 w 605349"/>
                    <a:gd name="connsiteY228" fmla="*/ 539140 h 794796"/>
                    <a:gd name="connsiteX229" fmla="*/ 190895 w 605349"/>
                    <a:gd name="connsiteY229" fmla="*/ 539440 h 794796"/>
                    <a:gd name="connsiteX230" fmla="*/ 190289 w 605349"/>
                    <a:gd name="connsiteY230" fmla="*/ 539001 h 794796"/>
                    <a:gd name="connsiteX231" fmla="*/ 189645 w 605349"/>
                    <a:gd name="connsiteY231" fmla="*/ 538769 h 794796"/>
                    <a:gd name="connsiteX232" fmla="*/ 187600 w 605349"/>
                    <a:gd name="connsiteY232" fmla="*/ 538507 h 794796"/>
                    <a:gd name="connsiteX233" fmla="*/ 186653 w 605349"/>
                    <a:gd name="connsiteY233" fmla="*/ 538100 h 794796"/>
                    <a:gd name="connsiteX234" fmla="*/ 186047 w 605349"/>
                    <a:gd name="connsiteY234" fmla="*/ 538291 h 794796"/>
                    <a:gd name="connsiteX235" fmla="*/ 185882 w 605349"/>
                    <a:gd name="connsiteY235" fmla="*/ 538792 h 794796"/>
                    <a:gd name="connsiteX236" fmla="*/ 185882 w 605349"/>
                    <a:gd name="connsiteY236" fmla="*/ 539455 h 794796"/>
                    <a:gd name="connsiteX237" fmla="*/ 185937 w 605349"/>
                    <a:gd name="connsiteY237" fmla="*/ 539937 h 794796"/>
                    <a:gd name="connsiteX238" fmla="*/ 186194 w 605349"/>
                    <a:gd name="connsiteY238" fmla="*/ 540344 h 794796"/>
                    <a:gd name="connsiteX239" fmla="*/ 186611 w 605349"/>
                    <a:gd name="connsiteY239" fmla="*/ 540548 h 794796"/>
                    <a:gd name="connsiteX240" fmla="*/ 187103 w 605349"/>
                    <a:gd name="connsiteY240" fmla="*/ 540455 h 794796"/>
                    <a:gd name="connsiteX241" fmla="*/ 187415 w 605349"/>
                    <a:gd name="connsiteY241" fmla="*/ 540326 h 794796"/>
                    <a:gd name="connsiteX242" fmla="*/ 187832 w 605349"/>
                    <a:gd name="connsiteY242" fmla="*/ 540566 h 794796"/>
                    <a:gd name="connsiteX243" fmla="*/ 187704 w 605349"/>
                    <a:gd name="connsiteY243" fmla="*/ 540844 h 794796"/>
                    <a:gd name="connsiteX244" fmla="*/ 187249 w 605349"/>
                    <a:gd name="connsiteY244" fmla="*/ 541084 h 794796"/>
                    <a:gd name="connsiteX245" fmla="*/ 186719 w 605349"/>
                    <a:gd name="connsiteY245" fmla="*/ 541270 h 794796"/>
                    <a:gd name="connsiteX246" fmla="*/ 186189 w 605349"/>
                    <a:gd name="connsiteY246" fmla="*/ 541047 h 794796"/>
                    <a:gd name="connsiteX247" fmla="*/ 185583 w 605349"/>
                    <a:gd name="connsiteY247" fmla="*/ 540384 h 794796"/>
                    <a:gd name="connsiteX248" fmla="*/ 185252 w 605349"/>
                    <a:gd name="connsiteY248" fmla="*/ 539828 h 794796"/>
                    <a:gd name="connsiteX249" fmla="*/ 185160 w 605349"/>
                    <a:gd name="connsiteY249" fmla="*/ 539098 h 794796"/>
                    <a:gd name="connsiteX250" fmla="*/ 185032 w 605349"/>
                    <a:gd name="connsiteY250" fmla="*/ 538542 h 794796"/>
                    <a:gd name="connsiteX251" fmla="*/ 184615 w 605349"/>
                    <a:gd name="connsiteY251" fmla="*/ 538171 h 794796"/>
                    <a:gd name="connsiteX252" fmla="*/ 184123 w 605349"/>
                    <a:gd name="connsiteY252" fmla="*/ 538210 h 794796"/>
                    <a:gd name="connsiteX253" fmla="*/ 183885 w 605349"/>
                    <a:gd name="connsiteY253" fmla="*/ 538563 h 794796"/>
                    <a:gd name="connsiteX254" fmla="*/ 183904 w 605349"/>
                    <a:gd name="connsiteY254" fmla="*/ 539044 h 794796"/>
                    <a:gd name="connsiteX255" fmla="*/ 184014 w 605349"/>
                    <a:gd name="connsiteY255" fmla="*/ 539507 h 794796"/>
                    <a:gd name="connsiteX256" fmla="*/ 184034 w 605349"/>
                    <a:gd name="connsiteY256" fmla="*/ 540170 h 794796"/>
                    <a:gd name="connsiteX257" fmla="*/ 184014 w 605349"/>
                    <a:gd name="connsiteY257" fmla="*/ 540689 h 794796"/>
                    <a:gd name="connsiteX258" fmla="*/ 183721 w 605349"/>
                    <a:gd name="connsiteY258" fmla="*/ 541040 h 794796"/>
                    <a:gd name="connsiteX259" fmla="*/ 183228 w 605349"/>
                    <a:gd name="connsiteY259" fmla="*/ 541152 h 794796"/>
                    <a:gd name="connsiteX260" fmla="*/ 182660 w 605349"/>
                    <a:gd name="connsiteY260" fmla="*/ 541393 h 794796"/>
                    <a:gd name="connsiteX261" fmla="*/ 182311 w 605349"/>
                    <a:gd name="connsiteY261" fmla="*/ 541967 h 794796"/>
                    <a:gd name="connsiteX262" fmla="*/ 182018 w 605349"/>
                    <a:gd name="connsiteY262" fmla="*/ 542503 h 794796"/>
                    <a:gd name="connsiteX263" fmla="*/ 181563 w 605349"/>
                    <a:gd name="connsiteY263" fmla="*/ 542578 h 794796"/>
                    <a:gd name="connsiteX264" fmla="*/ 181071 w 605349"/>
                    <a:gd name="connsiteY264" fmla="*/ 542355 h 794796"/>
                    <a:gd name="connsiteX265" fmla="*/ 180654 w 605349"/>
                    <a:gd name="connsiteY265" fmla="*/ 542467 h 794796"/>
                    <a:gd name="connsiteX266" fmla="*/ 180048 w 605349"/>
                    <a:gd name="connsiteY266" fmla="*/ 543022 h 794796"/>
                    <a:gd name="connsiteX267" fmla="*/ 179518 w 605349"/>
                    <a:gd name="connsiteY267" fmla="*/ 543485 h 794796"/>
                    <a:gd name="connsiteX268" fmla="*/ 179026 w 605349"/>
                    <a:gd name="connsiteY268" fmla="*/ 543577 h 794796"/>
                    <a:gd name="connsiteX269" fmla="*/ 178750 w 605349"/>
                    <a:gd name="connsiteY269" fmla="*/ 543226 h 794796"/>
                    <a:gd name="connsiteX270" fmla="*/ 178296 w 605349"/>
                    <a:gd name="connsiteY270" fmla="*/ 543041 h 794796"/>
                    <a:gd name="connsiteX271" fmla="*/ 178021 w 605349"/>
                    <a:gd name="connsiteY271" fmla="*/ 543188 h 794796"/>
                    <a:gd name="connsiteX272" fmla="*/ 178113 w 605349"/>
                    <a:gd name="connsiteY272" fmla="*/ 543596 h 794796"/>
                    <a:gd name="connsiteX273" fmla="*/ 178296 w 605349"/>
                    <a:gd name="connsiteY273" fmla="*/ 544133 h 794796"/>
                    <a:gd name="connsiteX274" fmla="*/ 178425 w 605349"/>
                    <a:gd name="connsiteY274" fmla="*/ 544863 h 794796"/>
                    <a:gd name="connsiteX275" fmla="*/ 178517 w 605349"/>
                    <a:gd name="connsiteY275" fmla="*/ 545593 h 794796"/>
                    <a:gd name="connsiteX276" fmla="*/ 178517 w 605349"/>
                    <a:gd name="connsiteY276" fmla="*/ 546167 h 794796"/>
                    <a:gd name="connsiteX277" fmla="*/ 178259 w 605349"/>
                    <a:gd name="connsiteY277" fmla="*/ 546557 h 794796"/>
                    <a:gd name="connsiteX278" fmla="*/ 177805 w 605349"/>
                    <a:gd name="connsiteY278" fmla="*/ 546668 h 794796"/>
                    <a:gd name="connsiteX279" fmla="*/ 177351 w 605349"/>
                    <a:gd name="connsiteY279" fmla="*/ 546464 h 794796"/>
                    <a:gd name="connsiteX280" fmla="*/ 176820 w 605349"/>
                    <a:gd name="connsiteY280" fmla="*/ 546242 h 794796"/>
                    <a:gd name="connsiteX281" fmla="*/ 176214 w 605349"/>
                    <a:gd name="connsiteY281" fmla="*/ 545853 h 794796"/>
                    <a:gd name="connsiteX282" fmla="*/ 175798 w 605349"/>
                    <a:gd name="connsiteY282" fmla="*/ 545593 h 794796"/>
                    <a:gd name="connsiteX283" fmla="*/ 175614 w 605349"/>
                    <a:gd name="connsiteY283" fmla="*/ 545334 h 794796"/>
                    <a:gd name="connsiteX284" fmla="*/ 175779 w 605349"/>
                    <a:gd name="connsiteY284" fmla="*/ 544889 h 794796"/>
                    <a:gd name="connsiteX285" fmla="*/ 175963 w 605349"/>
                    <a:gd name="connsiteY285" fmla="*/ 544482 h 794796"/>
                    <a:gd name="connsiteX286" fmla="*/ 175724 w 605349"/>
                    <a:gd name="connsiteY286" fmla="*/ 544037 h 794796"/>
                    <a:gd name="connsiteX287" fmla="*/ 175449 w 605349"/>
                    <a:gd name="connsiteY287" fmla="*/ 543778 h 794796"/>
                    <a:gd name="connsiteX288" fmla="*/ 175070 w 605349"/>
                    <a:gd name="connsiteY288" fmla="*/ 543926 h 794796"/>
                    <a:gd name="connsiteX289" fmla="*/ 175050 w 605349"/>
                    <a:gd name="connsiteY289" fmla="*/ 544297 h 794796"/>
                    <a:gd name="connsiteX290" fmla="*/ 174757 w 605349"/>
                    <a:gd name="connsiteY290" fmla="*/ 544667 h 794796"/>
                    <a:gd name="connsiteX291" fmla="*/ 174481 w 605349"/>
                    <a:gd name="connsiteY291" fmla="*/ 544963 h 794796"/>
                    <a:gd name="connsiteX292" fmla="*/ 174114 w 605349"/>
                    <a:gd name="connsiteY292" fmla="*/ 544963 h 794796"/>
                    <a:gd name="connsiteX293" fmla="*/ 173698 w 605349"/>
                    <a:gd name="connsiteY293" fmla="*/ 544685 h 794796"/>
                    <a:gd name="connsiteX294" fmla="*/ 173569 w 605349"/>
                    <a:gd name="connsiteY294" fmla="*/ 544204 h 794796"/>
                    <a:gd name="connsiteX295" fmla="*/ 173986 w 605349"/>
                    <a:gd name="connsiteY295" fmla="*/ 543722 h 794796"/>
                    <a:gd name="connsiteX296" fmla="*/ 174440 w 605349"/>
                    <a:gd name="connsiteY296" fmla="*/ 543204 h 794796"/>
                    <a:gd name="connsiteX297" fmla="*/ 174348 w 605349"/>
                    <a:gd name="connsiteY297" fmla="*/ 542574 h 794796"/>
                    <a:gd name="connsiteX298" fmla="*/ 173932 w 605349"/>
                    <a:gd name="connsiteY298" fmla="*/ 542351 h 794796"/>
                    <a:gd name="connsiteX299" fmla="*/ 173326 w 605349"/>
                    <a:gd name="connsiteY299" fmla="*/ 542407 h 794796"/>
                    <a:gd name="connsiteX300" fmla="*/ 172379 w 605349"/>
                    <a:gd name="connsiteY300" fmla="*/ 542889 h 794796"/>
                    <a:gd name="connsiteX301" fmla="*/ 172012 w 605349"/>
                    <a:gd name="connsiteY301" fmla="*/ 543185 h 794796"/>
                    <a:gd name="connsiteX302" fmla="*/ 171444 w 605349"/>
                    <a:gd name="connsiteY302" fmla="*/ 543389 h 794796"/>
                    <a:gd name="connsiteX303" fmla="*/ 170876 w 605349"/>
                    <a:gd name="connsiteY303" fmla="*/ 543389 h 794796"/>
                    <a:gd name="connsiteX304" fmla="*/ 170346 w 605349"/>
                    <a:gd name="connsiteY304" fmla="*/ 543482 h 794796"/>
                    <a:gd name="connsiteX305" fmla="*/ 170125 w 605349"/>
                    <a:gd name="connsiteY305" fmla="*/ 543796 h 794796"/>
                    <a:gd name="connsiteX306" fmla="*/ 169850 w 605349"/>
                    <a:gd name="connsiteY306" fmla="*/ 544259 h 794796"/>
                    <a:gd name="connsiteX307" fmla="*/ 169593 w 605349"/>
                    <a:gd name="connsiteY307" fmla="*/ 544741 h 794796"/>
                    <a:gd name="connsiteX308" fmla="*/ 169244 w 605349"/>
                    <a:gd name="connsiteY308" fmla="*/ 545130 h 794796"/>
                    <a:gd name="connsiteX309" fmla="*/ 168896 w 605349"/>
                    <a:gd name="connsiteY309" fmla="*/ 545110 h 794796"/>
                    <a:gd name="connsiteX310" fmla="*/ 168694 w 605349"/>
                    <a:gd name="connsiteY310" fmla="*/ 544721 h 794796"/>
                    <a:gd name="connsiteX311" fmla="*/ 168400 w 605349"/>
                    <a:gd name="connsiteY311" fmla="*/ 544407 h 794796"/>
                    <a:gd name="connsiteX312" fmla="*/ 167984 w 605349"/>
                    <a:gd name="connsiteY312" fmla="*/ 544368 h 794796"/>
                    <a:gd name="connsiteX313" fmla="*/ 167151 w 605349"/>
                    <a:gd name="connsiteY313" fmla="*/ 544294 h 794796"/>
                    <a:gd name="connsiteX314" fmla="*/ 166802 w 605349"/>
                    <a:gd name="connsiteY314" fmla="*/ 544071 h 794796"/>
                    <a:gd name="connsiteX315" fmla="*/ 166894 w 605349"/>
                    <a:gd name="connsiteY315" fmla="*/ 543812 h 794796"/>
                    <a:gd name="connsiteX316" fmla="*/ 167273 w 605349"/>
                    <a:gd name="connsiteY316" fmla="*/ 543498 h 794796"/>
                    <a:gd name="connsiteX317" fmla="*/ 167493 w 605349"/>
                    <a:gd name="connsiteY317" fmla="*/ 542923 h 794796"/>
                    <a:gd name="connsiteX318" fmla="*/ 167438 w 605349"/>
                    <a:gd name="connsiteY318" fmla="*/ 542386 h 794796"/>
                    <a:gd name="connsiteX319" fmla="*/ 167108 w 605349"/>
                    <a:gd name="connsiteY319" fmla="*/ 542182 h 794796"/>
                    <a:gd name="connsiteX320" fmla="*/ 166653 w 605349"/>
                    <a:gd name="connsiteY320" fmla="*/ 542423 h 794796"/>
                    <a:gd name="connsiteX321" fmla="*/ 166305 w 605349"/>
                    <a:gd name="connsiteY321" fmla="*/ 542553 h 794796"/>
                    <a:gd name="connsiteX322" fmla="*/ 165850 w 605349"/>
                    <a:gd name="connsiteY322" fmla="*/ 542700 h 794796"/>
                    <a:gd name="connsiteX323" fmla="*/ 165575 w 605349"/>
                    <a:gd name="connsiteY323" fmla="*/ 542979 h 794796"/>
                    <a:gd name="connsiteX324" fmla="*/ 165354 w 605349"/>
                    <a:gd name="connsiteY324" fmla="*/ 543275 h 794796"/>
                    <a:gd name="connsiteX325" fmla="*/ 164938 w 605349"/>
                    <a:gd name="connsiteY325" fmla="*/ 543275 h 794796"/>
                    <a:gd name="connsiteX326" fmla="*/ 164408 w 605349"/>
                    <a:gd name="connsiteY326" fmla="*/ 543145 h 794796"/>
                    <a:gd name="connsiteX327" fmla="*/ 164114 w 605349"/>
                    <a:gd name="connsiteY327" fmla="*/ 543053 h 794796"/>
                    <a:gd name="connsiteX328" fmla="*/ 163949 w 605349"/>
                    <a:gd name="connsiteY328" fmla="*/ 543646 h 794796"/>
                    <a:gd name="connsiteX329" fmla="*/ 164023 w 605349"/>
                    <a:gd name="connsiteY329" fmla="*/ 544165 h 794796"/>
                    <a:gd name="connsiteX330" fmla="*/ 164316 w 605349"/>
                    <a:gd name="connsiteY330" fmla="*/ 544664 h 794796"/>
                    <a:gd name="connsiteX331" fmla="*/ 164771 w 605349"/>
                    <a:gd name="connsiteY331" fmla="*/ 544942 h 794796"/>
                    <a:gd name="connsiteX332" fmla="*/ 165119 w 605349"/>
                    <a:gd name="connsiteY332" fmla="*/ 545128 h 794796"/>
                    <a:gd name="connsiteX333" fmla="*/ 165801 w 605349"/>
                    <a:gd name="connsiteY333" fmla="*/ 545387 h 794796"/>
                    <a:gd name="connsiteX334" fmla="*/ 166058 w 605349"/>
                    <a:gd name="connsiteY334" fmla="*/ 545721 h 794796"/>
                    <a:gd name="connsiteX335" fmla="*/ 166093 w 605349"/>
                    <a:gd name="connsiteY335" fmla="*/ 546110 h 794796"/>
                    <a:gd name="connsiteX336" fmla="*/ 165799 w 605349"/>
                    <a:gd name="connsiteY336" fmla="*/ 546314 h 794796"/>
                    <a:gd name="connsiteX337" fmla="*/ 165345 w 605349"/>
                    <a:gd name="connsiteY337" fmla="*/ 546388 h 794796"/>
                    <a:gd name="connsiteX338" fmla="*/ 164853 w 605349"/>
                    <a:gd name="connsiteY338" fmla="*/ 546258 h 794796"/>
                    <a:gd name="connsiteX339" fmla="*/ 164398 w 605349"/>
                    <a:gd name="connsiteY339" fmla="*/ 546017 h 794796"/>
                    <a:gd name="connsiteX340" fmla="*/ 163376 w 605349"/>
                    <a:gd name="connsiteY340" fmla="*/ 545221 h 794796"/>
                    <a:gd name="connsiteX341" fmla="*/ 162353 w 605349"/>
                    <a:gd name="connsiteY341" fmla="*/ 544646 h 794796"/>
                    <a:gd name="connsiteX342" fmla="*/ 161986 w 605349"/>
                    <a:gd name="connsiteY342" fmla="*/ 544479 h 794796"/>
                    <a:gd name="connsiteX343" fmla="*/ 161655 w 605349"/>
                    <a:gd name="connsiteY343" fmla="*/ 544479 h 794796"/>
                    <a:gd name="connsiteX344" fmla="*/ 161380 w 605349"/>
                    <a:gd name="connsiteY344" fmla="*/ 544665 h 794796"/>
                    <a:gd name="connsiteX345" fmla="*/ 161252 w 605349"/>
                    <a:gd name="connsiteY345" fmla="*/ 545091 h 794796"/>
                    <a:gd name="connsiteX346" fmla="*/ 161287 w 605349"/>
                    <a:gd name="connsiteY346" fmla="*/ 545591 h 794796"/>
                    <a:gd name="connsiteX347" fmla="*/ 161252 w 605349"/>
                    <a:gd name="connsiteY347" fmla="*/ 546129 h 794796"/>
                    <a:gd name="connsiteX348" fmla="*/ 161196 w 605349"/>
                    <a:gd name="connsiteY348" fmla="*/ 546573 h 794796"/>
                    <a:gd name="connsiteX349" fmla="*/ 160995 w 605349"/>
                    <a:gd name="connsiteY349" fmla="*/ 546758 h 794796"/>
                    <a:gd name="connsiteX350" fmla="*/ 160719 w 605349"/>
                    <a:gd name="connsiteY350" fmla="*/ 546666 h 794796"/>
                    <a:gd name="connsiteX351" fmla="*/ 160426 w 605349"/>
                    <a:gd name="connsiteY351" fmla="*/ 546518 h 794796"/>
                    <a:gd name="connsiteX352" fmla="*/ 159971 w 605349"/>
                    <a:gd name="connsiteY352" fmla="*/ 546388 h 794796"/>
                    <a:gd name="connsiteX353" fmla="*/ 159365 w 605349"/>
                    <a:gd name="connsiteY353" fmla="*/ 546444 h 794796"/>
                    <a:gd name="connsiteX354" fmla="*/ 158835 w 605349"/>
                    <a:gd name="connsiteY354" fmla="*/ 546277 h 794796"/>
                    <a:gd name="connsiteX355" fmla="*/ 158633 w 605349"/>
                    <a:gd name="connsiteY355" fmla="*/ 545999 h 794796"/>
                    <a:gd name="connsiteX356" fmla="*/ 158614 w 605349"/>
                    <a:gd name="connsiteY356" fmla="*/ 545203 h 794796"/>
                    <a:gd name="connsiteX357" fmla="*/ 158292 w 605349"/>
                    <a:gd name="connsiteY357" fmla="*/ 544788 h 794796"/>
                    <a:gd name="connsiteX358" fmla="*/ 157761 w 605349"/>
                    <a:gd name="connsiteY358" fmla="*/ 544551 h 794796"/>
                    <a:gd name="connsiteX359" fmla="*/ 157194 w 605349"/>
                    <a:gd name="connsiteY359" fmla="*/ 544699 h 794796"/>
                    <a:gd name="connsiteX360" fmla="*/ 156842 w 605349"/>
                    <a:gd name="connsiteY360" fmla="*/ 545262 h 794796"/>
                    <a:gd name="connsiteX361" fmla="*/ 156350 w 605349"/>
                    <a:gd name="connsiteY361" fmla="*/ 545469 h 794796"/>
                    <a:gd name="connsiteX362" fmla="*/ 155895 w 605349"/>
                    <a:gd name="connsiteY362" fmla="*/ 545262 h 794796"/>
                    <a:gd name="connsiteX363" fmla="*/ 155660 w 605349"/>
                    <a:gd name="connsiteY363" fmla="*/ 545706 h 794796"/>
                    <a:gd name="connsiteX364" fmla="*/ 155688 w 605349"/>
                    <a:gd name="connsiteY364" fmla="*/ 546635 h 794796"/>
                    <a:gd name="connsiteX365" fmla="*/ 155688 w 605349"/>
                    <a:gd name="connsiteY365" fmla="*/ 547497 h 794796"/>
                    <a:gd name="connsiteX366" fmla="*/ 156180 w 605349"/>
                    <a:gd name="connsiteY366" fmla="*/ 547793 h 794796"/>
                    <a:gd name="connsiteX367" fmla="*/ 156327 w 605349"/>
                    <a:gd name="connsiteY367" fmla="*/ 548030 h 794796"/>
                    <a:gd name="connsiteX368" fmla="*/ 155975 w 605349"/>
                    <a:gd name="connsiteY368" fmla="*/ 548694 h 794796"/>
                    <a:gd name="connsiteX369" fmla="*/ 155407 w 605349"/>
                    <a:gd name="connsiteY369" fmla="*/ 549049 h 794796"/>
                    <a:gd name="connsiteX370" fmla="*/ 155055 w 605349"/>
                    <a:gd name="connsiteY370" fmla="*/ 549493 h 794796"/>
                    <a:gd name="connsiteX371" fmla="*/ 154563 w 605349"/>
                    <a:gd name="connsiteY371" fmla="*/ 550024 h 794796"/>
                    <a:gd name="connsiteX372" fmla="*/ 154146 w 605349"/>
                    <a:gd name="connsiteY372" fmla="*/ 550545 h 794796"/>
                    <a:gd name="connsiteX373" fmla="*/ 153841 w 605349"/>
                    <a:gd name="connsiteY373" fmla="*/ 550450 h 794796"/>
                    <a:gd name="connsiteX374" fmla="*/ 153513 w 605349"/>
                    <a:gd name="connsiteY374" fmla="*/ 549787 h 794796"/>
                    <a:gd name="connsiteX375" fmla="*/ 153302 w 605349"/>
                    <a:gd name="connsiteY375" fmla="*/ 548858 h 794796"/>
                    <a:gd name="connsiteX376" fmla="*/ 153021 w 605349"/>
                    <a:gd name="connsiteY376" fmla="*/ 548432 h 794796"/>
                    <a:gd name="connsiteX377" fmla="*/ 152604 w 605349"/>
                    <a:gd name="connsiteY377" fmla="*/ 548456 h 794796"/>
                    <a:gd name="connsiteX378" fmla="*/ 150786 w 605349"/>
                    <a:gd name="connsiteY378" fmla="*/ 549717 h 794796"/>
                    <a:gd name="connsiteX379" fmla="*/ 149650 w 605349"/>
                    <a:gd name="connsiteY379" fmla="*/ 550447 h 794796"/>
                    <a:gd name="connsiteX380" fmla="*/ 148741 w 605349"/>
                    <a:gd name="connsiteY380" fmla="*/ 550612 h 794796"/>
                    <a:gd name="connsiteX381" fmla="*/ 148413 w 605349"/>
                    <a:gd name="connsiteY381" fmla="*/ 550091 h 794796"/>
                    <a:gd name="connsiteX382" fmla="*/ 148624 w 605349"/>
                    <a:gd name="connsiteY382" fmla="*/ 549429 h 794796"/>
                    <a:gd name="connsiteX383" fmla="*/ 148882 w 605349"/>
                    <a:gd name="connsiteY383" fmla="*/ 548837 h 794796"/>
                    <a:gd name="connsiteX384" fmla="*/ 148811 w 605349"/>
                    <a:gd name="connsiteY384" fmla="*/ 548173 h 794796"/>
                    <a:gd name="connsiteX385" fmla="*/ 148319 w 605349"/>
                    <a:gd name="connsiteY385" fmla="*/ 547771 h 794796"/>
                    <a:gd name="connsiteX386" fmla="*/ 147600 w 605349"/>
                    <a:gd name="connsiteY386" fmla="*/ 547510 h 794796"/>
                    <a:gd name="connsiteX387" fmla="*/ 147069 w 605349"/>
                    <a:gd name="connsiteY387" fmla="*/ 546942 h 794796"/>
                    <a:gd name="connsiteX388" fmla="*/ 146615 w 605349"/>
                    <a:gd name="connsiteY388" fmla="*/ 546326 h 794796"/>
                    <a:gd name="connsiteX389" fmla="*/ 145479 w 605349"/>
                    <a:gd name="connsiteY389" fmla="*/ 546066 h 794796"/>
                    <a:gd name="connsiteX390" fmla="*/ 144153 w 605349"/>
                    <a:gd name="connsiteY390" fmla="*/ 546184 h 794796"/>
                    <a:gd name="connsiteX391" fmla="*/ 143919 w 605349"/>
                    <a:gd name="connsiteY391" fmla="*/ 545734 h 794796"/>
                    <a:gd name="connsiteX392" fmla="*/ 143872 w 605349"/>
                    <a:gd name="connsiteY392" fmla="*/ 545071 h 794796"/>
                    <a:gd name="connsiteX393" fmla="*/ 143304 w 605349"/>
                    <a:gd name="connsiteY393" fmla="*/ 543876 h 794796"/>
                    <a:gd name="connsiteX394" fmla="*/ 142887 w 605349"/>
                    <a:gd name="connsiteY394" fmla="*/ 543308 h 794796"/>
                    <a:gd name="connsiteX395" fmla="*/ 142433 w 605349"/>
                    <a:gd name="connsiteY395" fmla="*/ 543285 h 794796"/>
                    <a:gd name="connsiteX396" fmla="*/ 141410 w 605349"/>
                    <a:gd name="connsiteY396" fmla="*/ 544346 h 794796"/>
                    <a:gd name="connsiteX397" fmla="*/ 140842 w 605349"/>
                    <a:gd name="connsiteY397" fmla="*/ 544701 h 794796"/>
                    <a:gd name="connsiteX398" fmla="*/ 140350 w 605349"/>
                    <a:gd name="connsiteY398" fmla="*/ 544891 h 794796"/>
                    <a:gd name="connsiteX399" fmla="*/ 139933 w 605349"/>
                    <a:gd name="connsiteY399" fmla="*/ 544322 h 794796"/>
                    <a:gd name="connsiteX400" fmla="*/ 139479 w 605349"/>
                    <a:gd name="connsiteY400" fmla="*/ 543731 h 794796"/>
                    <a:gd name="connsiteX401" fmla="*/ 138721 w 605349"/>
                    <a:gd name="connsiteY401" fmla="*/ 543565 h 794796"/>
                    <a:gd name="connsiteX402" fmla="*/ 138267 w 605349"/>
                    <a:gd name="connsiteY402" fmla="*/ 544133 h 794796"/>
                    <a:gd name="connsiteX403" fmla="*/ 137737 w 605349"/>
                    <a:gd name="connsiteY403" fmla="*/ 545394 h 794796"/>
                    <a:gd name="connsiteX404" fmla="*/ 137408 w 605349"/>
                    <a:gd name="connsiteY404" fmla="*/ 546058 h 794796"/>
                    <a:gd name="connsiteX405" fmla="*/ 136878 w 605349"/>
                    <a:gd name="connsiteY405" fmla="*/ 546578 h 794796"/>
                    <a:gd name="connsiteX406" fmla="*/ 136158 w 605349"/>
                    <a:gd name="connsiteY406" fmla="*/ 546768 h 794796"/>
                    <a:gd name="connsiteX407" fmla="*/ 135900 w 605349"/>
                    <a:gd name="connsiteY407" fmla="*/ 547075 h 794796"/>
                    <a:gd name="connsiteX408" fmla="*/ 135947 w 605349"/>
                    <a:gd name="connsiteY408" fmla="*/ 547549 h 794796"/>
                    <a:gd name="connsiteX409" fmla="*/ 136439 w 605349"/>
                    <a:gd name="connsiteY409" fmla="*/ 548069 h 794796"/>
                    <a:gd name="connsiteX410" fmla="*/ 137310 w 605349"/>
                    <a:gd name="connsiteY410" fmla="*/ 549065 h 794796"/>
                    <a:gd name="connsiteX411" fmla="*/ 137193 w 605349"/>
                    <a:gd name="connsiteY411" fmla="*/ 549610 h 794796"/>
                    <a:gd name="connsiteX412" fmla="*/ 136841 w 605349"/>
                    <a:gd name="connsiteY412" fmla="*/ 549846 h 794796"/>
                    <a:gd name="connsiteX413" fmla="*/ 136387 w 605349"/>
                    <a:gd name="connsiteY413" fmla="*/ 550012 h 794796"/>
                    <a:gd name="connsiteX414" fmla="*/ 135402 w 605349"/>
                    <a:gd name="connsiteY414" fmla="*/ 550320 h 794796"/>
                    <a:gd name="connsiteX415" fmla="*/ 134455 w 605349"/>
                    <a:gd name="connsiteY415" fmla="*/ 550556 h 794796"/>
                    <a:gd name="connsiteX416" fmla="*/ 133774 w 605349"/>
                    <a:gd name="connsiteY416" fmla="*/ 551196 h 794796"/>
                    <a:gd name="connsiteX417" fmla="*/ 133281 w 605349"/>
                    <a:gd name="connsiteY417" fmla="*/ 551646 h 794796"/>
                    <a:gd name="connsiteX418" fmla="*/ 132638 w 605349"/>
                    <a:gd name="connsiteY418" fmla="*/ 551812 h 794796"/>
                    <a:gd name="connsiteX419" fmla="*/ 131767 w 605349"/>
                    <a:gd name="connsiteY419" fmla="*/ 551669 h 794796"/>
                    <a:gd name="connsiteX420" fmla="*/ 130858 w 605349"/>
                    <a:gd name="connsiteY420" fmla="*/ 551645 h 794796"/>
                    <a:gd name="connsiteX421" fmla="*/ 130062 w 605349"/>
                    <a:gd name="connsiteY421" fmla="*/ 551835 h 794796"/>
                    <a:gd name="connsiteX422" fmla="*/ 129532 w 605349"/>
                    <a:gd name="connsiteY422" fmla="*/ 552332 h 794796"/>
                    <a:gd name="connsiteX423" fmla="*/ 129116 w 605349"/>
                    <a:gd name="connsiteY423" fmla="*/ 553062 h 794796"/>
                    <a:gd name="connsiteX424" fmla="*/ 128740 w 605349"/>
                    <a:gd name="connsiteY424" fmla="*/ 553792 h 794796"/>
                    <a:gd name="connsiteX425" fmla="*/ 128365 w 605349"/>
                    <a:gd name="connsiteY425" fmla="*/ 553863 h 794796"/>
                    <a:gd name="connsiteX426" fmla="*/ 127910 w 605349"/>
                    <a:gd name="connsiteY426" fmla="*/ 553461 h 794796"/>
                    <a:gd name="connsiteX427" fmla="*/ 127418 w 605349"/>
                    <a:gd name="connsiteY427" fmla="*/ 552333 h 794796"/>
                    <a:gd name="connsiteX428" fmla="*/ 126888 w 605349"/>
                    <a:gd name="connsiteY428" fmla="*/ 551338 h 794796"/>
                    <a:gd name="connsiteX429" fmla="*/ 126282 w 605349"/>
                    <a:gd name="connsiteY429" fmla="*/ 550851 h 794796"/>
                    <a:gd name="connsiteX430" fmla="*/ 125562 w 605349"/>
                    <a:gd name="connsiteY430" fmla="*/ 550800 h 794796"/>
                    <a:gd name="connsiteX431" fmla="*/ 124767 w 605349"/>
                    <a:gd name="connsiteY431" fmla="*/ 551133 h 794796"/>
                    <a:gd name="connsiteX432" fmla="*/ 124275 w 605349"/>
                    <a:gd name="connsiteY432" fmla="*/ 551380 h 794796"/>
                    <a:gd name="connsiteX433" fmla="*/ 123937 w 605349"/>
                    <a:gd name="connsiteY433" fmla="*/ 551320 h 794796"/>
                    <a:gd name="connsiteX434" fmla="*/ 123709 w 605349"/>
                    <a:gd name="connsiteY434" fmla="*/ 550979 h 794796"/>
                    <a:gd name="connsiteX435" fmla="*/ 123574 w 605349"/>
                    <a:gd name="connsiteY435" fmla="*/ 550605 h 794796"/>
                    <a:gd name="connsiteX436" fmla="*/ 123278 w 605349"/>
                    <a:gd name="connsiteY436" fmla="*/ 550553 h 794796"/>
                    <a:gd name="connsiteX437" fmla="*/ 122965 w 605349"/>
                    <a:gd name="connsiteY437" fmla="*/ 550647 h 794796"/>
                    <a:gd name="connsiteX438" fmla="*/ 112372 w 605349"/>
                    <a:gd name="connsiteY438" fmla="*/ 549054 h 794796"/>
                    <a:gd name="connsiteX439" fmla="*/ 100776 w 605349"/>
                    <a:gd name="connsiteY439" fmla="*/ 535358 h 794796"/>
                    <a:gd name="connsiteX440" fmla="*/ 94020 w 605349"/>
                    <a:gd name="connsiteY440" fmla="*/ 528988 h 794796"/>
                    <a:gd name="connsiteX441" fmla="*/ 83946 w 605349"/>
                    <a:gd name="connsiteY441" fmla="*/ 523215 h 794796"/>
                    <a:gd name="connsiteX442" fmla="*/ 84703 w 605349"/>
                    <a:gd name="connsiteY442" fmla="*/ 505855 h 794796"/>
                    <a:gd name="connsiteX443" fmla="*/ 72490 w 605349"/>
                    <a:gd name="connsiteY443" fmla="*/ 506187 h 794796"/>
                    <a:gd name="connsiteX444" fmla="*/ 50664 w 605349"/>
                    <a:gd name="connsiteY444" fmla="*/ 502404 h 794796"/>
                    <a:gd name="connsiteX445" fmla="*/ 33039 w 605349"/>
                    <a:gd name="connsiteY445" fmla="*/ 518516 h 794796"/>
                    <a:gd name="connsiteX446" fmla="*/ 6563 w 605349"/>
                    <a:gd name="connsiteY446" fmla="*/ 531257 h 7947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  <a:cxn ang="0">
                      <a:pos x="connsiteX375" y="connsiteY375"/>
                    </a:cxn>
                    <a:cxn ang="0">
                      <a:pos x="connsiteX376" y="connsiteY376"/>
                    </a:cxn>
                    <a:cxn ang="0">
                      <a:pos x="connsiteX377" y="connsiteY377"/>
                    </a:cxn>
                    <a:cxn ang="0">
                      <a:pos x="connsiteX378" y="connsiteY378"/>
                    </a:cxn>
                    <a:cxn ang="0">
                      <a:pos x="connsiteX379" y="connsiteY379"/>
                    </a:cxn>
                    <a:cxn ang="0">
                      <a:pos x="connsiteX380" y="connsiteY380"/>
                    </a:cxn>
                    <a:cxn ang="0">
                      <a:pos x="connsiteX381" y="connsiteY381"/>
                    </a:cxn>
                    <a:cxn ang="0">
                      <a:pos x="connsiteX382" y="connsiteY382"/>
                    </a:cxn>
                    <a:cxn ang="0">
                      <a:pos x="connsiteX383" y="connsiteY383"/>
                    </a:cxn>
                    <a:cxn ang="0">
                      <a:pos x="connsiteX384" y="connsiteY384"/>
                    </a:cxn>
                    <a:cxn ang="0">
                      <a:pos x="connsiteX385" y="connsiteY385"/>
                    </a:cxn>
                    <a:cxn ang="0">
                      <a:pos x="connsiteX386" y="connsiteY386"/>
                    </a:cxn>
                    <a:cxn ang="0">
                      <a:pos x="connsiteX387" y="connsiteY387"/>
                    </a:cxn>
                    <a:cxn ang="0">
                      <a:pos x="connsiteX388" y="connsiteY388"/>
                    </a:cxn>
                    <a:cxn ang="0">
                      <a:pos x="connsiteX389" y="connsiteY389"/>
                    </a:cxn>
                    <a:cxn ang="0">
                      <a:pos x="connsiteX390" y="connsiteY390"/>
                    </a:cxn>
                    <a:cxn ang="0">
                      <a:pos x="connsiteX391" y="connsiteY391"/>
                    </a:cxn>
                    <a:cxn ang="0">
                      <a:pos x="connsiteX392" y="connsiteY392"/>
                    </a:cxn>
                    <a:cxn ang="0">
                      <a:pos x="connsiteX393" y="connsiteY393"/>
                    </a:cxn>
                    <a:cxn ang="0">
                      <a:pos x="connsiteX394" y="connsiteY394"/>
                    </a:cxn>
                    <a:cxn ang="0">
                      <a:pos x="connsiteX395" y="connsiteY395"/>
                    </a:cxn>
                    <a:cxn ang="0">
                      <a:pos x="connsiteX396" y="connsiteY396"/>
                    </a:cxn>
                    <a:cxn ang="0">
                      <a:pos x="connsiteX397" y="connsiteY397"/>
                    </a:cxn>
                    <a:cxn ang="0">
                      <a:pos x="connsiteX398" y="connsiteY398"/>
                    </a:cxn>
                    <a:cxn ang="0">
                      <a:pos x="connsiteX399" y="connsiteY399"/>
                    </a:cxn>
                    <a:cxn ang="0">
                      <a:pos x="connsiteX400" y="connsiteY400"/>
                    </a:cxn>
                    <a:cxn ang="0">
                      <a:pos x="connsiteX401" y="connsiteY401"/>
                    </a:cxn>
                    <a:cxn ang="0">
                      <a:pos x="connsiteX402" y="connsiteY402"/>
                    </a:cxn>
                    <a:cxn ang="0">
                      <a:pos x="connsiteX403" y="connsiteY403"/>
                    </a:cxn>
                    <a:cxn ang="0">
                      <a:pos x="connsiteX404" y="connsiteY404"/>
                    </a:cxn>
                    <a:cxn ang="0">
                      <a:pos x="connsiteX405" y="connsiteY405"/>
                    </a:cxn>
                    <a:cxn ang="0">
                      <a:pos x="connsiteX406" y="connsiteY406"/>
                    </a:cxn>
                    <a:cxn ang="0">
                      <a:pos x="connsiteX407" y="connsiteY407"/>
                    </a:cxn>
                    <a:cxn ang="0">
                      <a:pos x="connsiteX408" y="connsiteY408"/>
                    </a:cxn>
                    <a:cxn ang="0">
                      <a:pos x="connsiteX409" y="connsiteY409"/>
                    </a:cxn>
                    <a:cxn ang="0">
                      <a:pos x="connsiteX410" y="connsiteY410"/>
                    </a:cxn>
                    <a:cxn ang="0">
                      <a:pos x="connsiteX411" y="connsiteY411"/>
                    </a:cxn>
                    <a:cxn ang="0">
                      <a:pos x="connsiteX412" y="connsiteY412"/>
                    </a:cxn>
                    <a:cxn ang="0">
                      <a:pos x="connsiteX413" y="connsiteY413"/>
                    </a:cxn>
                    <a:cxn ang="0">
                      <a:pos x="connsiteX414" y="connsiteY414"/>
                    </a:cxn>
                    <a:cxn ang="0">
                      <a:pos x="connsiteX415" y="connsiteY415"/>
                    </a:cxn>
                    <a:cxn ang="0">
                      <a:pos x="connsiteX416" y="connsiteY416"/>
                    </a:cxn>
                    <a:cxn ang="0">
                      <a:pos x="connsiteX417" y="connsiteY417"/>
                    </a:cxn>
                    <a:cxn ang="0">
                      <a:pos x="connsiteX418" y="connsiteY418"/>
                    </a:cxn>
                    <a:cxn ang="0">
                      <a:pos x="connsiteX419" y="connsiteY419"/>
                    </a:cxn>
                    <a:cxn ang="0">
                      <a:pos x="connsiteX420" y="connsiteY420"/>
                    </a:cxn>
                    <a:cxn ang="0">
                      <a:pos x="connsiteX421" y="connsiteY421"/>
                    </a:cxn>
                    <a:cxn ang="0">
                      <a:pos x="connsiteX422" y="connsiteY422"/>
                    </a:cxn>
                    <a:cxn ang="0">
                      <a:pos x="connsiteX423" y="connsiteY423"/>
                    </a:cxn>
                    <a:cxn ang="0">
                      <a:pos x="connsiteX424" y="connsiteY424"/>
                    </a:cxn>
                    <a:cxn ang="0">
                      <a:pos x="connsiteX425" y="connsiteY425"/>
                    </a:cxn>
                    <a:cxn ang="0">
                      <a:pos x="connsiteX426" y="connsiteY426"/>
                    </a:cxn>
                    <a:cxn ang="0">
                      <a:pos x="connsiteX427" y="connsiteY427"/>
                    </a:cxn>
                    <a:cxn ang="0">
                      <a:pos x="connsiteX428" y="connsiteY428"/>
                    </a:cxn>
                    <a:cxn ang="0">
                      <a:pos x="connsiteX429" y="connsiteY429"/>
                    </a:cxn>
                    <a:cxn ang="0">
                      <a:pos x="connsiteX430" y="connsiteY430"/>
                    </a:cxn>
                    <a:cxn ang="0">
                      <a:pos x="connsiteX431" y="connsiteY431"/>
                    </a:cxn>
                    <a:cxn ang="0">
                      <a:pos x="connsiteX432" y="connsiteY432"/>
                    </a:cxn>
                    <a:cxn ang="0">
                      <a:pos x="connsiteX433" y="connsiteY433"/>
                    </a:cxn>
                    <a:cxn ang="0">
                      <a:pos x="connsiteX434" y="connsiteY434"/>
                    </a:cxn>
                    <a:cxn ang="0">
                      <a:pos x="connsiteX435" y="connsiteY435"/>
                    </a:cxn>
                    <a:cxn ang="0">
                      <a:pos x="connsiteX436" y="connsiteY436"/>
                    </a:cxn>
                    <a:cxn ang="0">
                      <a:pos x="connsiteX437" y="connsiteY437"/>
                    </a:cxn>
                    <a:cxn ang="0">
                      <a:pos x="connsiteX438" y="connsiteY438"/>
                    </a:cxn>
                    <a:cxn ang="0">
                      <a:pos x="connsiteX439" y="connsiteY439"/>
                    </a:cxn>
                    <a:cxn ang="0">
                      <a:pos x="connsiteX440" y="connsiteY440"/>
                    </a:cxn>
                    <a:cxn ang="0">
                      <a:pos x="connsiteX441" y="connsiteY441"/>
                    </a:cxn>
                    <a:cxn ang="0">
                      <a:pos x="connsiteX442" y="connsiteY442"/>
                    </a:cxn>
                    <a:cxn ang="0">
                      <a:pos x="connsiteX443" y="connsiteY443"/>
                    </a:cxn>
                    <a:cxn ang="0">
                      <a:pos x="connsiteX444" y="connsiteY444"/>
                    </a:cxn>
                    <a:cxn ang="0">
                      <a:pos x="connsiteX445" y="connsiteY445"/>
                    </a:cxn>
                    <a:cxn ang="0">
                      <a:pos x="connsiteX446" y="connsiteY446"/>
                    </a:cxn>
                  </a:cxnLst>
                  <a:rect l="l" t="t" r="r" b="b"/>
                  <a:pathLst>
                    <a:path w="605349" h="794796">
                      <a:moveTo>
                        <a:pt x="6825" y="531155"/>
                      </a:moveTo>
                      <a:lnTo>
                        <a:pt x="5348" y="522117"/>
                      </a:lnTo>
                      <a:lnTo>
                        <a:pt x="6332" y="508899"/>
                      </a:lnTo>
                      <a:lnTo>
                        <a:pt x="8074" y="498978"/>
                      </a:lnTo>
                      <a:lnTo>
                        <a:pt x="18409" y="487472"/>
                      </a:lnTo>
                      <a:lnTo>
                        <a:pt x="17160" y="472475"/>
                      </a:lnTo>
                      <a:lnTo>
                        <a:pt x="682" y="458885"/>
                      </a:lnTo>
                      <a:lnTo>
                        <a:pt x="0" y="452647"/>
                      </a:lnTo>
                      <a:lnTo>
                        <a:pt x="757" y="444677"/>
                      </a:lnTo>
                      <a:lnTo>
                        <a:pt x="6457" y="440696"/>
                      </a:lnTo>
                      <a:lnTo>
                        <a:pt x="48824" y="422567"/>
                      </a:lnTo>
                      <a:lnTo>
                        <a:pt x="57686" y="432733"/>
                      </a:lnTo>
                      <a:lnTo>
                        <a:pt x="72441" y="421704"/>
                      </a:lnTo>
                      <a:lnTo>
                        <a:pt x="80704" y="421442"/>
                      </a:lnTo>
                      <a:lnTo>
                        <a:pt x="89816" y="410612"/>
                      </a:lnTo>
                      <a:lnTo>
                        <a:pt x="93452" y="408820"/>
                      </a:lnTo>
                      <a:lnTo>
                        <a:pt x="98716" y="408555"/>
                      </a:lnTo>
                      <a:lnTo>
                        <a:pt x="101443" y="406565"/>
                      </a:lnTo>
                      <a:lnTo>
                        <a:pt x="109154" y="396359"/>
                      </a:lnTo>
                      <a:lnTo>
                        <a:pt x="111842" y="398084"/>
                      </a:lnTo>
                      <a:lnTo>
                        <a:pt x="133475" y="381163"/>
                      </a:lnTo>
                      <a:lnTo>
                        <a:pt x="131960" y="361753"/>
                      </a:lnTo>
                      <a:lnTo>
                        <a:pt x="136103" y="358634"/>
                      </a:lnTo>
                      <a:lnTo>
                        <a:pt x="134323" y="354453"/>
                      </a:lnTo>
                      <a:lnTo>
                        <a:pt x="133641" y="349277"/>
                      </a:lnTo>
                      <a:lnTo>
                        <a:pt x="138368" y="337784"/>
                      </a:lnTo>
                      <a:lnTo>
                        <a:pt x="135224" y="336855"/>
                      </a:lnTo>
                      <a:lnTo>
                        <a:pt x="101424" y="359590"/>
                      </a:lnTo>
                      <a:lnTo>
                        <a:pt x="93683" y="341998"/>
                      </a:lnTo>
                      <a:lnTo>
                        <a:pt x="105029" y="333066"/>
                      </a:lnTo>
                      <a:lnTo>
                        <a:pt x="121621" y="250350"/>
                      </a:lnTo>
                      <a:lnTo>
                        <a:pt x="126825" y="229288"/>
                      </a:lnTo>
                      <a:lnTo>
                        <a:pt x="130778" y="220960"/>
                      </a:lnTo>
                      <a:lnTo>
                        <a:pt x="147824" y="214238"/>
                      </a:lnTo>
                      <a:lnTo>
                        <a:pt x="161606" y="214169"/>
                      </a:lnTo>
                      <a:lnTo>
                        <a:pt x="164977" y="208330"/>
                      </a:lnTo>
                      <a:lnTo>
                        <a:pt x="161795" y="182118"/>
                      </a:lnTo>
                      <a:lnTo>
                        <a:pt x="279790" y="53226"/>
                      </a:lnTo>
                      <a:lnTo>
                        <a:pt x="290758" y="62669"/>
                      </a:lnTo>
                      <a:lnTo>
                        <a:pt x="294204" y="74507"/>
                      </a:lnTo>
                      <a:lnTo>
                        <a:pt x="293598" y="85556"/>
                      </a:lnTo>
                      <a:lnTo>
                        <a:pt x="307952" y="88077"/>
                      </a:lnTo>
                      <a:lnTo>
                        <a:pt x="312034" y="83499"/>
                      </a:lnTo>
                      <a:lnTo>
                        <a:pt x="317666" y="76013"/>
                      </a:lnTo>
                      <a:lnTo>
                        <a:pt x="321915" y="74354"/>
                      </a:lnTo>
                      <a:lnTo>
                        <a:pt x="332629" y="72496"/>
                      </a:lnTo>
                      <a:lnTo>
                        <a:pt x="359101" y="58083"/>
                      </a:lnTo>
                      <a:lnTo>
                        <a:pt x="378783" y="52642"/>
                      </a:lnTo>
                      <a:lnTo>
                        <a:pt x="454226" y="20458"/>
                      </a:lnTo>
                      <a:lnTo>
                        <a:pt x="483330" y="27751"/>
                      </a:lnTo>
                      <a:lnTo>
                        <a:pt x="505163" y="20518"/>
                      </a:lnTo>
                      <a:lnTo>
                        <a:pt x="509485" y="13696"/>
                      </a:lnTo>
                      <a:lnTo>
                        <a:pt x="578518" y="0"/>
                      </a:lnTo>
                      <a:lnTo>
                        <a:pt x="583755" y="110116"/>
                      </a:lnTo>
                      <a:lnTo>
                        <a:pt x="585308" y="112173"/>
                      </a:lnTo>
                      <a:lnTo>
                        <a:pt x="596033" y="107064"/>
                      </a:lnTo>
                      <a:lnTo>
                        <a:pt x="605350" y="130714"/>
                      </a:lnTo>
                      <a:lnTo>
                        <a:pt x="564755" y="146879"/>
                      </a:lnTo>
                      <a:lnTo>
                        <a:pt x="562785" y="148007"/>
                      </a:lnTo>
                      <a:lnTo>
                        <a:pt x="561043" y="151192"/>
                      </a:lnTo>
                      <a:lnTo>
                        <a:pt x="534226" y="150130"/>
                      </a:lnTo>
                      <a:lnTo>
                        <a:pt x="530239" y="163130"/>
                      </a:lnTo>
                      <a:lnTo>
                        <a:pt x="539165" y="170237"/>
                      </a:lnTo>
                      <a:lnTo>
                        <a:pt x="523141" y="193834"/>
                      </a:lnTo>
                      <a:lnTo>
                        <a:pt x="511344" y="205686"/>
                      </a:lnTo>
                      <a:lnTo>
                        <a:pt x="515094" y="208074"/>
                      </a:lnTo>
                      <a:lnTo>
                        <a:pt x="504626" y="215135"/>
                      </a:lnTo>
                      <a:lnTo>
                        <a:pt x="506254" y="241884"/>
                      </a:lnTo>
                      <a:lnTo>
                        <a:pt x="504891" y="242545"/>
                      </a:lnTo>
                      <a:lnTo>
                        <a:pt x="492791" y="237502"/>
                      </a:lnTo>
                      <a:lnTo>
                        <a:pt x="485906" y="245067"/>
                      </a:lnTo>
                      <a:lnTo>
                        <a:pt x="450928" y="245585"/>
                      </a:lnTo>
                      <a:lnTo>
                        <a:pt x="439059" y="252089"/>
                      </a:lnTo>
                      <a:lnTo>
                        <a:pt x="420297" y="253084"/>
                      </a:lnTo>
                      <a:lnTo>
                        <a:pt x="413605" y="259653"/>
                      </a:lnTo>
                      <a:lnTo>
                        <a:pt x="409625" y="259729"/>
                      </a:lnTo>
                      <a:lnTo>
                        <a:pt x="406330" y="265038"/>
                      </a:lnTo>
                      <a:lnTo>
                        <a:pt x="401676" y="277540"/>
                      </a:lnTo>
                      <a:lnTo>
                        <a:pt x="397074" y="325789"/>
                      </a:lnTo>
                      <a:lnTo>
                        <a:pt x="391435" y="347654"/>
                      </a:lnTo>
                      <a:lnTo>
                        <a:pt x="390829" y="351768"/>
                      </a:lnTo>
                      <a:lnTo>
                        <a:pt x="387307" y="364927"/>
                      </a:lnTo>
                      <a:lnTo>
                        <a:pt x="386095" y="383587"/>
                      </a:lnTo>
                      <a:lnTo>
                        <a:pt x="388936" y="391590"/>
                      </a:lnTo>
                      <a:lnTo>
                        <a:pt x="392685" y="399884"/>
                      </a:lnTo>
                      <a:lnTo>
                        <a:pt x="397801" y="408650"/>
                      </a:lnTo>
                      <a:lnTo>
                        <a:pt x="376957" y="409314"/>
                      </a:lnTo>
                      <a:lnTo>
                        <a:pt x="372814" y="433495"/>
                      </a:lnTo>
                      <a:lnTo>
                        <a:pt x="370693" y="443236"/>
                      </a:lnTo>
                      <a:lnTo>
                        <a:pt x="339960" y="457589"/>
                      </a:lnTo>
                      <a:lnTo>
                        <a:pt x="366993" y="497424"/>
                      </a:lnTo>
                      <a:lnTo>
                        <a:pt x="384130" y="491054"/>
                      </a:lnTo>
                      <a:lnTo>
                        <a:pt x="403323" y="511605"/>
                      </a:lnTo>
                      <a:lnTo>
                        <a:pt x="395116" y="517378"/>
                      </a:lnTo>
                      <a:lnTo>
                        <a:pt x="391443" y="525925"/>
                      </a:lnTo>
                      <a:lnTo>
                        <a:pt x="393450" y="533696"/>
                      </a:lnTo>
                      <a:lnTo>
                        <a:pt x="390912" y="550232"/>
                      </a:lnTo>
                      <a:lnTo>
                        <a:pt x="385554" y="558958"/>
                      </a:lnTo>
                      <a:lnTo>
                        <a:pt x="381630" y="565866"/>
                      </a:lnTo>
                      <a:lnTo>
                        <a:pt x="379888" y="572834"/>
                      </a:lnTo>
                      <a:lnTo>
                        <a:pt x="381441" y="578076"/>
                      </a:lnTo>
                      <a:lnTo>
                        <a:pt x="379320" y="580532"/>
                      </a:lnTo>
                      <a:lnTo>
                        <a:pt x="369682" y="586105"/>
                      </a:lnTo>
                      <a:lnTo>
                        <a:pt x="367144" y="585601"/>
                      </a:lnTo>
                      <a:lnTo>
                        <a:pt x="362766" y="587790"/>
                      </a:lnTo>
                      <a:lnTo>
                        <a:pt x="355041" y="593099"/>
                      </a:lnTo>
                      <a:lnTo>
                        <a:pt x="348606" y="595090"/>
                      </a:lnTo>
                      <a:lnTo>
                        <a:pt x="348436" y="604473"/>
                      </a:lnTo>
                      <a:lnTo>
                        <a:pt x="355347" y="627459"/>
                      </a:lnTo>
                      <a:lnTo>
                        <a:pt x="372238" y="661262"/>
                      </a:lnTo>
                      <a:lnTo>
                        <a:pt x="380172" y="673114"/>
                      </a:lnTo>
                      <a:lnTo>
                        <a:pt x="396919" y="663605"/>
                      </a:lnTo>
                      <a:lnTo>
                        <a:pt x="423054" y="703738"/>
                      </a:lnTo>
                      <a:lnTo>
                        <a:pt x="421729" y="713805"/>
                      </a:lnTo>
                      <a:lnTo>
                        <a:pt x="427924" y="734283"/>
                      </a:lnTo>
                      <a:lnTo>
                        <a:pt x="424175" y="733553"/>
                      </a:lnTo>
                      <a:lnTo>
                        <a:pt x="405520" y="735875"/>
                      </a:lnTo>
                      <a:lnTo>
                        <a:pt x="392552" y="738198"/>
                      </a:lnTo>
                      <a:lnTo>
                        <a:pt x="372609" y="734814"/>
                      </a:lnTo>
                      <a:lnTo>
                        <a:pt x="362929" y="734484"/>
                      </a:lnTo>
                      <a:lnTo>
                        <a:pt x="356116" y="740921"/>
                      </a:lnTo>
                      <a:lnTo>
                        <a:pt x="360024" y="749946"/>
                      </a:lnTo>
                      <a:lnTo>
                        <a:pt x="362372" y="758453"/>
                      </a:lnTo>
                      <a:lnTo>
                        <a:pt x="363660" y="766502"/>
                      </a:lnTo>
                      <a:lnTo>
                        <a:pt x="368617" y="778174"/>
                      </a:lnTo>
                      <a:lnTo>
                        <a:pt x="354575" y="784611"/>
                      </a:lnTo>
                      <a:lnTo>
                        <a:pt x="336748" y="794797"/>
                      </a:lnTo>
                      <a:lnTo>
                        <a:pt x="331166" y="792873"/>
                      </a:lnTo>
                      <a:lnTo>
                        <a:pt x="316798" y="775109"/>
                      </a:lnTo>
                      <a:lnTo>
                        <a:pt x="310253" y="767511"/>
                      </a:lnTo>
                      <a:lnTo>
                        <a:pt x="309307" y="760483"/>
                      </a:lnTo>
                      <a:lnTo>
                        <a:pt x="318642" y="753794"/>
                      </a:lnTo>
                      <a:lnTo>
                        <a:pt x="311579" y="740304"/>
                      </a:lnTo>
                      <a:lnTo>
                        <a:pt x="291363" y="745214"/>
                      </a:lnTo>
                      <a:lnTo>
                        <a:pt x="263323" y="741631"/>
                      </a:lnTo>
                      <a:lnTo>
                        <a:pt x="262679" y="733767"/>
                      </a:lnTo>
                      <a:lnTo>
                        <a:pt x="264270" y="728658"/>
                      </a:lnTo>
                      <a:lnTo>
                        <a:pt x="249856" y="715486"/>
                      </a:lnTo>
                      <a:lnTo>
                        <a:pt x="251333" y="708611"/>
                      </a:lnTo>
                      <a:lnTo>
                        <a:pt x="248152" y="702506"/>
                      </a:lnTo>
                      <a:lnTo>
                        <a:pt x="243581" y="705227"/>
                      </a:lnTo>
                      <a:lnTo>
                        <a:pt x="233359" y="714391"/>
                      </a:lnTo>
                      <a:lnTo>
                        <a:pt x="224217" y="702718"/>
                      </a:lnTo>
                      <a:lnTo>
                        <a:pt x="236998" y="693992"/>
                      </a:lnTo>
                      <a:lnTo>
                        <a:pt x="230435" y="654237"/>
                      </a:lnTo>
                      <a:lnTo>
                        <a:pt x="234893" y="650189"/>
                      </a:lnTo>
                      <a:lnTo>
                        <a:pt x="238828" y="639605"/>
                      </a:lnTo>
                      <a:lnTo>
                        <a:pt x="224807" y="620580"/>
                      </a:lnTo>
                      <a:lnTo>
                        <a:pt x="226852" y="609153"/>
                      </a:lnTo>
                      <a:lnTo>
                        <a:pt x="223861" y="552510"/>
                      </a:lnTo>
                      <a:lnTo>
                        <a:pt x="219278" y="529630"/>
                      </a:lnTo>
                      <a:lnTo>
                        <a:pt x="218331" y="529312"/>
                      </a:lnTo>
                      <a:lnTo>
                        <a:pt x="217536" y="529399"/>
                      </a:lnTo>
                      <a:lnTo>
                        <a:pt x="217335" y="529977"/>
                      </a:lnTo>
                      <a:lnTo>
                        <a:pt x="217107" y="530641"/>
                      </a:lnTo>
                      <a:lnTo>
                        <a:pt x="216848" y="530988"/>
                      </a:lnTo>
                      <a:lnTo>
                        <a:pt x="216676" y="531917"/>
                      </a:lnTo>
                      <a:lnTo>
                        <a:pt x="216070" y="532466"/>
                      </a:lnTo>
                      <a:lnTo>
                        <a:pt x="215502" y="532466"/>
                      </a:lnTo>
                      <a:lnTo>
                        <a:pt x="215048" y="532177"/>
                      </a:lnTo>
                      <a:lnTo>
                        <a:pt x="214789" y="531772"/>
                      </a:lnTo>
                      <a:lnTo>
                        <a:pt x="214417" y="531917"/>
                      </a:lnTo>
                      <a:lnTo>
                        <a:pt x="214187" y="532647"/>
                      </a:lnTo>
                      <a:lnTo>
                        <a:pt x="213581" y="533841"/>
                      </a:lnTo>
                      <a:lnTo>
                        <a:pt x="213259" y="534232"/>
                      </a:lnTo>
                      <a:lnTo>
                        <a:pt x="212843" y="534007"/>
                      </a:lnTo>
                      <a:lnTo>
                        <a:pt x="212831" y="533568"/>
                      </a:lnTo>
                      <a:lnTo>
                        <a:pt x="212596" y="532988"/>
                      </a:lnTo>
                      <a:lnTo>
                        <a:pt x="212373" y="532881"/>
                      </a:lnTo>
                      <a:lnTo>
                        <a:pt x="212091" y="532834"/>
                      </a:lnTo>
                      <a:lnTo>
                        <a:pt x="211485" y="532928"/>
                      </a:lnTo>
                      <a:lnTo>
                        <a:pt x="210500" y="534256"/>
                      </a:lnTo>
                      <a:lnTo>
                        <a:pt x="209213" y="532862"/>
                      </a:lnTo>
                      <a:lnTo>
                        <a:pt x="208152" y="532886"/>
                      </a:lnTo>
                      <a:lnTo>
                        <a:pt x="208023" y="533513"/>
                      </a:lnTo>
                      <a:lnTo>
                        <a:pt x="208281" y="534310"/>
                      </a:lnTo>
                      <a:lnTo>
                        <a:pt x="208012" y="534973"/>
                      </a:lnTo>
                      <a:lnTo>
                        <a:pt x="207216" y="535056"/>
                      </a:lnTo>
                      <a:lnTo>
                        <a:pt x="206421" y="534547"/>
                      </a:lnTo>
                      <a:lnTo>
                        <a:pt x="206257" y="534167"/>
                      </a:lnTo>
                      <a:lnTo>
                        <a:pt x="206257" y="533622"/>
                      </a:lnTo>
                      <a:lnTo>
                        <a:pt x="205802" y="533527"/>
                      </a:lnTo>
                      <a:lnTo>
                        <a:pt x="205426" y="533728"/>
                      </a:lnTo>
                      <a:lnTo>
                        <a:pt x="205320" y="534132"/>
                      </a:lnTo>
                      <a:lnTo>
                        <a:pt x="205289" y="535061"/>
                      </a:lnTo>
                      <a:lnTo>
                        <a:pt x="204991" y="535708"/>
                      </a:lnTo>
                      <a:lnTo>
                        <a:pt x="204271" y="535963"/>
                      </a:lnTo>
                      <a:lnTo>
                        <a:pt x="203400" y="535917"/>
                      </a:lnTo>
                      <a:lnTo>
                        <a:pt x="202226" y="535870"/>
                      </a:lnTo>
                      <a:lnTo>
                        <a:pt x="201506" y="535593"/>
                      </a:lnTo>
                      <a:lnTo>
                        <a:pt x="201014" y="535801"/>
                      </a:lnTo>
                      <a:lnTo>
                        <a:pt x="200219" y="536079"/>
                      </a:lnTo>
                      <a:lnTo>
                        <a:pt x="199651" y="536218"/>
                      </a:lnTo>
                      <a:lnTo>
                        <a:pt x="199559" y="536612"/>
                      </a:lnTo>
                      <a:lnTo>
                        <a:pt x="199789" y="537213"/>
                      </a:lnTo>
                      <a:lnTo>
                        <a:pt x="199903" y="537722"/>
                      </a:lnTo>
                      <a:lnTo>
                        <a:pt x="199811" y="538651"/>
                      </a:lnTo>
                      <a:lnTo>
                        <a:pt x="199811" y="539300"/>
                      </a:lnTo>
                      <a:lnTo>
                        <a:pt x="200178" y="539716"/>
                      </a:lnTo>
                      <a:lnTo>
                        <a:pt x="200499" y="540203"/>
                      </a:lnTo>
                      <a:lnTo>
                        <a:pt x="200476" y="540735"/>
                      </a:lnTo>
                      <a:lnTo>
                        <a:pt x="200200" y="541198"/>
                      </a:lnTo>
                      <a:lnTo>
                        <a:pt x="199557" y="541245"/>
                      </a:lnTo>
                      <a:lnTo>
                        <a:pt x="199027" y="541036"/>
                      </a:lnTo>
                      <a:lnTo>
                        <a:pt x="198705" y="540174"/>
                      </a:lnTo>
                      <a:lnTo>
                        <a:pt x="198499" y="539594"/>
                      </a:lnTo>
                      <a:lnTo>
                        <a:pt x="198200" y="539224"/>
                      </a:lnTo>
                      <a:lnTo>
                        <a:pt x="197405" y="539085"/>
                      </a:lnTo>
                      <a:lnTo>
                        <a:pt x="197084" y="538853"/>
                      </a:lnTo>
                      <a:lnTo>
                        <a:pt x="197084" y="538414"/>
                      </a:lnTo>
                      <a:lnTo>
                        <a:pt x="197198" y="537974"/>
                      </a:lnTo>
                      <a:lnTo>
                        <a:pt x="197038" y="537311"/>
                      </a:lnTo>
                      <a:lnTo>
                        <a:pt x="196659" y="536778"/>
                      </a:lnTo>
                      <a:lnTo>
                        <a:pt x="196053" y="536477"/>
                      </a:lnTo>
                      <a:lnTo>
                        <a:pt x="195220" y="536686"/>
                      </a:lnTo>
                      <a:lnTo>
                        <a:pt x="194728" y="537149"/>
                      </a:lnTo>
                      <a:lnTo>
                        <a:pt x="194273" y="537612"/>
                      </a:lnTo>
                      <a:lnTo>
                        <a:pt x="194250" y="538191"/>
                      </a:lnTo>
                      <a:lnTo>
                        <a:pt x="193883" y="538445"/>
                      </a:lnTo>
                      <a:lnTo>
                        <a:pt x="193466" y="538421"/>
                      </a:lnTo>
                      <a:lnTo>
                        <a:pt x="193260" y="538028"/>
                      </a:lnTo>
                      <a:lnTo>
                        <a:pt x="193466" y="537473"/>
                      </a:lnTo>
                      <a:lnTo>
                        <a:pt x="193305" y="536847"/>
                      </a:lnTo>
                      <a:lnTo>
                        <a:pt x="192889" y="536709"/>
                      </a:lnTo>
                      <a:lnTo>
                        <a:pt x="192396" y="536964"/>
                      </a:lnTo>
                      <a:lnTo>
                        <a:pt x="192121" y="537381"/>
                      </a:lnTo>
                      <a:lnTo>
                        <a:pt x="191823" y="537913"/>
                      </a:lnTo>
                      <a:lnTo>
                        <a:pt x="191708" y="538515"/>
                      </a:lnTo>
                      <a:lnTo>
                        <a:pt x="191387" y="539140"/>
                      </a:lnTo>
                      <a:lnTo>
                        <a:pt x="190895" y="539440"/>
                      </a:lnTo>
                      <a:lnTo>
                        <a:pt x="190289" y="539001"/>
                      </a:lnTo>
                      <a:lnTo>
                        <a:pt x="189645" y="538769"/>
                      </a:lnTo>
                      <a:lnTo>
                        <a:pt x="187600" y="538507"/>
                      </a:lnTo>
                      <a:lnTo>
                        <a:pt x="186653" y="538100"/>
                      </a:lnTo>
                      <a:lnTo>
                        <a:pt x="186047" y="538291"/>
                      </a:lnTo>
                      <a:lnTo>
                        <a:pt x="185882" y="538792"/>
                      </a:lnTo>
                      <a:lnTo>
                        <a:pt x="185882" y="539455"/>
                      </a:lnTo>
                      <a:lnTo>
                        <a:pt x="185937" y="539937"/>
                      </a:lnTo>
                      <a:lnTo>
                        <a:pt x="186194" y="540344"/>
                      </a:lnTo>
                      <a:lnTo>
                        <a:pt x="186611" y="540548"/>
                      </a:lnTo>
                      <a:lnTo>
                        <a:pt x="187103" y="540455"/>
                      </a:lnTo>
                      <a:lnTo>
                        <a:pt x="187415" y="540326"/>
                      </a:lnTo>
                      <a:lnTo>
                        <a:pt x="187832" y="540566"/>
                      </a:lnTo>
                      <a:lnTo>
                        <a:pt x="187704" y="540844"/>
                      </a:lnTo>
                      <a:lnTo>
                        <a:pt x="187249" y="541084"/>
                      </a:lnTo>
                      <a:lnTo>
                        <a:pt x="186719" y="541270"/>
                      </a:lnTo>
                      <a:lnTo>
                        <a:pt x="186189" y="541047"/>
                      </a:lnTo>
                      <a:lnTo>
                        <a:pt x="185583" y="540384"/>
                      </a:lnTo>
                      <a:lnTo>
                        <a:pt x="185252" y="539828"/>
                      </a:lnTo>
                      <a:lnTo>
                        <a:pt x="185160" y="539098"/>
                      </a:lnTo>
                      <a:lnTo>
                        <a:pt x="185032" y="538542"/>
                      </a:lnTo>
                      <a:lnTo>
                        <a:pt x="184615" y="538171"/>
                      </a:lnTo>
                      <a:lnTo>
                        <a:pt x="184123" y="538210"/>
                      </a:lnTo>
                      <a:lnTo>
                        <a:pt x="183885" y="538563"/>
                      </a:lnTo>
                      <a:lnTo>
                        <a:pt x="183904" y="539044"/>
                      </a:lnTo>
                      <a:lnTo>
                        <a:pt x="184014" y="539507"/>
                      </a:lnTo>
                      <a:lnTo>
                        <a:pt x="184034" y="540170"/>
                      </a:lnTo>
                      <a:lnTo>
                        <a:pt x="184014" y="540689"/>
                      </a:lnTo>
                      <a:lnTo>
                        <a:pt x="183721" y="541040"/>
                      </a:lnTo>
                      <a:lnTo>
                        <a:pt x="183228" y="541152"/>
                      </a:lnTo>
                      <a:lnTo>
                        <a:pt x="182660" y="541393"/>
                      </a:lnTo>
                      <a:lnTo>
                        <a:pt x="182311" y="541967"/>
                      </a:lnTo>
                      <a:lnTo>
                        <a:pt x="182018" y="542503"/>
                      </a:lnTo>
                      <a:lnTo>
                        <a:pt x="181563" y="542578"/>
                      </a:lnTo>
                      <a:lnTo>
                        <a:pt x="181071" y="542355"/>
                      </a:lnTo>
                      <a:lnTo>
                        <a:pt x="180654" y="542467"/>
                      </a:lnTo>
                      <a:lnTo>
                        <a:pt x="180048" y="543022"/>
                      </a:lnTo>
                      <a:lnTo>
                        <a:pt x="179518" y="543485"/>
                      </a:lnTo>
                      <a:lnTo>
                        <a:pt x="179026" y="543577"/>
                      </a:lnTo>
                      <a:lnTo>
                        <a:pt x="178750" y="543226"/>
                      </a:lnTo>
                      <a:lnTo>
                        <a:pt x="178296" y="543041"/>
                      </a:lnTo>
                      <a:lnTo>
                        <a:pt x="178021" y="543188"/>
                      </a:lnTo>
                      <a:lnTo>
                        <a:pt x="178113" y="543596"/>
                      </a:lnTo>
                      <a:lnTo>
                        <a:pt x="178296" y="544133"/>
                      </a:lnTo>
                      <a:lnTo>
                        <a:pt x="178425" y="544863"/>
                      </a:lnTo>
                      <a:lnTo>
                        <a:pt x="178517" y="545593"/>
                      </a:lnTo>
                      <a:lnTo>
                        <a:pt x="178517" y="546167"/>
                      </a:lnTo>
                      <a:lnTo>
                        <a:pt x="178259" y="546557"/>
                      </a:lnTo>
                      <a:lnTo>
                        <a:pt x="177805" y="546668"/>
                      </a:lnTo>
                      <a:lnTo>
                        <a:pt x="177351" y="546464"/>
                      </a:lnTo>
                      <a:lnTo>
                        <a:pt x="176820" y="546242"/>
                      </a:lnTo>
                      <a:lnTo>
                        <a:pt x="176214" y="545853"/>
                      </a:lnTo>
                      <a:lnTo>
                        <a:pt x="175798" y="545593"/>
                      </a:lnTo>
                      <a:lnTo>
                        <a:pt x="175614" y="545334"/>
                      </a:lnTo>
                      <a:lnTo>
                        <a:pt x="175779" y="544889"/>
                      </a:lnTo>
                      <a:lnTo>
                        <a:pt x="175963" y="544482"/>
                      </a:lnTo>
                      <a:lnTo>
                        <a:pt x="175724" y="544037"/>
                      </a:lnTo>
                      <a:lnTo>
                        <a:pt x="175449" y="543778"/>
                      </a:lnTo>
                      <a:lnTo>
                        <a:pt x="175070" y="543926"/>
                      </a:lnTo>
                      <a:lnTo>
                        <a:pt x="175050" y="544297"/>
                      </a:lnTo>
                      <a:lnTo>
                        <a:pt x="174757" y="544667"/>
                      </a:lnTo>
                      <a:lnTo>
                        <a:pt x="174481" y="544963"/>
                      </a:lnTo>
                      <a:lnTo>
                        <a:pt x="174114" y="544963"/>
                      </a:lnTo>
                      <a:lnTo>
                        <a:pt x="173698" y="544685"/>
                      </a:lnTo>
                      <a:lnTo>
                        <a:pt x="173569" y="544204"/>
                      </a:lnTo>
                      <a:lnTo>
                        <a:pt x="173986" y="543722"/>
                      </a:lnTo>
                      <a:lnTo>
                        <a:pt x="174440" y="543204"/>
                      </a:lnTo>
                      <a:lnTo>
                        <a:pt x="174348" y="542574"/>
                      </a:lnTo>
                      <a:lnTo>
                        <a:pt x="173932" y="542351"/>
                      </a:lnTo>
                      <a:lnTo>
                        <a:pt x="173326" y="542407"/>
                      </a:lnTo>
                      <a:lnTo>
                        <a:pt x="172379" y="542889"/>
                      </a:lnTo>
                      <a:lnTo>
                        <a:pt x="172012" y="543185"/>
                      </a:lnTo>
                      <a:lnTo>
                        <a:pt x="171444" y="543389"/>
                      </a:lnTo>
                      <a:lnTo>
                        <a:pt x="170876" y="543389"/>
                      </a:lnTo>
                      <a:lnTo>
                        <a:pt x="170346" y="543482"/>
                      </a:lnTo>
                      <a:lnTo>
                        <a:pt x="170125" y="543796"/>
                      </a:lnTo>
                      <a:lnTo>
                        <a:pt x="169850" y="544259"/>
                      </a:lnTo>
                      <a:lnTo>
                        <a:pt x="169593" y="544741"/>
                      </a:lnTo>
                      <a:lnTo>
                        <a:pt x="169244" y="545130"/>
                      </a:lnTo>
                      <a:lnTo>
                        <a:pt x="168896" y="545110"/>
                      </a:lnTo>
                      <a:lnTo>
                        <a:pt x="168694" y="544721"/>
                      </a:lnTo>
                      <a:lnTo>
                        <a:pt x="168400" y="544407"/>
                      </a:lnTo>
                      <a:lnTo>
                        <a:pt x="167984" y="544368"/>
                      </a:lnTo>
                      <a:lnTo>
                        <a:pt x="167151" y="544294"/>
                      </a:lnTo>
                      <a:lnTo>
                        <a:pt x="166802" y="544071"/>
                      </a:lnTo>
                      <a:lnTo>
                        <a:pt x="166894" y="543812"/>
                      </a:lnTo>
                      <a:lnTo>
                        <a:pt x="167273" y="543498"/>
                      </a:lnTo>
                      <a:lnTo>
                        <a:pt x="167493" y="542923"/>
                      </a:lnTo>
                      <a:lnTo>
                        <a:pt x="167438" y="542386"/>
                      </a:lnTo>
                      <a:lnTo>
                        <a:pt x="167108" y="542182"/>
                      </a:lnTo>
                      <a:lnTo>
                        <a:pt x="166653" y="542423"/>
                      </a:lnTo>
                      <a:lnTo>
                        <a:pt x="166305" y="542553"/>
                      </a:lnTo>
                      <a:lnTo>
                        <a:pt x="165850" y="542700"/>
                      </a:lnTo>
                      <a:lnTo>
                        <a:pt x="165575" y="542979"/>
                      </a:lnTo>
                      <a:lnTo>
                        <a:pt x="165354" y="543275"/>
                      </a:lnTo>
                      <a:lnTo>
                        <a:pt x="164938" y="543275"/>
                      </a:lnTo>
                      <a:lnTo>
                        <a:pt x="164408" y="543145"/>
                      </a:lnTo>
                      <a:lnTo>
                        <a:pt x="164114" y="543053"/>
                      </a:lnTo>
                      <a:lnTo>
                        <a:pt x="163949" y="543646"/>
                      </a:lnTo>
                      <a:lnTo>
                        <a:pt x="164023" y="544165"/>
                      </a:lnTo>
                      <a:lnTo>
                        <a:pt x="164316" y="544664"/>
                      </a:lnTo>
                      <a:lnTo>
                        <a:pt x="164771" y="544942"/>
                      </a:lnTo>
                      <a:lnTo>
                        <a:pt x="165119" y="545128"/>
                      </a:lnTo>
                      <a:lnTo>
                        <a:pt x="165801" y="545387"/>
                      </a:lnTo>
                      <a:lnTo>
                        <a:pt x="166058" y="545721"/>
                      </a:lnTo>
                      <a:lnTo>
                        <a:pt x="166093" y="546110"/>
                      </a:lnTo>
                      <a:lnTo>
                        <a:pt x="165799" y="546314"/>
                      </a:lnTo>
                      <a:lnTo>
                        <a:pt x="165345" y="546388"/>
                      </a:lnTo>
                      <a:lnTo>
                        <a:pt x="164853" y="546258"/>
                      </a:lnTo>
                      <a:lnTo>
                        <a:pt x="164398" y="546017"/>
                      </a:lnTo>
                      <a:lnTo>
                        <a:pt x="163376" y="545221"/>
                      </a:lnTo>
                      <a:lnTo>
                        <a:pt x="162353" y="544646"/>
                      </a:lnTo>
                      <a:lnTo>
                        <a:pt x="161986" y="544479"/>
                      </a:lnTo>
                      <a:lnTo>
                        <a:pt x="161655" y="544479"/>
                      </a:lnTo>
                      <a:lnTo>
                        <a:pt x="161380" y="544665"/>
                      </a:lnTo>
                      <a:lnTo>
                        <a:pt x="161252" y="545091"/>
                      </a:lnTo>
                      <a:lnTo>
                        <a:pt x="161287" y="545591"/>
                      </a:lnTo>
                      <a:lnTo>
                        <a:pt x="161252" y="546129"/>
                      </a:lnTo>
                      <a:lnTo>
                        <a:pt x="161196" y="546573"/>
                      </a:lnTo>
                      <a:lnTo>
                        <a:pt x="160995" y="546758"/>
                      </a:lnTo>
                      <a:lnTo>
                        <a:pt x="160719" y="546666"/>
                      </a:lnTo>
                      <a:lnTo>
                        <a:pt x="160426" y="546518"/>
                      </a:lnTo>
                      <a:lnTo>
                        <a:pt x="159971" y="546388"/>
                      </a:lnTo>
                      <a:lnTo>
                        <a:pt x="159365" y="546444"/>
                      </a:lnTo>
                      <a:lnTo>
                        <a:pt x="158835" y="546277"/>
                      </a:lnTo>
                      <a:lnTo>
                        <a:pt x="158633" y="545999"/>
                      </a:lnTo>
                      <a:lnTo>
                        <a:pt x="158614" y="545203"/>
                      </a:lnTo>
                      <a:lnTo>
                        <a:pt x="158292" y="544788"/>
                      </a:lnTo>
                      <a:lnTo>
                        <a:pt x="157761" y="544551"/>
                      </a:lnTo>
                      <a:lnTo>
                        <a:pt x="157194" y="544699"/>
                      </a:lnTo>
                      <a:lnTo>
                        <a:pt x="156842" y="545262"/>
                      </a:lnTo>
                      <a:lnTo>
                        <a:pt x="156350" y="545469"/>
                      </a:lnTo>
                      <a:lnTo>
                        <a:pt x="155895" y="545262"/>
                      </a:lnTo>
                      <a:lnTo>
                        <a:pt x="155660" y="545706"/>
                      </a:lnTo>
                      <a:lnTo>
                        <a:pt x="155688" y="546635"/>
                      </a:lnTo>
                      <a:lnTo>
                        <a:pt x="155688" y="547497"/>
                      </a:lnTo>
                      <a:lnTo>
                        <a:pt x="156180" y="547793"/>
                      </a:lnTo>
                      <a:lnTo>
                        <a:pt x="156327" y="548030"/>
                      </a:lnTo>
                      <a:lnTo>
                        <a:pt x="155975" y="548694"/>
                      </a:lnTo>
                      <a:lnTo>
                        <a:pt x="155407" y="549049"/>
                      </a:lnTo>
                      <a:lnTo>
                        <a:pt x="155055" y="549493"/>
                      </a:lnTo>
                      <a:lnTo>
                        <a:pt x="154563" y="550024"/>
                      </a:lnTo>
                      <a:lnTo>
                        <a:pt x="154146" y="550545"/>
                      </a:lnTo>
                      <a:lnTo>
                        <a:pt x="153841" y="550450"/>
                      </a:lnTo>
                      <a:lnTo>
                        <a:pt x="153513" y="549787"/>
                      </a:lnTo>
                      <a:lnTo>
                        <a:pt x="153302" y="548858"/>
                      </a:lnTo>
                      <a:lnTo>
                        <a:pt x="153021" y="548432"/>
                      </a:lnTo>
                      <a:lnTo>
                        <a:pt x="152604" y="548456"/>
                      </a:lnTo>
                      <a:lnTo>
                        <a:pt x="150786" y="549717"/>
                      </a:lnTo>
                      <a:lnTo>
                        <a:pt x="149650" y="550447"/>
                      </a:lnTo>
                      <a:lnTo>
                        <a:pt x="148741" y="550612"/>
                      </a:lnTo>
                      <a:lnTo>
                        <a:pt x="148413" y="550091"/>
                      </a:lnTo>
                      <a:lnTo>
                        <a:pt x="148624" y="549429"/>
                      </a:lnTo>
                      <a:lnTo>
                        <a:pt x="148882" y="548837"/>
                      </a:lnTo>
                      <a:lnTo>
                        <a:pt x="148811" y="548173"/>
                      </a:lnTo>
                      <a:lnTo>
                        <a:pt x="148319" y="547771"/>
                      </a:lnTo>
                      <a:lnTo>
                        <a:pt x="147600" y="547510"/>
                      </a:lnTo>
                      <a:lnTo>
                        <a:pt x="147069" y="546942"/>
                      </a:lnTo>
                      <a:lnTo>
                        <a:pt x="146615" y="546326"/>
                      </a:lnTo>
                      <a:lnTo>
                        <a:pt x="145479" y="546066"/>
                      </a:lnTo>
                      <a:lnTo>
                        <a:pt x="144153" y="546184"/>
                      </a:lnTo>
                      <a:lnTo>
                        <a:pt x="143919" y="545734"/>
                      </a:lnTo>
                      <a:lnTo>
                        <a:pt x="143872" y="545071"/>
                      </a:lnTo>
                      <a:lnTo>
                        <a:pt x="143304" y="543876"/>
                      </a:lnTo>
                      <a:lnTo>
                        <a:pt x="142887" y="543308"/>
                      </a:lnTo>
                      <a:lnTo>
                        <a:pt x="142433" y="543285"/>
                      </a:lnTo>
                      <a:lnTo>
                        <a:pt x="141410" y="544346"/>
                      </a:lnTo>
                      <a:lnTo>
                        <a:pt x="140842" y="544701"/>
                      </a:lnTo>
                      <a:lnTo>
                        <a:pt x="140350" y="544891"/>
                      </a:lnTo>
                      <a:lnTo>
                        <a:pt x="139933" y="544322"/>
                      </a:lnTo>
                      <a:lnTo>
                        <a:pt x="139479" y="543731"/>
                      </a:lnTo>
                      <a:lnTo>
                        <a:pt x="138721" y="543565"/>
                      </a:lnTo>
                      <a:lnTo>
                        <a:pt x="138267" y="544133"/>
                      </a:lnTo>
                      <a:lnTo>
                        <a:pt x="137737" y="545394"/>
                      </a:lnTo>
                      <a:lnTo>
                        <a:pt x="137408" y="546058"/>
                      </a:lnTo>
                      <a:lnTo>
                        <a:pt x="136878" y="546578"/>
                      </a:lnTo>
                      <a:lnTo>
                        <a:pt x="136158" y="546768"/>
                      </a:lnTo>
                      <a:lnTo>
                        <a:pt x="135900" y="547075"/>
                      </a:lnTo>
                      <a:lnTo>
                        <a:pt x="135947" y="547549"/>
                      </a:lnTo>
                      <a:lnTo>
                        <a:pt x="136439" y="548069"/>
                      </a:lnTo>
                      <a:lnTo>
                        <a:pt x="137310" y="549065"/>
                      </a:lnTo>
                      <a:lnTo>
                        <a:pt x="137193" y="549610"/>
                      </a:lnTo>
                      <a:lnTo>
                        <a:pt x="136841" y="549846"/>
                      </a:lnTo>
                      <a:lnTo>
                        <a:pt x="136387" y="550012"/>
                      </a:lnTo>
                      <a:lnTo>
                        <a:pt x="135402" y="550320"/>
                      </a:lnTo>
                      <a:lnTo>
                        <a:pt x="134455" y="550556"/>
                      </a:lnTo>
                      <a:lnTo>
                        <a:pt x="133774" y="551196"/>
                      </a:lnTo>
                      <a:lnTo>
                        <a:pt x="133281" y="551646"/>
                      </a:lnTo>
                      <a:lnTo>
                        <a:pt x="132638" y="551812"/>
                      </a:lnTo>
                      <a:lnTo>
                        <a:pt x="131767" y="551669"/>
                      </a:lnTo>
                      <a:lnTo>
                        <a:pt x="130858" y="551645"/>
                      </a:lnTo>
                      <a:lnTo>
                        <a:pt x="130062" y="551835"/>
                      </a:lnTo>
                      <a:lnTo>
                        <a:pt x="129532" y="552332"/>
                      </a:lnTo>
                      <a:lnTo>
                        <a:pt x="129116" y="553062"/>
                      </a:lnTo>
                      <a:lnTo>
                        <a:pt x="128740" y="553792"/>
                      </a:lnTo>
                      <a:lnTo>
                        <a:pt x="128365" y="553863"/>
                      </a:lnTo>
                      <a:lnTo>
                        <a:pt x="127910" y="553461"/>
                      </a:lnTo>
                      <a:lnTo>
                        <a:pt x="127418" y="552333"/>
                      </a:lnTo>
                      <a:lnTo>
                        <a:pt x="126888" y="551338"/>
                      </a:lnTo>
                      <a:lnTo>
                        <a:pt x="126282" y="550851"/>
                      </a:lnTo>
                      <a:lnTo>
                        <a:pt x="125562" y="550800"/>
                      </a:lnTo>
                      <a:lnTo>
                        <a:pt x="124767" y="551133"/>
                      </a:lnTo>
                      <a:lnTo>
                        <a:pt x="124275" y="551380"/>
                      </a:lnTo>
                      <a:lnTo>
                        <a:pt x="123937" y="551320"/>
                      </a:lnTo>
                      <a:lnTo>
                        <a:pt x="123709" y="550979"/>
                      </a:lnTo>
                      <a:lnTo>
                        <a:pt x="123574" y="550605"/>
                      </a:lnTo>
                      <a:lnTo>
                        <a:pt x="123278" y="550553"/>
                      </a:lnTo>
                      <a:lnTo>
                        <a:pt x="122965" y="550647"/>
                      </a:lnTo>
                      <a:lnTo>
                        <a:pt x="112372" y="549054"/>
                      </a:lnTo>
                      <a:lnTo>
                        <a:pt x="100776" y="535358"/>
                      </a:lnTo>
                      <a:lnTo>
                        <a:pt x="94020" y="528988"/>
                      </a:lnTo>
                      <a:lnTo>
                        <a:pt x="83946" y="523215"/>
                      </a:lnTo>
                      <a:lnTo>
                        <a:pt x="84703" y="505855"/>
                      </a:lnTo>
                      <a:lnTo>
                        <a:pt x="72490" y="506187"/>
                      </a:lnTo>
                      <a:lnTo>
                        <a:pt x="50664" y="502404"/>
                      </a:lnTo>
                      <a:lnTo>
                        <a:pt x="33039" y="518516"/>
                      </a:lnTo>
                      <a:lnTo>
                        <a:pt x="6563" y="531257"/>
                      </a:lnTo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1270" cap="rnd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</a:ln>
              </p:spPr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288" name="Полилиния: фигура 1146">
                  <a:extLst>
                    <a:ext uri="{FF2B5EF4-FFF2-40B4-BE49-F238E27FC236}">
                      <a16:creationId xmlns:a16="http://schemas.microsoft.com/office/drawing/2014/main" id="{BADAB9FB-0758-4027-9CE4-BB2B5AB09C6B}"/>
                    </a:ext>
                  </a:extLst>
                </p:cNvPr>
                <p:cNvSpPr/>
                <p:nvPr/>
              </p:nvSpPr>
              <p:spPr>
                <a:xfrm>
                  <a:off x="2366164" y="4191125"/>
                  <a:ext cx="685712" cy="754823"/>
                </a:xfrm>
                <a:custGeom>
                  <a:avLst/>
                  <a:gdLst>
                    <a:gd name="connsiteX0" fmla="*/ 186025 w 685712"/>
                    <a:gd name="connsiteY0" fmla="*/ 283946 h 754823"/>
                    <a:gd name="connsiteX1" fmla="*/ 187313 w 685712"/>
                    <a:gd name="connsiteY1" fmla="*/ 286334 h 754823"/>
                    <a:gd name="connsiteX2" fmla="*/ 192729 w 685712"/>
                    <a:gd name="connsiteY2" fmla="*/ 296089 h 754823"/>
                    <a:gd name="connsiteX3" fmla="*/ 190267 w 685712"/>
                    <a:gd name="connsiteY3" fmla="*/ 300801 h 754823"/>
                    <a:gd name="connsiteX4" fmla="*/ 198788 w 685712"/>
                    <a:gd name="connsiteY4" fmla="*/ 309295 h 754823"/>
                    <a:gd name="connsiteX5" fmla="*/ 192350 w 685712"/>
                    <a:gd name="connsiteY5" fmla="*/ 310290 h 754823"/>
                    <a:gd name="connsiteX6" fmla="*/ 171104 w 685712"/>
                    <a:gd name="connsiteY6" fmla="*/ 318120 h 754823"/>
                    <a:gd name="connsiteX7" fmla="*/ 168756 w 685712"/>
                    <a:gd name="connsiteY7" fmla="*/ 319248 h 754823"/>
                    <a:gd name="connsiteX8" fmla="*/ 168680 w 685712"/>
                    <a:gd name="connsiteY8" fmla="*/ 321637 h 754823"/>
                    <a:gd name="connsiteX9" fmla="*/ 136944 w 685712"/>
                    <a:gd name="connsiteY9" fmla="*/ 331525 h 754823"/>
                    <a:gd name="connsiteX10" fmla="*/ 128688 w 685712"/>
                    <a:gd name="connsiteY10" fmla="*/ 335506 h 754823"/>
                    <a:gd name="connsiteX11" fmla="*/ 133649 w 685712"/>
                    <a:gd name="connsiteY11" fmla="*/ 346920 h 754823"/>
                    <a:gd name="connsiteX12" fmla="*/ 135429 w 685712"/>
                    <a:gd name="connsiteY12" fmla="*/ 346986 h 754823"/>
                    <a:gd name="connsiteX13" fmla="*/ 140731 w 685712"/>
                    <a:gd name="connsiteY13" fmla="*/ 343535 h 754823"/>
                    <a:gd name="connsiteX14" fmla="*/ 144291 w 685712"/>
                    <a:gd name="connsiteY14" fmla="*/ 341876 h 754823"/>
                    <a:gd name="connsiteX15" fmla="*/ 148949 w 685712"/>
                    <a:gd name="connsiteY15" fmla="*/ 342009 h 754823"/>
                    <a:gd name="connsiteX16" fmla="*/ 161674 w 685712"/>
                    <a:gd name="connsiteY16" fmla="*/ 345792 h 754823"/>
                    <a:gd name="connsiteX17" fmla="*/ 164363 w 685712"/>
                    <a:gd name="connsiteY17" fmla="*/ 354352 h 754823"/>
                    <a:gd name="connsiteX18" fmla="*/ 167203 w 685712"/>
                    <a:gd name="connsiteY18" fmla="*/ 378838 h 754823"/>
                    <a:gd name="connsiteX19" fmla="*/ 167620 w 685712"/>
                    <a:gd name="connsiteY19" fmla="*/ 386005 h 754823"/>
                    <a:gd name="connsiteX20" fmla="*/ 160992 w 685712"/>
                    <a:gd name="connsiteY20" fmla="*/ 394167 h 754823"/>
                    <a:gd name="connsiteX21" fmla="*/ 158531 w 685712"/>
                    <a:gd name="connsiteY21" fmla="*/ 400006 h 754823"/>
                    <a:gd name="connsiteX22" fmla="*/ 151449 w 685712"/>
                    <a:gd name="connsiteY22" fmla="*/ 403457 h 754823"/>
                    <a:gd name="connsiteX23" fmla="*/ 150237 w 685712"/>
                    <a:gd name="connsiteY23" fmla="*/ 406443 h 754823"/>
                    <a:gd name="connsiteX24" fmla="*/ 153001 w 685712"/>
                    <a:gd name="connsiteY24" fmla="*/ 411884 h 754823"/>
                    <a:gd name="connsiteX25" fmla="*/ 151562 w 685712"/>
                    <a:gd name="connsiteY25" fmla="*/ 422568 h 754823"/>
                    <a:gd name="connsiteX26" fmla="*/ 150691 w 685712"/>
                    <a:gd name="connsiteY26" fmla="*/ 433849 h 754823"/>
                    <a:gd name="connsiteX27" fmla="*/ 146639 w 685712"/>
                    <a:gd name="connsiteY27" fmla="*/ 434247 h 754823"/>
                    <a:gd name="connsiteX28" fmla="*/ 132134 w 685712"/>
                    <a:gd name="connsiteY28" fmla="*/ 456145 h 754823"/>
                    <a:gd name="connsiteX29" fmla="*/ 123310 w 685712"/>
                    <a:gd name="connsiteY29" fmla="*/ 462383 h 754823"/>
                    <a:gd name="connsiteX30" fmla="*/ 122363 w 685712"/>
                    <a:gd name="connsiteY30" fmla="*/ 476650 h 754823"/>
                    <a:gd name="connsiteX31" fmla="*/ 115887 w 685712"/>
                    <a:gd name="connsiteY31" fmla="*/ 480632 h 754823"/>
                    <a:gd name="connsiteX32" fmla="*/ 100057 w 685712"/>
                    <a:gd name="connsiteY32" fmla="*/ 487931 h 754823"/>
                    <a:gd name="connsiteX33" fmla="*/ 82901 w 685712"/>
                    <a:gd name="connsiteY33" fmla="*/ 503724 h 754823"/>
                    <a:gd name="connsiteX34" fmla="*/ 80629 w 685712"/>
                    <a:gd name="connsiteY34" fmla="*/ 501335 h 754823"/>
                    <a:gd name="connsiteX35" fmla="*/ 68964 w 685712"/>
                    <a:gd name="connsiteY35" fmla="*/ 478442 h 754823"/>
                    <a:gd name="connsiteX36" fmla="*/ 55444 w 685712"/>
                    <a:gd name="connsiteY36" fmla="*/ 488064 h 754823"/>
                    <a:gd name="connsiteX37" fmla="*/ 7612 w 685712"/>
                    <a:gd name="connsiteY37" fmla="*/ 473996 h 754823"/>
                    <a:gd name="connsiteX38" fmla="*/ 3522 w 685712"/>
                    <a:gd name="connsiteY38" fmla="*/ 475588 h 754823"/>
                    <a:gd name="connsiteX39" fmla="*/ 0 w 685712"/>
                    <a:gd name="connsiteY39" fmla="*/ 505980 h 754823"/>
                    <a:gd name="connsiteX40" fmla="*/ 27646 w 685712"/>
                    <a:gd name="connsiteY40" fmla="*/ 542942 h 754823"/>
                    <a:gd name="connsiteX41" fmla="*/ 27798 w 685712"/>
                    <a:gd name="connsiteY41" fmla="*/ 563247 h 754823"/>
                    <a:gd name="connsiteX42" fmla="*/ 30562 w 685712"/>
                    <a:gd name="connsiteY42" fmla="*/ 569153 h 754823"/>
                    <a:gd name="connsiteX43" fmla="*/ 35637 w 685712"/>
                    <a:gd name="connsiteY43" fmla="*/ 575325 h 754823"/>
                    <a:gd name="connsiteX44" fmla="*/ 40068 w 685712"/>
                    <a:gd name="connsiteY44" fmla="*/ 584283 h 754823"/>
                    <a:gd name="connsiteX45" fmla="*/ 94944 w 685712"/>
                    <a:gd name="connsiteY45" fmla="*/ 635777 h 754823"/>
                    <a:gd name="connsiteX46" fmla="*/ 145692 w 685712"/>
                    <a:gd name="connsiteY46" fmla="*/ 681763 h 754823"/>
                    <a:gd name="connsiteX47" fmla="*/ 227305 w 685712"/>
                    <a:gd name="connsiteY47" fmla="*/ 754824 h 754823"/>
                    <a:gd name="connsiteX48" fmla="*/ 251714 w 685712"/>
                    <a:gd name="connsiteY48" fmla="*/ 726953 h 754823"/>
                    <a:gd name="connsiteX49" fmla="*/ 250237 w 685712"/>
                    <a:gd name="connsiteY49" fmla="*/ 709276 h 754823"/>
                    <a:gd name="connsiteX50" fmla="*/ 251146 w 685712"/>
                    <a:gd name="connsiteY50" fmla="*/ 701206 h 754823"/>
                    <a:gd name="connsiteX51" fmla="*/ 254478 w 685712"/>
                    <a:gd name="connsiteY51" fmla="*/ 697291 h 754823"/>
                    <a:gd name="connsiteX52" fmla="*/ 255766 w 685712"/>
                    <a:gd name="connsiteY52" fmla="*/ 682075 h 754823"/>
                    <a:gd name="connsiteX53" fmla="*/ 260663 w 685712"/>
                    <a:gd name="connsiteY53" fmla="*/ 674716 h 754823"/>
                    <a:gd name="connsiteX54" fmla="*/ 268767 w 685712"/>
                    <a:gd name="connsiteY54" fmla="*/ 668478 h 754823"/>
                    <a:gd name="connsiteX55" fmla="*/ 240008 w 685712"/>
                    <a:gd name="connsiteY55" fmla="*/ 609353 h 754823"/>
                    <a:gd name="connsiteX56" fmla="*/ 260614 w 685712"/>
                    <a:gd name="connsiteY56" fmla="*/ 598537 h 754823"/>
                    <a:gd name="connsiteX57" fmla="*/ 279496 w 685712"/>
                    <a:gd name="connsiteY57" fmla="*/ 577189 h 754823"/>
                    <a:gd name="connsiteX58" fmla="*/ 292467 w 685712"/>
                    <a:gd name="connsiteY58" fmla="*/ 567614 h 754823"/>
                    <a:gd name="connsiteX59" fmla="*/ 299841 w 685712"/>
                    <a:gd name="connsiteY59" fmla="*/ 559863 h 754823"/>
                    <a:gd name="connsiteX60" fmla="*/ 304174 w 685712"/>
                    <a:gd name="connsiteY60" fmla="*/ 558204 h 754823"/>
                    <a:gd name="connsiteX61" fmla="*/ 329718 w 685712"/>
                    <a:gd name="connsiteY61" fmla="*/ 557845 h 754823"/>
                    <a:gd name="connsiteX62" fmla="*/ 334418 w 685712"/>
                    <a:gd name="connsiteY62" fmla="*/ 559703 h 754823"/>
                    <a:gd name="connsiteX63" fmla="*/ 345238 w 685712"/>
                    <a:gd name="connsiteY63" fmla="*/ 551348 h 754823"/>
                    <a:gd name="connsiteX64" fmla="*/ 345654 w 685712"/>
                    <a:gd name="connsiteY64" fmla="*/ 543750 h 754823"/>
                    <a:gd name="connsiteX65" fmla="*/ 342435 w 685712"/>
                    <a:gd name="connsiteY65" fmla="*/ 525256 h 754823"/>
                    <a:gd name="connsiteX66" fmla="*/ 347332 w 685712"/>
                    <a:gd name="connsiteY66" fmla="*/ 520213 h 754823"/>
                    <a:gd name="connsiteX67" fmla="*/ 354486 w 685712"/>
                    <a:gd name="connsiteY67" fmla="*/ 517957 h 754823"/>
                    <a:gd name="connsiteX68" fmla="*/ 350737 w 685712"/>
                    <a:gd name="connsiteY68" fmla="*/ 506019 h 754823"/>
                    <a:gd name="connsiteX69" fmla="*/ 323549 w 685712"/>
                    <a:gd name="connsiteY69" fmla="*/ 509005 h 754823"/>
                    <a:gd name="connsiteX70" fmla="*/ 320973 w 685712"/>
                    <a:gd name="connsiteY70" fmla="*/ 473450 h 754823"/>
                    <a:gd name="connsiteX71" fmla="*/ 352486 w 685712"/>
                    <a:gd name="connsiteY71" fmla="*/ 473349 h 754823"/>
                    <a:gd name="connsiteX72" fmla="*/ 351767 w 685712"/>
                    <a:gd name="connsiteY72" fmla="*/ 447973 h 754823"/>
                    <a:gd name="connsiteX73" fmla="*/ 393516 w 685712"/>
                    <a:gd name="connsiteY73" fmla="*/ 445783 h 754823"/>
                    <a:gd name="connsiteX74" fmla="*/ 411278 w 685712"/>
                    <a:gd name="connsiteY74" fmla="*/ 440209 h 754823"/>
                    <a:gd name="connsiteX75" fmla="*/ 485746 w 685712"/>
                    <a:gd name="connsiteY75" fmla="*/ 438882 h 754823"/>
                    <a:gd name="connsiteX76" fmla="*/ 484950 w 685712"/>
                    <a:gd name="connsiteY76" fmla="*/ 433043 h 754823"/>
                    <a:gd name="connsiteX77" fmla="*/ 489230 w 685712"/>
                    <a:gd name="connsiteY77" fmla="*/ 431185 h 754823"/>
                    <a:gd name="connsiteX78" fmla="*/ 495891 w 685712"/>
                    <a:gd name="connsiteY78" fmla="*/ 431915 h 754823"/>
                    <a:gd name="connsiteX79" fmla="*/ 498770 w 685712"/>
                    <a:gd name="connsiteY79" fmla="*/ 448046 h 754823"/>
                    <a:gd name="connsiteX80" fmla="*/ 514354 w 685712"/>
                    <a:gd name="connsiteY80" fmla="*/ 439095 h 754823"/>
                    <a:gd name="connsiteX81" fmla="*/ 531760 w 685712"/>
                    <a:gd name="connsiteY81" fmla="*/ 457794 h 754823"/>
                    <a:gd name="connsiteX82" fmla="*/ 549692 w 685712"/>
                    <a:gd name="connsiteY82" fmla="*/ 446560 h 754823"/>
                    <a:gd name="connsiteX83" fmla="*/ 546662 w 685712"/>
                    <a:gd name="connsiteY83" fmla="*/ 436613 h 754823"/>
                    <a:gd name="connsiteX84" fmla="*/ 568381 w 685712"/>
                    <a:gd name="connsiteY84" fmla="*/ 432300 h 754823"/>
                    <a:gd name="connsiteX85" fmla="*/ 599118 w 685712"/>
                    <a:gd name="connsiteY85" fmla="*/ 429911 h 754823"/>
                    <a:gd name="connsiteX86" fmla="*/ 611495 w 685712"/>
                    <a:gd name="connsiteY86" fmla="*/ 431171 h 754823"/>
                    <a:gd name="connsiteX87" fmla="*/ 612025 w 685712"/>
                    <a:gd name="connsiteY87" fmla="*/ 421470 h 754823"/>
                    <a:gd name="connsiteX88" fmla="*/ 615055 w 685712"/>
                    <a:gd name="connsiteY88" fmla="*/ 414714 h 754823"/>
                    <a:gd name="connsiteX89" fmla="*/ 621023 w 685712"/>
                    <a:gd name="connsiteY89" fmla="*/ 411330 h 754823"/>
                    <a:gd name="connsiteX90" fmla="*/ 632260 w 685712"/>
                    <a:gd name="connsiteY90" fmla="*/ 410136 h 754823"/>
                    <a:gd name="connsiteX91" fmla="*/ 632617 w 685712"/>
                    <a:gd name="connsiteY91" fmla="*/ 412193 h 754823"/>
                    <a:gd name="connsiteX92" fmla="*/ 627982 w 685712"/>
                    <a:gd name="connsiteY92" fmla="*/ 419459 h 754823"/>
                    <a:gd name="connsiteX93" fmla="*/ 633541 w 685712"/>
                    <a:gd name="connsiteY93" fmla="*/ 430727 h 754823"/>
                    <a:gd name="connsiteX94" fmla="*/ 649027 w 685712"/>
                    <a:gd name="connsiteY94" fmla="*/ 429532 h 754823"/>
                    <a:gd name="connsiteX95" fmla="*/ 649250 w 685712"/>
                    <a:gd name="connsiteY95" fmla="*/ 415040 h 754823"/>
                    <a:gd name="connsiteX96" fmla="*/ 640486 w 685712"/>
                    <a:gd name="connsiteY96" fmla="*/ 400288 h 754823"/>
                    <a:gd name="connsiteX97" fmla="*/ 646886 w 685712"/>
                    <a:gd name="connsiteY97" fmla="*/ 375550 h 754823"/>
                    <a:gd name="connsiteX98" fmla="*/ 683213 w 685712"/>
                    <a:gd name="connsiteY98" fmla="*/ 371237 h 754823"/>
                    <a:gd name="connsiteX99" fmla="*/ 682607 w 685712"/>
                    <a:gd name="connsiteY99" fmla="*/ 362856 h 754823"/>
                    <a:gd name="connsiteX100" fmla="*/ 685712 w 685712"/>
                    <a:gd name="connsiteY100" fmla="*/ 358012 h 754823"/>
                    <a:gd name="connsiteX101" fmla="*/ 667030 w 685712"/>
                    <a:gd name="connsiteY101" fmla="*/ 330851 h 754823"/>
                    <a:gd name="connsiteX102" fmla="*/ 663773 w 685712"/>
                    <a:gd name="connsiteY102" fmla="*/ 332311 h 754823"/>
                    <a:gd name="connsiteX103" fmla="*/ 651018 w 685712"/>
                    <a:gd name="connsiteY103" fmla="*/ 314759 h 754823"/>
                    <a:gd name="connsiteX104" fmla="*/ 653518 w 685712"/>
                    <a:gd name="connsiteY104" fmla="*/ 311773 h 754823"/>
                    <a:gd name="connsiteX105" fmla="*/ 650715 w 685712"/>
                    <a:gd name="connsiteY105" fmla="*/ 306531 h 754823"/>
                    <a:gd name="connsiteX106" fmla="*/ 643872 w 685712"/>
                    <a:gd name="connsiteY106" fmla="*/ 303146 h 754823"/>
                    <a:gd name="connsiteX107" fmla="*/ 637801 w 685712"/>
                    <a:gd name="connsiteY107" fmla="*/ 297904 h 754823"/>
                    <a:gd name="connsiteX108" fmla="*/ 621846 w 685712"/>
                    <a:gd name="connsiteY108" fmla="*/ 283531 h 754823"/>
                    <a:gd name="connsiteX109" fmla="*/ 638051 w 685712"/>
                    <a:gd name="connsiteY109" fmla="*/ 273424 h 754823"/>
                    <a:gd name="connsiteX110" fmla="*/ 641270 w 685712"/>
                    <a:gd name="connsiteY110" fmla="*/ 265190 h 754823"/>
                    <a:gd name="connsiteX111" fmla="*/ 641838 w 685712"/>
                    <a:gd name="connsiteY111" fmla="*/ 258175 h 754823"/>
                    <a:gd name="connsiteX112" fmla="*/ 639906 w 685712"/>
                    <a:gd name="connsiteY112" fmla="*/ 250723 h 754823"/>
                    <a:gd name="connsiteX113" fmla="*/ 640103 w 685712"/>
                    <a:gd name="connsiteY113" fmla="*/ 241287 h 754823"/>
                    <a:gd name="connsiteX114" fmla="*/ 638664 w 685712"/>
                    <a:gd name="connsiteY114" fmla="*/ 232661 h 754823"/>
                    <a:gd name="connsiteX115" fmla="*/ 634456 w 685712"/>
                    <a:gd name="connsiteY115" fmla="*/ 227352 h 754823"/>
                    <a:gd name="connsiteX116" fmla="*/ 577164 w 685712"/>
                    <a:gd name="connsiteY116" fmla="*/ 189913 h 754823"/>
                    <a:gd name="connsiteX117" fmla="*/ 575195 w 685712"/>
                    <a:gd name="connsiteY117" fmla="*/ 140861 h 754823"/>
                    <a:gd name="connsiteX118" fmla="*/ 562894 w 685712"/>
                    <a:gd name="connsiteY118" fmla="*/ 135286 h 754823"/>
                    <a:gd name="connsiteX119" fmla="*/ 550184 w 685712"/>
                    <a:gd name="connsiteY119" fmla="*/ 122911 h 754823"/>
                    <a:gd name="connsiteX120" fmla="*/ 521614 w 685712"/>
                    <a:gd name="connsiteY120" fmla="*/ 139381 h 754823"/>
                    <a:gd name="connsiteX121" fmla="*/ 519834 w 685712"/>
                    <a:gd name="connsiteY121" fmla="*/ 142898 h 754823"/>
                    <a:gd name="connsiteX122" fmla="*/ 513971 w 685712"/>
                    <a:gd name="connsiteY122" fmla="*/ 143694 h 754823"/>
                    <a:gd name="connsiteX123" fmla="*/ 509014 w 685712"/>
                    <a:gd name="connsiteY123" fmla="*/ 145021 h 754823"/>
                    <a:gd name="connsiteX124" fmla="*/ 494929 w 685712"/>
                    <a:gd name="connsiteY124" fmla="*/ 151870 h 754823"/>
                    <a:gd name="connsiteX125" fmla="*/ 489991 w 685712"/>
                    <a:gd name="connsiteY125" fmla="*/ 147623 h 754823"/>
                    <a:gd name="connsiteX126" fmla="*/ 490748 w 685712"/>
                    <a:gd name="connsiteY126" fmla="*/ 145897 h 754823"/>
                    <a:gd name="connsiteX127" fmla="*/ 501731 w 685712"/>
                    <a:gd name="connsiteY127" fmla="*/ 132772 h 754823"/>
                    <a:gd name="connsiteX128" fmla="*/ 466299 w 685712"/>
                    <a:gd name="connsiteY128" fmla="*/ 111238 h 754823"/>
                    <a:gd name="connsiteX129" fmla="*/ 453733 w 685712"/>
                    <a:gd name="connsiteY129" fmla="*/ 100734 h 754823"/>
                    <a:gd name="connsiteX130" fmla="*/ 451953 w 685712"/>
                    <a:gd name="connsiteY130" fmla="*/ 0 h 754823"/>
                    <a:gd name="connsiteX131" fmla="*/ 413605 w 685712"/>
                    <a:gd name="connsiteY131" fmla="*/ 12051 h 754823"/>
                    <a:gd name="connsiteX132" fmla="*/ 418373 w 685712"/>
                    <a:gd name="connsiteY132" fmla="*/ 28925 h 754823"/>
                    <a:gd name="connsiteX133" fmla="*/ 356546 w 685712"/>
                    <a:gd name="connsiteY133" fmla="*/ 70638 h 754823"/>
                    <a:gd name="connsiteX134" fmla="*/ 304998 w 685712"/>
                    <a:gd name="connsiteY134" fmla="*/ 106883 h 754823"/>
                    <a:gd name="connsiteX135" fmla="*/ 297159 w 685712"/>
                    <a:gd name="connsiteY135" fmla="*/ 101575 h 754823"/>
                    <a:gd name="connsiteX136" fmla="*/ 294849 w 685712"/>
                    <a:gd name="connsiteY136" fmla="*/ 102703 h 754823"/>
                    <a:gd name="connsiteX137" fmla="*/ 295162 w 685712"/>
                    <a:gd name="connsiteY137" fmla="*/ 109073 h 754823"/>
                    <a:gd name="connsiteX138" fmla="*/ 291791 w 685712"/>
                    <a:gd name="connsiteY138" fmla="*/ 113785 h 754823"/>
                    <a:gd name="connsiteX139" fmla="*/ 283811 w 685712"/>
                    <a:gd name="connsiteY139" fmla="*/ 118164 h 754823"/>
                    <a:gd name="connsiteX140" fmla="*/ 280820 w 685712"/>
                    <a:gd name="connsiteY140" fmla="*/ 124601 h 754823"/>
                    <a:gd name="connsiteX141" fmla="*/ 276173 w 685712"/>
                    <a:gd name="connsiteY141" fmla="*/ 125596 h 754823"/>
                    <a:gd name="connsiteX142" fmla="*/ 275074 w 685712"/>
                    <a:gd name="connsiteY142" fmla="*/ 131237 h 754823"/>
                    <a:gd name="connsiteX143" fmla="*/ 269030 w 685712"/>
                    <a:gd name="connsiteY143" fmla="*/ 136745 h 754823"/>
                    <a:gd name="connsiteX144" fmla="*/ 254177 w 685712"/>
                    <a:gd name="connsiteY144" fmla="*/ 145311 h 754823"/>
                    <a:gd name="connsiteX145" fmla="*/ 255010 w 685712"/>
                    <a:gd name="connsiteY145" fmla="*/ 153022 h 754823"/>
                    <a:gd name="connsiteX146" fmla="*/ 263819 w 685712"/>
                    <a:gd name="connsiteY146" fmla="*/ 173188 h 754823"/>
                    <a:gd name="connsiteX147" fmla="*/ 267379 w 685712"/>
                    <a:gd name="connsiteY147" fmla="*/ 177369 h 754823"/>
                    <a:gd name="connsiteX148" fmla="*/ 268894 w 685712"/>
                    <a:gd name="connsiteY148" fmla="*/ 178431 h 754823"/>
                    <a:gd name="connsiteX149" fmla="*/ 266962 w 685712"/>
                    <a:gd name="connsiteY149" fmla="*/ 181350 h 754823"/>
                    <a:gd name="connsiteX150" fmla="*/ 272166 w 685712"/>
                    <a:gd name="connsiteY150" fmla="*/ 185133 h 754823"/>
                    <a:gd name="connsiteX151" fmla="*/ 231968 w 685712"/>
                    <a:gd name="connsiteY151" fmla="*/ 194231 h 754823"/>
                    <a:gd name="connsiteX152" fmla="*/ 207855 w 685712"/>
                    <a:gd name="connsiteY152" fmla="*/ 198942 h 754823"/>
                    <a:gd name="connsiteX153" fmla="*/ 212669 w 685712"/>
                    <a:gd name="connsiteY153" fmla="*/ 225830 h 754823"/>
                    <a:gd name="connsiteX154" fmla="*/ 197641 w 685712"/>
                    <a:gd name="connsiteY154" fmla="*/ 234928 h 754823"/>
                    <a:gd name="connsiteX155" fmla="*/ 189245 w 685712"/>
                    <a:gd name="connsiteY155" fmla="*/ 254577 h 754823"/>
                    <a:gd name="connsiteX156" fmla="*/ 177713 w 685712"/>
                    <a:gd name="connsiteY156" fmla="*/ 261146 h 754823"/>
                    <a:gd name="connsiteX157" fmla="*/ 185716 w 685712"/>
                    <a:gd name="connsiteY157" fmla="*/ 275586 h 754823"/>
                    <a:gd name="connsiteX158" fmla="*/ 186010 w 685712"/>
                    <a:gd name="connsiteY158" fmla="*/ 283867 h 7548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</a:cxnLst>
                  <a:rect l="l" t="t" r="r" b="b"/>
                  <a:pathLst>
                    <a:path w="685712" h="754823">
                      <a:moveTo>
                        <a:pt x="186025" y="283946"/>
                      </a:moveTo>
                      <a:lnTo>
                        <a:pt x="187313" y="286334"/>
                      </a:lnTo>
                      <a:lnTo>
                        <a:pt x="192729" y="296089"/>
                      </a:lnTo>
                      <a:lnTo>
                        <a:pt x="190267" y="300801"/>
                      </a:lnTo>
                      <a:lnTo>
                        <a:pt x="198788" y="309295"/>
                      </a:lnTo>
                      <a:lnTo>
                        <a:pt x="192350" y="310290"/>
                      </a:lnTo>
                      <a:lnTo>
                        <a:pt x="171104" y="318120"/>
                      </a:lnTo>
                      <a:lnTo>
                        <a:pt x="168756" y="319248"/>
                      </a:lnTo>
                      <a:lnTo>
                        <a:pt x="168680" y="321637"/>
                      </a:lnTo>
                      <a:lnTo>
                        <a:pt x="136944" y="331525"/>
                      </a:lnTo>
                      <a:lnTo>
                        <a:pt x="128688" y="335506"/>
                      </a:lnTo>
                      <a:lnTo>
                        <a:pt x="133649" y="346920"/>
                      </a:lnTo>
                      <a:lnTo>
                        <a:pt x="135429" y="346986"/>
                      </a:lnTo>
                      <a:lnTo>
                        <a:pt x="140731" y="343535"/>
                      </a:lnTo>
                      <a:lnTo>
                        <a:pt x="144291" y="341876"/>
                      </a:lnTo>
                      <a:lnTo>
                        <a:pt x="148949" y="342009"/>
                      </a:lnTo>
                      <a:lnTo>
                        <a:pt x="161674" y="345792"/>
                      </a:lnTo>
                      <a:lnTo>
                        <a:pt x="164363" y="354352"/>
                      </a:lnTo>
                      <a:lnTo>
                        <a:pt x="167203" y="378838"/>
                      </a:lnTo>
                      <a:lnTo>
                        <a:pt x="167620" y="386005"/>
                      </a:lnTo>
                      <a:lnTo>
                        <a:pt x="160992" y="394167"/>
                      </a:lnTo>
                      <a:lnTo>
                        <a:pt x="158531" y="400006"/>
                      </a:lnTo>
                      <a:lnTo>
                        <a:pt x="151449" y="403457"/>
                      </a:lnTo>
                      <a:lnTo>
                        <a:pt x="150237" y="406443"/>
                      </a:lnTo>
                      <a:lnTo>
                        <a:pt x="153001" y="411884"/>
                      </a:lnTo>
                      <a:lnTo>
                        <a:pt x="151562" y="422568"/>
                      </a:lnTo>
                      <a:lnTo>
                        <a:pt x="150691" y="433849"/>
                      </a:lnTo>
                      <a:lnTo>
                        <a:pt x="146639" y="434247"/>
                      </a:lnTo>
                      <a:lnTo>
                        <a:pt x="132134" y="456145"/>
                      </a:lnTo>
                      <a:lnTo>
                        <a:pt x="123310" y="462383"/>
                      </a:lnTo>
                      <a:lnTo>
                        <a:pt x="122363" y="476650"/>
                      </a:lnTo>
                      <a:lnTo>
                        <a:pt x="115887" y="480632"/>
                      </a:lnTo>
                      <a:lnTo>
                        <a:pt x="100057" y="487931"/>
                      </a:lnTo>
                      <a:lnTo>
                        <a:pt x="82901" y="503724"/>
                      </a:lnTo>
                      <a:lnTo>
                        <a:pt x="80629" y="501335"/>
                      </a:lnTo>
                      <a:lnTo>
                        <a:pt x="68964" y="478442"/>
                      </a:lnTo>
                      <a:lnTo>
                        <a:pt x="55444" y="488064"/>
                      </a:lnTo>
                      <a:lnTo>
                        <a:pt x="7612" y="473996"/>
                      </a:lnTo>
                      <a:lnTo>
                        <a:pt x="3522" y="475588"/>
                      </a:lnTo>
                      <a:lnTo>
                        <a:pt x="0" y="505980"/>
                      </a:lnTo>
                      <a:lnTo>
                        <a:pt x="27646" y="542942"/>
                      </a:lnTo>
                      <a:lnTo>
                        <a:pt x="27798" y="563247"/>
                      </a:lnTo>
                      <a:lnTo>
                        <a:pt x="30562" y="569153"/>
                      </a:lnTo>
                      <a:lnTo>
                        <a:pt x="35637" y="575325"/>
                      </a:lnTo>
                      <a:lnTo>
                        <a:pt x="40068" y="584283"/>
                      </a:lnTo>
                      <a:lnTo>
                        <a:pt x="94944" y="635777"/>
                      </a:lnTo>
                      <a:lnTo>
                        <a:pt x="145692" y="681763"/>
                      </a:lnTo>
                      <a:lnTo>
                        <a:pt x="227305" y="754824"/>
                      </a:lnTo>
                      <a:lnTo>
                        <a:pt x="251714" y="726953"/>
                      </a:lnTo>
                      <a:lnTo>
                        <a:pt x="250237" y="709276"/>
                      </a:lnTo>
                      <a:lnTo>
                        <a:pt x="251146" y="701206"/>
                      </a:lnTo>
                      <a:lnTo>
                        <a:pt x="254478" y="697291"/>
                      </a:lnTo>
                      <a:lnTo>
                        <a:pt x="255766" y="682075"/>
                      </a:lnTo>
                      <a:lnTo>
                        <a:pt x="260663" y="674716"/>
                      </a:lnTo>
                      <a:lnTo>
                        <a:pt x="268767" y="668478"/>
                      </a:lnTo>
                      <a:lnTo>
                        <a:pt x="240008" y="609353"/>
                      </a:lnTo>
                      <a:lnTo>
                        <a:pt x="260614" y="598537"/>
                      </a:lnTo>
                      <a:lnTo>
                        <a:pt x="279496" y="577189"/>
                      </a:lnTo>
                      <a:lnTo>
                        <a:pt x="292467" y="567614"/>
                      </a:lnTo>
                      <a:lnTo>
                        <a:pt x="299841" y="559863"/>
                      </a:lnTo>
                      <a:lnTo>
                        <a:pt x="304174" y="558204"/>
                      </a:lnTo>
                      <a:lnTo>
                        <a:pt x="329718" y="557845"/>
                      </a:lnTo>
                      <a:lnTo>
                        <a:pt x="334418" y="559703"/>
                      </a:lnTo>
                      <a:lnTo>
                        <a:pt x="345238" y="551348"/>
                      </a:lnTo>
                      <a:lnTo>
                        <a:pt x="345654" y="543750"/>
                      </a:lnTo>
                      <a:lnTo>
                        <a:pt x="342435" y="525256"/>
                      </a:lnTo>
                      <a:lnTo>
                        <a:pt x="347332" y="520213"/>
                      </a:lnTo>
                      <a:lnTo>
                        <a:pt x="354486" y="517957"/>
                      </a:lnTo>
                      <a:lnTo>
                        <a:pt x="350737" y="506019"/>
                      </a:lnTo>
                      <a:lnTo>
                        <a:pt x="323549" y="509005"/>
                      </a:lnTo>
                      <a:lnTo>
                        <a:pt x="320973" y="473450"/>
                      </a:lnTo>
                      <a:lnTo>
                        <a:pt x="352486" y="473349"/>
                      </a:lnTo>
                      <a:lnTo>
                        <a:pt x="351767" y="447973"/>
                      </a:lnTo>
                      <a:lnTo>
                        <a:pt x="393516" y="445783"/>
                      </a:lnTo>
                      <a:lnTo>
                        <a:pt x="411278" y="440209"/>
                      </a:lnTo>
                      <a:lnTo>
                        <a:pt x="485746" y="438882"/>
                      </a:lnTo>
                      <a:lnTo>
                        <a:pt x="484950" y="433043"/>
                      </a:lnTo>
                      <a:lnTo>
                        <a:pt x="489230" y="431185"/>
                      </a:lnTo>
                      <a:lnTo>
                        <a:pt x="495891" y="431915"/>
                      </a:lnTo>
                      <a:lnTo>
                        <a:pt x="498770" y="448046"/>
                      </a:lnTo>
                      <a:lnTo>
                        <a:pt x="514354" y="439095"/>
                      </a:lnTo>
                      <a:lnTo>
                        <a:pt x="531760" y="457794"/>
                      </a:lnTo>
                      <a:lnTo>
                        <a:pt x="549692" y="446560"/>
                      </a:lnTo>
                      <a:lnTo>
                        <a:pt x="546662" y="436613"/>
                      </a:lnTo>
                      <a:lnTo>
                        <a:pt x="568381" y="432300"/>
                      </a:lnTo>
                      <a:lnTo>
                        <a:pt x="599118" y="429911"/>
                      </a:lnTo>
                      <a:lnTo>
                        <a:pt x="611495" y="431171"/>
                      </a:lnTo>
                      <a:lnTo>
                        <a:pt x="612025" y="421470"/>
                      </a:lnTo>
                      <a:lnTo>
                        <a:pt x="615055" y="414714"/>
                      </a:lnTo>
                      <a:lnTo>
                        <a:pt x="621023" y="411330"/>
                      </a:lnTo>
                      <a:lnTo>
                        <a:pt x="632260" y="410136"/>
                      </a:lnTo>
                      <a:lnTo>
                        <a:pt x="632617" y="412193"/>
                      </a:lnTo>
                      <a:lnTo>
                        <a:pt x="627982" y="419459"/>
                      </a:lnTo>
                      <a:lnTo>
                        <a:pt x="633541" y="430727"/>
                      </a:lnTo>
                      <a:lnTo>
                        <a:pt x="649027" y="429532"/>
                      </a:lnTo>
                      <a:lnTo>
                        <a:pt x="649250" y="415040"/>
                      </a:lnTo>
                      <a:lnTo>
                        <a:pt x="640486" y="400288"/>
                      </a:lnTo>
                      <a:lnTo>
                        <a:pt x="646886" y="375550"/>
                      </a:lnTo>
                      <a:lnTo>
                        <a:pt x="683213" y="371237"/>
                      </a:lnTo>
                      <a:lnTo>
                        <a:pt x="682607" y="362856"/>
                      </a:lnTo>
                      <a:lnTo>
                        <a:pt x="685712" y="358012"/>
                      </a:lnTo>
                      <a:lnTo>
                        <a:pt x="667030" y="330851"/>
                      </a:lnTo>
                      <a:lnTo>
                        <a:pt x="663773" y="332311"/>
                      </a:lnTo>
                      <a:lnTo>
                        <a:pt x="651018" y="314759"/>
                      </a:lnTo>
                      <a:lnTo>
                        <a:pt x="653518" y="311773"/>
                      </a:lnTo>
                      <a:lnTo>
                        <a:pt x="650715" y="306531"/>
                      </a:lnTo>
                      <a:lnTo>
                        <a:pt x="643872" y="303146"/>
                      </a:lnTo>
                      <a:lnTo>
                        <a:pt x="637801" y="297904"/>
                      </a:lnTo>
                      <a:lnTo>
                        <a:pt x="621846" y="283531"/>
                      </a:lnTo>
                      <a:lnTo>
                        <a:pt x="638051" y="273424"/>
                      </a:lnTo>
                      <a:lnTo>
                        <a:pt x="641270" y="265190"/>
                      </a:lnTo>
                      <a:lnTo>
                        <a:pt x="641838" y="258175"/>
                      </a:lnTo>
                      <a:lnTo>
                        <a:pt x="639906" y="250723"/>
                      </a:lnTo>
                      <a:lnTo>
                        <a:pt x="640103" y="241287"/>
                      </a:lnTo>
                      <a:lnTo>
                        <a:pt x="638664" y="232661"/>
                      </a:lnTo>
                      <a:lnTo>
                        <a:pt x="634456" y="227352"/>
                      </a:lnTo>
                      <a:lnTo>
                        <a:pt x="577164" y="189913"/>
                      </a:lnTo>
                      <a:lnTo>
                        <a:pt x="575195" y="140861"/>
                      </a:lnTo>
                      <a:lnTo>
                        <a:pt x="562894" y="135286"/>
                      </a:lnTo>
                      <a:lnTo>
                        <a:pt x="550184" y="122911"/>
                      </a:lnTo>
                      <a:lnTo>
                        <a:pt x="521614" y="139381"/>
                      </a:lnTo>
                      <a:lnTo>
                        <a:pt x="519834" y="142898"/>
                      </a:lnTo>
                      <a:lnTo>
                        <a:pt x="513971" y="143694"/>
                      </a:lnTo>
                      <a:lnTo>
                        <a:pt x="509014" y="145021"/>
                      </a:lnTo>
                      <a:lnTo>
                        <a:pt x="494929" y="151870"/>
                      </a:lnTo>
                      <a:lnTo>
                        <a:pt x="489991" y="147623"/>
                      </a:lnTo>
                      <a:lnTo>
                        <a:pt x="490748" y="145897"/>
                      </a:lnTo>
                      <a:lnTo>
                        <a:pt x="501731" y="132772"/>
                      </a:lnTo>
                      <a:lnTo>
                        <a:pt x="466299" y="111238"/>
                      </a:lnTo>
                      <a:lnTo>
                        <a:pt x="453733" y="100734"/>
                      </a:lnTo>
                      <a:lnTo>
                        <a:pt x="451953" y="0"/>
                      </a:lnTo>
                      <a:lnTo>
                        <a:pt x="413605" y="12051"/>
                      </a:lnTo>
                      <a:lnTo>
                        <a:pt x="418373" y="28925"/>
                      </a:lnTo>
                      <a:lnTo>
                        <a:pt x="356546" y="70638"/>
                      </a:lnTo>
                      <a:lnTo>
                        <a:pt x="304998" y="106883"/>
                      </a:lnTo>
                      <a:lnTo>
                        <a:pt x="297159" y="101575"/>
                      </a:lnTo>
                      <a:lnTo>
                        <a:pt x="294849" y="102703"/>
                      </a:lnTo>
                      <a:lnTo>
                        <a:pt x="295162" y="109073"/>
                      </a:lnTo>
                      <a:lnTo>
                        <a:pt x="291791" y="113785"/>
                      </a:lnTo>
                      <a:lnTo>
                        <a:pt x="283811" y="118164"/>
                      </a:lnTo>
                      <a:lnTo>
                        <a:pt x="280820" y="124601"/>
                      </a:lnTo>
                      <a:lnTo>
                        <a:pt x="276173" y="125596"/>
                      </a:lnTo>
                      <a:lnTo>
                        <a:pt x="275074" y="131237"/>
                      </a:lnTo>
                      <a:lnTo>
                        <a:pt x="269030" y="136745"/>
                      </a:lnTo>
                      <a:lnTo>
                        <a:pt x="254177" y="145311"/>
                      </a:lnTo>
                      <a:lnTo>
                        <a:pt x="255010" y="153022"/>
                      </a:lnTo>
                      <a:lnTo>
                        <a:pt x="263819" y="173188"/>
                      </a:lnTo>
                      <a:lnTo>
                        <a:pt x="267379" y="177369"/>
                      </a:lnTo>
                      <a:lnTo>
                        <a:pt x="268894" y="178431"/>
                      </a:lnTo>
                      <a:lnTo>
                        <a:pt x="266962" y="181350"/>
                      </a:lnTo>
                      <a:lnTo>
                        <a:pt x="272166" y="185133"/>
                      </a:lnTo>
                      <a:lnTo>
                        <a:pt x="231968" y="194231"/>
                      </a:lnTo>
                      <a:lnTo>
                        <a:pt x="207855" y="198942"/>
                      </a:lnTo>
                      <a:lnTo>
                        <a:pt x="212669" y="225830"/>
                      </a:lnTo>
                      <a:lnTo>
                        <a:pt x="197641" y="234928"/>
                      </a:lnTo>
                      <a:lnTo>
                        <a:pt x="189245" y="254577"/>
                      </a:lnTo>
                      <a:lnTo>
                        <a:pt x="177713" y="261146"/>
                      </a:lnTo>
                      <a:lnTo>
                        <a:pt x="185716" y="275586"/>
                      </a:lnTo>
                      <a:lnTo>
                        <a:pt x="186010" y="283867"/>
                      </a:lnTo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1270" cap="rnd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</a:ln>
              </p:spPr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289" name="Полилиния: фигура 1147">
                  <a:extLst>
                    <a:ext uri="{FF2B5EF4-FFF2-40B4-BE49-F238E27FC236}">
                      <a16:creationId xmlns:a16="http://schemas.microsoft.com/office/drawing/2014/main" id="{51456819-27B3-4B27-A92A-26DE174FA8C3}"/>
                    </a:ext>
                  </a:extLst>
                </p:cNvPr>
                <p:cNvSpPr/>
                <p:nvPr/>
              </p:nvSpPr>
              <p:spPr>
                <a:xfrm>
                  <a:off x="2642993" y="4577314"/>
                  <a:ext cx="576157" cy="670537"/>
                </a:xfrm>
                <a:custGeom>
                  <a:avLst/>
                  <a:gdLst>
                    <a:gd name="connsiteX0" fmla="*/ 12 w 576157"/>
                    <a:gd name="connsiteY0" fmla="*/ 411635 h 670537"/>
                    <a:gd name="connsiteX1" fmla="*/ 42580 w 576157"/>
                    <a:gd name="connsiteY1" fmla="*/ 448729 h 670537"/>
                    <a:gd name="connsiteX2" fmla="*/ 68787 w 576157"/>
                    <a:gd name="connsiteY2" fmla="*/ 470959 h 670537"/>
                    <a:gd name="connsiteX3" fmla="*/ 88821 w 576157"/>
                    <a:gd name="connsiteY3" fmla="*/ 488544 h 670537"/>
                    <a:gd name="connsiteX4" fmla="*/ 281031 w 576157"/>
                    <a:gd name="connsiteY4" fmla="*/ 670538 h 670537"/>
                    <a:gd name="connsiteX5" fmla="*/ 280311 w 576157"/>
                    <a:gd name="connsiteY5" fmla="*/ 668547 h 670537"/>
                    <a:gd name="connsiteX6" fmla="*/ 274097 w 576157"/>
                    <a:gd name="connsiteY6" fmla="*/ 619966 h 670537"/>
                    <a:gd name="connsiteX7" fmla="*/ 294062 w 576157"/>
                    <a:gd name="connsiteY7" fmla="*/ 627020 h 670537"/>
                    <a:gd name="connsiteX8" fmla="*/ 295350 w 576157"/>
                    <a:gd name="connsiteY8" fmla="*/ 624697 h 670537"/>
                    <a:gd name="connsiteX9" fmla="*/ 294982 w 576157"/>
                    <a:gd name="connsiteY9" fmla="*/ 623304 h 670537"/>
                    <a:gd name="connsiteX10" fmla="*/ 297709 w 576157"/>
                    <a:gd name="connsiteY10" fmla="*/ 617066 h 670537"/>
                    <a:gd name="connsiteX11" fmla="*/ 298655 w 576157"/>
                    <a:gd name="connsiteY11" fmla="*/ 612023 h 670537"/>
                    <a:gd name="connsiteX12" fmla="*/ 299451 w 576157"/>
                    <a:gd name="connsiteY12" fmla="*/ 608772 h 670537"/>
                    <a:gd name="connsiteX13" fmla="*/ 300966 w 576157"/>
                    <a:gd name="connsiteY13" fmla="*/ 606914 h 670537"/>
                    <a:gd name="connsiteX14" fmla="*/ 301988 w 576157"/>
                    <a:gd name="connsiteY14" fmla="*/ 606555 h 670537"/>
                    <a:gd name="connsiteX15" fmla="*/ 302821 w 576157"/>
                    <a:gd name="connsiteY15" fmla="*/ 606914 h 670537"/>
                    <a:gd name="connsiteX16" fmla="*/ 304033 w 576157"/>
                    <a:gd name="connsiteY16" fmla="*/ 605918 h 670537"/>
                    <a:gd name="connsiteX17" fmla="*/ 292486 w 576157"/>
                    <a:gd name="connsiteY17" fmla="*/ 599196 h 670537"/>
                    <a:gd name="connsiteX18" fmla="*/ 292649 w 576157"/>
                    <a:gd name="connsiteY18" fmla="*/ 588519 h 670537"/>
                    <a:gd name="connsiteX19" fmla="*/ 284674 w 576157"/>
                    <a:gd name="connsiteY19" fmla="*/ 584869 h 670537"/>
                    <a:gd name="connsiteX20" fmla="*/ 286795 w 576157"/>
                    <a:gd name="connsiteY20" fmla="*/ 565811 h 670537"/>
                    <a:gd name="connsiteX21" fmla="*/ 311813 w 576157"/>
                    <a:gd name="connsiteY21" fmla="*/ 568200 h 670537"/>
                    <a:gd name="connsiteX22" fmla="*/ 334551 w 576157"/>
                    <a:gd name="connsiteY22" fmla="*/ 571053 h 670537"/>
                    <a:gd name="connsiteX23" fmla="*/ 342322 w 576157"/>
                    <a:gd name="connsiteY23" fmla="*/ 572049 h 670537"/>
                    <a:gd name="connsiteX24" fmla="*/ 343799 w 576157"/>
                    <a:gd name="connsiteY24" fmla="*/ 565678 h 670537"/>
                    <a:gd name="connsiteX25" fmla="*/ 343595 w 576157"/>
                    <a:gd name="connsiteY25" fmla="*/ 549553 h 670537"/>
                    <a:gd name="connsiteX26" fmla="*/ 321390 w 576157"/>
                    <a:gd name="connsiteY26" fmla="*/ 544842 h 670537"/>
                    <a:gd name="connsiteX27" fmla="*/ 317868 w 576157"/>
                    <a:gd name="connsiteY27" fmla="*/ 539865 h 670537"/>
                    <a:gd name="connsiteX28" fmla="*/ 308177 w 576157"/>
                    <a:gd name="connsiteY28" fmla="*/ 537277 h 670537"/>
                    <a:gd name="connsiteX29" fmla="*/ 302095 w 576157"/>
                    <a:gd name="connsiteY29" fmla="*/ 540197 h 670537"/>
                    <a:gd name="connsiteX30" fmla="*/ 290351 w 576157"/>
                    <a:gd name="connsiteY30" fmla="*/ 529526 h 670537"/>
                    <a:gd name="connsiteX31" fmla="*/ 282928 w 576157"/>
                    <a:gd name="connsiteY31" fmla="*/ 508962 h 670537"/>
                    <a:gd name="connsiteX32" fmla="*/ 282764 w 576157"/>
                    <a:gd name="connsiteY32" fmla="*/ 498212 h 670537"/>
                    <a:gd name="connsiteX33" fmla="*/ 284317 w 576157"/>
                    <a:gd name="connsiteY33" fmla="*/ 484555 h 670537"/>
                    <a:gd name="connsiteX34" fmla="*/ 285302 w 576157"/>
                    <a:gd name="connsiteY34" fmla="*/ 484097 h 670537"/>
                    <a:gd name="connsiteX35" fmla="*/ 294175 w 576157"/>
                    <a:gd name="connsiteY35" fmla="*/ 482571 h 670537"/>
                    <a:gd name="connsiteX36" fmla="*/ 300473 w 576157"/>
                    <a:gd name="connsiteY36" fmla="*/ 477661 h 670537"/>
                    <a:gd name="connsiteX37" fmla="*/ 313558 w 576157"/>
                    <a:gd name="connsiteY37" fmla="*/ 478723 h 670537"/>
                    <a:gd name="connsiteX38" fmla="*/ 313476 w 576157"/>
                    <a:gd name="connsiteY38" fmla="*/ 480912 h 670537"/>
                    <a:gd name="connsiteX39" fmla="*/ 340876 w 576157"/>
                    <a:gd name="connsiteY39" fmla="*/ 481055 h 670537"/>
                    <a:gd name="connsiteX40" fmla="*/ 357055 w 576157"/>
                    <a:gd name="connsiteY40" fmla="*/ 481132 h 670537"/>
                    <a:gd name="connsiteX41" fmla="*/ 355464 w 576157"/>
                    <a:gd name="connsiteY41" fmla="*/ 474828 h 670537"/>
                    <a:gd name="connsiteX42" fmla="*/ 375706 w 576157"/>
                    <a:gd name="connsiteY42" fmla="*/ 474612 h 670537"/>
                    <a:gd name="connsiteX43" fmla="*/ 375604 w 576157"/>
                    <a:gd name="connsiteY43" fmla="*/ 450969 h 670537"/>
                    <a:gd name="connsiteX44" fmla="*/ 392737 w 576157"/>
                    <a:gd name="connsiteY44" fmla="*/ 450106 h 670537"/>
                    <a:gd name="connsiteX45" fmla="*/ 403901 w 576157"/>
                    <a:gd name="connsiteY45" fmla="*/ 454021 h 670537"/>
                    <a:gd name="connsiteX46" fmla="*/ 404545 w 576157"/>
                    <a:gd name="connsiteY46" fmla="*/ 496796 h 670537"/>
                    <a:gd name="connsiteX47" fmla="*/ 406363 w 576157"/>
                    <a:gd name="connsiteY47" fmla="*/ 497592 h 670537"/>
                    <a:gd name="connsiteX48" fmla="*/ 404166 w 576157"/>
                    <a:gd name="connsiteY48" fmla="*/ 500180 h 670537"/>
                    <a:gd name="connsiteX49" fmla="*/ 405341 w 576157"/>
                    <a:gd name="connsiteY49" fmla="*/ 505821 h 670537"/>
                    <a:gd name="connsiteX50" fmla="*/ 405545 w 576157"/>
                    <a:gd name="connsiteY50" fmla="*/ 507944 h 670537"/>
                    <a:gd name="connsiteX51" fmla="*/ 408802 w 576157"/>
                    <a:gd name="connsiteY51" fmla="*/ 512058 h 670537"/>
                    <a:gd name="connsiteX52" fmla="*/ 408272 w 576157"/>
                    <a:gd name="connsiteY52" fmla="*/ 512058 h 670537"/>
                    <a:gd name="connsiteX53" fmla="*/ 414755 w 576157"/>
                    <a:gd name="connsiteY53" fmla="*/ 526100 h 670537"/>
                    <a:gd name="connsiteX54" fmla="*/ 408541 w 576157"/>
                    <a:gd name="connsiteY54" fmla="*/ 532271 h 670537"/>
                    <a:gd name="connsiteX55" fmla="*/ 411722 w 576157"/>
                    <a:gd name="connsiteY55" fmla="*/ 532271 h 670537"/>
                    <a:gd name="connsiteX56" fmla="*/ 416138 w 576157"/>
                    <a:gd name="connsiteY56" fmla="*/ 539219 h 670537"/>
                    <a:gd name="connsiteX57" fmla="*/ 424765 w 576157"/>
                    <a:gd name="connsiteY57" fmla="*/ 534706 h 670537"/>
                    <a:gd name="connsiteX58" fmla="*/ 432188 w 576157"/>
                    <a:gd name="connsiteY58" fmla="*/ 539617 h 670537"/>
                    <a:gd name="connsiteX59" fmla="*/ 442655 w 576157"/>
                    <a:gd name="connsiteY59" fmla="*/ 545655 h 670537"/>
                    <a:gd name="connsiteX60" fmla="*/ 453615 w 576157"/>
                    <a:gd name="connsiteY60" fmla="*/ 548841 h 670537"/>
                    <a:gd name="connsiteX61" fmla="*/ 455585 w 576157"/>
                    <a:gd name="connsiteY61" fmla="*/ 548769 h 670537"/>
                    <a:gd name="connsiteX62" fmla="*/ 456797 w 576157"/>
                    <a:gd name="connsiteY62" fmla="*/ 547309 h 670537"/>
                    <a:gd name="connsiteX63" fmla="*/ 456633 w 576157"/>
                    <a:gd name="connsiteY63" fmla="*/ 545385 h 670537"/>
                    <a:gd name="connsiteX64" fmla="*/ 456429 w 576157"/>
                    <a:gd name="connsiteY64" fmla="*/ 543726 h 670537"/>
                    <a:gd name="connsiteX65" fmla="*/ 456883 w 576157"/>
                    <a:gd name="connsiteY65" fmla="*/ 542996 h 670537"/>
                    <a:gd name="connsiteX66" fmla="*/ 455444 w 576157"/>
                    <a:gd name="connsiteY66" fmla="*/ 541204 h 670537"/>
                    <a:gd name="connsiteX67" fmla="*/ 475910 w 576157"/>
                    <a:gd name="connsiteY67" fmla="*/ 540845 h 670537"/>
                    <a:gd name="connsiteX68" fmla="*/ 476364 w 576157"/>
                    <a:gd name="connsiteY68" fmla="*/ 522862 h 670537"/>
                    <a:gd name="connsiteX69" fmla="*/ 479470 w 576157"/>
                    <a:gd name="connsiteY69" fmla="*/ 522576 h 670537"/>
                    <a:gd name="connsiteX70" fmla="*/ 484378 w 576157"/>
                    <a:gd name="connsiteY70" fmla="*/ 523438 h 670537"/>
                    <a:gd name="connsiteX71" fmla="*/ 488714 w 576157"/>
                    <a:gd name="connsiteY71" fmla="*/ 523868 h 670537"/>
                    <a:gd name="connsiteX72" fmla="*/ 491706 w 576157"/>
                    <a:gd name="connsiteY72" fmla="*/ 524369 h 670537"/>
                    <a:gd name="connsiteX73" fmla="*/ 495633 w 576157"/>
                    <a:gd name="connsiteY73" fmla="*/ 524297 h 670537"/>
                    <a:gd name="connsiteX74" fmla="*/ 498133 w 576157"/>
                    <a:gd name="connsiteY74" fmla="*/ 524799 h 670537"/>
                    <a:gd name="connsiteX75" fmla="*/ 500897 w 576157"/>
                    <a:gd name="connsiteY75" fmla="*/ 525086 h 670537"/>
                    <a:gd name="connsiteX76" fmla="*/ 502564 w 576157"/>
                    <a:gd name="connsiteY76" fmla="*/ 525515 h 670537"/>
                    <a:gd name="connsiteX77" fmla="*/ 503283 w 576157"/>
                    <a:gd name="connsiteY77" fmla="*/ 526017 h 670537"/>
                    <a:gd name="connsiteX78" fmla="*/ 506503 w 576157"/>
                    <a:gd name="connsiteY78" fmla="*/ 524358 h 670537"/>
                    <a:gd name="connsiteX79" fmla="*/ 507942 w 576157"/>
                    <a:gd name="connsiteY79" fmla="*/ 522301 h 670537"/>
                    <a:gd name="connsiteX80" fmla="*/ 508623 w 576157"/>
                    <a:gd name="connsiteY80" fmla="*/ 519646 h 670537"/>
                    <a:gd name="connsiteX81" fmla="*/ 508582 w 576157"/>
                    <a:gd name="connsiteY81" fmla="*/ 517656 h 670537"/>
                    <a:gd name="connsiteX82" fmla="*/ 507257 w 576157"/>
                    <a:gd name="connsiteY82" fmla="*/ 515267 h 670537"/>
                    <a:gd name="connsiteX83" fmla="*/ 506575 w 576157"/>
                    <a:gd name="connsiteY83" fmla="*/ 513873 h 670537"/>
                    <a:gd name="connsiteX84" fmla="*/ 506452 w 576157"/>
                    <a:gd name="connsiteY84" fmla="*/ 512812 h 670537"/>
                    <a:gd name="connsiteX85" fmla="*/ 507247 w 576157"/>
                    <a:gd name="connsiteY85" fmla="*/ 512740 h 670537"/>
                    <a:gd name="connsiteX86" fmla="*/ 508042 w 576157"/>
                    <a:gd name="connsiteY86" fmla="*/ 513868 h 670537"/>
                    <a:gd name="connsiteX87" fmla="*/ 508459 w 576157"/>
                    <a:gd name="connsiteY87" fmla="*/ 514226 h 670537"/>
                    <a:gd name="connsiteX88" fmla="*/ 509103 w 576157"/>
                    <a:gd name="connsiteY88" fmla="*/ 514011 h 670537"/>
                    <a:gd name="connsiteX89" fmla="*/ 509595 w 576157"/>
                    <a:gd name="connsiteY89" fmla="*/ 512750 h 670537"/>
                    <a:gd name="connsiteX90" fmla="*/ 510845 w 576157"/>
                    <a:gd name="connsiteY90" fmla="*/ 512249 h 670537"/>
                    <a:gd name="connsiteX91" fmla="*/ 511678 w 576157"/>
                    <a:gd name="connsiteY91" fmla="*/ 512464 h 670537"/>
                    <a:gd name="connsiteX92" fmla="*/ 512284 w 576157"/>
                    <a:gd name="connsiteY92" fmla="*/ 512965 h 670537"/>
                    <a:gd name="connsiteX93" fmla="*/ 512928 w 576157"/>
                    <a:gd name="connsiteY93" fmla="*/ 512535 h 670537"/>
                    <a:gd name="connsiteX94" fmla="*/ 513572 w 576157"/>
                    <a:gd name="connsiteY94" fmla="*/ 511963 h 670537"/>
                    <a:gd name="connsiteX95" fmla="*/ 514935 w 576157"/>
                    <a:gd name="connsiteY95" fmla="*/ 511747 h 670537"/>
                    <a:gd name="connsiteX96" fmla="*/ 515352 w 576157"/>
                    <a:gd name="connsiteY96" fmla="*/ 512105 h 670537"/>
                    <a:gd name="connsiteX97" fmla="*/ 515475 w 576157"/>
                    <a:gd name="connsiteY97" fmla="*/ 512968 h 670537"/>
                    <a:gd name="connsiteX98" fmla="*/ 513127 w 576157"/>
                    <a:gd name="connsiteY98" fmla="*/ 515622 h 670537"/>
                    <a:gd name="connsiteX99" fmla="*/ 512407 w 576157"/>
                    <a:gd name="connsiteY99" fmla="*/ 517480 h 670537"/>
                    <a:gd name="connsiteX100" fmla="*/ 512407 w 576157"/>
                    <a:gd name="connsiteY100" fmla="*/ 519869 h 670537"/>
                    <a:gd name="connsiteX101" fmla="*/ 513013 w 576157"/>
                    <a:gd name="connsiteY101" fmla="*/ 521462 h 670537"/>
                    <a:gd name="connsiteX102" fmla="*/ 514225 w 576157"/>
                    <a:gd name="connsiteY102" fmla="*/ 523519 h 670537"/>
                    <a:gd name="connsiteX103" fmla="*/ 515285 w 576157"/>
                    <a:gd name="connsiteY103" fmla="*/ 524713 h 670537"/>
                    <a:gd name="connsiteX104" fmla="*/ 516118 w 576157"/>
                    <a:gd name="connsiteY104" fmla="*/ 524928 h 670537"/>
                    <a:gd name="connsiteX105" fmla="*/ 517141 w 576157"/>
                    <a:gd name="connsiteY105" fmla="*/ 524785 h 670537"/>
                    <a:gd name="connsiteX106" fmla="*/ 517823 w 576157"/>
                    <a:gd name="connsiteY106" fmla="*/ 525000 h 670537"/>
                    <a:gd name="connsiteX107" fmla="*/ 518845 w 576157"/>
                    <a:gd name="connsiteY107" fmla="*/ 524785 h 670537"/>
                    <a:gd name="connsiteX108" fmla="*/ 519906 w 576157"/>
                    <a:gd name="connsiteY108" fmla="*/ 524785 h 670537"/>
                    <a:gd name="connsiteX109" fmla="*/ 520360 w 576157"/>
                    <a:gd name="connsiteY109" fmla="*/ 525144 h 670537"/>
                    <a:gd name="connsiteX110" fmla="*/ 520928 w 576157"/>
                    <a:gd name="connsiteY110" fmla="*/ 526205 h 670537"/>
                    <a:gd name="connsiteX111" fmla="*/ 522860 w 576157"/>
                    <a:gd name="connsiteY111" fmla="*/ 527466 h 670537"/>
                    <a:gd name="connsiteX112" fmla="*/ 524564 w 576157"/>
                    <a:gd name="connsiteY112" fmla="*/ 528594 h 670537"/>
                    <a:gd name="connsiteX113" fmla="*/ 525965 w 576157"/>
                    <a:gd name="connsiteY113" fmla="*/ 528738 h 670537"/>
                    <a:gd name="connsiteX114" fmla="*/ 528199 w 576157"/>
                    <a:gd name="connsiteY114" fmla="*/ 529382 h 670537"/>
                    <a:gd name="connsiteX115" fmla="*/ 529108 w 576157"/>
                    <a:gd name="connsiteY115" fmla="*/ 529311 h 670537"/>
                    <a:gd name="connsiteX116" fmla="*/ 529067 w 576157"/>
                    <a:gd name="connsiteY116" fmla="*/ 529598 h 670537"/>
                    <a:gd name="connsiteX117" fmla="*/ 527893 w 576157"/>
                    <a:gd name="connsiteY117" fmla="*/ 530659 h 670537"/>
                    <a:gd name="connsiteX118" fmla="*/ 527771 w 576157"/>
                    <a:gd name="connsiteY118" fmla="*/ 531721 h 670537"/>
                    <a:gd name="connsiteX119" fmla="*/ 527975 w 576157"/>
                    <a:gd name="connsiteY119" fmla="*/ 533115 h 670537"/>
                    <a:gd name="connsiteX120" fmla="*/ 528429 w 576157"/>
                    <a:gd name="connsiteY120" fmla="*/ 533401 h 670537"/>
                    <a:gd name="connsiteX121" fmla="*/ 532599 w 576157"/>
                    <a:gd name="connsiteY121" fmla="*/ 533472 h 670537"/>
                    <a:gd name="connsiteX122" fmla="*/ 534114 w 576157"/>
                    <a:gd name="connsiteY122" fmla="*/ 534932 h 670537"/>
                    <a:gd name="connsiteX123" fmla="*/ 534947 w 576157"/>
                    <a:gd name="connsiteY123" fmla="*/ 535075 h 670537"/>
                    <a:gd name="connsiteX124" fmla="*/ 535402 w 576157"/>
                    <a:gd name="connsiteY124" fmla="*/ 534146 h 670537"/>
                    <a:gd name="connsiteX125" fmla="*/ 535402 w 576157"/>
                    <a:gd name="connsiteY125" fmla="*/ 532023 h 670537"/>
                    <a:gd name="connsiteX126" fmla="*/ 536045 w 576157"/>
                    <a:gd name="connsiteY126" fmla="*/ 531094 h 670537"/>
                    <a:gd name="connsiteX127" fmla="*/ 536004 w 576157"/>
                    <a:gd name="connsiteY127" fmla="*/ 529966 h 670537"/>
                    <a:gd name="connsiteX128" fmla="*/ 535721 w 576157"/>
                    <a:gd name="connsiteY128" fmla="*/ 523662 h 670537"/>
                    <a:gd name="connsiteX129" fmla="*/ 560785 w 576157"/>
                    <a:gd name="connsiteY129" fmla="*/ 523384 h 670537"/>
                    <a:gd name="connsiteX130" fmla="*/ 560559 w 576157"/>
                    <a:gd name="connsiteY130" fmla="*/ 490278 h 670537"/>
                    <a:gd name="connsiteX131" fmla="*/ 560477 w 576157"/>
                    <a:gd name="connsiteY131" fmla="*/ 483039 h 670537"/>
                    <a:gd name="connsiteX132" fmla="*/ 562750 w 576157"/>
                    <a:gd name="connsiteY132" fmla="*/ 477066 h 670537"/>
                    <a:gd name="connsiteX133" fmla="*/ 561310 w 576157"/>
                    <a:gd name="connsiteY133" fmla="*/ 474876 h 670537"/>
                    <a:gd name="connsiteX134" fmla="*/ 560942 w 576157"/>
                    <a:gd name="connsiteY134" fmla="*/ 473284 h 670537"/>
                    <a:gd name="connsiteX135" fmla="*/ 560819 w 576157"/>
                    <a:gd name="connsiteY135" fmla="*/ 471160 h 670537"/>
                    <a:gd name="connsiteX136" fmla="*/ 557335 w 576157"/>
                    <a:gd name="connsiteY136" fmla="*/ 465785 h 670537"/>
                    <a:gd name="connsiteX137" fmla="*/ 549177 w 576157"/>
                    <a:gd name="connsiteY137" fmla="*/ 440848 h 670537"/>
                    <a:gd name="connsiteX138" fmla="*/ 576157 w 576157"/>
                    <a:gd name="connsiteY138" fmla="*/ 431027 h 670537"/>
                    <a:gd name="connsiteX139" fmla="*/ 556752 w 576157"/>
                    <a:gd name="connsiteY139" fmla="*/ 382685 h 670537"/>
                    <a:gd name="connsiteX140" fmla="*/ 540831 w 576157"/>
                    <a:gd name="connsiteY140" fmla="*/ 329465 h 670537"/>
                    <a:gd name="connsiteX141" fmla="*/ 533692 w 576157"/>
                    <a:gd name="connsiteY141" fmla="*/ 325418 h 670537"/>
                    <a:gd name="connsiteX142" fmla="*/ 538679 w 576157"/>
                    <a:gd name="connsiteY142" fmla="*/ 307853 h 670537"/>
                    <a:gd name="connsiteX143" fmla="*/ 539816 w 576157"/>
                    <a:gd name="connsiteY143" fmla="*/ 299180 h 670537"/>
                    <a:gd name="connsiteX144" fmla="*/ 517763 w 576157"/>
                    <a:gd name="connsiteY144" fmla="*/ 265536 h 670537"/>
                    <a:gd name="connsiteX145" fmla="*/ 542050 w 576157"/>
                    <a:gd name="connsiteY145" fmla="*/ 251229 h 670537"/>
                    <a:gd name="connsiteX146" fmla="*/ 535779 w 576157"/>
                    <a:gd name="connsiteY146" fmla="*/ 241342 h 670537"/>
                    <a:gd name="connsiteX147" fmla="*/ 549219 w 576157"/>
                    <a:gd name="connsiteY147" fmla="*/ 216696 h 670537"/>
                    <a:gd name="connsiteX148" fmla="*/ 546076 w 576157"/>
                    <a:gd name="connsiteY148" fmla="*/ 204115 h 670537"/>
                    <a:gd name="connsiteX149" fmla="*/ 520270 w 576157"/>
                    <a:gd name="connsiteY149" fmla="*/ 182655 h 670537"/>
                    <a:gd name="connsiteX150" fmla="*/ 531082 w 576157"/>
                    <a:gd name="connsiteY150" fmla="*/ 168739 h 670537"/>
                    <a:gd name="connsiteX151" fmla="*/ 523440 w 576157"/>
                    <a:gd name="connsiteY151" fmla="*/ 154618 h 670537"/>
                    <a:gd name="connsiteX152" fmla="*/ 525902 w 576157"/>
                    <a:gd name="connsiteY152" fmla="*/ 148911 h 670537"/>
                    <a:gd name="connsiteX153" fmla="*/ 548625 w 576157"/>
                    <a:gd name="connsiteY153" fmla="*/ 137511 h 670537"/>
                    <a:gd name="connsiteX154" fmla="*/ 553934 w 576157"/>
                    <a:gd name="connsiteY154" fmla="*/ 131605 h 670537"/>
                    <a:gd name="connsiteX155" fmla="*/ 567473 w 576157"/>
                    <a:gd name="connsiteY155" fmla="*/ 127955 h 670537"/>
                    <a:gd name="connsiteX156" fmla="*/ 568155 w 576157"/>
                    <a:gd name="connsiteY156" fmla="*/ 111930 h 670537"/>
                    <a:gd name="connsiteX157" fmla="*/ 555521 w 576157"/>
                    <a:gd name="connsiteY157" fmla="*/ 112272 h 670537"/>
                    <a:gd name="connsiteX158" fmla="*/ 553173 w 576157"/>
                    <a:gd name="connsiteY158" fmla="*/ 101296 h 670537"/>
                    <a:gd name="connsiteX159" fmla="*/ 548352 w 576157"/>
                    <a:gd name="connsiteY159" fmla="*/ 67194 h 670537"/>
                    <a:gd name="connsiteX160" fmla="*/ 521512 w 576157"/>
                    <a:gd name="connsiteY160" fmla="*/ 49828 h 670537"/>
                    <a:gd name="connsiteX161" fmla="*/ 519088 w 576157"/>
                    <a:gd name="connsiteY161" fmla="*/ 41275 h 670537"/>
                    <a:gd name="connsiteX162" fmla="*/ 487689 w 576157"/>
                    <a:gd name="connsiteY162" fmla="*/ 0 h 670537"/>
                    <a:gd name="connsiteX163" fmla="*/ 483258 w 576157"/>
                    <a:gd name="connsiteY163" fmla="*/ 4048 h 670537"/>
                    <a:gd name="connsiteX164" fmla="*/ 477274 w 576157"/>
                    <a:gd name="connsiteY164" fmla="*/ 6304 h 670537"/>
                    <a:gd name="connsiteX165" fmla="*/ 467685 w 576157"/>
                    <a:gd name="connsiteY165" fmla="*/ 6514 h 670537"/>
                    <a:gd name="connsiteX166" fmla="*/ 447969 w 576157"/>
                    <a:gd name="connsiteY166" fmla="*/ 35910 h 670537"/>
                    <a:gd name="connsiteX167" fmla="*/ 433006 w 576157"/>
                    <a:gd name="connsiteY167" fmla="*/ 55128 h 670537"/>
                    <a:gd name="connsiteX168" fmla="*/ 430052 w 576157"/>
                    <a:gd name="connsiteY168" fmla="*/ 62613 h 670537"/>
                    <a:gd name="connsiteX169" fmla="*/ 429756 w 576157"/>
                    <a:gd name="connsiteY169" fmla="*/ 81425 h 670537"/>
                    <a:gd name="connsiteX170" fmla="*/ 436145 w 576157"/>
                    <a:gd name="connsiteY170" fmla="*/ 93377 h 670537"/>
                    <a:gd name="connsiteX171" fmla="*/ 436713 w 576157"/>
                    <a:gd name="connsiteY171" fmla="*/ 110291 h 670537"/>
                    <a:gd name="connsiteX172" fmla="*/ 440610 w 576157"/>
                    <a:gd name="connsiteY172" fmla="*/ 112614 h 670537"/>
                    <a:gd name="connsiteX173" fmla="*/ 442049 w 576157"/>
                    <a:gd name="connsiteY173" fmla="*/ 124459 h 670537"/>
                    <a:gd name="connsiteX174" fmla="*/ 444435 w 576157"/>
                    <a:gd name="connsiteY174" fmla="*/ 132329 h 670537"/>
                    <a:gd name="connsiteX175" fmla="*/ 443034 w 576157"/>
                    <a:gd name="connsiteY175" fmla="*/ 138699 h 670537"/>
                    <a:gd name="connsiteX176" fmla="*/ 434846 w 576157"/>
                    <a:gd name="connsiteY176" fmla="*/ 140226 h 670537"/>
                    <a:gd name="connsiteX177" fmla="*/ 424962 w 576157"/>
                    <a:gd name="connsiteY177" fmla="*/ 139864 h 670537"/>
                    <a:gd name="connsiteX178" fmla="*/ 411214 w 576157"/>
                    <a:gd name="connsiteY178" fmla="*/ 137475 h 670537"/>
                    <a:gd name="connsiteX179" fmla="*/ 407173 w 576157"/>
                    <a:gd name="connsiteY179" fmla="*/ 145126 h 670537"/>
                    <a:gd name="connsiteX180" fmla="*/ 397959 w 576157"/>
                    <a:gd name="connsiteY180" fmla="*/ 154376 h 670537"/>
                    <a:gd name="connsiteX181" fmla="*/ 393782 w 576157"/>
                    <a:gd name="connsiteY181" fmla="*/ 161205 h 670537"/>
                    <a:gd name="connsiteX182" fmla="*/ 394729 w 576157"/>
                    <a:gd name="connsiteY182" fmla="*/ 164788 h 670537"/>
                    <a:gd name="connsiteX183" fmla="*/ 399292 w 576157"/>
                    <a:gd name="connsiteY183" fmla="*/ 164769 h 670537"/>
                    <a:gd name="connsiteX184" fmla="*/ 408457 w 576157"/>
                    <a:gd name="connsiteY184" fmla="*/ 161783 h 670537"/>
                    <a:gd name="connsiteX185" fmla="*/ 412600 w 576157"/>
                    <a:gd name="connsiteY185" fmla="*/ 164968 h 670537"/>
                    <a:gd name="connsiteX186" fmla="*/ 431006 w 576157"/>
                    <a:gd name="connsiteY186" fmla="*/ 167556 h 670537"/>
                    <a:gd name="connsiteX187" fmla="*/ 438876 w 576157"/>
                    <a:gd name="connsiteY187" fmla="*/ 172267 h 670537"/>
                    <a:gd name="connsiteX188" fmla="*/ 439444 w 576157"/>
                    <a:gd name="connsiteY188" fmla="*/ 180542 h 670537"/>
                    <a:gd name="connsiteX189" fmla="*/ 411116 w 576157"/>
                    <a:gd name="connsiteY189" fmla="*/ 177357 h 670537"/>
                    <a:gd name="connsiteX190" fmla="*/ 406317 w 576157"/>
                    <a:gd name="connsiteY190" fmla="*/ 182334 h 670537"/>
                    <a:gd name="connsiteX191" fmla="*/ 397846 w 576157"/>
                    <a:gd name="connsiteY191" fmla="*/ 186381 h 670537"/>
                    <a:gd name="connsiteX192" fmla="*/ 383038 w 576157"/>
                    <a:gd name="connsiteY192" fmla="*/ 189567 h 670537"/>
                    <a:gd name="connsiteX193" fmla="*/ 381106 w 576157"/>
                    <a:gd name="connsiteY193" fmla="*/ 229846 h 670537"/>
                    <a:gd name="connsiteX194" fmla="*/ 378796 w 576157"/>
                    <a:gd name="connsiteY194" fmla="*/ 232169 h 670537"/>
                    <a:gd name="connsiteX195" fmla="*/ 377849 w 576157"/>
                    <a:gd name="connsiteY195" fmla="*/ 237278 h 670537"/>
                    <a:gd name="connsiteX196" fmla="*/ 376827 w 576157"/>
                    <a:gd name="connsiteY196" fmla="*/ 237934 h 670537"/>
                    <a:gd name="connsiteX197" fmla="*/ 373759 w 576157"/>
                    <a:gd name="connsiteY197" fmla="*/ 236474 h 670537"/>
                    <a:gd name="connsiteX198" fmla="*/ 370161 w 576157"/>
                    <a:gd name="connsiteY198" fmla="*/ 241517 h 670537"/>
                    <a:gd name="connsiteX199" fmla="*/ 355225 w 576157"/>
                    <a:gd name="connsiteY199" fmla="*/ 244636 h 670537"/>
                    <a:gd name="connsiteX200" fmla="*/ 352953 w 576157"/>
                    <a:gd name="connsiteY200" fmla="*/ 243641 h 670537"/>
                    <a:gd name="connsiteX201" fmla="*/ 350377 w 576157"/>
                    <a:gd name="connsiteY201" fmla="*/ 243637 h 670537"/>
                    <a:gd name="connsiteX202" fmla="*/ 346666 w 576157"/>
                    <a:gd name="connsiteY202" fmla="*/ 246424 h 670537"/>
                    <a:gd name="connsiteX203" fmla="*/ 332331 w 576157"/>
                    <a:gd name="connsiteY203" fmla="*/ 247685 h 670537"/>
                    <a:gd name="connsiteX204" fmla="*/ 329908 w 576157"/>
                    <a:gd name="connsiteY204" fmla="*/ 252861 h 670537"/>
                    <a:gd name="connsiteX205" fmla="*/ 305264 w 576157"/>
                    <a:gd name="connsiteY205" fmla="*/ 252959 h 670537"/>
                    <a:gd name="connsiteX206" fmla="*/ 305354 w 576157"/>
                    <a:gd name="connsiteY206" fmla="*/ 277876 h 670537"/>
                    <a:gd name="connsiteX207" fmla="*/ 289943 w 576157"/>
                    <a:gd name="connsiteY207" fmla="*/ 288666 h 670537"/>
                    <a:gd name="connsiteX208" fmla="*/ 292594 w 576157"/>
                    <a:gd name="connsiteY208" fmla="*/ 295037 h 670537"/>
                    <a:gd name="connsiteX209" fmla="*/ 273564 w 576157"/>
                    <a:gd name="connsiteY209" fmla="*/ 306497 h 670537"/>
                    <a:gd name="connsiteX210" fmla="*/ 285259 w 576157"/>
                    <a:gd name="connsiteY210" fmla="*/ 339105 h 670537"/>
                    <a:gd name="connsiteX211" fmla="*/ 270546 w 576157"/>
                    <a:gd name="connsiteY211" fmla="*/ 350864 h 670537"/>
                    <a:gd name="connsiteX212" fmla="*/ 239339 w 576157"/>
                    <a:gd name="connsiteY212" fmla="*/ 309622 h 670537"/>
                    <a:gd name="connsiteX213" fmla="*/ 234045 w 576157"/>
                    <a:gd name="connsiteY213" fmla="*/ 314068 h 670537"/>
                    <a:gd name="connsiteX214" fmla="*/ 206490 w 576157"/>
                    <a:gd name="connsiteY214" fmla="*/ 315196 h 670537"/>
                    <a:gd name="connsiteX215" fmla="*/ 206550 w 576157"/>
                    <a:gd name="connsiteY215" fmla="*/ 331673 h 670537"/>
                    <a:gd name="connsiteX216" fmla="*/ 195760 w 576157"/>
                    <a:gd name="connsiteY216" fmla="*/ 333465 h 670537"/>
                    <a:gd name="connsiteX217" fmla="*/ 187133 w 576157"/>
                    <a:gd name="connsiteY217" fmla="*/ 337911 h 670537"/>
                    <a:gd name="connsiteX218" fmla="*/ 138663 w 576157"/>
                    <a:gd name="connsiteY218" fmla="*/ 340831 h 670537"/>
                    <a:gd name="connsiteX219" fmla="*/ 135899 w 576157"/>
                    <a:gd name="connsiteY219" fmla="*/ 385695 h 670537"/>
                    <a:gd name="connsiteX220" fmla="*/ 118019 w 576157"/>
                    <a:gd name="connsiteY220" fmla="*/ 385755 h 670537"/>
                    <a:gd name="connsiteX221" fmla="*/ 112785 w 576157"/>
                    <a:gd name="connsiteY221" fmla="*/ 391993 h 670537"/>
                    <a:gd name="connsiteX222" fmla="*/ 107790 w 576157"/>
                    <a:gd name="connsiteY222" fmla="*/ 392723 h 670537"/>
                    <a:gd name="connsiteX223" fmla="*/ 89468 w 576157"/>
                    <a:gd name="connsiteY223" fmla="*/ 403267 h 670537"/>
                    <a:gd name="connsiteX224" fmla="*/ 72255 w 576157"/>
                    <a:gd name="connsiteY224" fmla="*/ 377971 h 670537"/>
                    <a:gd name="connsiteX225" fmla="*/ 54081 w 576157"/>
                    <a:gd name="connsiteY225" fmla="*/ 382417 h 670537"/>
                    <a:gd name="connsiteX226" fmla="*/ 35683 w 576157"/>
                    <a:gd name="connsiteY226" fmla="*/ 390360 h 670537"/>
                    <a:gd name="connsiteX227" fmla="*/ 36932 w 576157"/>
                    <a:gd name="connsiteY227" fmla="*/ 392882 h 670537"/>
                    <a:gd name="connsiteX228" fmla="*/ 0 w 576157"/>
                    <a:gd name="connsiteY228" fmla="*/ 411529 h 6705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</a:cxnLst>
                  <a:rect l="l" t="t" r="r" b="b"/>
                  <a:pathLst>
                    <a:path w="576157" h="670537">
                      <a:moveTo>
                        <a:pt x="12" y="411635"/>
                      </a:moveTo>
                      <a:lnTo>
                        <a:pt x="42580" y="448729"/>
                      </a:lnTo>
                      <a:lnTo>
                        <a:pt x="68787" y="470959"/>
                      </a:lnTo>
                      <a:lnTo>
                        <a:pt x="88821" y="488544"/>
                      </a:lnTo>
                      <a:lnTo>
                        <a:pt x="281031" y="670538"/>
                      </a:lnTo>
                      <a:lnTo>
                        <a:pt x="280311" y="668547"/>
                      </a:lnTo>
                      <a:lnTo>
                        <a:pt x="274097" y="619966"/>
                      </a:lnTo>
                      <a:lnTo>
                        <a:pt x="294062" y="627020"/>
                      </a:lnTo>
                      <a:lnTo>
                        <a:pt x="295350" y="624697"/>
                      </a:lnTo>
                      <a:lnTo>
                        <a:pt x="294982" y="623304"/>
                      </a:lnTo>
                      <a:lnTo>
                        <a:pt x="297709" y="617066"/>
                      </a:lnTo>
                      <a:lnTo>
                        <a:pt x="298655" y="612023"/>
                      </a:lnTo>
                      <a:lnTo>
                        <a:pt x="299451" y="608772"/>
                      </a:lnTo>
                      <a:lnTo>
                        <a:pt x="300966" y="606914"/>
                      </a:lnTo>
                      <a:lnTo>
                        <a:pt x="301988" y="606555"/>
                      </a:lnTo>
                      <a:lnTo>
                        <a:pt x="302821" y="606914"/>
                      </a:lnTo>
                      <a:lnTo>
                        <a:pt x="304033" y="605918"/>
                      </a:lnTo>
                      <a:lnTo>
                        <a:pt x="292486" y="599196"/>
                      </a:lnTo>
                      <a:lnTo>
                        <a:pt x="292649" y="588519"/>
                      </a:lnTo>
                      <a:lnTo>
                        <a:pt x="284674" y="584869"/>
                      </a:lnTo>
                      <a:lnTo>
                        <a:pt x="286795" y="565811"/>
                      </a:lnTo>
                      <a:lnTo>
                        <a:pt x="311813" y="568200"/>
                      </a:lnTo>
                      <a:lnTo>
                        <a:pt x="334551" y="571053"/>
                      </a:lnTo>
                      <a:lnTo>
                        <a:pt x="342322" y="572049"/>
                      </a:lnTo>
                      <a:lnTo>
                        <a:pt x="343799" y="565678"/>
                      </a:lnTo>
                      <a:lnTo>
                        <a:pt x="343595" y="549553"/>
                      </a:lnTo>
                      <a:lnTo>
                        <a:pt x="321390" y="544842"/>
                      </a:lnTo>
                      <a:lnTo>
                        <a:pt x="317868" y="539865"/>
                      </a:lnTo>
                      <a:lnTo>
                        <a:pt x="308177" y="537277"/>
                      </a:lnTo>
                      <a:lnTo>
                        <a:pt x="302095" y="540197"/>
                      </a:lnTo>
                      <a:lnTo>
                        <a:pt x="290351" y="529526"/>
                      </a:lnTo>
                      <a:lnTo>
                        <a:pt x="282928" y="508962"/>
                      </a:lnTo>
                      <a:lnTo>
                        <a:pt x="282764" y="498212"/>
                      </a:lnTo>
                      <a:lnTo>
                        <a:pt x="284317" y="484555"/>
                      </a:lnTo>
                      <a:lnTo>
                        <a:pt x="285302" y="484097"/>
                      </a:lnTo>
                      <a:lnTo>
                        <a:pt x="294175" y="482571"/>
                      </a:lnTo>
                      <a:lnTo>
                        <a:pt x="300473" y="477661"/>
                      </a:lnTo>
                      <a:lnTo>
                        <a:pt x="313558" y="478723"/>
                      </a:lnTo>
                      <a:lnTo>
                        <a:pt x="313476" y="480912"/>
                      </a:lnTo>
                      <a:lnTo>
                        <a:pt x="340876" y="481055"/>
                      </a:lnTo>
                      <a:lnTo>
                        <a:pt x="357055" y="481132"/>
                      </a:lnTo>
                      <a:lnTo>
                        <a:pt x="355464" y="474828"/>
                      </a:lnTo>
                      <a:lnTo>
                        <a:pt x="375706" y="474612"/>
                      </a:lnTo>
                      <a:lnTo>
                        <a:pt x="375604" y="450969"/>
                      </a:lnTo>
                      <a:lnTo>
                        <a:pt x="392737" y="450106"/>
                      </a:lnTo>
                      <a:lnTo>
                        <a:pt x="403901" y="454021"/>
                      </a:lnTo>
                      <a:lnTo>
                        <a:pt x="404545" y="496796"/>
                      </a:lnTo>
                      <a:lnTo>
                        <a:pt x="406363" y="497592"/>
                      </a:lnTo>
                      <a:lnTo>
                        <a:pt x="404166" y="500180"/>
                      </a:lnTo>
                      <a:lnTo>
                        <a:pt x="405341" y="505821"/>
                      </a:lnTo>
                      <a:lnTo>
                        <a:pt x="405545" y="507944"/>
                      </a:lnTo>
                      <a:lnTo>
                        <a:pt x="408802" y="512058"/>
                      </a:lnTo>
                      <a:lnTo>
                        <a:pt x="408272" y="512058"/>
                      </a:lnTo>
                      <a:lnTo>
                        <a:pt x="414755" y="526100"/>
                      </a:lnTo>
                      <a:lnTo>
                        <a:pt x="408541" y="532271"/>
                      </a:lnTo>
                      <a:lnTo>
                        <a:pt x="411722" y="532271"/>
                      </a:lnTo>
                      <a:lnTo>
                        <a:pt x="416138" y="539219"/>
                      </a:lnTo>
                      <a:lnTo>
                        <a:pt x="424765" y="534706"/>
                      </a:lnTo>
                      <a:lnTo>
                        <a:pt x="432188" y="539617"/>
                      </a:lnTo>
                      <a:lnTo>
                        <a:pt x="442655" y="545655"/>
                      </a:lnTo>
                      <a:lnTo>
                        <a:pt x="453615" y="548841"/>
                      </a:lnTo>
                      <a:lnTo>
                        <a:pt x="455585" y="548769"/>
                      </a:lnTo>
                      <a:lnTo>
                        <a:pt x="456797" y="547309"/>
                      </a:lnTo>
                      <a:lnTo>
                        <a:pt x="456633" y="545385"/>
                      </a:lnTo>
                      <a:lnTo>
                        <a:pt x="456429" y="543726"/>
                      </a:lnTo>
                      <a:lnTo>
                        <a:pt x="456883" y="542996"/>
                      </a:lnTo>
                      <a:lnTo>
                        <a:pt x="455444" y="541204"/>
                      </a:lnTo>
                      <a:lnTo>
                        <a:pt x="475910" y="540845"/>
                      </a:lnTo>
                      <a:lnTo>
                        <a:pt x="476364" y="522862"/>
                      </a:lnTo>
                      <a:lnTo>
                        <a:pt x="479470" y="522576"/>
                      </a:lnTo>
                      <a:lnTo>
                        <a:pt x="484378" y="523438"/>
                      </a:lnTo>
                      <a:lnTo>
                        <a:pt x="488714" y="523868"/>
                      </a:lnTo>
                      <a:lnTo>
                        <a:pt x="491706" y="524369"/>
                      </a:lnTo>
                      <a:lnTo>
                        <a:pt x="495633" y="524297"/>
                      </a:lnTo>
                      <a:lnTo>
                        <a:pt x="498133" y="524799"/>
                      </a:lnTo>
                      <a:lnTo>
                        <a:pt x="500897" y="525086"/>
                      </a:lnTo>
                      <a:lnTo>
                        <a:pt x="502564" y="525515"/>
                      </a:lnTo>
                      <a:lnTo>
                        <a:pt x="503283" y="526017"/>
                      </a:lnTo>
                      <a:lnTo>
                        <a:pt x="506503" y="524358"/>
                      </a:lnTo>
                      <a:lnTo>
                        <a:pt x="507942" y="522301"/>
                      </a:lnTo>
                      <a:lnTo>
                        <a:pt x="508623" y="519646"/>
                      </a:lnTo>
                      <a:lnTo>
                        <a:pt x="508582" y="517656"/>
                      </a:lnTo>
                      <a:lnTo>
                        <a:pt x="507257" y="515267"/>
                      </a:lnTo>
                      <a:lnTo>
                        <a:pt x="506575" y="513873"/>
                      </a:lnTo>
                      <a:lnTo>
                        <a:pt x="506452" y="512812"/>
                      </a:lnTo>
                      <a:lnTo>
                        <a:pt x="507247" y="512740"/>
                      </a:lnTo>
                      <a:lnTo>
                        <a:pt x="508042" y="513868"/>
                      </a:lnTo>
                      <a:lnTo>
                        <a:pt x="508459" y="514226"/>
                      </a:lnTo>
                      <a:lnTo>
                        <a:pt x="509103" y="514011"/>
                      </a:lnTo>
                      <a:lnTo>
                        <a:pt x="509595" y="512750"/>
                      </a:lnTo>
                      <a:lnTo>
                        <a:pt x="510845" y="512249"/>
                      </a:lnTo>
                      <a:lnTo>
                        <a:pt x="511678" y="512464"/>
                      </a:lnTo>
                      <a:lnTo>
                        <a:pt x="512284" y="512965"/>
                      </a:lnTo>
                      <a:lnTo>
                        <a:pt x="512928" y="512535"/>
                      </a:lnTo>
                      <a:lnTo>
                        <a:pt x="513572" y="511963"/>
                      </a:lnTo>
                      <a:lnTo>
                        <a:pt x="514935" y="511747"/>
                      </a:lnTo>
                      <a:lnTo>
                        <a:pt x="515352" y="512105"/>
                      </a:lnTo>
                      <a:lnTo>
                        <a:pt x="515475" y="512968"/>
                      </a:lnTo>
                      <a:lnTo>
                        <a:pt x="513127" y="515622"/>
                      </a:lnTo>
                      <a:lnTo>
                        <a:pt x="512407" y="517480"/>
                      </a:lnTo>
                      <a:lnTo>
                        <a:pt x="512407" y="519869"/>
                      </a:lnTo>
                      <a:lnTo>
                        <a:pt x="513013" y="521462"/>
                      </a:lnTo>
                      <a:lnTo>
                        <a:pt x="514225" y="523519"/>
                      </a:lnTo>
                      <a:lnTo>
                        <a:pt x="515285" y="524713"/>
                      </a:lnTo>
                      <a:lnTo>
                        <a:pt x="516118" y="524928"/>
                      </a:lnTo>
                      <a:lnTo>
                        <a:pt x="517141" y="524785"/>
                      </a:lnTo>
                      <a:lnTo>
                        <a:pt x="517823" y="525000"/>
                      </a:lnTo>
                      <a:lnTo>
                        <a:pt x="518845" y="524785"/>
                      </a:lnTo>
                      <a:lnTo>
                        <a:pt x="519906" y="524785"/>
                      </a:lnTo>
                      <a:lnTo>
                        <a:pt x="520360" y="525144"/>
                      </a:lnTo>
                      <a:lnTo>
                        <a:pt x="520928" y="526205"/>
                      </a:lnTo>
                      <a:lnTo>
                        <a:pt x="522860" y="527466"/>
                      </a:lnTo>
                      <a:lnTo>
                        <a:pt x="524564" y="528594"/>
                      </a:lnTo>
                      <a:lnTo>
                        <a:pt x="525965" y="528738"/>
                      </a:lnTo>
                      <a:lnTo>
                        <a:pt x="528199" y="529382"/>
                      </a:lnTo>
                      <a:lnTo>
                        <a:pt x="529108" y="529311"/>
                      </a:lnTo>
                      <a:lnTo>
                        <a:pt x="529067" y="529598"/>
                      </a:lnTo>
                      <a:lnTo>
                        <a:pt x="527893" y="530659"/>
                      </a:lnTo>
                      <a:lnTo>
                        <a:pt x="527771" y="531721"/>
                      </a:lnTo>
                      <a:lnTo>
                        <a:pt x="527975" y="533115"/>
                      </a:lnTo>
                      <a:lnTo>
                        <a:pt x="528429" y="533401"/>
                      </a:lnTo>
                      <a:lnTo>
                        <a:pt x="532599" y="533472"/>
                      </a:lnTo>
                      <a:lnTo>
                        <a:pt x="534114" y="534932"/>
                      </a:lnTo>
                      <a:lnTo>
                        <a:pt x="534947" y="535075"/>
                      </a:lnTo>
                      <a:lnTo>
                        <a:pt x="535402" y="534146"/>
                      </a:lnTo>
                      <a:lnTo>
                        <a:pt x="535402" y="532023"/>
                      </a:lnTo>
                      <a:lnTo>
                        <a:pt x="536045" y="531094"/>
                      </a:lnTo>
                      <a:lnTo>
                        <a:pt x="536004" y="529966"/>
                      </a:lnTo>
                      <a:lnTo>
                        <a:pt x="535721" y="523662"/>
                      </a:lnTo>
                      <a:lnTo>
                        <a:pt x="560785" y="523384"/>
                      </a:lnTo>
                      <a:lnTo>
                        <a:pt x="560559" y="490278"/>
                      </a:lnTo>
                      <a:lnTo>
                        <a:pt x="560477" y="483039"/>
                      </a:lnTo>
                      <a:lnTo>
                        <a:pt x="562750" y="477066"/>
                      </a:lnTo>
                      <a:lnTo>
                        <a:pt x="561310" y="474876"/>
                      </a:lnTo>
                      <a:lnTo>
                        <a:pt x="560942" y="473284"/>
                      </a:lnTo>
                      <a:lnTo>
                        <a:pt x="560819" y="471160"/>
                      </a:lnTo>
                      <a:lnTo>
                        <a:pt x="557335" y="465785"/>
                      </a:lnTo>
                      <a:lnTo>
                        <a:pt x="549177" y="440848"/>
                      </a:lnTo>
                      <a:lnTo>
                        <a:pt x="576157" y="431027"/>
                      </a:lnTo>
                      <a:lnTo>
                        <a:pt x="556752" y="382685"/>
                      </a:lnTo>
                      <a:lnTo>
                        <a:pt x="540831" y="329465"/>
                      </a:lnTo>
                      <a:lnTo>
                        <a:pt x="533692" y="325418"/>
                      </a:lnTo>
                      <a:lnTo>
                        <a:pt x="538679" y="307853"/>
                      </a:lnTo>
                      <a:lnTo>
                        <a:pt x="539816" y="299180"/>
                      </a:lnTo>
                      <a:lnTo>
                        <a:pt x="517763" y="265536"/>
                      </a:lnTo>
                      <a:lnTo>
                        <a:pt x="542050" y="251229"/>
                      </a:lnTo>
                      <a:lnTo>
                        <a:pt x="535779" y="241342"/>
                      </a:lnTo>
                      <a:lnTo>
                        <a:pt x="549219" y="216696"/>
                      </a:lnTo>
                      <a:lnTo>
                        <a:pt x="546076" y="204115"/>
                      </a:lnTo>
                      <a:lnTo>
                        <a:pt x="520270" y="182655"/>
                      </a:lnTo>
                      <a:lnTo>
                        <a:pt x="531082" y="168739"/>
                      </a:lnTo>
                      <a:lnTo>
                        <a:pt x="523440" y="154618"/>
                      </a:lnTo>
                      <a:lnTo>
                        <a:pt x="525902" y="148911"/>
                      </a:lnTo>
                      <a:lnTo>
                        <a:pt x="548625" y="137511"/>
                      </a:lnTo>
                      <a:lnTo>
                        <a:pt x="553934" y="131605"/>
                      </a:lnTo>
                      <a:lnTo>
                        <a:pt x="567473" y="127955"/>
                      </a:lnTo>
                      <a:lnTo>
                        <a:pt x="568155" y="111930"/>
                      </a:lnTo>
                      <a:lnTo>
                        <a:pt x="555521" y="112272"/>
                      </a:lnTo>
                      <a:lnTo>
                        <a:pt x="553173" y="101296"/>
                      </a:lnTo>
                      <a:lnTo>
                        <a:pt x="548352" y="67194"/>
                      </a:lnTo>
                      <a:lnTo>
                        <a:pt x="521512" y="49828"/>
                      </a:lnTo>
                      <a:lnTo>
                        <a:pt x="519088" y="41275"/>
                      </a:lnTo>
                      <a:lnTo>
                        <a:pt x="487689" y="0"/>
                      </a:lnTo>
                      <a:lnTo>
                        <a:pt x="483258" y="4048"/>
                      </a:lnTo>
                      <a:lnTo>
                        <a:pt x="477274" y="6304"/>
                      </a:lnTo>
                      <a:lnTo>
                        <a:pt x="467685" y="6514"/>
                      </a:lnTo>
                      <a:lnTo>
                        <a:pt x="447969" y="35910"/>
                      </a:lnTo>
                      <a:lnTo>
                        <a:pt x="433006" y="55128"/>
                      </a:lnTo>
                      <a:lnTo>
                        <a:pt x="430052" y="62613"/>
                      </a:lnTo>
                      <a:lnTo>
                        <a:pt x="429756" y="81425"/>
                      </a:lnTo>
                      <a:lnTo>
                        <a:pt x="436145" y="93377"/>
                      </a:lnTo>
                      <a:lnTo>
                        <a:pt x="436713" y="110291"/>
                      </a:lnTo>
                      <a:lnTo>
                        <a:pt x="440610" y="112614"/>
                      </a:lnTo>
                      <a:lnTo>
                        <a:pt x="442049" y="124459"/>
                      </a:lnTo>
                      <a:lnTo>
                        <a:pt x="444435" y="132329"/>
                      </a:lnTo>
                      <a:lnTo>
                        <a:pt x="443034" y="138699"/>
                      </a:lnTo>
                      <a:lnTo>
                        <a:pt x="434846" y="140226"/>
                      </a:lnTo>
                      <a:lnTo>
                        <a:pt x="424962" y="139864"/>
                      </a:lnTo>
                      <a:lnTo>
                        <a:pt x="411214" y="137475"/>
                      </a:lnTo>
                      <a:lnTo>
                        <a:pt x="407173" y="145126"/>
                      </a:lnTo>
                      <a:lnTo>
                        <a:pt x="397959" y="154376"/>
                      </a:lnTo>
                      <a:lnTo>
                        <a:pt x="393782" y="161205"/>
                      </a:lnTo>
                      <a:lnTo>
                        <a:pt x="394729" y="164788"/>
                      </a:lnTo>
                      <a:lnTo>
                        <a:pt x="399292" y="164769"/>
                      </a:lnTo>
                      <a:lnTo>
                        <a:pt x="408457" y="161783"/>
                      </a:lnTo>
                      <a:lnTo>
                        <a:pt x="412600" y="164968"/>
                      </a:lnTo>
                      <a:lnTo>
                        <a:pt x="431006" y="167556"/>
                      </a:lnTo>
                      <a:lnTo>
                        <a:pt x="438876" y="172267"/>
                      </a:lnTo>
                      <a:lnTo>
                        <a:pt x="439444" y="180542"/>
                      </a:lnTo>
                      <a:lnTo>
                        <a:pt x="411116" y="177357"/>
                      </a:lnTo>
                      <a:lnTo>
                        <a:pt x="406317" y="182334"/>
                      </a:lnTo>
                      <a:lnTo>
                        <a:pt x="397846" y="186381"/>
                      </a:lnTo>
                      <a:lnTo>
                        <a:pt x="383038" y="189567"/>
                      </a:lnTo>
                      <a:lnTo>
                        <a:pt x="381106" y="229846"/>
                      </a:lnTo>
                      <a:lnTo>
                        <a:pt x="378796" y="232169"/>
                      </a:lnTo>
                      <a:lnTo>
                        <a:pt x="377849" y="237278"/>
                      </a:lnTo>
                      <a:lnTo>
                        <a:pt x="376827" y="237934"/>
                      </a:lnTo>
                      <a:lnTo>
                        <a:pt x="373759" y="236474"/>
                      </a:lnTo>
                      <a:lnTo>
                        <a:pt x="370161" y="241517"/>
                      </a:lnTo>
                      <a:lnTo>
                        <a:pt x="355225" y="244636"/>
                      </a:lnTo>
                      <a:lnTo>
                        <a:pt x="352953" y="243641"/>
                      </a:lnTo>
                      <a:lnTo>
                        <a:pt x="350377" y="243637"/>
                      </a:lnTo>
                      <a:lnTo>
                        <a:pt x="346666" y="246424"/>
                      </a:lnTo>
                      <a:lnTo>
                        <a:pt x="332331" y="247685"/>
                      </a:lnTo>
                      <a:lnTo>
                        <a:pt x="329908" y="252861"/>
                      </a:lnTo>
                      <a:lnTo>
                        <a:pt x="305264" y="252959"/>
                      </a:lnTo>
                      <a:lnTo>
                        <a:pt x="305354" y="277876"/>
                      </a:lnTo>
                      <a:lnTo>
                        <a:pt x="289943" y="288666"/>
                      </a:lnTo>
                      <a:lnTo>
                        <a:pt x="292594" y="295037"/>
                      </a:lnTo>
                      <a:lnTo>
                        <a:pt x="273564" y="306497"/>
                      </a:lnTo>
                      <a:lnTo>
                        <a:pt x="285259" y="339105"/>
                      </a:lnTo>
                      <a:lnTo>
                        <a:pt x="270546" y="350864"/>
                      </a:lnTo>
                      <a:lnTo>
                        <a:pt x="239339" y="309622"/>
                      </a:lnTo>
                      <a:lnTo>
                        <a:pt x="234045" y="314068"/>
                      </a:lnTo>
                      <a:lnTo>
                        <a:pt x="206490" y="315196"/>
                      </a:lnTo>
                      <a:lnTo>
                        <a:pt x="206550" y="331673"/>
                      </a:lnTo>
                      <a:lnTo>
                        <a:pt x="195760" y="333465"/>
                      </a:lnTo>
                      <a:lnTo>
                        <a:pt x="187133" y="337911"/>
                      </a:lnTo>
                      <a:lnTo>
                        <a:pt x="138663" y="340831"/>
                      </a:lnTo>
                      <a:lnTo>
                        <a:pt x="135899" y="385695"/>
                      </a:lnTo>
                      <a:lnTo>
                        <a:pt x="118019" y="385755"/>
                      </a:lnTo>
                      <a:lnTo>
                        <a:pt x="112785" y="391993"/>
                      </a:lnTo>
                      <a:lnTo>
                        <a:pt x="107790" y="392723"/>
                      </a:lnTo>
                      <a:lnTo>
                        <a:pt x="89468" y="403267"/>
                      </a:lnTo>
                      <a:lnTo>
                        <a:pt x="72255" y="377971"/>
                      </a:lnTo>
                      <a:lnTo>
                        <a:pt x="54081" y="382417"/>
                      </a:lnTo>
                      <a:lnTo>
                        <a:pt x="35683" y="390360"/>
                      </a:lnTo>
                      <a:lnTo>
                        <a:pt x="36932" y="392882"/>
                      </a:lnTo>
                      <a:lnTo>
                        <a:pt x="0" y="411529"/>
                      </a:lnTo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1270" cap="rnd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</a:ln>
              </p:spPr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290" name="Полилиния: фигура 1148">
                  <a:extLst>
                    <a:ext uri="{FF2B5EF4-FFF2-40B4-BE49-F238E27FC236}">
                      <a16:creationId xmlns:a16="http://schemas.microsoft.com/office/drawing/2014/main" id="{76F109C5-3172-47C3-BF15-2E69058B6677}"/>
                    </a:ext>
                  </a:extLst>
                </p:cNvPr>
                <p:cNvSpPr/>
                <p:nvPr/>
              </p:nvSpPr>
              <p:spPr>
                <a:xfrm>
                  <a:off x="2593469" y="4562480"/>
                  <a:ext cx="497505" cy="426468"/>
                </a:xfrm>
                <a:custGeom>
                  <a:avLst/>
                  <a:gdLst>
                    <a:gd name="connsiteX0" fmla="*/ 0 w 497505"/>
                    <a:gd name="connsiteY0" fmla="*/ 383468 h 426468"/>
                    <a:gd name="connsiteX1" fmla="*/ 7120 w 497505"/>
                    <a:gd name="connsiteY1" fmla="*/ 389905 h 426468"/>
                    <a:gd name="connsiteX2" fmla="*/ 21132 w 497505"/>
                    <a:gd name="connsiteY2" fmla="*/ 401717 h 426468"/>
                    <a:gd name="connsiteX3" fmla="*/ 49536 w 497505"/>
                    <a:gd name="connsiteY3" fmla="*/ 426469 h 426468"/>
                    <a:gd name="connsiteX4" fmla="*/ 86469 w 497505"/>
                    <a:gd name="connsiteY4" fmla="*/ 407822 h 426468"/>
                    <a:gd name="connsiteX5" fmla="*/ 85219 w 497505"/>
                    <a:gd name="connsiteY5" fmla="*/ 405300 h 426468"/>
                    <a:gd name="connsiteX6" fmla="*/ 103617 w 497505"/>
                    <a:gd name="connsiteY6" fmla="*/ 397357 h 426468"/>
                    <a:gd name="connsiteX7" fmla="*/ 121791 w 497505"/>
                    <a:gd name="connsiteY7" fmla="*/ 392911 h 426468"/>
                    <a:gd name="connsiteX8" fmla="*/ 139004 w 497505"/>
                    <a:gd name="connsiteY8" fmla="*/ 418207 h 426468"/>
                    <a:gd name="connsiteX9" fmla="*/ 157326 w 497505"/>
                    <a:gd name="connsiteY9" fmla="*/ 407663 h 426468"/>
                    <a:gd name="connsiteX10" fmla="*/ 162322 w 497505"/>
                    <a:gd name="connsiteY10" fmla="*/ 406933 h 426468"/>
                    <a:gd name="connsiteX11" fmla="*/ 167556 w 497505"/>
                    <a:gd name="connsiteY11" fmla="*/ 400695 h 426468"/>
                    <a:gd name="connsiteX12" fmla="*/ 185435 w 497505"/>
                    <a:gd name="connsiteY12" fmla="*/ 400635 h 426468"/>
                    <a:gd name="connsiteX13" fmla="*/ 188199 w 497505"/>
                    <a:gd name="connsiteY13" fmla="*/ 355771 h 426468"/>
                    <a:gd name="connsiteX14" fmla="*/ 236669 w 497505"/>
                    <a:gd name="connsiteY14" fmla="*/ 352851 h 426468"/>
                    <a:gd name="connsiteX15" fmla="*/ 245296 w 497505"/>
                    <a:gd name="connsiteY15" fmla="*/ 348405 h 426468"/>
                    <a:gd name="connsiteX16" fmla="*/ 256086 w 497505"/>
                    <a:gd name="connsiteY16" fmla="*/ 346613 h 426468"/>
                    <a:gd name="connsiteX17" fmla="*/ 256026 w 497505"/>
                    <a:gd name="connsiteY17" fmla="*/ 330136 h 426468"/>
                    <a:gd name="connsiteX18" fmla="*/ 283581 w 497505"/>
                    <a:gd name="connsiteY18" fmla="*/ 329008 h 426468"/>
                    <a:gd name="connsiteX19" fmla="*/ 288875 w 497505"/>
                    <a:gd name="connsiteY19" fmla="*/ 324562 h 426468"/>
                    <a:gd name="connsiteX20" fmla="*/ 320082 w 497505"/>
                    <a:gd name="connsiteY20" fmla="*/ 365804 h 426468"/>
                    <a:gd name="connsiteX21" fmla="*/ 334795 w 497505"/>
                    <a:gd name="connsiteY21" fmla="*/ 354045 h 426468"/>
                    <a:gd name="connsiteX22" fmla="*/ 323100 w 497505"/>
                    <a:gd name="connsiteY22" fmla="*/ 321437 h 426468"/>
                    <a:gd name="connsiteX23" fmla="*/ 342131 w 497505"/>
                    <a:gd name="connsiteY23" fmla="*/ 309977 h 426468"/>
                    <a:gd name="connsiteX24" fmla="*/ 339480 w 497505"/>
                    <a:gd name="connsiteY24" fmla="*/ 303606 h 426468"/>
                    <a:gd name="connsiteX25" fmla="*/ 354890 w 497505"/>
                    <a:gd name="connsiteY25" fmla="*/ 292816 h 426468"/>
                    <a:gd name="connsiteX26" fmla="*/ 354801 w 497505"/>
                    <a:gd name="connsiteY26" fmla="*/ 267899 h 426468"/>
                    <a:gd name="connsiteX27" fmla="*/ 379444 w 497505"/>
                    <a:gd name="connsiteY27" fmla="*/ 267801 h 426468"/>
                    <a:gd name="connsiteX28" fmla="*/ 381867 w 497505"/>
                    <a:gd name="connsiteY28" fmla="*/ 262625 h 426468"/>
                    <a:gd name="connsiteX29" fmla="*/ 396202 w 497505"/>
                    <a:gd name="connsiteY29" fmla="*/ 261364 h 426468"/>
                    <a:gd name="connsiteX30" fmla="*/ 399913 w 497505"/>
                    <a:gd name="connsiteY30" fmla="*/ 258577 h 426468"/>
                    <a:gd name="connsiteX31" fmla="*/ 402489 w 497505"/>
                    <a:gd name="connsiteY31" fmla="*/ 258581 h 426468"/>
                    <a:gd name="connsiteX32" fmla="*/ 404761 w 497505"/>
                    <a:gd name="connsiteY32" fmla="*/ 259576 h 426468"/>
                    <a:gd name="connsiteX33" fmla="*/ 419697 w 497505"/>
                    <a:gd name="connsiteY33" fmla="*/ 256457 h 426468"/>
                    <a:gd name="connsiteX34" fmla="*/ 423295 w 497505"/>
                    <a:gd name="connsiteY34" fmla="*/ 251414 h 426468"/>
                    <a:gd name="connsiteX35" fmla="*/ 426363 w 497505"/>
                    <a:gd name="connsiteY35" fmla="*/ 252874 h 426468"/>
                    <a:gd name="connsiteX36" fmla="*/ 427385 w 497505"/>
                    <a:gd name="connsiteY36" fmla="*/ 252218 h 426468"/>
                    <a:gd name="connsiteX37" fmla="*/ 428332 w 497505"/>
                    <a:gd name="connsiteY37" fmla="*/ 247109 h 426468"/>
                    <a:gd name="connsiteX38" fmla="*/ 430642 w 497505"/>
                    <a:gd name="connsiteY38" fmla="*/ 244786 h 426468"/>
                    <a:gd name="connsiteX39" fmla="*/ 432574 w 497505"/>
                    <a:gd name="connsiteY39" fmla="*/ 204507 h 426468"/>
                    <a:gd name="connsiteX40" fmla="*/ 447382 w 497505"/>
                    <a:gd name="connsiteY40" fmla="*/ 201321 h 426468"/>
                    <a:gd name="connsiteX41" fmla="*/ 455854 w 497505"/>
                    <a:gd name="connsiteY41" fmla="*/ 197274 h 426468"/>
                    <a:gd name="connsiteX42" fmla="*/ 460652 w 497505"/>
                    <a:gd name="connsiteY42" fmla="*/ 192297 h 426468"/>
                    <a:gd name="connsiteX43" fmla="*/ 488980 w 497505"/>
                    <a:gd name="connsiteY43" fmla="*/ 195482 h 426468"/>
                    <a:gd name="connsiteX44" fmla="*/ 488412 w 497505"/>
                    <a:gd name="connsiteY44" fmla="*/ 187207 h 426468"/>
                    <a:gd name="connsiteX45" fmla="*/ 480542 w 497505"/>
                    <a:gd name="connsiteY45" fmla="*/ 182496 h 426468"/>
                    <a:gd name="connsiteX46" fmla="*/ 462136 w 497505"/>
                    <a:gd name="connsiteY46" fmla="*/ 179908 h 426468"/>
                    <a:gd name="connsiteX47" fmla="*/ 457993 w 497505"/>
                    <a:gd name="connsiteY47" fmla="*/ 176723 h 426468"/>
                    <a:gd name="connsiteX48" fmla="*/ 448828 w 497505"/>
                    <a:gd name="connsiteY48" fmla="*/ 179709 h 426468"/>
                    <a:gd name="connsiteX49" fmla="*/ 444265 w 497505"/>
                    <a:gd name="connsiteY49" fmla="*/ 179728 h 426468"/>
                    <a:gd name="connsiteX50" fmla="*/ 443318 w 497505"/>
                    <a:gd name="connsiteY50" fmla="*/ 176145 h 426468"/>
                    <a:gd name="connsiteX51" fmla="*/ 447495 w 497505"/>
                    <a:gd name="connsiteY51" fmla="*/ 169316 h 426468"/>
                    <a:gd name="connsiteX52" fmla="*/ 456709 w 497505"/>
                    <a:gd name="connsiteY52" fmla="*/ 160066 h 426468"/>
                    <a:gd name="connsiteX53" fmla="*/ 460750 w 497505"/>
                    <a:gd name="connsiteY53" fmla="*/ 152415 h 426468"/>
                    <a:gd name="connsiteX54" fmla="*/ 474498 w 497505"/>
                    <a:gd name="connsiteY54" fmla="*/ 154804 h 426468"/>
                    <a:gd name="connsiteX55" fmla="*/ 484382 w 497505"/>
                    <a:gd name="connsiteY55" fmla="*/ 155166 h 426468"/>
                    <a:gd name="connsiteX56" fmla="*/ 492570 w 497505"/>
                    <a:gd name="connsiteY56" fmla="*/ 153639 h 426468"/>
                    <a:gd name="connsiteX57" fmla="*/ 493971 w 497505"/>
                    <a:gd name="connsiteY57" fmla="*/ 147269 h 426468"/>
                    <a:gd name="connsiteX58" fmla="*/ 491585 w 497505"/>
                    <a:gd name="connsiteY58" fmla="*/ 139399 h 426468"/>
                    <a:gd name="connsiteX59" fmla="*/ 490146 w 497505"/>
                    <a:gd name="connsiteY59" fmla="*/ 127554 h 426468"/>
                    <a:gd name="connsiteX60" fmla="*/ 486249 w 497505"/>
                    <a:gd name="connsiteY60" fmla="*/ 125231 h 426468"/>
                    <a:gd name="connsiteX61" fmla="*/ 485681 w 497505"/>
                    <a:gd name="connsiteY61" fmla="*/ 108317 h 426468"/>
                    <a:gd name="connsiteX62" fmla="*/ 479292 w 497505"/>
                    <a:gd name="connsiteY62" fmla="*/ 96365 h 426468"/>
                    <a:gd name="connsiteX63" fmla="*/ 479588 w 497505"/>
                    <a:gd name="connsiteY63" fmla="*/ 77553 h 426468"/>
                    <a:gd name="connsiteX64" fmla="*/ 482542 w 497505"/>
                    <a:gd name="connsiteY64" fmla="*/ 70068 h 426468"/>
                    <a:gd name="connsiteX65" fmla="*/ 497505 w 497505"/>
                    <a:gd name="connsiteY65" fmla="*/ 50850 h 426468"/>
                    <a:gd name="connsiteX66" fmla="*/ 483406 w 497505"/>
                    <a:gd name="connsiteY66" fmla="*/ 25787 h 426468"/>
                    <a:gd name="connsiteX67" fmla="*/ 471158 w 497505"/>
                    <a:gd name="connsiteY67" fmla="*/ 7299 h 426468"/>
                    <a:gd name="connsiteX68" fmla="*/ 455915 w 497505"/>
                    <a:gd name="connsiteY68" fmla="*/ 0 h 426468"/>
                    <a:gd name="connsiteX69" fmla="*/ 419588 w 497505"/>
                    <a:gd name="connsiteY69" fmla="*/ 4313 h 426468"/>
                    <a:gd name="connsiteX70" fmla="*/ 413188 w 497505"/>
                    <a:gd name="connsiteY70" fmla="*/ 29052 h 426468"/>
                    <a:gd name="connsiteX71" fmla="*/ 421952 w 497505"/>
                    <a:gd name="connsiteY71" fmla="*/ 43803 h 426468"/>
                    <a:gd name="connsiteX72" fmla="*/ 421729 w 497505"/>
                    <a:gd name="connsiteY72" fmla="*/ 58296 h 426468"/>
                    <a:gd name="connsiteX73" fmla="*/ 406243 w 497505"/>
                    <a:gd name="connsiteY73" fmla="*/ 59490 h 426468"/>
                    <a:gd name="connsiteX74" fmla="*/ 400684 w 497505"/>
                    <a:gd name="connsiteY74" fmla="*/ 48223 h 426468"/>
                    <a:gd name="connsiteX75" fmla="*/ 405319 w 497505"/>
                    <a:gd name="connsiteY75" fmla="*/ 40956 h 426468"/>
                    <a:gd name="connsiteX76" fmla="*/ 404962 w 497505"/>
                    <a:gd name="connsiteY76" fmla="*/ 38899 h 426468"/>
                    <a:gd name="connsiteX77" fmla="*/ 393725 w 497505"/>
                    <a:gd name="connsiteY77" fmla="*/ 40094 h 426468"/>
                    <a:gd name="connsiteX78" fmla="*/ 387757 w 497505"/>
                    <a:gd name="connsiteY78" fmla="*/ 43478 h 426468"/>
                    <a:gd name="connsiteX79" fmla="*/ 384727 w 497505"/>
                    <a:gd name="connsiteY79" fmla="*/ 50233 h 426468"/>
                    <a:gd name="connsiteX80" fmla="*/ 384197 w 497505"/>
                    <a:gd name="connsiteY80" fmla="*/ 59935 h 426468"/>
                    <a:gd name="connsiteX81" fmla="*/ 371820 w 497505"/>
                    <a:gd name="connsiteY81" fmla="*/ 58674 h 426468"/>
                    <a:gd name="connsiteX82" fmla="*/ 341083 w 497505"/>
                    <a:gd name="connsiteY82" fmla="*/ 61063 h 426468"/>
                    <a:gd name="connsiteX83" fmla="*/ 319364 w 497505"/>
                    <a:gd name="connsiteY83" fmla="*/ 65376 h 426468"/>
                    <a:gd name="connsiteX84" fmla="*/ 322394 w 497505"/>
                    <a:gd name="connsiteY84" fmla="*/ 75323 h 426468"/>
                    <a:gd name="connsiteX85" fmla="*/ 304462 w 497505"/>
                    <a:gd name="connsiteY85" fmla="*/ 86558 h 426468"/>
                    <a:gd name="connsiteX86" fmla="*/ 287056 w 497505"/>
                    <a:gd name="connsiteY86" fmla="*/ 67858 h 426468"/>
                    <a:gd name="connsiteX87" fmla="*/ 271472 w 497505"/>
                    <a:gd name="connsiteY87" fmla="*/ 76810 h 426468"/>
                    <a:gd name="connsiteX88" fmla="*/ 268593 w 497505"/>
                    <a:gd name="connsiteY88" fmla="*/ 60678 h 426468"/>
                    <a:gd name="connsiteX89" fmla="*/ 261932 w 497505"/>
                    <a:gd name="connsiteY89" fmla="*/ 59948 h 426468"/>
                    <a:gd name="connsiteX90" fmla="*/ 257652 w 497505"/>
                    <a:gd name="connsiteY90" fmla="*/ 61806 h 426468"/>
                    <a:gd name="connsiteX91" fmla="*/ 258448 w 497505"/>
                    <a:gd name="connsiteY91" fmla="*/ 67646 h 426468"/>
                    <a:gd name="connsiteX92" fmla="*/ 183980 w 497505"/>
                    <a:gd name="connsiteY92" fmla="*/ 68973 h 426468"/>
                    <a:gd name="connsiteX93" fmla="*/ 166218 w 497505"/>
                    <a:gd name="connsiteY93" fmla="*/ 74547 h 426468"/>
                    <a:gd name="connsiteX94" fmla="*/ 124469 w 497505"/>
                    <a:gd name="connsiteY94" fmla="*/ 76737 h 426468"/>
                    <a:gd name="connsiteX95" fmla="*/ 125188 w 497505"/>
                    <a:gd name="connsiteY95" fmla="*/ 102112 h 426468"/>
                    <a:gd name="connsiteX96" fmla="*/ 93675 w 497505"/>
                    <a:gd name="connsiteY96" fmla="*/ 102214 h 426468"/>
                    <a:gd name="connsiteX97" fmla="*/ 96251 w 497505"/>
                    <a:gd name="connsiteY97" fmla="*/ 137768 h 426468"/>
                    <a:gd name="connsiteX98" fmla="*/ 123439 w 497505"/>
                    <a:gd name="connsiteY98" fmla="*/ 134782 h 426468"/>
                    <a:gd name="connsiteX99" fmla="*/ 127188 w 497505"/>
                    <a:gd name="connsiteY99" fmla="*/ 146720 h 426468"/>
                    <a:gd name="connsiteX100" fmla="*/ 120034 w 497505"/>
                    <a:gd name="connsiteY100" fmla="*/ 148976 h 426468"/>
                    <a:gd name="connsiteX101" fmla="*/ 115137 w 497505"/>
                    <a:gd name="connsiteY101" fmla="*/ 154020 h 426468"/>
                    <a:gd name="connsiteX102" fmla="*/ 118356 w 497505"/>
                    <a:gd name="connsiteY102" fmla="*/ 172513 h 426468"/>
                    <a:gd name="connsiteX103" fmla="*/ 117940 w 497505"/>
                    <a:gd name="connsiteY103" fmla="*/ 180111 h 426468"/>
                    <a:gd name="connsiteX104" fmla="*/ 107120 w 497505"/>
                    <a:gd name="connsiteY104" fmla="*/ 188466 h 426468"/>
                    <a:gd name="connsiteX105" fmla="*/ 102420 w 497505"/>
                    <a:gd name="connsiteY105" fmla="*/ 186608 h 426468"/>
                    <a:gd name="connsiteX106" fmla="*/ 76875 w 497505"/>
                    <a:gd name="connsiteY106" fmla="*/ 186968 h 426468"/>
                    <a:gd name="connsiteX107" fmla="*/ 72543 w 497505"/>
                    <a:gd name="connsiteY107" fmla="*/ 188627 h 426468"/>
                    <a:gd name="connsiteX108" fmla="*/ 65169 w 497505"/>
                    <a:gd name="connsiteY108" fmla="*/ 196377 h 426468"/>
                    <a:gd name="connsiteX109" fmla="*/ 52198 w 497505"/>
                    <a:gd name="connsiteY109" fmla="*/ 205953 h 426468"/>
                    <a:gd name="connsiteX110" fmla="*/ 33316 w 497505"/>
                    <a:gd name="connsiteY110" fmla="*/ 227300 h 426468"/>
                    <a:gd name="connsiteX111" fmla="*/ 12710 w 497505"/>
                    <a:gd name="connsiteY111" fmla="*/ 238117 h 426468"/>
                    <a:gd name="connsiteX112" fmla="*/ 41469 w 497505"/>
                    <a:gd name="connsiteY112" fmla="*/ 297242 h 426468"/>
                    <a:gd name="connsiteX113" fmla="*/ 33365 w 497505"/>
                    <a:gd name="connsiteY113" fmla="*/ 303479 h 426468"/>
                    <a:gd name="connsiteX114" fmla="*/ 28468 w 497505"/>
                    <a:gd name="connsiteY114" fmla="*/ 310839 h 426468"/>
                    <a:gd name="connsiteX115" fmla="*/ 27180 w 497505"/>
                    <a:gd name="connsiteY115" fmla="*/ 326055 h 426468"/>
                    <a:gd name="connsiteX116" fmla="*/ 23848 w 497505"/>
                    <a:gd name="connsiteY116" fmla="*/ 329970 h 426468"/>
                    <a:gd name="connsiteX117" fmla="*/ 22939 w 497505"/>
                    <a:gd name="connsiteY117" fmla="*/ 338039 h 426468"/>
                    <a:gd name="connsiteX118" fmla="*/ 24416 w 497505"/>
                    <a:gd name="connsiteY118" fmla="*/ 355717 h 426468"/>
                    <a:gd name="connsiteX119" fmla="*/ 7 w 497505"/>
                    <a:gd name="connsiteY119" fmla="*/ 383587 h 4264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</a:cxnLst>
                  <a:rect l="l" t="t" r="r" b="b"/>
                  <a:pathLst>
                    <a:path w="497505" h="426468">
                      <a:moveTo>
                        <a:pt x="0" y="383468"/>
                      </a:moveTo>
                      <a:lnTo>
                        <a:pt x="7120" y="389905"/>
                      </a:lnTo>
                      <a:lnTo>
                        <a:pt x="21132" y="401717"/>
                      </a:lnTo>
                      <a:lnTo>
                        <a:pt x="49536" y="426469"/>
                      </a:lnTo>
                      <a:lnTo>
                        <a:pt x="86469" y="407822"/>
                      </a:lnTo>
                      <a:lnTo>
                        <a:pt x="85219" y="405300"/>
                      </a:lnTo>
                      <a:lnTo>
                        <a:pt x="103617" y="397357"/>
                      </a:lnTo>
                      <a:lnTo>
                        <a:pt x="121791" y="392911"/>
                      </a:lnTo>
                      <a:lnTo>
                        <a:pt x="139004" y="418207"/>
                      </a:lnTo>
                      <a:lnTo>
                        <a:pt x="157326" y="407663"/>
                      </a:lnTo>
                      <a:lnTo>
                        <a:pt x="162322" y="406933"/>
                      </a:lnTo>
                      <a:lnTo>
                        <a:pt x="167556" y="400695"/>
                      </a:lnTo>
                      <a:lnTo>
                        <a:pt x="185435" y="400635"/>
                      </a:lnTo>
                      <a:lnTo>
                        <a:pt x="188199" y="355771"/>
                      </a:lnTo>
                      <a:lnTo>
                        <a:pt x="236669" y="352851"/>
                      </a:lnTo>
                      <a:lnTo>
                        <a:pt x="245296" y="348405"/>
                      </a:lnTo>
                      <a:lnTo>
                        <a:pt x="256086" y="346613"/>
                      </a:lnTo>
                      <a:lnTo>
                        <a:pt x="256026" y="330136"/>
                      </a:lnTo>
                      <a:lnTo>
                        <a:pt x="283581" y="329008"/>
                      </a:lnTo>
                      <a:lnTo>
                        <a:pt x="288875" y="324562"/>
                      </a:lnTo>
                      <a:lnTo>
                        <a:pt x="320082" y="365804"/>
                      </a:lnTo>
                      <a:lnTo>
                        <a:pt x="334795" y="354045"/>
                      </a:lnTo>
                      <a:lnTo>
                        <a:pt x="323100" y="321437"/>
                      </a:lnTo>
                      <a:lnTo>
                        <a:pt x="342131" y="309977"/>
                      </a:lnTo>
                      <a:lnTo>
                        <a:pt x="339480" y="303606"/>
                      </a:lnTo>
                      <a:lnTo>
                        <a:pt x="354890" y="292816"/>
                      </a:lnTo>
                      <a:lnTo>
                        <a:pt x="354801" y="267899"/>
                      </a:lnTo>
                      <a:lnTo>
                        <a:pt x="379444" y="267801"/>
                      </a:lnTo>
                      <a:lnTo>
                        <a:pt x="381867" y="262625"/>
                      </a:lnTo>
                      <a:lnTo>
                        <a:pt x="396202" y="261364"/>
                      </a:lnTo>
                      <a:lnTo>
                        <a:pt x="399913" y="258577"/>
                      </a:lnTo>
                      <a:lnTo>
                        <a:pt x="402489" y="258581"/>
                      </a:lnTo>
                      <a:lnTo>
                        <a:pt x="404761" y="259576"/>
                      </a:lnTo>
                      <a:lnTo>
                        <a:pt x="419697" y="256457"/>
                      </a:lnTo>
                      <a:lnTo>
                        <a:pt x="423295" y="251414"/>
                      </a:lnTo>
                      <a:lnTo>
                        <a:pt x="426363" y="252874"/>
                      </a:lnTo>
                      <a:lnTo>
                        <a:pt x="427385" y="252218"/>
                      </a:lnTo>
                      <a:lnTo>
                        <a:pt x="428332" y="247109"/>
                      </a:lnTo>
                      <a:lnTo>
                        <a:pt x="430642" y="244786"/>
                      </a:lnTo>
                      <a:lnTo>
                        <a:pt x="432574" y="204507"/>
                      </a:lnTo>
                      <a:lnTo>
                        <a:pt x="447382" y="201321"/>
                      </a:lnTo>
                      <a:lnTo>
                        <a:pt x="455854" y="197274"/>
                      </a:lnTo>
                      <a:lnTo>
                        <a:pt x="460652" y="192297"/>
                      </a:lnTo>
                      <a:lnTo>
                        <a:pt x="488980" y="195482"/>
                      </a:lnTo>
                      <a:lnTo>
                        <a:pt x="488412" y="187207"/>
                      </a:lnTo>
                      <a:lnTo>
                        <a:pt x="480542" y="182496"/>
                      </a:lnTo>
                      <a:lnTo>
                        <a:pt x="462136" y="179908"/>
                      </a:lnTo>
                      <a:lnTo>
                        <a:pt x="457993" y="176723"/>
                      </a:lnTo>
                      <a:lnTo>
                        <a:pt x="448828" y="179709"/>
                      </a:lnTo>
                      <a:lnTo>
                        <a:pt x="444265" y="179728"/>
                      </a:lnTo>
                      <a:lnTo>
                        <a:pt x="443318" y="176145"/>
                      </a:lnTo>
                      <a:lnTo>
                        <a:pt x="447495" y="169316"/>
                      </a:lnTo>
                      <a:lnTo>
                        <a:pt x="456709" y="160066"/>
                      </a:lnTo>
                      <a:lnTo>
                        <a:pt x="460750" y="152415"/>
                      </a:lnTo>
                      <a:lnTo>
                        <a:pt x="474498" y="154804"/>
                      </a:lnTo>
                      <a:lnTo>
                        <a:pt x="484382" y="155166"/>
                      </a:lnTo>
                      <a:lnTo>
                        <a:pt x="492570" y="153639"/>
                      </a:lnTo>
                      <a:lnTo>
                        <a:pt x="493971" y="147269"/>
                      </a:lnTo>
                      <a:lnTo>
                        <a:pt x="491585" y="139399"/>
                      </a:lnTo>
                      <a:lnTo>
                        <a:pt x="490146" y="127554"/>
                      </a:lnTo>
                      <a:lnTo>
                        <a:pt x="486249" y="125231"/>
                      </a:lnTo>
                      <a:lnTo>
                        <a:pt x="485681" y="108317"/>
                      </a:lnTo>
                      <a:lnTo>
                        <a:pt x="479292" y="96365"/>
                      </a:lnTo>
                      <a:lnTo>
                        <a:pt x="479588" y="77553"/>
                      </a:lnTo>
                      <a:lnTo>
                        <a:pt x="482542" y="70068"/>
                      </a:lnTo>
                      <a:lnTo>
                        <a:pt x="497505" y="50850"/>
                      </a:lnTo>
                      <a:lnTo>
                        <a:pt x="483406" y="25787"/>
                      </a:lnTo>
                      <a:lnTo>
                        <a:pt x="471158" y="7299"/>
                      </a:lnTo>
                      <a:lnTo>
                        <a:pt x="455915" y="0"/>
                      </a:lnTo>
                      <a:lnTo>
                        <a:pt x="419588" y="4313"/>
                      </a:lnTo>
                      <a:lnTo>
                        <a:pt x="413188" y="29052"/>
                      </a:lnTo>
                      <a:lnTo>
                        <a:pt x="421952" y="43803"/>
                      </a:lnTo>
                      <a:lnTo>
                        <a:pt x="421729" y="58296"/>
                      </a:lnTo>
                      <a:lnTo>
                        <a:pt x="406243" y="59490"/>
                      </a:lnTo>
                      <a:lnTo>
                        <a:pt x="400684" y="48223"/>
                      </a:lnTo>
                      <a:lnTo>
                        <a:pt x="405319" y="40956"/>
                      </a:lnTo>
                      <a:lnTo>
                        <a:pt x="404962" y="38899"/>
                      </a:lnTo>
                      <a:lnTo>
                        <a:pt x="393725" y="40094"/>
                      </a:lnTo>
                      <a:lnTo>
                        <a:pt x="387757" y="43478"/>
                      </a:lnTo>
                      <a:lnTo>
                        <a:pt x="384727" y="50233"/>
                      </a:lnTo>
                      <a:lnTo>
                        <a:pt x="384197" y="59935"/>
                      </a:lnTo>
                      <a:lnTo>
                        <a:pt x="371820" y="58674"/>
                      </a:lnTo>
                      <a:lnTo>
                        <a:pt x="341083" y="61063"/>
                      </a:lnTo>
                      <a:lnTo>
                        <a:pt x="319364" y="65376"/>
                      </a:lnTo>
                      <a:lnTo>
                        <a:pt x="322394" y="75323"/>
                      </a:lnTo>
                      <a:lnTo>
                        <a:pt x="304462" y="86558"/>
                      </a:lnTo>
                      <a:lnTo>
                        <a:pt x="287056" y="67858"/>
                      </a:lnTo>
                      <a:lnTo>
                        <a:pt x="271472" y="76810"/>
                      </a:lnTo>
                      <a:lnTo>
                        <a:pt x="268593" y="60678"/>
                      </a:lnTo>
                      <a:lnTo>
                        <a:pt x="261932" y="59948"/>
                      </a:lnTo>
                      <a:lnTo>
                        <a:pt x="257652" y="61806"/>
                      </a:lnTo>
                      <a:lnTo>
                        <a:pt x="258448" y="67646"/>
                      </a:lnTo>
                      <a:lnTo>
                        <a:pt x="183980" y="68973"/>
                      </a:lnTo>
                      <a:lnTo>
                        <a:pt x="166218" y="74547"/>
                      </a:lnTo>
                      <a:lnTo>
                        <a:pt x="124469" y="76737"/>
                      </a:lnTo>
                      <a:lnTo>
                        <a:pt x="125188" y="102112"/>
                      </a:lnTo>
                      <a:lnTo>
                        <a:pt x="93675" y="102214"/>
                      </a:lnTo>
                      <a:lnTo>
                        <a:pt x="96251" y="137768"/>
                      </a:lnTo>
                      <a:lnTo>
                        <a:pt x="123439" y="134782"/>
                      </a:lnTo>
                      <a:lnTo>
                        <a:pt x="127188" y="146720"/>
                      </a:lnTo>
                      <a:lnTo>
                        <a:pt x="120034" y="148976"/>
                      </a:lnTo>
                      <a:lnTo>
                        <a:pt x="115137" y="154020"/>
                      </a:lnTo>
                      <a:lnTo>
                        <a:pt x="118356" y="172513"/>
                      </a:lnTo>
                      <a:lnTo>
                        <a:pt x="117940" y="180111"/>
                      </a:lnTo>
                      <a:lnTo>
                        <a:pt x="107120" y="188466"/>
                      </a:lnTo>
                      <a:lnTo>
                        <a:pt x="102420" y="186608"/>
                      </a:lnTo>
                      <a:lnTo>
                        <a:pt x="76875" y="186968"/>
                      </a:lnTo>
                      <a:lnTo>
                        <a:pt x="72543" y="188627"/>
                      </a:lnTo>
                      <a:lnTo>
                        <a:pt x="65169" y="196377"/>
                      </a:lnTo>
                      <a:lnTo>
                        <a:pt x="52198" y="205953"/>
                      </a:lnTo>
                      <a:lnTo>
                        <a:pt x="33316" y="227300"/>
                      </a:lnTo>
                      <a:lnTo>
                        <a:pt x="12710" y="238117"/>
                      </a:lnTo>
                      <a:lnTo>
                        <a:pt x="41469" y="297242"/>
                      </a:lnTo>
                      <a:lnTo>
                        <a:pt x="33365" y="303479"/>
                      </a:lnTo>
                      <a:lnTo>
                        <a:pt x="28468" y="310839"/>
                      </a:lnTo>
                      <a:lnTo>
                        <a:pt x="27180" y="326055"/>
                      </a:lnTo>
                      <a:lnTo>
                        <a:pt x="23848" y="329970"/>
                      </a:lnTo>
                      <a:lnTo>
                        <a:pt x="22939" y="338039"/>
                      </a:lnTo>
                      <a:lnTo>
                        <a:pt x="24416" y="355717"/>
                      </a:lnTo>
                      <a:lnTo>
                        <a:pt x="7" y="383587"/>
                      </a:lnTo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1270" cap="rnd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</a:ln>
              </p:spPr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291" name="Полилиния: фигура 1149">
                  <a:extLst>
                    <a:ext uri="{FF2B5EF4-FFF2-40B4-BE49-F238E27FC236}">
                      <a16:creationId xmlns:a16="http://schemas.microsoft.com/office/drawing/2014/main" id="{54A6EA3F-DA8F-46C8-9DBB-51D7F07C3D73}"/>
                    </a:ext>
                  </a:extLst>
                </p:cNvPr>
                <p:cNvSpPr/>
                <p:nvPr/>
              </p:nvSpPr>
              <p:spPr>
                <a:xfrm>
                  <a:off x="3130625" y="4537908"/>
                  <a:ext cx="563601" cy="483839"/>
                </a:xfrm>
                <a:custGeom>
                  <a:avLst/>
                  <a:gdLst>
                    <a:gd name="connsiteX0" fmla="*/ 34 w 563601"/>
                    <a:gd name="connsiteY0" fmla="*/ 39439 h 483839"/>
                    <a:gd name="connsiteX1" fmla="*/ 31434 w 563601"/>
                    <a:gd name="connsiteY1" fmla="*/ 80714 h 483839"/>
                    <a:gd name="connsiteX2" fmla="*/ 33857 w 563601"/>
                    <a:gd name="connsiteY2" fmla="*/ 89267 h 483839"/>
                    <a:gd name="connsiteX3" fmla="*/ 60697 w 563601"/>
                    <a:gd name="connsiteY3" fmla="*/ 106633 h 483839"/>
                    <a:gd name="connsiteX4" fmla="*/ 65518 w 563601"/>
                    <a:gd name="connsiteY4" fmla="*/ 140735 h 483839"/>
                    <a:gd name="connsiteX5" fmla="*/ 67866 w 563601"/>
                    <a:gd name="connsiteY5" fmla="*/ 151710 h 483839"/>
                    <a:gd name="connsiteX6" fmla="*/ 80500 w 563601"/>
                    <a:gd name="connsiteY6" fmla="*/ 151369 h 483839"/>
                    <a:gd name="connsiteX7" fmla="*/ 79819 w 563601"/>
                    <a:gd name="connsiteY7" fmla="*/ 167394 h 483839"/>
                    <a:gd name="connsiteX8" fmla="*/ 66279 w 563601"/>
                    <a:gd name="connsiteY8" fmla="*/ 171044 h 483839"/>
                    <a:gd name="connsiteX9" fmla="*/ 60970 w 563601"/>
                    <a:gd name="connsiteY9" fmla="*/ 176950 h 483839"/>
                    <a:gd name="connsiteX10" fmla="*/ 38247 w 563601"/>
                    <a:gd name="connsiteY10" fmla="*/ 188350 h 483839"/>
                    <a:gd name="connsiteX11" fmla="*/ 35785 w 563601"/>
                    <a:gd name="connsiteY11" fmla="*/ 194057 h 483839"/>
                    <a:gd name="connsiteX12" fmla="*/ 43428 w 563601"/>
                    <a:gd name="connsiteY12" fmla="*/ 208178 h 483839"/>
                    <a:gd name="connsiteX13" fmla="*/ 32615 w 563601"/>
                    <a:gd name="connsiteY13" fmla="*/ 222093 h 483839"/>
                    <a:gd name="connsiteX14" fmla="*/ 58421 w 563601"/>
                    <a:gd name="connsiteY14" fmla="*/ 243554 h 483839"/>
                    <a:gd name="connsiteX15" fmla="*/ 61564 w 563601"/>
                    <a:gd name="connsiteY15" fmla="*/ 256135 h 483839"/>
                    <a:gd name="connsiteX16" fmla="*/ 48124 w 563601"/>
                    <a:gd name="connsiteY16" fmla="*/ 280781 h 483839"/>
                    <a:gd name="connsiteX17" fmla="*/ 54395 w 563601"/>
                    <a:gd name="connsiteY17" fmla="*/ 290668 h 483839"/>
                    <a:gd name="connsiteX18" fmla="*/ 30108 w 563601"/>
                    <a:gd name="connsiteY18" fmla="*/ 304975 h 483839"/>
                    <a:gd name="connsiteX19" fmla="*/ 52161 w 563601"/>
                    <a:gd name="connsiteY19" fmla="*/ 338618 h 483839"/>
                    <a:gd name="connsiteX20" fmla="*/ 51025 w 563601"/>
                    <a:gd name="connsiteY20" fmla="*/ 347292 h 483839"/>
                    <a:gd name="connsiteX21" fmla="*/ 46037 w 563601"/>
                    <a:gd name="connsiteY21" fmla="*/ 364856 h 483839"/>
                    <a:gd name="connsiteX22" fmla="*/ 53176 w 563601"/>
                    <a:gd name="connsiteY22" fmla="*/ 368904 h 483839"/>
                    <a:gd name="connsiteX23" fmla="*/ 69097 w 563601"/>
                    <a:gd name="connsiteY23" fmla="*/ 422124 h 483839"/>
                    <a:gd name="connsiteX24" fmla="*/ 88503 w 563601"/>
                    <a:gd name="connsiteY24" fmla="*/ 470466 h 483839"/>
                    <a:gd name="connsiteX25" fmla="*/ 89601 w 563601"/>
                    <a:gd name="connsiteY25" fmla="*/ 470209 h 483839"/>
                    <a:gd name="connsiteX26" fmla="*/ 96535 w 563601"/>
                    <a:gd name="connsiteY26" fmla="*/ 483839 h 483839"/>
                    <a:gd name="connsiteX27" fmla="*/ 105708 w 563601"/>
                    <a:gd name="connsiteY27" fmla="*/ 478995 h 483839"/>
                    <a:gd name="connsiteX28" fmla="*/ 116789 w 563601"/>
                    <a:gd name="connsiteY28" fmla="*/ 473156 h 483839"/>
                    <a:gd name="connsiteX29" fmla="*/ 121439 w 563601"/>
                    <a:gd name="connsiteY29" fmla="*/ 470700 h 483839"/>
                    <a:gd name="connsiteX30" fmla="*/ 126590 w 563601"/>
                    <a:gd name="connsiteY30" fmla="*/ 467847 h 483839"/>
                    <a:gd name="connsiteX31" fmla="*/ 130597 w 563601"/>
                    <a:gd name="connsiteY31" fmla="*/ 466122 h 483839"/>
                    <a:gd name="connsiteX32" fmla="*/ 135994 w 563601"/>
                    <a:gd name="connsiteY32" fmla="*/ 465060 h 483839"/>
                    <a:gd name="connsiteX33" fmla="*/ 141557 w 563601"/>
                    <a:gd name="connsiteY33" fmla="*/ 464065 h 483839"/>
                    <a:gd name="connsiteX34" fmla="*/ 147813 w 563601"/>
                    <a:gd name="connsiteY34" fmla="*/ 463003 h 483839"/>
                    <a:gd name="connsiteX35" fmla="*/ 155236 w 563601"/>
                    <a:gd name="connsiteY35" fmla="*/ 460879 h 483839"/>
                    <a:gd name="connsiteX36" fmla="*/ 172615 w 563601"/>
                    <a:gd name="connsiteY36" fmla="*/ 457561 h 483839"/>
                    <a:gd name="connsiteX37" fmla="*/ 185170 w 563601"/>
                    <a:gd name="connsiteY37" fmla="*/ 454973 h 483839"/>
                    <a:gd name="connsiteX38" fmla="*/ 198031 w 563601"/>
                    <a:gd name="connsiteY38" fmla="*/ 459818 h 483839"/>
                    <a:gd name="connsiteX39" fmla="*/ 206988 w 563601"/>
                    <a:gd name="connsiteY39" fmla="*/ 463799 h 483839"/>
                    <a:gd name="connsiteX40" fmla="*/ 222526 w 563601"/>
                    <a:gd name="connsiteY40" fmla="*/ 471537 h 483839"/>
                    <a:gd name="connsiteX41" fmla="*/ 229108 w 563601"/>
                    <a:gd name="connsiteY41" fmla="*/ 458351 h 483839"/>
                    <a:gd name="connsiteX42" fmla="*/ 241091 w 563601"/>
                    <a:gd name="connsiteY42" fmla="*/ 436924 h 483839"/>
                    <a:gd name="connsiteX43" fmla="*/ 253994 w 563601"/>
                    <a:gd name="connsiteY43" fmla="*/ 455053 h 483839"/>
                    <a:gd name="connsiteX44" fmla="*/ 291267 w 563601"/>
                    <a:gd name="connsiteY44" fmla="*/ 453328 h 483839"/>
                    <a:gd name="connsiteX45" fmla="*/ 304670 w 563601"/>
                    <a:gd name="connsiteY45" fmla="*/ 453220 h 483839"/>
                    <a:gd name="connsiteX46" fmla="*/ 320712 w 563601"/>
                    <a:gd name="connsiteY46" fmla="*/ 432191 h 483839"/>
                    <a:gd name="connsiteX47" fmla="*/ 353570 w 563601"/>
                    <a:gd name="connsiteY47" fmla="*/ 427944 h 483839"/>
                    <a:gd name="connsiteX48" fmla="*/ 362239 w 563601"/>
                    <a:gd name="connsiteY48" fmla="*/ 445283 h 483839"/>
                    <a:gd name="connsiteX49" fmla="*/ 362034 w 563601"/>
                    <a:gd name="connsiteY49" fmla="*/ 451946 h 483839"/>
                    <a:gd name="connsiteX50" fmla="*/ 366798 w 563601"/>
                    <a:gd name="connsiteY50" fmla="*/ 451874 h 483839"/>
                    <a:gd name="connsiteX51" fmla="*/ 386162 w 563601"/>
                    <a:gd name="connsiteY51" fmla="*/ 440839 h 483839"/>
                    <a:gd name="connsiteX52" fmla="*/ 395835 w 563601"/>
                    <a:gd name="connsiteY52" fmla="*/ 435729 h 483839"/>
                    <a:gd name="connsiteX53" fmla="*/ 403318 w 563601"/>
                    <a:gd name="connsiteY53" fmla="*/ 433008 h 483839"/>
                    <a:gd name="connsiteX54" fmla="*/ 449118 w 563601"/>
                    <a:gd name="connsiteY54" fmla="*/ 410367 h 483839"/>
                    <a:gd name="connsiteX55" fmla="*/ 449990 w 563601"/>
                    <a:gd name="connsiteY55" fmla="*/ 389298 h 483839"/>
                    <a:gd name="connsiteX56" fmla="*/ 442260 w 563601"/>
                    <a:gd name="connsiteY56" fmla="*/ 377261 h 483839"/>
                    <a:gd name="connsiteX57" fmla="*/ 494399 w 563601"/>
                    <a:gd name="connsiteY57" fmla="*/ 348674 h 483839"/>
                    <a:gd name="connsiteX58" fmla="*/ 501269 w 563601"/>
                    <a:gd name="connsiteY58" fmla="*/ 364009 h 483839"/>
                    <a:gd name="connsiteX59" fmla="*/ 515088 w 563601"/>
                    <a:gd name="connsiteY59" fmla="*/ 357506 h 483839"/>
                    <a:gd name="connsiteX60" fmla="*/ 528506 w 563601"/>
                    <a:gd name="connsiteY60" fmla="*/ 351202 h 483839"/>
                    <a:gd name="connsiteX61" fmla="*/ 545601 w 563601"/>
                    <a:gd name="connsiteY61" fmla="*/ 342316 h 483839"/>
                    <a:gd name="connsiteX62" fmla="*/ 537993 w 563601"/>
                    <a:gd name="connsiteY62" fmla="*/ 332144 h 483839"/>
                    <a:gd name="connsiteX63" fmla="*/ 528752 w 563601"/>
                    <a:gd name="connsiteY63" fmla="*/ 311938 h 483839"/>
                    <a:gd name="connsiteX64" fmla="*/ 539959 w 563601"/>
                    <a:gd name="connsiteY64" fmla="*/ 307226 h 483839"/>
                    <a:gd name="connsiteX65" fmla="*/ 539353 w 563601"/>
                    <a:gd name="connsiteY65" fmla="*/ 296197 h 483839"/>
                    <a:gd name="connsiteX66" fmla="*/ 535179 w 563601"/>
                    <a:gd name="connsiteY66" fmla="*/ 284306 h 483839"/>
                    <a:gd name="connsiteX67" fmla="*/ 546957 w 563601"/>
                    <a:gd name="connsiteY67" fmla="*/ 278400 h 483839"/>
                    <a:gd name="connsiteX68" fmla="*/ 524484 w 563601"/>
                    <a:gd name="connsiteY68" fmla="*/ 242062 h 483839"/>
                    <a:gd name="connsiteX69" fmla="*/ 531903 w 563601"/>
                    <a:gd name="connsiteY69" fmla="*/ 234730 h 483839"/>
                    <a:gd name="connsiteX70" fmla="*/ 530388 w 563601"/>
                    <a:gd name="connsiteY70" fmla="*/ 231213 h 483839"/>
                    <a:gd name="connsiteX71" fmla="*/ 531828 w 563601"/>
                    <a:gd name="connsiteY71" fmla="*/ 227629 h 483839"/>
                    <a:gd name="connsiteX72" fmla="*/ 540417 w 563601"/>
                    <a:gd name="connsiteY72" fmla="*/ 223515 h 483839"/>
                    <a:gd name="connsiteX73" fmla="*/ 539773 w 563601"/>
                    <a:gd name="connsiteY73" fmla="*/ 217941 h 483839"/>
                    <a:gd name="connsiteX74" fmla="*/ 540644 w 563601"/>
                    <a:gd name="connsiteY74" fmla="*/ 212964 h 483839"/>
                    <a:gd name="connsiteX75" fmla="*/ 544355 w 563601"/>
                    <a:gd name="connsiteY75" fmla="*/ 209182 h 483839"/>
                    <a:gd name="connsiteX76" fmla="*/ 563602 w 563601"/>
                    <a:gd name="connsiteY76" fmla="*/ 205267 h 483839"/>
                    <a:gd name="connsiteX77" fmla="*/ 547041 w 563601"/>
                    <a:gd name="connsiteY77" fmla="*/ 157137 h 483839"/>
                    <a:gd name="connsiteX78" fmla="*/ 543935 w 563601"/>
                    <a:gd name="connsiteY78" fmla="*/ 162645 h 483839"/>
                    <a:gd name="connsiteX79" fmla="*/ 542269 w 563601"/>
                    <a:gd name="connsiteY79" fmla="*/ 163707 h 483839"/>
                    <a:gd name="connsiteX80" fmla="*/ 537353 w 563601"/>
                    <a:gd name="connsiteY80" fmla="*/ 164084 h 483839"/>
                    <a:gd name="connsiteX81" fmla="*/ 534361 w 563601"/>
                    <a:gd name="connsiteY81" fmla="*/ 162624 h 483839"/>
                    <a:gd name="connsiteX82" fmla="*/ 525026 w 563601"/>
                    <a:gd name="connsiteY82" fmla="*/ 132584 h 483839"/>
                    <a:gd name="connsiteX83" fmla="*/ 540564 w 563601"/>
                    <a:gd name="connsiteY83" fmla="*/ 123400 h 483839"/>
                    <a:gd name="connsiteX84" fmla="*/ 547624 w 563601"/>
                    <a:gd name="connsiteY84" fmla="*/ 116346 h 483839"/>
                    <a:gd name="connsiteX85" fmla="*/ 535486 w 563601"/>
                    <a:gd name="connsiteY85" fmla="*/ 94222 h 483839"/>
                    <a:gd name="connsiteX86" fmla="*/ 502977 w 563601"/>
                    <a:gd name="connsiteY86" fmla="*/ 113599 h 483839"/>
                    <a:gd name="connsiteX87" fmla="*/ 506931 w 563601"/>
                    <a:gd name="connsiteY87" fmla="*/ 123181 h 483839"/>
                    <a:gd name="connsiteX88" fmla="*/ 481413 w 563601"/>
                    <a:gd name="connsiteY88" fmla="*/ 137972 h 483839"/>
                    <a:gd name="connsiteX89" fmla="*/ 483799 w 563601"/>
                    <a:gd name="connsiteY89" fmla="*/ 141224 h 483839"/>
                    <a:gd name="connsiteX90" fmla="*/ 475300 w 563601"/>
                    <a:gd name="connsiteY90" fmla="*/ 145935 h 483839"/>
                    <a:gd name="connsiteX91" fmla="*/ 467029 w 563601"/>
                    <a:gd name="connsiteY91" fmla="*/ 130865 h 483839"/>
                    <a:gd name="connsiteX92" fmla="*/ 481034 w 563601"/>
                    <a:gd name="connsiteY92" fmla="*/ 123387 h 483839"/>
                    <a:gd name="connsiteX93" fmla="*/ 467313 w 563601"/>
                    <a:gd name="connsiteY93" fmla="*/ 96551 h 483839"/>
                    <a:gd name="connsiteX94" fmla="*/ 401087 w 563601"/>
                    <a:gd name="connsiteY94" fmla="*/ 124694 h 483839"/>
                    <a:gd name="connsiteX95" fmla="*/ 376687 w 563601"/>
                    <a:gd name="connsiteY95" fmla="*/ 89192 h 483839"/>
                    <a:gd name="connsiteX96" fmla="*/ 373581 w 563601"/>
                    <a:gd name="connsiteY96" fmla="*/ 58959 h 483839"/>
                    <a:gd name="connsiteX97" fmla="*/ 365602 w 563601"/>
                    <a:gd name="connsiteY97" fmla="*/ 52390 h 483839"/>
                    <a:gd name="connsiteX98" fmla="*/ 364276 w 563601"/>
                    <a:gd name="connsiteY98" fmla="*/ 28660 h 483839"/>
                    <a:gd name="connsiteX99" fmla="*/ 355354 w 563601"/>
                    <a:gd name="connsiteY99" fmla="*/ 25010 h 483839"/>
                    <a:gd name="connsiteX100" fmla="*/ 332691 w 563601"/>
                    <a:gd name="connsiteY100" fmla="*/ 28992 h 483839"/>
                    <a:gd name="connsiteX101" fmla="*/ 328681 w 563601"/>
                    <a:gd name="connsiteY101" fmla="*/ 26338 h 483839"/>
                    <a:gd name="connsiteX102" fmla="*/ 321474 w 563601"/>
                    <a:gd name="connsiteY102" fmla="*/ 31314 h 483839"/>
                    <a:gd name="connsiteX103" fmla="*/ 311078 w 563601"/>
                    <a:gd name="connsiteY103" fmla="*/ 26072 h 483839"/>
                    <a:gd name="connsiteX104" fmla="*/ 296884 w 563601"/>
                    <a:gd name="connsiteY104" fmla="*/ 45130 h 483839"/>
                    <a:gd name="connsiteX105" fmla="*/ 288215 w 563601"/>
                    <a:gd name="connsiteY105" fmla="*/ 65250 h 483839"/>
                    <a:gd name="connsiteX106" fmla="*/ 284026 w 563601"/>
                    <a:gd name="connsiteY106" fmla="*/ 67573 h 483839"/>
                    <a:gd name="connsiteX107" fmla="*/ 207874 w 563601"/>
                    <a:gd name="connsiteY107" fmla="*/ 21069 h 483839"/>
                    <a:gd name="connsiteX108" fmla="*/ 201466 w 563601"/>
                    <a:gd name="connsiteY108" fmla="*/ 7718 h 483839"/>
                    <a:gd name="connsiteX109" fmla="*/ 197069 w 563601"/>
                    <a:gd name="connsiteY109" fmla="*/ 6722 h 483839"/>
                    <a:gd name="connsiteX110" fmla="*/ 189021 w 563601"/>
                    <a:gd name="connsiteY110" fmla="*/ 0 h 483839"/>
                    <a:gd name="connsiteX111" fmla="*/ 181223 w 563601"/>
                    <a:gd name="connsiteY111" fmla="*/ 6868 h 483839"/>
                    <a:gd name="connsiteX112" fmla="*/ 140375 w 563601"/>
                    <a:gd name="connsiteY112" fmla="*/ 17246 h 483839"/>
                    <a:gd name="connsiteX113" fmla="*/ 134376 w 563601"/>
                    <a:gd name="connsiteY113" fmla="*/ 13663 h 483839"/>
                    <a:gd name="connsiteX114" fmla="*/ 112126 w 563601"/>
                    <a:gd name="connsiteY114" fmla="*/ 28912 h 483839"/>
                    <a:gd name="connsiteX115" fmla="*/ 108260 w 563601"/>
                    <a:gd name="connsiteY115" fmla="*/ 32960 h 483839"/>
                    <a:gd name="connsiteX116" fmla="*/ 96970 w 563601"/>
                    <a:gd name="connsiteY116" fmla="*/ 35614 h 483839"/>
                    <a:gd name="connsiteX117" fmla="*/ 69063 w 563601"/>
                    <a:gd name="connsiteY117" fmla="*/ 52987 h 483839"/>
                    <a:gd name="connsiteX118" fmla="*/ 65654 w 563601"/>
                    <a:gd name="connsiteY118" fmla="*/ 50200 h 483839"/>
                    <a:gd name="connsiteX119" fmla="*/ 62473 w 563601"/>
                    <a:gd name="connsiteY119" fmla="*/ 52921 h 483839"/>
                    <a:gd name="connsiteX120" fmla="*/ 48419 w 563601"/>
                    <a:gd name="connsiteY120" fmla="*/ 57433 h 483839"/>
                    <a:gd name="connsiteX121" fmla="*/ 43136 w 563601"/>
                    <a:gd name="connsiteY121" fmla="*/ 31978 h 483839"/>
                    <a:gd name="connsiteX122" fmla="*/ 23905 w 563601"/>
                    <a:gd name="connsiteY122" fmla="*/ 37618 h 483839"/>
                    <a:gd name="connsiteX123" fmla="*/ 19254 w 563601"/>
                    <a:gd name="connsiteY123" fmla="*/ 36996 h 483839"/>
                    <a:gd name="connsiteX124" fmla="*/ 15368 w 563601"/>
                    <a:gd name="connsiteY124" fmla="*/ 40314 h 483839"/>
                    <a:gd name="connsiteX125" fmla="*/ 0 w 563601"/>
                    <a:gd name="connsiteY125" fmla="*/ 39186 h 4838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</a:cxnLst>
                  <a:rect l="l" t="t" r="r" b="b"/>
                  <a:pathLst>
                    <a:path w="563601" h="483839">
                      <a:moveTo>
                        <a:pt x="34" y="39439"/>
                      </a:moveTo>
                      <a:lnTo>
                        <a:pt x="31434" y="80714"/>
                      </a:lnTo>
                      <a:lnTo>
                        <a:pt x="33857" y="89267"/>
                      </a:lnTo>
                      <a:lnTo>
                        <a:pt x="60697" y="106633"/>
                      </a:lnTo>
                      <a:lnTo>
                        <a:pt x="65518" y="140735"/>
                      </a:lnTo>
                      <a:lnTo>
                        <a:pt x="67866" y="151710"/>
                      </a:lnTo>
                      <a:lnTo>
                        <a:pt x="80500" y="151369"/>
                      </a:lnTo>
                      <a:lnTo>
                        <a:pt x="79819" y="167394"/>
                      </a:lnTo>
                      <a:lnTo>
                        <a:pt x="66279" y="171044"/>
                      </a:lnTo>
                      <a:lnTo>
                        <a:pt x="60970" y="176950"/>
                      </a:lnTo>
                      <a:lnTo>
                        <a:pt x="38247" y="188350"/>
                      </a:lnTo>
                      <a:lnTo>
                        <a:pt x="35785" y="194057"/>
                      </a:lnTo>
                      <a:lnTo>
                        <a:pt x="43428" y="208178"/>
                      </a:lnTo>
                      <a:lnTo>
                        <a:pt x="32615" y="222093"/>
                      </a:lnTo>
                      <a:lnTo>
                        <a:pt x="58421" y="243554"/>
                      </a:lnTo>
                      <a:lnTo>
                        <a:pt x="61564" y="256135"/>
                      </a:lnTo>
                      <a:lnTo>
                        <a:pt x="48124" y="280781"/>
                      </a:lnTo>
                      <a:lnTo>
                        <a:pt x="54395" y="290668"/>
                      </a:lnTo>
                      <a:lnTo>
                        <a:pt x="30108" y="304975"/>
                      </a:lnTo>
                      <a:lnTo>
                        <a:pt x="52161" y="338618"/>
                      </a:lnTo>
                      <a:lnTo>
                        <a:pt x="51025" y="347292"/>
                      </a:lnTo>
                      <a:lnTo>
                        <a:pt x="46037" y="364856"/>
                      </a:lnTo>
                      <a:lnTo>
                        <a:pt x="53176" y="368904"/>
                      </a:lnTo>
                      <a:lnTo>
                        <a:pt x="69097" y="422124"/>
                      </a:lnTo>
                      <a:lnTo>
                        <a:pt x="88503" y="470466"/>
                      </a:lnTo>
                      <a:lnTo>
                        <a:pt x="89601" y="470209"/>
                      </a:lnTo>
                      <a:lnTo>
                        <a:pt x="96535" y="483839"/>
                      </a:lnTo>
                      <a:lnTo>
                        <a:pt x="105708" y="478995"/>
                      </a:lnTo>
                      <a:lnTo>
                        <a:pt x="116789" y="473156"/>
                      </a:lnTo>
                      <a:lnTo>
                        <a:pt x="121439" y="470700"/>
                      </a:lnTo>
                      <a:lnTo>
                        <a:pt x="126590" y="467847"/>
                      </a:lnTo>
                      <a:lnTo>
                        <a:pt x="130597" y="466122"/>
                      </a:lnTo>
                      <a:lnTo>
                        <a:pt x="135994" y="465060"/>
                      </a:lnTo>
                      <a:lnTo>
                        <a:pt x="141557" y="464065"/>
                      </a:lnTo>
                      <a:lnTo>
                        <a:pt x="147813" y="463003"/>
                      </a:lnTo>
                      <a:lnTo>
                        <a:pt x="155236" y="460879"/>
                      </a:lnTo>
                      <a:lnTo>
                        <a:pt x="172615" y="457561"/>
                      </a:lnTo>
                      <a:lnTo>
                        <a:pt x="185170" y="454973"/>
                      </a:lnTo>
                      <a:lnTo>
                        <a:pt x="198031" y="459818"/>
                      </a:lnTo>
                      <a:lnTo>
                        <a:pt x="206988" y="463799"/>
                      </a:lnTo>
                      <a:lnTo>
                        <a:pt x="222526" y="471537"/>
                      </a:lnTo>
                      <a:lnTo>
                        <a:pt x="229108" y="458351"/>
                      </a:lnTo>
                      <a:lnTo>
                        <a:pt x="241091" y="436924"/>
                      </a:lnTo>
                      <a:lnTo>
                        <a:pt x="253994" y="455053"/>
                      </a:lnTo>
                      <a:lnTo>
                        <a:pt x="291267" y="453328"/>
                      </a:lnTo>
                      <a:lnTo>
                        <a:pt x="304670" y="453220"/>
                      </a:lnTo>
                      <a:lnTo>
                        <a:pt x="320712" y="432191"/>
                      </a:lnTo>
                      <a:lnTo>
                        <a:pt x="353570" y="427944"/>
                      </a:lnTo>
                      <a:lnTo>
                        <a:pt x="362239" y="445283"/>
                      </a:lnTo>
                      <a:lnTo>
                        <a:pt x="362034" y="451946"/>
                      </a:lnTo>
                      <a:lnTo>
                        <a:pt x="366798" y="451874"/>
                      </a:lnTo>
                      <a:lnTo>
                        <a:pt x="386162" y="440839"/>
                      </a:lnTo>
                      <a:lnTo>
                        <a:pt x="395835" y="435729"/>
                      </a:lnTo>
                      <a:lnTo>
                        <a:pt x="403318" y="433008"/>
                      </a:lnTo>
                      <a:lnTo>
                        <a:pt x="449118" y="410367"/>
                      </a:lnTo>
                      <a:lnTo>
                        <a:pt x="449990" y="389298"/>
                      </a:lnTo>
                      <a:lnTo>
                        <a:pt x="442260" y="377261"/>
                      </a:lnTo>
                      <a:lnTo>
                        <a:pt x="494399" y="348674"/>
                      </a:lnTo>
                      <a:lnTo>
                        <a:pt x="501269" y="364009"/>
                      </a:lnTo>
                      <a:lnTo>
                        <a:pt x="515088" y="357506"/>
                      </a:lnTo>
                      <a:lnTo>
                        <a:pt x="528506" y="351202"/>
                      </a:lnTo>
                      <a:lnTo>
                        <a:pt x="545601" y="342316"/>
                      </a:lnTo>
                      <a:lnTo>
                        <a:pt x="537993" y="332144"/>
                      </a:lnTo>
                      <a:lnTo>
                        <a:pt x="528752" y="311938"/>
                      </a:lnTo>
                      <a:lnTo>
                        <a:pt x="539959" y="307226"/>
                      </a:lnTo>
                      <a:lnTo>
                        <a:pt x="539353" y="296197"/>
                      </a:lnTo>
                      <a:lnTo>
                        <a:pt x="535179" y="284306"/>
                      </a:lnTo>
                      <a:lnTo>
                        <a:pt x="546957" y="278400"/>
                      </a:lnTo>
                      <a:lnTo>
                        <a:pt x="524484" y="242062"/>
                      </a:lnTo>
                      <a:lnTo>
                        <a:pt x="531903" y="234730"/>
                      </a:lnTo>
                      <a:lnTo>
                        <a:pt x="530388" y="231213"/>
                      </a:lnTo>
                      <a:lnTo>
                        <a:pt x="531828" y="227629"/>
                      </a:lnTo>
                      <a:lnTo>
                        <a:pt x="540417" y="223515"/>
                      </a:lnTo>
                      <a:lnTo>
                        <a:pt x="539773" y="217941"/>
                      </a:lnTo>
                      <a:lnTo>
                        <a:pt x="540644" y="212964"/>
                      </a:lnTo>
                      <a:lnTo>
                        <a:pt x="544355" y="209182"/>
                      </a:lnTo>
                      <a:lnTo>
                        <a:pt x="563602" y="205267"/>
                      </a:lnTo>
                      <a:lnTo>
                        <a:pt x="547041" y="157137"/>
                      </a:lnTo>
                      <a:lnTo>
                        <a:pt x="543935" y="162645"/>
                      </a:lnTo>
                      <a:lnTo>
                        <a:pt x="542269" y="163707"/>
                      </a:lnTo>
                      <a:lnTo>
                        <a:pt x="537353" y="164084"/>
                      </a:lnTo>
                      <a:lnTo>
                        <a:pt x="534361" y="162624"/>
                      </a:lnTo>
                      <a:lnTo>
                        <a:pt x="525026" y="132584"/>
                      </a:lnTo>
                      <a:lnTo>
                        <a:pt x="540564" y="123400"/>
                      </a:lnTo>
                      <a:lnTo>
                        <a:pt x="547624" y="116346"/>
                      </a:lnTo>
                      <a:lnTo>
                        <a:pt x="535486" y="94222"/>
                      </a:lnTo>
                      <a:lnTo>
                        <a:pt x="502977" y="113599"/>
                      </a:lnTo>
                      <a:lnTo>
                        <a:pt x="506931" y="123181"/>
                      </a:lnTo>
                      <a:lnTo>
                        <a:pt x="481413" y="137972"/>
                      </a:lnTo>
                      <a:lnTo>
                        <a:pt x="483799" y="141224"/>
                      </a:lnTo>
                      <a:lnTo>
                        <a:pt x="475300" y="145935"/>
                      </a:lnTo>
                      <a:lnTo>
                        <a:pt x="467029" y="130865"/>
                      </a:lnTo>
                      <a:lnTo>
                        <a:pt x="481034" y="123387"/>
                      </a:lnTo>
                      <a:lnTo>
                        <a:pt x="467313" y="96551"/>
                      </a:lnTo>
                      <a:lnTo>
                        <a:pt x="401087" y="124694"/>
                      </a:lnTo>
                      <a:lnTo>
                        <a:pt x="376687" y="89192"/>
                      </a:lnTo>
                      <a:lnTo>
                        <a:pt x="373581" y="58959"/>
                      </a:lnTo>
                      <a:lnTo>
                        <a:pt x="365602" y="52390"/>
                      </a:lnTo>
                      <a:lnTo>
                        <a:pt x="364276" y="28660"/>
                      </a:lnTo>
                      <a:lnTo>
                        <a:pt x="355354" y="25010"/>
                      </a:lnTo>
                      <a:lnTo>
                        <a:pt x="332691" y="28992"/>
                      </a:lnTo>
                      <a:lnTo>
                        <a:pt x="328681" y="26338"/>
                      </a:lnTo>
                      <a:lnTo>
                        <a:pt x="321474" y="31314"/>
                      </a:lnTo>
                      <a:lnTo>
                        <a:pt x="311078" y="26072"/>
                      </a:lnTo>
                      <a:lnTo>
                        <a:pt x="296884" y="45130"/>
                      </a:lnTo>
                      <a:lnTo>
                        <a:pt x="288215" y="65250"/>
                      </a:lnTo>
                      <a:lnTo>
                        <a:pt x="284026" y="67573"/>
                      </a:lnTo>
                      <a:lnTo>
                        <a:pt x="207874" y="21069"/>
                      </a:lnTo>
                      <a:lnTo>
                        <a:pt x="201466" y="7718"/>
                      </a:lnTo>
                      <a:lnTo>
                        <a:pt x="197069" y="6722"/>
                      </a:lnTo>
                      <a:lnTo>
                        <a:pt x="189021" y="0"/>
                      </a:lnTo>
                      <a:lnTo>
                        <a:pt x="181223" y="6868"/>
                      </a:lnTo>
                      <a:lnTo>
                        <a:pt x="140375" y="17246"/>
                      </a:lnTo>
                      <a:lnTo>
                        <a:pt x="134376" y="13663"/>
                      </a:lnTo>
                      <a:lnTo>
                        <a:pt x="112126" y="28912"/>
                      </a:lnTo>
                      <a:lnTo>
                        <a:pt x="108260" y="32960"/>
                      </a:lnTo>
                      <a:lnTo>
                        <a:pt x="96970" y="35614"/>
                      </a:lnTo>
                      <a:lnTo>
                        <a:pt x="69063" y="52987"/>
                      </a:lnTo>
                      <a:lnTo>
                        <a:pt x="65654" y="50200"/>
                      </a:lnTo>
                      <a:lnTo>
                        <a:pt x="62473" y="52921"/>
                      </a:lnTo>
                      <a:lnTo>
                        <a:pt x="48419" y="57433"/>
                      </a:lnTo>
                      <a:lnTo>
                        <a:pt x="43136" y="31978"/>
                      </a:lnTo>
                      <a:lnTo>
                        <a:pt x="23905" y="37618"/>
                      </a:lnTo>
                      <a:lnTo>
                        <a:pt x="19254" y="36996"/>
                      </a:lnTo>
                      <a:lnTo>
                        <a:pt x="15368" y="40314"/>
                      </a:lnTo>
                      <a:lnTo>
                        <a:pt x="0" y="39186"/>
                      </a:lnTo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1270" cap="rnd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</a:ln>
              </p:spPr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292" name="Полилиния: фигура 1150">
                  <a:extLst>
                    <a:ext uri="{FF2B5EF4-FFF2-40B4-BE49-F238E27FC236}">
                      <a16:creationId xmlns:a16="http://schemas.microsoft.com/office/drawing/2014/main" id="{BA5DA8DB-807E-4216-A1F7-B8E7E1697B28}"/>
                    </a:ext>
                  </a:extLst>
                </p:cNvPr>
                <p:cNvSpPr/>
                <p:nvPr/>
              </p:nvSpPr>
              <p:spPr>
                <a:xfrm>
                  <a:off x="2941345" y="4088338"/>
                  <a:ext cx="617260" cy="525093"/>
                </a:xfrm>
                <a:custGeom>
                  <a:avLst/>
                  <a:gdLst>
                    <a:gd name="connsiteX0" fmla="*/ 0 w 617260"/>
                    <a:gd name="connsiteY0" fmla="*/ 243637 h 525093"/>
                    <a:gd name="connsiteX1" fmla="*/ 15137 w 617260"/>
                    <a:gd name="connsiteY1" fmla="*/ 232277 h 525093"/>
                    <a:gd name="connsiteX2" fmla="*/ 6434 w 617260"/>
                    <a:gd name="connsiteY2" fmla="*/ 213019 h 525093"/>
                    <a:gd name="connsiteX3" fmla="*/ 4768 w 617260"/>
                    <a:gd name="connsiteY3" fmla="*/ 205050 h 525093"/>
                    <a:gd name="connsiteX4" fmla="*/ 10460 w 617260"/>
                    <a:gd name="connsiteY4" fmla="*/ 192919 h 525093"/>
                    <a:gd name="connsiteX5" fmla="*/ 18652 w 617260"/>
                    <a:gd name="connsiteY5" fmla="*/ 184333 h 525093"/>
                    <a:gd name="connsiteX6" fmla="*/ 106879 w 617260"/>
                    <a:gd name="connsiteY6" fmla="*/ 135745 h 525093"/>
                    <a:gd name="connsiteX7" fmla="*/ 109795 w 617260"/>
                    <a:gd name="connsiteY7" fmla="*/ 141452 h 525093"/>
                    <a:gd name="connsiteX8" fmla="*/ 114185 w 617260"/>
                    <a:gd name="connsiteY8" fmla="*/ 137869 h 525093"/>
                    <a:gd name="connsiteX9" fmla="*/ 134730 w 617260"/>
                    <a:gd name="connsiteY9" fmla="*/ 127994 h 525093"/>
                    <a:gd name="connsiteX10" fmla="*/ 146516 w 617260"/>
                    <a:gd name="connsiteY10" fmla="*/ 123416 h 525093"/>
                    <a:gd name="connsiteX11" fmla="*/ 150227 w 617260"/>
                    <a:gd name="connsiteY11" fmla="*/ 124017 h 525093"/>
                    <a:gd name="connsiteX12" fmla="*/ 155207 w 617260"/>
                    <a:gd name="connsiteY12" fmla="*/ 127733 h 525093"/>
                    <a:gd name="connsiteX13" fmla="*/ 161505 w 617260"/>
                    <a:gd name="connsiteY13" fmla="*/ 113619 h 525093"/>
                    <a:gd name="connsiteX14" fmla="*/ 172564 w 617260"/>
                    <a:gd name="connsiteY14" fmla="*/ 97593 h 525093"/>
                    <a:gd name="connsiteX15" fmla="*/ 186039 w 617260"/>
                    <a:gd name="connsiteY15" fmla="*/ 86325 h 525093"/>
                    <a:gd name="connsiteX16" fmla="*/ 205857 w 617260"/>
                    <a:gd name="connsiteY16" fmla="*/ 67606 h 525093"/>
                    <a:gd name="connsiteX17" fmla="*/ 232178 w 617260"/>
                    <a:gd name="connsiteY17" fmla="*/ 50446 h 525093"/>
                    <a:gd name="connsiteX18" fmla="*/ 302046 w 617260"/>
                    <a:gd name="connsiteY18" fmla="*/ 8089 h 525093"/>
                    <a:gd name="connsiteX19" fmla="*/ 317630 w 617260"/>
                    <a:gd name="connsiteY19" fmla="*/ 0 h 525093"/>
                    <a:gd name="connsiteX20" fmla="*/ 319638 w 617260"/>
                    <a:gd name="connsiteY20" fmla="*/ 7319 h 525093"/>
                    <a:gd name="connsiteX21" fmla="*/ 325561 w 617260"/>
                    <a:gd name="connsiteY21" fmla="*/ 14559 h 525093"/>
                    <a:gd name="connsiteX22" fmla="*/ 336316 w 617260"/>
                    <a:gd name="connsiteY22" fmla="*/ 23431 h 525093"/>
                    <a:gd name="connsiteX23" fmla="*/ 376746 w 617260"/>
                    <a:gd name="connsiteY23" fmla="*/ 24294 h 525093"/>
                    <a:gd name="connsiteX24" fmla="*/ 390773 w 617260"/>
                    <a:gd name="connsiteY24" fmla="*/ 19184 h 525093"/>
                    <a:gd name="connsiteX25" fmla="*/ 398836 w 617260"/>
                    <a:gd name="connsiteY25" fmla="*/ 16862 h 525093"/>
                    <a:gd name="connsiteX26" fmla="*/ 416254 w 617260"/>
                    <a:gd name="connsiteY26" fmla="*/ 52476 h 525093"/>
                    <a:gd name="connsiteX27" fmla="*/ 419283 w 617260"/>
                    <a:gd name="connsiteY27" fmla="*/ 54865 h 525093"/>
                    <a:gd name="connsiteX28" fmla="*/ 433652 w 617260"/>
                    <a:gd name="connsiteY28" fmla="*/ 55049 h 525093"/>
                    <a:gd name="connsiteX29" fmla="*/ 445381 w 617260"/>
                    <a:gd name="connsiteY29" fmla="*/ 58566 h 525093"/>
                    <a:gd name="connsiteX30" fmla="*/ 448410 w 617260"/>
                    <a:gd name="connsiteY30" fmla="*/ 61486 h 525093"/>
                    <a:gd name="connsiteX31" fmla="*/ 450834 w 617260"/>
                    <a:gd name="connsiteY31" fmla="*/ 68281 h 525093"/>
                    <a:gd name="connsiteX32" fmla="*/ 453258 w 617260"/>
                    <a:gd name="connsiteY32" fmla="*/ 76542 h 525093"/>
                    <a:gd name="connsiteX33" fmla="*/ 460188 w 617260"/>
                    <a:gd name="connsiteY33" fmla="*/ 77405 h 525093"/>
                    <a:gd name="connsiteX34" fmla="*/ 464256 w 617260"/>
                    <a:gd name="connsiteY34" fmla="*/ 107704 h 525093"/>
                    <a:gd name="connsiteX35" fmla="*/ 467248 w 617260"/>
                    <a:gd name="connsiteY35" fmla="*/ 118209 h 525093"/>
                    <a:gd name="connsiteX36" fmla="*/ 472285 w 617260"/>
                    <a:gd name="connsiteY36" fmla="*/ 125010 h 525093"/>
                    <a:gd name="connsiteX37" fmla="*/ 477079 w 617260"/>
                    <a:gd name="connsiteY37" fmla="*/ 122024 h 525093"/>
                    <a:gd name="connsiteX38" fmla="*/ 486926 w 617260"/>
                    <a:gd name="connsiteY38" fmla="*/ 111228 h 525093"/>
                    <a:gd name="connsiteX39" fmla="*/ 511925 w 617260"/>
                    <a:gd name="connsiteY39" fmla="*/ 157785 h 525093"/>
                    <a:gd name="connsiteX40" fmla="*/ 511985 w 617260"/>
                    <a:gd name="connsiteY40" fmla="*/ 166856 h 525093"/>
                    <a:gd name="connsiteX41" fmla="*/ 514181 w 617260"/>
                    <a:gd name="connsiteY41" fmla="*/ 181773 h 525093"/>
                    <a:gd name="connsiteX42" fmla="*/ 514560 w 617260"/>
                    <a:gd name="connsiteY42" fmla="*/ 188794 h 525093"/>
                    <a:gd name="connsiteX43" fmla="*/ 521062 w 617260"/>
                    <a:gd name="connsiteY43" fmla="*/ 194036 h 525093"/>
                    <a:gd name="connsiteX44" fmla="*/ 532329 w 617260"/>
                    <a:gd name="connsiteY44" fmla="*/ 196690 h 525093"/>
                    <a:gd name="connsiteX45" fmla="*/ 536571 w 617260"/>
                    <a:gd name="connsiteY45" fmla="*/ 201203 h 525093"/>
                    <a:gd name="connsiteX46" fmla="*/ 539752 w 617260"/>
                    <a:gd name="connsiteY46" fmla="*/ 209703 h 525093"/>
                    <a:gd name="connsiteX47" fmla="*/ 541115 w 617260"/>
                    <a:gd name="connsiteY47" fmla="*/ 215078 h 525093"/>
                    <a:gd name="connsiteX48" fmla="*/ 565603 w 617260"/>
                    <a:gd name="connsiteY48" fmla="*/ 226552 h 525093"/>
                    <a:gd name="connsiteX49" fmla="*/ 566891 w 617260"/>
                    <a:gd name="connsiteY49" fmla="*/ 210347 h 525093"/>
                    <a:gd name="connsiteX50" fmla="*/ 568292 w 617260"/>
                    <a:gd name="connsiteY50" fmla="*/ 202981 h 525093"/>
                    <a:gd name="connsiteX51" fmla="*/ 574170 w 617260"/>
                    <a:gd name="connsiteY51" fmla="*/ 200526 h 525093"/>
                    <a:gd name="connsiteX52" fmla="*/ 582994 w 617260"/>
                    <a:gd name="connsiteY52" fmla="*/ 206233 h 525093"/>
                    <a:gd name="connsiteX53" fmla="*/ 592110 w 617260"/>
                    <a:gd name="connsiteY53" fmla="*/ 206412 h 525093"/>
                    <a:gd name="connsiteX54" fmla="*/ 595632 w 617260"/>
                    <a:gd name="connsiteY54" fmla="*/ 201568 h 525093"/>
                    <a:gd name="connsiteX55" fmla="*/ 592640 w 617260"/>
                    <a:gd name="connsiteY55" fmla="*/ 190931 h 525093"/>
                    <a:gd name="connsiteX56" fmla="*/ 617260 w 617260"/>
                    <a:gd name="connsiteY56" fmla="*/ 212683 h 525093"/>
                    <a:gd name="connsiteX57" fmla="*/ 584289 w 617260"/>
                    <a:gd name="connsiteY57" fmla="*/ 245842 h 525093"/>
                    <a:gd name="connsiteX58" fmla="*/ 575363 w 617260"/>
                    <a:gd name="connsiteY58" fmla="*/ 246234 h 525093"/>
                    <a:gd name="connsiteX59" fmla="*/ 571322 w 617260"/>
                    <a:gd name="connsiteY59" fmla="*/ 251675 h 525093"/>
                    <a:gd name="connsiteX60" fmla="*/ 548504 w 617260"/>
                    <a:gd name="connsiteY60" fmla="*/ 262179 h 525093"/>
                    <a:gd name="connsiteX61" fmla="*/ 547217 w 617260"/>
                    <a:gd name="connsiteY61" fmla="*/ 270799 h 525093"/>
                    <a:gd name="connsiteX62" fmla="*/ 507801 w 617260"/>
                    <a:gd name="connsiteY62" fmla="*/ 289519 h 525093"/>
                    <a:gd name="connsiteX63" fmla="*/ 499211 w 617260"/>
                    <a:gd name="connsiteY63" fmla="*/ 299260 h 525093"/>
                    <a:gd name="connsiteX64" fmla="*/ 484006 w 617260"/>
                    <a:gd name="connsiteY64" fmla="*/ 313182 h 525093"/>
                    <a:gd name="connsiteX65" fmla="*/ 467683 w 617260"/>
                    <a:gd name="connsiteY65" fmla="*/ 319752 h 525093"/>
                    <a:gd name="connsiteX66" fmla="*/ 465979 w 617260"/>
                    <a:gd name="connsiteY66" fmla="*/ 313647 h 525093"/>
                    <a:gd name="connsiteX67" fmla="*/ 466151 w 617260"/>
                    <a:gd name="connsiteY67" fmla="*/ 309466 h 525093"/>
                    <a:gd name="connsiteX68" fmla="*/ 453744 w 617260"/>
                    <a:gd name="connsiteY68" fmla="*/ 295040 h 525093"/>
                    <a:gd name="connsiteX69" fmla="*/ 449355 w 617260"/>
                    <a:gd name="connsiteY69" fmla="*/ 278271 h 525093"/>
                    <a:gd name="connsiteX70" fmla="*/ 444791 w 617260"/>
                    <a:gd name="connsiteY70" fmla="*/ 241462 h 525093"/>
                    <a:gd name="connsiteX71" fmla="*/ 443428 w 617260"/>
                    <a:gd name="connsiteY71" fmla="*/ 241652 h 525093"/>
                    <a:gd name="connsiteX72" fmla="*/ 438046 w 617260"/>
                    <a:gd name="connsiteY72" fmla="*/ 244903 h 525093"/>
                    <a:gd name="connsiteX73" fmla="*/ 422538 w 617260"/>
                    <a:gd name="connsiteY73" fmla="*/ 256536 h 525093"/>
                    <a:gd name="connsiteX74" fmla="*/ 420038 w 617260"/>
                    <a:gd name="connsiteY74" fmla="*/ 259124 h 525093"/>
                    <a:gd name="connsiteX75" fmla="*/ 432956 w 617260"/>
                    <a:gd name="connsiteY75" fmla="*/ 312085 h 525093"/>
                    <a:gd name="connsiteX76" fmla="*/ 417978 w 617260"/>
                    <a:gd name="connsiteY76" fmla="*/ 320253 h 525093"/>
                    <a:gd name="connsiteX77" fmla="*/ 410112 w 617260"/>
                    <a:gd name="connsiteY77" fmla="*/ 350134 h 525093"/>
                    <a:gd name="connsiteX78" fmla="*/ 409128 w 617260"/>
                    <a:gd name="connsiteY78" fmla="*/ 361276 h 525093"/>
                    <a:gd name="connsiteX79" fmla="*/ 403061 w 617260"/>
                    <a:gd name="connsiteY79" fmla="*/ 363864 h 525093"/>
                    <a:gd name="connsiteX80" fmla="*/ 399955 w 617260"/>
                    <a:gd name="connsiteY80" fmla="*/ 370540 h 525093"/>
                    <a:gd name="connsiteX81" fmla="*/ 366068 w 617260"/>
                    <a:gd name="connsiteY81" fmla="*/ 364036 h 525093"/>
                    <a:gd name="connsiteX82" fmla="*/ 350169 w 617260"/>
                    <a:gd name="connsiteY82" fmla="*/ 374276 h 525093"/>
                    <a:gd name="connsiteX83" fmla="*/ 360485 w 617260"/>
                    <a:gd name="connsiteY83" fmla="*/ 395026 h 525093"/>
                    <a:gd name="connsiteX84" fmla="*/ 381921 w 617260"/>
                    <a:gd name="connsiteY84" fmla="*/ 422206 h 525093"/>
                    <a:gd name="connsiteX85" fmla="*/ 387738 w 617260"/>
                    <a:gd name="connsiteY85" fmla="*/ 431682 h 525093"/>
                    <a:gd name="connsiteX86" fmla="*/ 378573 w 617260"/>
                    <a:gd name="connsiteY86" fmla="*/ 443361 h 525093"/>
                    <a:gd name="connsiteX87" fmla="*/ 378367 w 617260"/>
                    <a:gd name="connsiteY87" fmla="*/ 449997 h 525093"/>
                    <a:gd name="connsiteX88" fmla="*/ 370569 w 617260"/>
                    <a:gd name="connsiteY88" fmla="*/ 456865 h 525093"/>
                    <a:gd name="connsiteX89" fmla="*/ 329721 w 617260"/>
                    <a:gd name="connsiteY89" fmla="*/ 467244 h 525093"/>
                    <a:gd name="connsiteX90" fmla="*/ 323722 w 617260"/>
                    <a:gd name="connsiteY90" fmla="*/ 463660 h 525093"/>
                    <a:gd name="connsiteX91" fmla="*/ 301473 w 617260"/>
                    <a:gd name="connsiteY91" fmla="*/ 478909 h 525093"/>
                    <a:gd name="connsiteX92" fmla="*/ 297606 w 617260"/>
                    <a:gd name="connsiteY92" fmla="*/ 482957 h 525093"/>
                    <a:gd name="connsiteX93" fmla="*/ 286317 w 617260"/>
                    <a:gd name="connsiteY93" fmla="*/ 485611 h 525093"/>
                    <a:gd name="connsiteX94" fmla="*/ 258409 w 617260"/>
                    <a:gd name="connsiteY94" fmla="*/ 502984 h 525093"/>
                    <a:gd name="connsiteX95" fmla="*/ 255000 w 617260"/>
                    <a:gd name="connsiteY95" fmla="*/ 500197 h 525093"/>
                    <a:gd name="connsiteX96" fmla="*/ 251819 w 617260"/>
                    <a:gd name="connsiteY96" fmla="*/ 502918 h 525093"/>
                    <a:gd name="connsiteX97" fmla="*/ 237765 w 617260"/>
                    <a:gd name="connsiteY97" fmla="*/ 507430 h 525093"/>
                    <a:gd name="connsiteX98" fmla="*/ 232482 w 617260"/>
                    <a:gd name="connsiteY98" fmla="*/ 481975 h 525093"/>
                    <a:gd name="connsiteX99" fmla="*/ 213251 w 617260"/>
                    <a:gd name="connsiteY99" fmla="*/ 487615 h 525093"/>
                    <a:gd name="connsiteX100" fmla="*/ 208600 w 617260"/>
                    <a:gd name="connsiteY100" fmla="*/ 486993 h 525093"/>
                    <a:gd name="connsiteX101" fmla="*/ 204714 w 617260"/>
                    <a:gd name="connsiteY101" fmla="*/ 490311 h 525093"/>
                    <a:gd name="connsiteX102" fmla="*/ 189346 w 617260"/>
                    <a:gd name="connsiteY102" fmla="*/ 489183 h 525093"/>
                    <a:gd name="connsiteX103" fmla="*/ 184915 w 617260"/>
                    <a:gd name="connsiteY103" fmla="*/ 493231 h 525093"/>
                    <a:gd name="connsiteX104" fmla="*/ 178931 w 617260"/>
                    <a:gd name="connsiteY104" fmla="*/ 495487 h 525093"/>
                    <a:gd name="connsiteX105" fmla="*/ 169342 w 617260"/>
                    <a:gd name="connsiteY105" fmla="*/ 495697 h 525093"/>
                    <a:gd name="connsiteX106" fmla="*/ 149626 w 617260"/>
                    <a:gd name="connsiteY106" fmla="*/ 525093 h 525093"/>
                    <a:gd name="connsiteX107" fmla="*/ 135527 w 617260"/>
                    <a:gd name="connsiteY107" fmla="*/ 500030 h 525093"/>
                    <a:gd name="connsiteX108" fmla="*/ 123279 w 617260"/>
                    <a:gd name="connsiteY108" fmla="*/ 481543 h 525093"/>
                    <a:gd name="connsiteX109" fmla="*/ 108036 w 617260"/>
                    <a:gd name="connsiteY109" fmla="*/ 474243 h 525093"/>
                    <a:gd name="connsiteX110" fmla="*/ 107430 w 617260"/>
                    <a:gd name="connsiteY110" fmla="*/ 465862 h 525093"/>
                    <a:gd name="connsiteX111" fmla="*/ 110535 w 617260"/>
                    <a:gd name="connsiteY111" fmla="*/ 461018 h 525093"/>
                    <a:gd name="connsiteX112" fmla="*/ 91853 w 617260"/>
                    <a:gd name="connsiteY112" fmla="*/ 433858 h 525093"/>
                    <a:gd name="connsiteX113" fmla="*/ 88596 w 617260"/>
                    <a:gd name="connsiteY113" fmla="*/ 435317 h 525093"/>
                    <a:gd name="connsiteX114" fmla="*/ 75841 w 617260"/>
                    <a:gd name="connsiteY114" fmla="*/ 417766 h 525093"/>
                    <a:gd name="connsiteX115" fmla="*/ 78341 w 617260"/>
                    <a:gd name="connsiteY115" fmla="*/ 414779 h 525093"/>
                    <a:gd name="connsiteX116" fmla="*/ 75538 w 617260"/>
                    <a:gd name="connsiteY116" fmla="*/ 409537 h 525093"/>
                    <a:gd name="connsiteX117" fmla="*/ 68695 w 617260"/>
                    <a:gd name="connsiteY117" fmla="*/ 406153 h 525093"/>
                    <a:gd name="connsiteX118" fmla="*/ 62624 w 617260"/>
                    <a:gd name="connsiteY118" fmla="*/ 400911 h 525093"/>
                    <a:gd name="connsiteX119" fmla="*/ 46669 w 617260"/>
                    <a:gd name="connsiteY119" fmla="*/ 386538 h 525093"/>
                    <a:gd name="connsiteX120" fmla="*/ 62874 w 617260"/>
                    <a:gd name="connsiteY120" fmla="*/ 376431 h 525093"/>
                    <a:gd name="connsiteX121" fmla="*/ 66093 w 617260"/>
                    <a:gd name="connsiteY121" fmla="*/ 368196 h 525093"/>
                    <a:gd name="connsiteX122" fmla="*/ 66661 w 617260"/>
                    <a:gd name="connsiteY122" fmla="*/ 361182 h 525093"/>
                    <a:gd name="connsiteX123" fmla="*/ 64729 w 617260"/>
                    <a:gd name="connsiteY123" fmla="*/ 353730 h 525093"/>
                    <a:gd name="connsiteX124" fmla="*/ 64926 w 617260"/>
                    <a:gd name="connsiteY124" fmla="*/ 344294 h 525093"/>
                    <a:gd name="connsiteX125" fmla="*/ 63487 w 617260"/>
                    <a:gd name="connsiteY125" fmla="*/ 335667 h 525093"/>
                    <a:gd name="connsiteX126" fmla="*/ 59279 w 617260"/>
                    <a:gd name="connsiteY126" fmla="*/ 330359 h 525093"/>
                    <a:gd name="connsiteX127" fmla="*/ 1987 w 617260"/>
                    <a:gd name="connsiteY127" fmla="*/ 292919 h 525093"/>
                    <a:gd name="connsiteX128" fmla="*/ 18 w 617260"/>
                    <a:gd name="connsiteY128" fmla="*/ 243867 h 5250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</a:cxnLst>
                  <a:rect l="l" t="t" r="r" b="b"/>
                  <a:pathLst>
                    <a:path w="617260" h="525093">
                      <a:moveTo>
                        <a:pt x="0" y="243637"/>
                      </a:moveTo>
                      <a:lnTo>
                        <a:pt x="15137" y="232277"/>
                      </a:lnTo>
                      <a:lnTo>
                        <a:pt x="6434" y="213019"/>
                      </a:lnTo>
                      <a:lnTo>
                        <a:pt x="4768" y="205050"/>
                      </a:lnTo>
                      <a:lnTo>
                        <a:pt x="10460" y="192919"/>
                      </a:lnTo>
                      <a:lnTo>
                        <a:pt x="18652" y="184333"/>
                      </a:lnTo>
                      <a:lnTo>
                        <a:pt x="106879" y="135745"/>
                      </a:lnTo>
                      <a:lnTo>
                        <a:pt x="109795" y="141452"/>
                      </a:lnTo>
                      <a:lnTo>
                        <a:pt x="114185" y="137869"/>
                      </a:lnTo>
                      <a:lnTo>
                        <a:pt x="134730" y="127994"/>
                      </a:lnTo>
                      <a:lnTo>
                        <a:pt x="146516" y="123416"/>
                      </a:lnTo>
                      <a:lnTo>
                        <a:pt x="150227" y="124017"/>
                      </a:lnTo>
                      <a:lnTo>
                        <a:pt x="155207" y="127733"/>
                      </a:lnTo>
                      <a:lnTo>
                        <a:pt x="161505" y="113619"/>
                      </a:lnTo>
                      <a:lnTo>
                        <a:pt x="172564" y="97593"/>
                      </a:lnTo>
                      <a:lnTo>
                        <a:pt x="186039" y="86325"/>
                      </a:lnTo>
                      <a:lnTo>
                        <a:pt x="205857" y="67606"/>
                      </a:lnTo>
                      <a:lnTo>
                        <a:pt x="232178" y="50446"/>
                      </a:lnTo>
                      <a:lnTo>
                        <a:pt x="302046" y="8089"/>
                      </a:lnTo>
                      <a:lnTo>
                        <a:pt x="317630" y="0"/>
                      </a:lnTo>
                      <a:lnTo>
                        <a:pt x="319638" y="7319"/>
                      </a:lnTo>
                      <a:lnTo>
                        <a:pt x="325561" y="14559"/>
                      </a:lnTo>
                      <a:lnTo>
                        <a:pt x="336316" y="23431"/>
                      </a:lnTo>
                      <a:lnTo>
                        <a:pt x="376746" y="24294"/>
                      </a:lnTo>
                      <a:lnTo>
                        <a:pt x="390773" y="19184"/>
                      </a:lnTo>
                      <a:lnTo>
                        <a:pt x="398836" y="16862"/>
                      </a:lnTo>
                      <a:lnTo>
                        <a:pt x="416254" y="52476"/>
                      </a:lnTo>
                      <a:lnTo>
                        <a:pt x="419283" y="54865"/>
                      </a:lnTo>
                      <a:lnTo>
                        <a:pt x="433652" y="55049"/>
                      </a:lnTo>
                      <a:lnTo>
                        <a:pt x="445381" y="58566"/>
                      </a:lnTo>
                      <a:lnTo>
                        <a:pt x="448410" y="61486"/>
                      </a:lnTo>
                      <a:lnTo>
                        <a:pt x="450834" y="68281"/>
                      </a:lnTo>
                      <a:lnTo>
                        <a:pt x="453258" y="76542"/>
                      </a:lnTo>
                      <a:lnTo>
                        <a:pt x="460188" y="77405"/>
                      </a:lnTo>
                      <a:lnTo>
                        <a:pt x="464256" y="107704"/>
                      </a:lnTo>
                      <a:lnTo>
                        <a:pt x="467248" y="118209"/>
                      </a:lnTo>
                      <a:lnTo>
                        <a:pt x="472285" y="125010"/>
                      </a:lnTo>
                      <a:lnTo>
                        <a:pt x="477079" y="122024"/>
                      </a:lnTo>
                      <a:lnTo>
                        <a:pt x="486926" y="111228"/>
                      </a:lnTo>
                      <a:lnTo>
                        <a:pt x="511925" y="157785"/>
                      </a:lnTo>
                      <a:lnTo>
                        <a:pt x="511985" y="166856"/>
                      </a:lnTo>
                      <a:lnTo>
                        <a:pt x="514181" y="181773"/>
                      </a:lnTo>
                      <a:lnTo>
                        <a:pt x="514560" y="188794"/>
                      </a:lnTo>
                      <a:lnTo>
                        <a:pt x="521062" y="194036"/>
                      </a:lnTo>
                      <a:lnTo>
                        <a:pt x="532329" y="196690"/>
                      </a:lnTo>
                      <a:lnTo>
                        <a:pt x="536571" y="201203"/>
                      </a:lnTo>
                      <a:lnTo>
                        <a:pt x="539752" y="209703"/>
                      </a:lnTo>
                      <a:lnTo>
                        <a:pt x="541115" y="215078"/>
                      </a:lnTo>
                      <a:lnTo>
                        <a:pt x="565603" y="226552"/>
                      </a:lnTo>
                      <a:lnTo>
                        <a:pt x="566891" y="210347"/>
                      </a:lnTo>
                      <a:lnTo>
                        <a:pt x="568292" y="202981"/>
                      </a:lnTo>
                      <a:lnTo>
                        <a:pt x="574170" y="200526"/>
                      </a:lnTo>
                      <a:lnTo>
                        <a:pt x="582994" y="206233"/>
                      </a:lnTo>
                      <a:lnTo>
                        <a:pt x="592110" y="206412"/>
                      </a:lnTo>
                      <a:lnTo>
                        <a:pt x="595632" y="201568"/>
                      </a:lnTo>
                      <a:lnTo>
                        <a:pt x="592640" y="190931"/>
                      </a:lnTo>
                      <a:lnTo>
                        <a:pt x="617260" y="212683"/>
                      </a:lnTo>
                      <a:lnTo>
                        <a:pt x="584289" y="245842"/>
                      </a:lnTo>
                      <a:lnTo>
                        <a:pt x="575363" y="246234"/>
                      </a:lnTo>
                      <a:lnTo>
                        <a:pt x="571322" y="251675"/>
                      </a:lnTo>
                      <a:lnTo>
                        <a:pt x="548504" y="262179"/>
                      </a:lnTo>
                      <a:lnTo>
                        <a:pt x="547217" y="270799"/>
                      </a:lnTo>
                      <a:lnTo>
                        <a:pt x="507801" y="289519"/>
                      </a:lnTo>
                      <a:lnTo>
                        <a:pt x="499211" y="299260"/>
                      </a:lnTo>
                      <a:lnTo>
                        <a:pt x="484006" y="313182"/>
                      </a:lnTo>
                      <a:lnTo>
                        <a:pt x="467683" y="319752"/>
                      </a:lnTo>
                      <a:lnTo>
                        <a:pt x="465979" y="313647"/>
                      </a:lnTo>
                      <a:lnTo>
                        <a:pt x="466151" y="309466"/>
                      </a:lnTo>
                      <a:lnTo>
                        <a:pt x="453744" y="295040"/>
                      </a:lnTo>
                      <a:lnTo>
                        <a:pt x="449355" y="278271"/>
                      </a:lnTo>
                      <a:lnTo>
                        <a:pt x="444791" y="241462"/>
                      </a:lnTo>
                      <a:lnTo>
                        <a:pt x="443428" y="241652"/>
                      </a:lnTo>
                      <a:lnTo>
                        <a:pt x="438046" y="244903"/>
                      </a:lnTo>
                      <a:lnTo>
                        <a:pt x="422538" y="256536"/>
                      </a:lnTo>
                      <a:lnTo>
                        <a:pt x="420038" y="259124"/>
                      </a:lnTo>
                      <a:lnTo>
                        <a:pt x="432956" y="312085"/>
                      </a:lnTo>
                      <a:lnTo>
                        <a:pt x="417978" y="320253"/>
                      </a:lnTo>
                      <a:lnTo>
                        <a:pt x="410112" y="350134"/>
                      </a:lnTo>
                      <a:lnTo>
                        <a:pt x="409128" y="361276"/>
                      </a:lnTo>
                      <a:lnTo>
                        <a:pt x="403061" y="363864"/>
                      </a:lnTo>
                      <a:lnTo>
                        <a:pt x="399955" y="370540"/>
                      </a:lnTo>
                      <a:lnTo>
                        <a:pt x="366068" y="364036"/>
                      </a:lnTo>
                      <a:lnTo>
                        <a:pt x="350169" y="374276"/>
                      </a:lnTo>
                      <a:lnTo>
                        <a:pt x="360485" y="395026"/>
                      </a:lnTo>
                      <a:lnTo>
                        <a:pt x="381921" y="422206"/>
                      </a:lnTo>
                      <a:lnTo>
                        <a:pt x="387738" y="431682"/>
                      </a:lnTo>
                      <a:lnTo>
                        <a:pt x="378573" y="443361"/>
                      </a:lnTo>
                      <a:lnTo>
                        <a:pt x="378367" y="449997"/>
                      </a:lnTo>
                      <a:lnTo>
                        <a:pt x="370569" y="456865"/>
                      </a:lnTo>
                      <a:lnTo>
                        <a:pt x="329721" y="467244"/>
                      </a:lnTo>
                      <a:lnTo>
                        <a:pt x="323722" y="463660"/>
                      </a:lnTo>
                      <a:lnTo>
                        <a:pt x="301473" y="478909"/>
                      </a:lnTo>
                      <a:lnTo>
                        <a:pt x="297606" y="482957"/>
                      </a:lnTo>
                      <a:lnTo>
                        <a:pt x="286317" y="485611"/>
                      </a:lnTo>
                      <a:lnTo>
                        <a:pt x="258409" y="502984"/>
                      </a:lnTo>
                      <a:lnTo>
                        <a:pt x="255000" y="500197"/>
                      </a:lnTo>
                      <a:lnTo>
                        <a:pt x="251819" y="502918"/>
                      </a:lnTo>
                      <a:lnTo>
                        <a:pt x="237765" y="507430"/>
                      </a:lnTo>
                      <a:lnTo>
                        <a:pt x="232482" y="481975"/>
                      </a:lnTo>
                      <a:lnTo>
                        <a:pt x="213251" y="487615"/>
                      </a:lnTo>
                      <a:lnTo>
                        <a:pt x="208600" y="486993"/>
                      </a:lnTo>
                      <a:lnTo>
                        <a:pt x="204714" y="490311"/>
                      </a:lnTo>
                      <a:lnTo>
                        <a:pt x="189346" y="489183"/>
                      </a:lnTo>
                      <a:lnTo>
                        <a:pt x="184915" y="493231"/>
                      </a:lnTo>
                      <a:lnTo>
                        <a:pt x="178931" y="495487"/>
                      </a:lnTo>
                      <a:lnTo>
                        <a:pt x="169342" y="495697"/>
                      </a:lnTo>
                      <a:lnTo>
                        <a:pt x="149626" y="525093"/>
                      </a:lnTo>
                      <a:lnTo>
                        <a:pt x="135527" y="500030"/>
                      </a:lnTo>
                      <a:lnTo>
                        <a:pt x="123279" y="481543"/>
                      </a:lnTo>
                      <a:lnTo>
                        <a:pt x="108036" y="474243"/>
                      </a:lnTo>
                      <a:lnTo>
                        <a:pt x="107430" y="465862"/>
                      </a:lnTo>
                      <a:lnTo>
                        <a:pt x="110535" y="461018"/>
                      </a:lnTo>
                      <a:lnTo>
                        <a:pt x="91853" y="433858"/>
                      </a:lnTo>
                      <a:lnTo>
                        <a:pt x="88596" y="435317"/>
                      </a:lnTo>
                      <a:lnTo>
                        <a:pt x="75841" y="417766"/>
                      </a:lnTo>
                      <a:lnTo>
                        <a:pt x="78341" y="414779"/>
                      </a:lnTo>
                      <a:lnTo>
                        <a:pt x="75538" y="409537"/>
                      </a:lnTo>
                      <a:lnTo>
                        <a:pt x="68695" y="406153"/>
                      </a:lnTo>
                      <a:lnTo>
                        <a:pt x="62624" y="400911"/>
                      </a:lnTo>
                      <a:lnTo>
                        <a:pt x="46669" y="386538"/>
                      </a:lnTo>
                      <a:lnTo>
                        <a:pt x="62874" y="376431"/>
                      </a:lnTo>
                      <a:lnTo>
                        <a:pt x="66093" y="368196"/>
                      </a:lnTo>
                      <a:lnTo>
                        <a:pt x="66661" y="361182"/>
                      </a:lnTo>
                      <a:lnTo>
                        <a:pt x="64729" y="353730"/>
                      </a:lnTo>
                      <a:lnTo>
                        <a:pt x="64926" y="344294"/>
                      </a:lnTo>
                      <a:lnTo>
                        <a:pt x="63487" y="335667"/>
                      </a:lnTo>
                      <a:lnTo>
                        <a:pt x="59279" y="330359"/>
                      </a:lnTo>
                      <a:lnTo>
                        <a:pt x="1987" y="292919"/>
                      </a:lnTo>
                      <a:lnTo>
                        <a:pt x="18" y="243867"/>
                      </a:lnTo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1270" cap="rnd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</a:ln>
              </p:spPr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293" name="Полилиния: фигура 1151">
                  <a:extLst>
                    <a:ext uri="{FF2B5EF4-FFF2-40B4-BE49-F238E27FC236}">
                      <a16:creationId xmlns:a16="http://schemas.microsoft.com/office/drawing/2014/main" id="{68D543D5-E640-4E3D-8BF2-9CD4C890F4D3}"/>
                    </a:ext>
                  </a:extLst>
                </p:cNvPr>
                <p:cNvSpPr/>
                <p:nvPr/>
              </p:nvSpPr>
              <p:spPr>
                <a:xfrm>
                  <a:off x="1857898" y="3736070"/>
                  <a:ext cx="519963" cy="593891"/>
                </a:xfrm>
                <a:custGeom>
                  <a:avLst/>
                  <a:gdLst>
                    <a:gd name="connsiteX0" fmla="*/ 76331 w 519963"/>
                    <a:gd name="connsiteY0" fmla="*/ 13794 h 593891"/>
                    <a:gd name="connsiteX1" fmla="*/ 82910 w 519963"/>
                    <a:gd name="connsiteY1" fmla="*/ 20954 h 593891"/>
                    <a:gd name="connsiteX2" fmla="*/ 86507 w 519963"/>
                    <a:gd name="connsiteY2" fmla="*/ 46283 h 593891"/>
                    <a:gd name="connsiteX3" fmla="*/ 83023 w 519963"/>
                    <a:gd name="connsiteY3" fmla="*/ 47876 h 593891"/>
                    <a:gd name="connsiteX4" fmla="*/ 72790 w 519963"/>
                    <a:gd name="connsiteY4" fmla="*/ 52786 h 593891"/>
                    <a:gd name="connsiteX5" fmla="*/ 59229 w 519963"/>
                    <a:gd name="connsiteY5" fmla="*/ 59223 h 593891"/>
                    <a:gd name="connsiteX6" fmla="*/ 56199 w 519963"/>
                    <a:gd name="connsiteY6" fmla="*/ 60550 h 593891"/>
                    <a:gd name="connsiteX7" fmla="*/ 53434 w 519963"/>
                    <a:gd name="connsiteY7" fmla="*/ 61877 h 593891"/>
                    <a:gd name="connsiteX8" fmla="*/ 27079 w 519963"/>
                    <a:gd name="connsiteY8" fmla="*/ 80305 h 593891"/>
                    <a:gd name="connsiteX9" fmla="*/ 27120 w 519963"/>
                    <a:gd name="connsiteY9" fmla="*/ 80732 h 593891"/>
                    <a:gd name="connsiteX10" fmla="*/ 40276 w 519963"/>
                    <a:gd name="connsiteY10" fmla="*/ 94746 h 593891"/>
                    <a:gd name="connsiteX11" fmla="*/ 11202 w 519963"/>
                    <a:gd name="connsiteY11" fmla="*/ 118655 h 593891"/>
                    <a:gd name="connsiteX12" fmla="*/ 0 w 519963"/>
                    <a:gd name="connsiteY12" fmla="*/ 127912 h 593891"/>
                    <a:gd name="connsiteX13" fmla="*/ 32399 w 519963"/>
                    <a:gd name="connsiteY13" fmla="*/ 144840 h 593891"/>
                    <a:gd name="connsiteX14" fmla="*/ 29672 w 519963"/>
                    <a:gd name="connsiteY14" fmla="*/ 161204 h 593891"/>
                    <a:gd name="connsiteX15" fmla="*/ 40678 w 519963"/>
                    <a:gd name="connsiteY15" fmla="*/ 164589 h 593891"/>
                    <a:gd name="connsiteX16" fmla="*/ 41044 w 519963"/>
                    <a:gd name="connsiteY16" fmla="*/ 172200 h 593891"/>
                    <a:gd name="connsiteX17" fmla="*/ 41612 w 519963"/>
                    <a:gd name="connsiteY17" fmla="*/ 188424 h 593891"/>
                    <a:gd name="connsiteX18" fmla="*/ 51398 w 519963"/>
                    <a:gd name="connsiteY18" fmla="*/ 190083 h 593891"/>
                    <a:gd name="connsiteX19" fmla="*/ 69307 w 519963"/>
                    <a:gd name="connsiteY19" fmla="*/ 216766 h 593891"/>
                    <a:gd name="connsiteX20" fmla="*/ 69389 w 519963"/>
                    <a:gd name="connsiteY20" fmla="*/ 225731 h 593891"/>
                    <a:gd name="connsiteX21" fmla="*/ 71623 w 519963"/>
                    <a:gd name="connsiteY21" fmla="*/ 228385 h 593891"/>
                    <a:gd name="connsiteX22" fmla="*/ 68026 w 519963"/>
                    <a:gd name="connsiteY22" fmla="*/ 235433 h 593891"/>
                    <a:gd name="connsiteX23" fmla="*/ 67382 w 519963"/>
                    <a:gd name="connsiteY23" fmla="*/ 237423 h 593891"/>
                    <a:gd name="connsiteX24" fmla="*/ 66511 w 519963"/>
                    <a:gd name="connsiteY24" fmla="*/ 247881 h 593891"/>
                    <a:gd name="connsiteX25" fmla="*/ 76255 w 519963"/>
                    <a:gd name="connsiteY25" fmla="*/ 264106 h 593891"/>
                    <a:gd name="connsiteX26" fmla="*/ 67363 w 519963"/>
                    <a:gd name="connsiteY26" fmla="*/ 272288 h 593891"/>
                    <a:gd name="connsiteX27" fmla="*/ 60542 w 519963"/>
                    <a:gd name="connsiteY27" fmla="*/ 278061 h 593891"/>
                    <a:gd name="connsiteX28" fmla="*/ 63837 w 519963"/>
                    <a:gd name="connsiteY28" fmla="*/ 291008 h 593891"/>
                    <a:gd name="connsiteX29" fmla="*/ 64203 w 519963"/>
                    <a:gd name="connsiteY29" fmla="*/ 292136 h 593891"/>
                    <a:gd name="connsiteX30" fmla="*/ 69482 w 519963"/>
                    <a:gd name="connsiteY30" fmla="*/ 296781 h 593891"/>
                    <a:gd name="connsiteX31" fmla="*/ 83290 w 519963"/>
                    <a:gd name="connsiteY31" fmla="*/ 292932 h 593891"/>
                    <a:gd name="connsiteX32" fmla="*/ 84199 w 519963"/>
                    <a:gd name="connsiteY32" fmla="*/ 333278 h 593891"/>
                    <a:gd name="connsiteX33" fmla="*/ 104680 w 519963"/>
                    <a:gd name="connsiteY33" fmla="*/ 332734 h 593891"/>
                    <a:gd name="connsiteX34" fmla="*/ 118677 w 519963"/>
                    <a:gd name="connsiteY34" fmla="*/ 378037 h 593891"/>
                    <a:gd name="connsiteX35" fmla="*/ 120268 w 519963"/>
                    <a:gd name="connsiteY35" fmla="*/ 383743 h 593891"/>
                    <a:gd name="connsiteX36" fmla="*/ 109751 w 519963"/>
                    <a:gd name="connsiteY36" fmla="*/ 383886 h 593891"/>
                    <a:gd name="connsiteX37" fmla="*/ 98340 w 519963"/>
                    <a:gd name="connsiteY37" fmla="*/ 417470 h 593891"/>
                    <a:gd name="connsiteX38" fmla="*/ 95121 w 519963"/>
                    <a:gd name="connsiteY38" fmla="*/ 426010 h 593891"/>
                    <a:gd name="connsiteX39" fmla="*/ 93795 w 519963"/>
                    <a:gd name="connsiteY39" fmla="*/ 429262 h 593891"/>
                    <a:gd name="connsiteX40" fmla="*/ 92811 w 519963"/>
                    <a:gd name="connsiteY40" fmla="*/ 432314 h 593891"/>
                    <a:gd name="connsiteX41" fmla="*/ 92053 w 519963"/>
                    <a:gd name="connsiteY41" fmla="*/ 434504 h 593891"/>
                    <a:gd name="connsiteX42" fmla="*/ 90917 w 519963"/>
                    <a:gd name="connsiteY42" fmla="*/ 436628 h 593891"/>
                    <a:gd name="connsiteX43" fmla="*/ 95791 w 519963"/>
                    <a:gd name="connsiteY43" fmla="*/ 442135 h 593891"/>
                    <a:gd name="connsiteX44" fmla="*/ 134492 w 519963"/>
                    <a:gd name="connsiteY44" fmla="*/ 441993 h 593891"/>
                    <a:gd name="connsiteX45" fmla="*/ 134532 w 519963"/>
                    <a:gd name="connsiteY45" fmla="*/ 441779 h 593891"/>
                    <a:gd name="connsiteX46" fmla="*/ 132828 w 519963"/>
                    <a:gd name="connsiteY46" fmla="*/ 434665 h 593891"/>
                    <a:gd name="connsiteX47" fmla="*/ 132747 w 519963"/>
                    <a:gd name="connsiteY47" fmla="*/ 433736 h 593891"/>
                    <a:gd name="connsiteX48" fmla="*/ 141234 w 519963"/>
                    <a:gd name="connsiteY48" fmla="*/ 433736 h 593891"/>
                    <a:gd name="connsiteX49" fmla="*/ 159874 w 519963"/>
                    <a:gd name="connsiteY49" fmla="*/ 435262 h 593891"/>
                    <a:gd name="connsiteX50" fmla="*/ 159793 w 519963"/>
                    <a:gd name="connsiteY50" fmla="*/ 443371 h 593891"/>
                    <a:gd name="connsiteX51" fmla="*/ 150939 w 519963"/>
                    <a:gd name="connsiteY51" fmla="*/ 454473 h 593891"/>
                    <a:gd name="connsiteX52" fmla="*/ 153325 w 519963"/>
                    <a:gd name="connsiteY52" fmla="*/ 466643 h 593891"/>
                    <a:gd name="connsiteX53" fmla="*/ 156127 w 519963"/>
                    <a:gd name="connsiteY53" fmla="*/ 476391 h 593891"/>
                    <a:gd name="connsiteX54" fmla="*/ 165466 w 519963"/>
                    <a:gd name="connsiteY54" fmla="*/ 508270 h 593891"/>
                    <a:gd name="connsiteX55" fmla="*/ 170787 w 519963"/>
                    <a:gd name="connsiteY55" fmla="*/ 510991 h 593891"/>
                    <a:gd name="connsiteX56" fmla="*/ 173438 w 519963"/>
                    <a:gd name="connsiteY56" fmla="*/ 510777 h 593891"/>
                    <a:gd name="connsiteX57" fmla="*/ 171734 w 519963"/>
                    <a:gd name="connsiteY57" fmla="*/ 499323 h 593891"/>
                    <a:gd name="connsiteX58" fmla="*/ 193825 w 519963"/>
                    <a:gd name="connsiteY58" fmla="*/ 496536 h 593891"/>
                    <a:gd name="connsiteX59" fmla="*/ 196627 w 519963"/>
                    <a:gd name="connsiteY59" fmla="*/ 506928 h 593891"/>
                    <a:gd name="connsiteX60" fmla="*/ 207102 w 519963"/>
                    <a:gd name="connsiteY60" fmla="*/ 503809 h 593891"/>
                    <a:gd name="connsiteX61" fmla="*/ 219903 w 519963"/>
                    <a:gd name="connsiteY61" fmla="*/ 554275 h 593891"/>
                    <a:gd name="connsiteX62" fmla="*/ 224944 w 519963"/>
                    <a:gd name="connsiteY62" fmla="*/ 573718 h 593891"/>
                    <a:gd name="connsiteX63" fmla="*/ 224262 w 519963"/>
                    <a:gd name="connsiteY63" fmla="*/ 593592 h 593891"/>
                    <a:gd name="connsiteX64" fmla="*/ 244107 w 519963"/>
                    <a:gd name="connsiteY64" fmla="*/ 593892 h 593891"/>
                    <a:gd name="connsiteX65" fmla="*/ 243976 w 519963"/>
                    <a:gd name="connsiteY65" fmla="*/ 576314 h 593891"/>
                    <a:gd name="connsiteX66" fmla="*/ 251626 w 519963"/>
                    <a:gd name="connsiteY66" fmla="*/ 578172 h 593891"/>
                    <a:gd name="connsiteX67" fmla="*/ 252270 w 519963"/>
                    <a:gd name="connsiteY67" fmla="*/ 570912 h 593891"/>
                    <a:gd name="connsiteX68" fmla="*/ 254126 w 519963"/>
                    <a:gd name="connsiteY68" fmla="*/ 560281 h 593891"/>
                    <a:gd name="connsiteX69" fmla="*/ 265787 w 519963"/>
                    <a:gd name="connsiteY69" fmla="*/ 545815 h 593891"/>
                    <a:gd name="connsiteX70" fmla="*/ 271634 w 519963"/>
                    <a:gd name="connsiteY70" fmla="*/ 545085 h 593891"/>
                    <a:gd name="connsiteX71" fmla="*/ 276807 w 519963"/>
                    <a:gd name="connsiteY71" fmla="*/ 544941 h 593891"/>
                    <a:gd name="connsiteX72" fmla="*/ 282995 w 519963"/>
                    <a:gd name="connsiteY72" fmla="*/ 541491 h 593891"/>
                    <a:gd name="connsiteX73" fmla="*/ 285760 w 519963"/>
                    <a:gd name="connsiteY73" fmla="*/ 533203 h 593891"/>
                    <a:gd name="connsiteX74" fmla="*/ 291876 w 519963"/>
                    <a:gd name="connsiteY74" fmla="*/ 534994 h 593891"/>
                    <a:gd name="connsiteX75" fmla="*/ 313683 w 519963"/>
                    <a:gd name="connsiteY75" fmla="*/ 526879 h 593891"/>
                    <a:gd name="connsiteX76" fmla="*/ 312888 w 519963"/>
                    <a:gd name="connsiteY76" fmla="*/ 520973 h 593891"/>
                    <a:gd name="connsiteX77" fmla="*/ 388745 w 519963"/>
                    <a:gd name="connsiteY77" fmla="*/ 505199 h 593891"/>
                    <a:gd name="connsiteX78" fmla="*/ 388373 w 519963"/>
                    <a:gd name="connsiteY78" fmla="*/ 493719 h 593891"/>
                    <a:gd name="connsiteX79" fmla="*/ 418455 w 519963"/>
                    <a:gd name="connsiteY79" fmla="*/ 488743 h 593891"/>
                    <a:gd name="connsiteX80" fmla="*/ 411358 w 519963"/>
                    <a:gd name="connsiteY80" fmla="*/ 413812 h 593891"/>
                    <a:gd name="connsiteX81" fmla="*/ 452302 w 519963"/>
                    <a:gd name="connsiteY81" fmla="*/ 402663 h 593891"/>
                    <a:gd name="connsiteX82" fmla="*/ 448083 w 519963"/>
                    <a:gd name="connsiteY82" fmla="*/ 393970 h 593891"/>
                    <a:gd name="connsiteX83" fmla="*/ 461388 w 519963"/>
                    <a:gd name="connsiteY83" fmla="*/ 385178 h 593891"/>
                    <a:gd name="connsiteX84" fmla="*/ 472976 w 519963"/>
                    <a:gd name="connsiteY84" fmla="*/ 383784 h 593891"/>
                    <a:gd name="connsiteX85" fmla="*/ 471802 w 519963"/>
                    <a:gd name="connsiteY85" fmla="*/ 373360 h 593891"/>
                    <a:gd name="connsiteX86" fmla="*/ 472711 w 519963"/>
                    <a:gd name="connsiteY86" fmla="*/ 357619 h 593891"/>
                    <a:gd name="connsiteX87" fmla="*/ 477313 w 519963"/>
                    <a:gd name="connsiteY87" fmla="*/ 360539 h 593891"/>
                    <a:gd name="connsiteX88" fmla="*/ 482156 w 519963"/>
                    <a:gd name="connsiteY88" fmla="*/ 360994 h 593891"/>
                    <a:gd name="connsiteX89" fmla="*/ 483861 w 519963"/>
                    <a:gd name="connsiteY89" fmla="*/ 359733 h 593891"/>
                    <a:gd name="connsiteX90" fmla="*/ 487345 w 519963"/>
                    <a:gd name="connsiteY90" fmla="*/ 358406 h 593891"/>
                    <a:gd name="connsiteX91" fmla="*/ 492658 w 519963"/>
                    <a:gd name="connsiteY91" fmla="*/ 359269 h 593891"/>
                    <a:gd name="connsiteX92" fmla="*/ 493454 w 519963"/>
                    <a:gd name="connsiteY92" fmla="*/ 354292 h 593891"/>
                    <a:gd name="connsiteX93" fmla="*/ 500710 w 519963"/>
                    <a:gd name="connsiteY93" fmla="*/ 353031 h 593891"/>
                    <a:gd name="connsiteX94" fmla="*/ 508420 w 519963"/>
                    <a:gd name="connsiteY94" fmla="*/ 353226 h 593891"/>
                    <a:gd name="connsiteX95" fmla="*/ 514874 w 519963"/>
                    <a:gd name="connsiteY95" fmla="*/ 337891 h 593891"/>
                    <a:gd name="connsiteX96" fmla="*/ 519964 w 519963"/>
                    <a:gd name="connsiteY96" fmla="*/ 320167 h 593891"/>
                    <a:gd name="connsiteX97" fmla="*/ 511041 w 519963"/>
                    <a:gd name="connsiteY97" fmla="*/ 314460 h 593891"/>
                    <a:gd name="connsiteX98" fmla="*/ 502115 w 519963"/>
                    <a:gd name="connsiteY98" fmla="*/ 317711 h 593891"/>
                    <a:gd name="connsiteX99" fmla="*/ 497067 w 519963"/>
                    <a:gd name="connsiteY99" fmla="*/ 314593 h 593891"/>
                    <a:gd name="connsiteX100" fmla="*/ 484959 w 519963"/>
                    <a:gd name="connsiteY100" fmla="*/ 304539 h 593891"/>
                    <a:gd name="connsiteX101" fmla="*/ 462637 w 519963"/>
                    <a:gd name="connsiteY101" fmla="*/ 295608 h 593891"/>
                    <a:gd name="connsiteX102" fmla="*/ 467318 w 519963"/>
                    <a:gd name="connsiteY102" fmla="*/ 290830 h 593891"/>
                    <a:gd name="connsiteX103" fmla="*/ 449947 w 519963"/>
                    <a:gd name="connsiteY103" fmla="*/ 249362 h 593891"/>
                    <a:gd name="connsiteX104" fmla="*/ 488474 w 519963"/>
                    <a:gd name="connsiteY104" fmla="*/ 224657 h 593891"/>
                    <a:gd name="connsiteX105" fmla="*/ 485217 w 519963"/>
                    <a:gd name="connsiteY105" fmla="*/ 222932 h 593891"/>
                    <a:gd name="connsiteX106" fmla="*/ 483096 w 519963"/>
                    <a:gd name="connsiteY106" fmla="*/ 218552 h 593891"/>
                    <a:gd name="connsiteX107" fmla="*/ 482807 w 519963"/>
                    <a:gd name="connsiteY107" fmla="*/ 189726 h 593891"/>
                    <a:gd name="connsiteX108" fmla="*/ 486662 w 519963"/>
                    <a:gd name="connsiteY108" fmla="*/ 180987 h 593891"/>
                    <a:gd name="connsiteX109" fmla="*/ 455532 w 519963"/>
                    <a:gd name="connsiteY109" fmla="*/ 161438 h 593891"/>
                    <a:gd name="connsiteX110" fmla="*/ 458675 w 519963"/>
                    <a:gd name="connsiteY110" fmla="*/ 145930 h 593891"/>
                    <a:gd name="connsiteX111" fmla="*/ 447886 w 519963"/>
                    <a:gd name="connsiteY111" fmla="*/ 145565 h 593891"/>
                    <a:gd name="connsiteX112" fmla="*/ 437656 w 519963"/>
                    <a:gd name="connsiteY112" fmla="*/ 150277 h 593891"/>
                    <a:gd name="connsiteX113" fmla="*/ 420519 w 519963"/>
                    <a:gd name="connsiteY113" fmla="*/ 141909 h 593891"/>
                    <a:gd name="connsiteX114" fmla="*/ 427723 w 519963"/>
                    <a:gd name="connsiteY114" fmla="*/ 113209 h 593891"/>
                    <a:gd name="connsiteX115" fmla="*/ 439175 w 519963"/>
                    <a:gd name="connsiteY115" fmla="*/ 102340 h 593891"/>
                    <a:gd name="connsiteX116" fmla="*/ 445174 w 519963"/>
                    <a:gd name="connsiteY116" fmla="*/ 100614 h 593891"/>
                    <a:gd name="connsiteX117" fmla="*/ 480016 w 519963"/>
                    <a:gd name="connsiteY117" fmla="*/ 101875 h 593891"/>
                    <a:gd name="connsiteX118" fmla="*/ 494070 w 519963"/>
                    <a:gd name="connsiteY118" fmla="*/ 82134 h 593891"/>
                    <a:gd name="connsiteX119" fmla="*/ 492025 w 519963"/>
                    <a:gd name="connsiteY119" fmla="*/ 68835 h 593891"/>
                    <a:gd name="connsiteX120" fmla="*/ 493426 w 519963"/>
                    <a:gd name="connsiteY120" fmla="*/ 65783 h 593891"/>
                    <a:gd name="connsiteX121" fmla="*/ 496229 w 519963"/>
                    <a:gd name="connsiteY121" fmla="*/ 63527 h 593891"/>
                    <a:gd name="connsiteX122" fmla="*/ 497971 w 519963"/>
                    <a:gd name="connsiteY122" fmla="*/ 63519 h 593891"/>
                    <a:gd name="connsiteX123" fmla="*/ 504988 w 519963"/>
                    <a:gd name="connsiteY123" fmla="*/ 57414 h 593891"/>
                    <a:gd name="connsiteX124" fmla="*/ 500073 w 519963"/>
                    <a:gd name="connsiteY124" fmla="*/ 40380 h 593891"/>
                    <a:gd name="connsiteX125" fmla="*/ 506363 w 519963"/>
                    <a:gd name="connsiteY125" fmla="*/ 18415 h 593891"/>
                    <a:gd name="connsiteX126" fmla="*/ 471184 w 519963"/>
                    <a:gd name="connsiteY126" fmla="*/ 2768 h 593891"/>
                    <a:gd name="connsiteX127" fmla="*/ 468003 w 519963"/>
                    <a:gd name="connsiteY127" fmla="*/ 1706 h 593891"/>
                    <a:gd name="connsiteX128" fmla="*/ 464670 w 519963"/>
                    <a:gd name="connsiteY128" fmla="*/ 4825 h 593891"/>
                    <a:gd name="connsiteX129" fmla="*/ 461451 w 519963"/>
                    <a:gd name="connsiteY129" fmla="*/ 8607 h 593891"/>
                    <a:gd name="connsiteX130" fmla="*/ 460201 w 519963"/>
                    <a:gd name="connsiteY130" fmla="*/ 9404 h 593891"/>
                    <a:gd name="connsiteX131" fmla="*/ 458762 w 519963"/>
                    <a:gd name="connsiteY131" fmla="*/ 9372 h 593891"/>
                    <a:gd name="connsiteX132" fmla="*/ 457285 w 519963"/>
                    <a:gd name="connsiteY132" fmla="*/ 8443 h 593891"/>
                    <a:gd name="connsiteX133" fmla="*/ 455733 w 519963"/>
                    <a:gd name="connsiteY133" fmla="*/ 7713 h 593891"/>
                    <a:gd name="connsiteX134" fmla="*/ 454861 w 519963"/>
                    <a:gd name="connsiteY134" fmla="*/ 7811 h 593891"/>
                    <a:gd name="connsiteX135" fmla="*/ 452551 w 519963"/>
                    <a:gd name="connsiteY135" fmla="*/ 8740 h 593891"/>
                    <a:gd name="connsiteX136" fmla="*/ 448128 w 519963"/>
                    <a:gd name="connsiteY136" fmla="*/ 10134 h 593891"/>
                    <a:gd name="connsiteX137" fmla="*/ 447333 w 519963"/>
                    <a:gd name="connsiteY137" fmla="*/ 10736 h 593891"/>
                    <a:gd name="connsiteX138" fmla="*/ 447267 w 519963"/>
                    <a:gd name="connsiteY138" fmla="*/ 11292 h 593891"/>
                    <a:gd name="connsiteX139" fmla="*/ 447379 w 519963"/>
                    <a:gd name="connsiteY139" fmla="*/ 12686 h 593891"/>
                    <a:gd name="connsiteX140" fmla="*/ 446205 w 519963"/>
                    <a:gd name="connsiteY140" fmla="*/ 14146 h 593891"/>
                    <a:gd name="connsiteX141" fmla="*/ 445371 w 519963"/>
                    <a:gd name="connsiteY141" fmla="*/ 14639 h 593891"/>
                    <a:gd name="connsiteX142" fmla="*/ 443705 w 519963"/>
                    <a:gd name="connsiteY142" fmla="*/ 14987 h 593891"/>
                    <a:gd name="connsiteX143" fmla="*/ 443137 w 519963"/>
                    <a:gd name="connsiteY143" fmla="*/ 15409 h 593891"/>
                    <a:gd name="connsiteX144" fmla="*/ 442955 w 519963"/>
                    <a:gd name="connsiteY144" fmla="*/ 16272 h 593891"/>
                    <a:gd name="connsiteX145" fmla="*/ 444432 w 519963"/>
                    <a:gd name="connsiteY145" fmla="*/ 20320 h 593891"/>
                    <a:gd name="connsiteX146" fmla="*/ 445076 w 519963"/>
                    <a:gd name="connsiteY146" fmla="*/ 20744 h 593891"/>
                    <a:gd name="connsiteX147" fmla="*/ 446931 w 519963"/>
                    <a:gd name="connsiteY147" fmla="*/ 20589 h 593891"/>
                    <a:gd name="connsiteX148" fmla="*/ 447689 w 519963"/>
                    <a:gd name="connsiteY148" fmla="*/ 20008 h 593891"/>
                    <a:gd name="connsiteX149" fmla="*/ 447650 w 519963"/>
                    <a:gd name="connsiteY149" fmla="*/ 19344 h 593891"/>
                    <a:gd name="connsiteX150" fmla="*/ 446476 w 519963"/>
                    <a:gd name="connsiteY150" fmla="*/ 18349 h 593891"/>
                    <a:gd name="connsiteX151" fmla="*/ 445870 w 519963"/>
                    <a:gd name="connsiteY151" fmla="*/ 17221 h 593891"/>
                    <a:gd name="connsiteX152" fmla="*/ 445909 w 519963"/>
                    <a:gd name="connsiteY152" fmla="*/ 16358 h 593891"/>
                    <a:gd name="connsiteX153" fmla="*/ 446553 w 519963"/>
                    <a:gd name="connsiteY153" fmla="*/ 16020 h 593891"/>
                    <a:gd name="connsiteX154" fmla="*/ 447348 w 519963"/>
                    <a:gd name="connsiteY154" fmla="*/ 16133 h 593891"/>
                    <a:gd name="connsiteX155" fmla="*/ 449279 w 519963"/>
                    <a:gd name="connsiteY155" fmla="*/ 17062 h 593891"/>
                    <a:gd name="connsiteX156" fmla="*/ 452991 w 519963"/>
                    <a:gd name="connsiteY156" fmla="*/ 18190 h 593891"/>
                    <a:gd name="connsiteX157" fmla="*/ 456021 w 519963"/>
                    <a:gd name="connsiteY157" fmla="*/ 18731 h 593891"/>
                    <a:gd name="connsiteX158" fmla="*/ 457422 w 519963"/>
                    <a:gd name="connsiteY158" fmla="*/ 19215 h 593891"/>
                    <a:gd name="connsiteX159" fmla="*/ 458179 w 519963"/>
                    <a:gd name="connsiteY159" fmla="*/ 20410 h 593891"/>
                    <a:gd name="connsiteX160" fmla="*/ 457995 w 519963"/>
                    <a:gd name="connsiteY160" fmla="*/ 21272 h 593891"/>
                    <a:gd name="connsiteX161" fmla="*/ 457049 w 519963"/>
                    <a:gd name="connsiteY161" fmla="*/ 22002 h 593891"/>
                    <a:gd name="connsiteX162" fmla="*/ 455572 w 519963"/>
                    <a:gd name="connsiteY162" fmla="*/ 26382 h 593891"/>
                    <a:gd name="connsiteX163" fmla="*/ 454170 w 519963"/>
                    <a:gd name="connsiteY163" fmla="*/ 27510 h 593891"/>
                    <a:gd name="connsiteX164" fmla="*/ 452618 w 519963"/>
                    <a:gd name="connsiteY164" fmla="*/ 28059 h 593891"/>
                    <a:gd name="connsiteX165" fmla="*/ 452476 w 519963"/>
                    <a:gd name="connsiteY165" fmla="*/ 29187 h 593891"/>
                    <a:gd name="connsiteX166" fmla="*/ 454293 w 519963"/>
                    <a:gd name="connsiteY166" fmla="*/ 30116 h 593891"/>
                    <a:gd name="connsiteX167" fmla="*/ 454635 w 519963"/>
                    <a:gd name="connsiteY167" fmla="*/ 30846 h 593891"/>
                    <a:gd name="connsiteX168" fmla="*/ 453840 w 519963"/>
                    <a:gd name="connsiteY168" fmla="*/ 31643 h 593891"/>
                    <a:gd name="connsiteX169" fmla="*/ 452363 w 519963"/>
                    <a:gd name="connsiteY169" fmla="*/ 31843 h 593891"/>
                    <a:gd name="connsiteX170" fmla="*/ 451037 w 519963"/>
                    <a:gd name="connsiteY170" fmla="*/ 31113 h 593891"/>
                    <a:gd name="connsiteX171" fmla="*/ 449901 w 519963"/>
                    <a:gd name="connsiteY171" fmla="*/ 29919 h 593891"/>
                    <a:gd name="connsiteX172" fmla="*/ 448917 w 519963"/>
                    <a:gd name="connsiteY172" fmla="*/ 28260 h 593891"/>
                    <a:gd name="connsiteX173" fmla="*/ 448928 w 519963"/>
                    <a:gd name="connsiteY173" fmla="*/ 26866 h 593891"/>
                    <a:gd name="connsiteX174" fmla="*/ 448398 w 519963"/>
                    <a:gd name="connsiteY174" fmla="*/ 26004 h 593891"/>
                    <a:gd name="connsiteX175" fmla="*/ 447679 w 519963"/>
                    <a:gd name="connsiteY175" fmla="*/ 26104 h 593891"/>
                    <a:gd name="connsiteX176" fmla="*/ 447186 w 519963"/>
                    <a:gd name="connsiteY176" fmla="*/ 26834 h 593891"/>
                    <a:gd name="connsiteX177" fmla="*/ 446202 w 519963"/>
                    <a:gd name="connsiteY177" fmla="*/ 30284 h 593891"/>
                    <a:gd name="connsiteX178" fmla="*/ 446204 w 519963"/>
                    <a:gd name="connsiteY178" fmla="*/ 31678 h 593891"/>
                    <a:gd name="connsiteX179" fmla="*/ 445636 w 519963"/>
                    <a:gd name="connsiteY179" fmla="*/ 32162 h 593891"/>
                    <a:gd name="connsiteX180" fmla="*/ 444916 w 519963"/>
                    <a:gd name="connsiteY180" fmla="*/ 31896 h 593891"/>
                    <a:gd name="connsiteX181" fmla="*/ 444500 w 519963"/>
                    <a:gd name="connsiteY181" fmla="*/ 31166 h 593891"/>
                    <a:gd name="connsiteX182" fmla="*/ 443818 w 519963"/>
                    <a:gd name="connsiteY182" fmla="*/ 30819 h 593891"/>
                    <a:gd name="connsiteX183" fmla="*/ 443326 w 519963"/>
                    <a:gd name="connsiteY183" fmla="*/ 31009 h 593891"/>
                    <a:gd name="connsiteX184" fmla="*/ 443265 w 519963"/>
                    <a:gd name="connsiteY184" fmla="*/ 31553 h 593891"/>
                    <a:gd name="connsiteX185" fmla="*/ 444174 w 519963"/>
                    <a:gd name="connsiteY185" fmla="*/ 33677 h 593891"/>
                    <a:gd name="connsiteX186" fmla="*/ 444590 w 519963"/>
                    <a:gd name="connsiteY186" fmla="*/ 34265 h 593891"/>
                    <a:gd name="connsiteX187" fmla="*/ 444898 w 519963"/>
                    <a:gd name="connsiteY187" fmla="*/ 34928 h 593891"/>
                    <a:gd name="connsiteX188" fmla="*/ 444774 w 519963"/>
                    <a:gd name="connsiteY188" fmla="*/ 35592 h 593891"/>
                    <a:gd name="connsiteX189" fmla="*/ 442691 w 519963"/>
                    <a:gd name="connsiteY189" fmla="*/ 36720 h 593891"/>
                    <a:gd name="connsiteX190" fmla="*/ 440797 w 519963"/>
                    <a:gd name="connsiteY190" fmla="*/ 39706 h 593891"/>
                    <a:gd name="connsiteX191" fmla="*/ 439017 w 519963"/>
                    <a:gd name="connsiteY191" fmla="*/ 41365 h 593891"/>
                    <a:gd name="connsiteX192" fmla="*/ 437313 w 519963"/>
                    <a:gd name="connsiteY192" fmla="*/ 42228 h 593891"/>
                    <a:gd name="connsiteX193" fmla="*/ 435874 w 519963"/>
                    <a:gd name="connsiteY193" fmla="*/ 42139 h 593891"/>
                    <a:gd name="connsiteX194" fmla="*/ 433791 w 519963"/>
                    <a:gd name="connsiteY194" fmla="*/ 40348 h 593891"/>
                    <a:gd name="connsiteX195" fmla="*/ 431178 w 519963"/>
                    <a:gd name="connsiteY195" fmla="*/ 38755 h 593891"/>
                    <a:gd name="connsiteX196" fmla="*/ 431387 w 519963"/>
                    <a:gd name="connsiteY196" fmla="*/ 37893 h 593891"/>
                    <a:gd name="connsiteX197" fmla="*/ 432523 w 519963"/>
                    <a:gd name="connsiteY197" fmla="*/ 36831 h 593891"/>
                    <a:gd name="connsiteX198" fmla="*/ 436360 w 519963"/>
                    <a:gd name="connsiteY198" fmla="*/ 35039 h 593891"/>
                    <a:gd name="connsiteX199" fmla="*/ 436619 w 519963"/>
                    <a:gd name="connsiteY199" fmla="*/ 34631 h 593891"/>
                    <a:gd name="connsiteX200" fmla="*/ 436408 w 519963"/>
                    <a:gd name="connsiteY200" fmla="*/ 34071 h 593891"/>
                    <a:gd name="connsiteX201" fmla="*/ 434401 w 519963"/>
                    <a:gd name="connsiteY201" fmla="*/ 33009 h 593891"/>
                    <a:gd name="connsiteX202" fmla="*/ 432243 w 519963"/>
                    <a:gd name="connsiteY202" fmla="*/ 32541 h 593891"/>
                    <a:gd name="connsiteX203" fmla="*/ 429251 w 519963"/>
                    <a:gd name="connsiteY203" fmla="*/ 32964 h 593891"/>
                    <a:gd name="connsiteX204" fmla="*/ 427546 w 519963"/>
                    <a:gd name="connsiteY204" fmla="*/ 32880 h 593891"/>
                    <a:gd name="connsiteX205" fmla="*/ 425312 w 519963"/>
                    <a:gd name="connsiteY205" fmla="*/ 32326 h 593891"/>
                    <a:gd name="connsiteX206" fmla="*/ 424138 w 519963"/>
                    <a:gd name="connsiteY206" fmla="*/ 32529 h 593891"/>
                    <a:gd name="connsiteX207" fmla="*/ 422396 w 519963"/>
                    <a:gd name="connsiteY207" fmla="*/ 34851 h 593891"/>
                    <a:gd name="connsiteX208" fmla="*/ 421222 w 519963"/>
                    <a:gd name="connsiteY208" fmla="*/ 35847 h 593891"/>
                    <a:gd name="connsiteX209" fmla="*/ 421676 w 519963"/>
                    <a:gd name="connsiteY209" fmla="*/ 37705 h 593891"/>
                    <a:gd name="connsiteX210" fmla="*/ 421332 w 519963"/>
                    <a:gd name="connsiteY210" fmla="*/ 38287 h 593891"/>
                    <a:gd name="connsiteX211" fmla="*/ 419552 w 519963"/>
                    <a:gd name="connsiteY211" fmla="*/ 38842 h 593891"/>
                    <a:gd name="connsiteX212" fmla="*/ 417886 w 519963"/>
                    <a:gd name="connsiteY212" fmla="*/ 38786 h 593891"/>
                    <a:gd name="connsiteX213" fmla="*/ 415575 w 519963"/>
                    <a:gd name="connsiteY213" fmla="*/ 38347 h 593891"/>
                    <a:gd name="connsiteX214" fmla="*/ 413568 w 519963"/>
                    <a:gd name="connsiteY214" fmla="*/ 37417 h 593891"/>
                    <a:gd name="connsiteX215" fmla="*/ 412886 w 519963"/>
                    <a:gd name="connsiteY215" fmla="*/ 37473 h 593891"/>
                    <a:gd name="connsiteX216" fmla="*/ 411107 w 519963"/>
                    <a:gd name="connsiteY216" fmla="*/ 37968 h 593891"/>
                    <a:gd name="connsiteX217" fmla="*/ 409213 w 519963"/>
                    <a:gd name="connsiteY217" fmla="*/ 38064 h 593891"/>
                    <a:gd name="connsiteX218" fmla="*/ 405994 w 519963"/>
                    <a:gd name="connsiteY218" fmla="*/ 37817 h 593891"/>
                    <a:gd name="connsiteX219" fmla="*/ 402888 w 519963"/>
                    <a:gd name="connsiteY219" fmla="*/ 36689 h 593891"/>
                    <a:gd name="connsiteX220" fmla="*/ 401108 w 519963"/>
                    <a:gd name="connsiteY220" fmla="*/ 36914 h 593891"/>
                    <a:gd name="connsiteX221" fmla="*/ 397317 w 519963"/>
                    <a:gd name="connsiteY221" fmla="*/ 39303 h 593891"/>
                    <a:gd name="connsiteX222" fmla="*/ 395462 w 519963"/>
                    <a:gd name="connsiteY222" fmla="*/ 40033 h 593891"/>
                    <a:gd name="connsiteX223" fmla="*/ 394023 w 519963"/>
                    <a:gd name="connsiteY223" fmla="*/ 39453 h 593891"/>
                    <a:gd name="connsiteX224" fmla="*/ 391107 w 519963"/>
                    <a:gd name="connsiteY224" fmla="*/ 37528 h 593891"/>
                    <a:gd name="connsiteX225" fmla="*/ 390463 w 519963"/>
                    <a:gd name="connsiteY225" fmla="*/ 37724 h 593891"/>
                    <a:gd name="connsiteX226" fmla="*/ 390384 w 519963"/>
                    <a:gd name="connsiteY226" fmla="*/ 39649 h 593891"/>
                    <a:gd name="connsiteX227" fmla="*/ 391028 w 519963"/>
                    <a:gd name="connsiteY227" fmla="*/ 42369 h 593891"/>
                    <a:gd name="connsiteX228" fmla="*/ 391786 w 519963"/>
                    <a:gd name="connsiteY228" fmla="*/ 43763 h 593891"/>
                    <a:gd name="connsiteX229" fmla="*/ 391817 w 519963"/>
                    <a:gd name="connsiteY229" fmla="*/ 44559 h 593891"/>
                    <a:gd name="connsiteX230" fmla="*/ 390037 w 519963"/>
                    <a:gd name="connsiteY230" fmla="*/ 44613 h 593891"/>
                    <a:gd name="connsiteX231" fmla="*/ 388787 w 519963"/>
                    <a:gd name="connsiteY231" fmla="*/ 43551 h 593891"/>
                    <a:gd name="connsiteX232" fmla="*/ 387462 w 519963"/>
                    <a:gd name="connsiteY232" fmla="*/ 42158 h 593891"/>
                    <a:gd name="connsiteX233" fmla="*/ 387045 w 519963"/>
                    <a:gd name="connsiteY233" fmla="*/ 42590 h 593891"/>
                    <a:gd name="connsiteX234" fmla="*/ 387613 w 519963"/>
                    <a:gd name="connsiteY234" fmla="*/ 44316 h 593891"/>
                    <a:gd name="connsiteX235" fmla="*/ 387045 w 519963"/>
                    <a:gd name="connsiteY235" fmla="*/ 49823 h 593891"/>
                    <a:gd name="connsiteX236" fmla="*/ 387326 w 519963"/>
                    <a:gd name="connsiteY236" fmla="*/ 51217 h 593891"/>
                    <a:gd name="connsiteX237" fmla="*/ 388424 w 519963"/>
                    <a:gd name="connsiteY237" fmla="*/ 51881 h 593891"/>
                    <a:gd name="connsiteX238" fmla="*/ 390242 w 519963"/>
                    <a:gd name="connsiteY238" fmla="*/ 51833 h 593891"/>
                    <a:gd name="connsiteX239" fmla="*/ 393310 w 519963"/>
                    <a:gd name="connsiteY239" fmla="*/ 48847 h 593891"/>
                    <a:gd name="connsiteX240" fmla="*/ 394218 w 519963"/>
                    <a:gd name="connsiteY240" fmla="*/ 49136 h 593891"/>
                    <a:gd name="connsiteX241" fmla="*/ 394543 w 519963"/>
                    <a:gd name="connsiteY241" fmla="*/ 50463 h 593891"/>
                    <a:gd name="connsiteX242" fmla="*/ 394408 w 519963"/>
                    <a:gd name="connsiteY242" fmla="*/ 52056 h 593891"/>
                    <a:gd name="connsiteX243" fmla="*/ 392779 w 519963"/>
                    <a:gd name="connsiteY243" fmla="*/ 54710 h 593891"/>
                    <a:gd name="connsiteX244" fmla="*/ 391113 w 519963"/>
                    <a:gd name="connsiteY244" fmla="*/ 54409 h 593891"/>
                    <a:gd name="connsiteX245" fmla="*/ 387042 w 519963"/>
                    <a:gd name="connsiteY245" fmla="*/ 54566 h 593891"/>
                    <a:gd name="connsiteX246" fmla="*/ 385072 w 519963"/>
                    <a:gd name="connsiteY246" fmla="*/ 55694 h 593891"/>
                    <a:gd name="connsiteX247" fmla="*/ 383217 w 519963"/>
                    <a:gd name="connsiteY247" fmla="*/ 57154 h 593891"/>
                    <a:gd name="connsiteX248" fmla="*/ 382865 w 519963"/>
                    <a:gd name="connsiteY248" fmla="*/ 57694 h 593891"/>
                    <a:gd name="connsiteX249" fmla="*/ 381691 w 519963"/>
                    <a:gd name="connsiteY249" fmla="*/ 57745 h 593891"/>
                    <a:gd name="connsiteX250" fmla="*/ 381480 w 519963"/>
                    <a:gd name="connsiteY250" fmla="*/ 56683 h 593891"/>
                    <a:gd name="connsiteX251" fmla="*/ 380533 w 519963"/>
                    <a:gd name="connsiteY251" fmla="*/ 55754 h 593891"/>
                    <a:gd name="connsiteX252" fmla="*/ 377011 w 519963"/>
                    <a:gd name="connsiteY252" fmla="*/ 53232 h 593891"/>
                    <a:gd name="connsiteX253" fmla="*/ 376676 w 519963"/>
                    <a:gd name="connsiteY253" fmla="*/ 52436 h 593891"/>
                    <a:gd name="connsiteX254" fmla="*/ 377130 w 519963"/>
                    <a:gd name="connsiteY254" fmla="*/ 51242 h 593891"/>
                    <a:gd name="connsiteX255" fmla="*/ 378683 w 519963"/>
                    <a:gd name="connsiteY255" fmla="*/ 50445 h 593891"/>
                    <a:gd name="connsiteX256" fmla="*/ 379213 w 519963"/>
                    <a:gd name="connsiteY256" fmla="*/ 49583 h 593891"/>
                    <a:gd name="connsiteX257" fmla="*/ 378645 w 519963"/>
                    <a:gd name="connsiteY257" fmla="*/ 49113 h 593891"/>
                    <a:gd name="connsiteX258" fmla="*/ 377812 w 519963"/>
                    <a:gd name="connsiteY258" fmla="*/ 49282 h 593891"/>
                    <a:gd name="connsiteX259" fmla="*/ 375123 w 519963"/>
                    <a:gd name="connsiteY259" fmla="*/ 49852 h 593891"/>
                    <a:gd name="connsiteX260" fmla="*/ 374290 w 519963"/>
                    <a:gd name="connsiteY260" fmla="*/ 50648 h 593891"/>
                    <a:gd name="connsiteX261" fmla="*/ 376638 w 519963"/>
                    <a:gd name="connsiteY261" fmla="*/ 55758 h 593891"/>
                    <a:gd name="connsiteX262" fmla="*/ 377888 w 519963"/>
                    <a:gd name="connsiteY262" fmla="*/ 58081 h 593891"/>
                    <a:gd name="connsiteX263" fmla="*/ 377433 w 519963"/>
                    <a:gd name="connsiteY263" fmla="*/ 58744 h 593891"/>
                    <a:gd name="connsiteX264" fmla="*/ 376751 w 519963"/>
                    <a:gd name="connsiteY264" fmla="*/ 58879 h 593891"/>
                    <a:gd name="connsiteX265" fmla="*/ 374934 w 519963"/>
                    <a:gd name="connsiteY265" fmla="*/ 57419 h 593891"/>
                    <a:gd name="connsiteX266" fmla="*/ 373835 w 519963"/>
                    <a:gd name="connsiteY266" fmla="*/ 55693 h 593891"/>
                    <a:gd name="connsiteX267" fmla="*/ 372775 w 519963"/>
                    <a:gd name="connsiteY267" fmla="*/ 55648 h 593891"/>
                    <a:gd name="connsiteX268" fmla="*/ 371828 w 519963"/>
                    <a:gd name="connsiteY268" fmla="*/ 56299 h 593891"/>
                    <a:gd name="connsiteX269" fmla="*/ 371071 w 519963"/>
                    <a:gd name="connsiteY269" fmla="*/ 57692 h 593891"/>
                    <a:gd name="connsiteX270" fmla="*/ 369935 w 519963"/>
                    <a:gd name="connsiteY270" fmla="*/ 57935 h 593891"/>
                    <a:gd name="connsiteX271" fmla="*/ 368950 w 519963"/>
                    <a:gd name="connsiteY271" fmla="*/ 57296 h 593891"/>
                    <a:gd name="connsiteX272" fmla="*/ 368934 w 519963"/>
                    <a:gd name="connsiteY272" fmla="*/ 55106 h 593891"/>
                    <a:gd name="connsiteX273" fmla="*/ 369094 w 519963"/>
                    <a:gd name="connsiteY273" fmla="*/ 53845 h 593891"/>
                    <a:gd name="connsiteX274" fmla="*/ 368413 w 519963"/>
                    <a:gd name="connsiteY274" fmla="*/ 52717 h 593891"/>
                    <a:gd name="connsiteX275" fmla="*/ 366708 w 519963"/>
                    <a:gd name="connsiteY275" fmla="*/ 52675 h 593891"/>
                    <a:gd name="connsiteX276" fmla="*/ 365534 w 519963"/>
                    <a:gd name="connsiteY276" fmla="*/ 53118 h 593891"/>
                    <a:gd name="connsiteX277" fmla="*/ 364890 w 519963"/>
                    <a:gd name="connsiteY277" fmla="*/ 54379 h 593891"/>
                    <a:gd name="connsiteX278" fmla="*/ 364811 w 519963"/>
                    <a:gd name="connsiteY278" fmla="*/ 56569 h 593891"/>
                    <a:gd name="connsiteX279" fmla="*/ 363750 w 519963"/>
                    <a:gd name="connsiteY279" fmla="*/ 61015 h 593891"/>
                    <a:gd name="connsiteX280" fmla="*/ 362425 w 519963"/>
                    <a:gd name="connsiteY280" fmla="*/ 61549 h 593891"/>
                    <a:gd name="connsiteX281" fmla="*/ 361402 w 519963"/>
                    <a:gd name="connsiteY281" fmla="*/ 60898 h 593891"/>
                    <a:gd name="connsiteX282" fmla="*/ 360985 w 519963"/>
                    <a:gd name="connsiteY282" fmla="*/ 60035 h 593891"/>
                    <a:gd name="connsiteX283" fmla="*/ 359698 w 519963"/>
                    <a:gd name="connsiteY283" fmla="*/ 58642 h 593891"/>
                    <a:gd name="connsiteX284" fmla="*/ 359281 w 519963"/>
                    <a:gd name="connsiteY284" fmla="*/ 57514 h 593891"/>
                    <a:gd name="connsiteX285" fmla="*/ 359736 w 519963"/>
                    <a:gd name="connsiteY285" fmla="*/ 55589 h 593891"/>
                    <a:gd name="connsiteX286" fmla="*/ 359205 w 519963"/>
                    <a:gd name="connsiteY286" fmla="*/ 54793 h 593891"/>
                    <a:gd name="connsiteX287" fmla="*/ 358221 w 519963"/>
                    <a:gd name="connsiteY287" fmla="*/ 54820 h 593891"/>
                    <a:gd name="connsiteX288" fmla="*/ 356214 w 519963"/>
                    <a:gd name="connsiteY288" fmla="*/ 57209 h 593891"/>
                    <a:gd name="connsiteX289" fmla="*/ 354888 w 519963"/>
                    <a:gd name="connsiteY289" fmla="*/ 57463 h 593891"/>
                    <a:gd name="connsiteX290" fmla="*/ 353108 w 519963"/>
                    <a:gd name="connsiteY290" fmla="*/ 57257 h 593891"/>
                    <a:gd name="connsiteX291" fmla="*/ 352313 w 519963"/>
                    <a:gd name="connsiteY291" fmla="*/ 56527 h 593891"/>
                    <a:gd name="connsiteX292" fmla="*/ 352805 w 519963"/>
                    <a:gd name="connsiteY292" fmla="*/ 53209 h 593891"/>
                    <a:gd name="connsiteX293" fmla="*/ 352161 w 519963"/>
                    <a:gd name="connsiteY293" fmla="*/ 51218 h 593891"/>
                    <a:gd name="connsiteX294" fmla="*/ 350836 w 519963"/>
                    <a:gd name="connsiteY294" fmla="*/ 50024 h 593891"/>
                    <a:gd name="connsiteX295" fmla="*/ 349624 w 519963"/>
                    <a:gd name="connsiteY295" fmla="*/ 50688 h 593891"/>
                    <a:gd name="connsiteX296" fmla="*/ 347958 w 519963"/>
                    <a:gd name="connsiteY296" fmla="*/ 52811 h 593891"/>
                    <a:gd name="connsiteX297" fmla="*/ 347200 w 519963"/>
                    <a:gd name="connsiteY297" fmla="*/ 52462 h 593891"/>
                    <a:gd name="connsiteX298" fmla="*/ 346821 w 519963"/>
                    <a:gd name="connsiteY298" fmla="*/ 51599 h 593891"/>
                    <a:gd name="connsiteX299" fmla="*/ 347171 w 519963"/>
                    <a:gd name="connsiteY299" fmla="*/ 50272 h 593891"/>
                    <a:gd name="connsiteX300" fmla="*/ 346413 w 519963"/>
                    <a:gd name="connsiteY300" fmla="*/ 49880 h 593891"/>
                    <a:gd name="connsiteX301" fmla="*/ 342626 w 519963"/>
                    <a:gd name="connsiteY301" fmla="*/ 50677 h 593891"/>
                    <a:gd name="connsiteX302" fmla="*/ 342058 w 519963"/>
                    <a:gd name="connsiteY302" fmla="*/ 49748 h 593891"/>
                    <a:gd name="connsiteX303" fmla="*/ 342740 w 519963"/>
                    <a:gd name="connsiteY303" fmla="*/ 48089 h 593891"/>
                    <a:gd name="connsiteX304" fmla="*/ 344671 w 519963"/>
                    <a:gd name="connsiteY304" fmla="*/ 46430 h 593891"/>
                    <a:gd name="connsiteX305" fmla="*/ 345277 w 519963"/>
                    <a:gd name="connsiteY305" fmla="*/ 45169 h 593891"/>
                    <a:gd name="connsiteX306" fmla="*/ 344482 w 519963"/>
                    <a:gd name="connsiteY306" fmla="*/ 43908 h 593891"/>
                    <a:gd name="connsiteX307" fmla="*/ 343232 w 519963"/>
                    <a:gd name="connsiteY307" fmla="*/ 43817 h 593891"/>
                    <a:gd name="connsiteX308" fmla="*/ 342096 w 519963"/>
                    <a:gd name="connsiteY308" fmla="*/ 44407 h 593891"/>
                    <a:gd name="connsiteX309" fmla="*/ 340998 w 519963"/>
                    <a:gd name="connsiteY309" fmla="*/ 45933 h 593891"/>
                    <a:gd name="connsiteX310" fmla="*/ 338612 w 519963"/>
                    <a:gd name="connsiteY310" fmla="*/ 47525 h 593891"/>
                    <a:gd name="connsiteX311" fmla="*/ 337475 w 519963"/>
                    <a:gd name="connsiteY311" fmla="*/ 49118 h 593891"/>
                    <a:gd name="connsiteX312" fmla="*/ 337532 w 519963"/>
                    <a:gd name="connsiteY312" fmla="*/ 51905 h 593891"/>
                    <a:gd name="connsiteX313" fmla="*/ 336964 w 519963"/>
                    <a:gd name="connsiteY313" fmla="*/ 52320 h 593891"/>
                    <a:gd name="connsiteX314" fmla="*/ 336207 w 519963"/>
                    <a:gd name="connsiteY314" fmla="*/ 52029 h 593891"/>
                    <a:gd name="connsiteX315" fmla="*/ 334048 w 519963"/>
                    <a:gd name="connsiteY315" fmla="*/ 49573 h 593891"/>
                    <a:gd name="connsiteX316" fmla="*/ 334201 w 519963"/>
                    <a:gd name="connsiteY316" fmla="*/ 48910 h 593891"/>
                    <a:gd name="connsiteX317" fmla="*/ 336473 w 519963"/>
                    <a:gd name="connsiteY317" fmla="*/ 46720 h 593891"/>
                    <a:gd name="connsiteX318" fmla="*/ 337420 w 519963"/>
                    <a:gd name="connsiteY318" fmla="*/ 44729 h 593891"/>
                    <a:gd name="connsiteX319" fmla="*/ 336928 w 519963"/>
                    <a:gd name="connsiteY319" fmla="*/ 42739 h 593891"/>
                    <a:gd name="connsiteX320" fmla="*/ 334845 w 519963"/>
                    <a:gd name="connsiteY320" fmla="*/ 40947 h 593891"/>
                    <a:gd name="connsiteX321" fmla="*/ 331209 w 519963"/>
                    <a:gd name="connsiteY321" fmla="*/ 39752 h 593891"/>
                    <a:gd name="connsiteX322" fmla="*/ 329543 w 519963"/>
                    <a:gd name="connsiteY322" fmla="*/ 38624 h 593891"/>
                    <a:gd name="connsiteX323" fmla="*/ 327649 w 519963"/>
                    <a:gd name="connsiteY323" fmla="*/ 39487 h 593891"/>
                    <a:gd name="connsiteX324" fmla="*/ 324885 w 519963"/>
                    <a:gd name="connsiteY324" fmla="*/ 41212 h 593891"/>
                    <a:gd name="connsiteX325" fmla="*/ 321476 w 519963"/>
                    <a:gd name="connsiteY325" fmla="*/ 42938 h 593891"/>
                    <a:gd name="connsiteX326" fmla="*/ 320264 w 519963"/>
                    <a:gd name="connsiteY326" fmla="*/ 43999 h 593891"/>
                    <a:gd name="connsiteX327" fmla="*/ 319545 w 519963"/>
                    <a:gd name="connsiteY327" fmla="*/ 45260 h 593891"/>
                    <a:gd name="connsiteX328" fmla="*/ 319197 w 519963"/>
                    <a:gd name="connsiteY328" fmla="*/ 46720 h 593891"/>
                    <a:gd name="connsiteX329" fmla="*/ 318515 w 519963"/>
                    <a:gd name="connsiteY329" fmla="*/ 46857 h 593891"/>
                    <a:gd name="connsiteX330" fmla="*/ 317909 w 519963"/>
                    <a:gd name="connsiteY330" fmla="*/ 46311 h 593891"/>
                    <a:gd name="connsiteX331" fmla="*/ 316432 w 519963"/>
                    <a:gd name="connsiteY331" fmla="*/ 41467 h 593891"/>
                    <a:gd name="connsiteX332" fmla="*/ 314690 w 519963"/>
                    <a:gd name="connsiteY332" fmla="*/ 39277 h 593891"/>
                    <a:gd name="connsiteX333" fmla="*/ 313895 w 519963"/>
                    <a:gd name="connsiteY333" fmla="*/ 38415 h 593891"/>
                    <a:gd name="connsiteX334" fmla="*/ 314036 w 519963"/>
                    <a:gd name="connsiteY334" fmla="*/ 37286 h 593891"/>
                    <a:gd name="connsiteX335" fmla="*/ 314793 w 519963"/>
                    <a:gd name="connsiteY335" fmla="*/ 36225 h 593891"/>
                    <a:gd name="connsiteX336" fmla="*/ 316459 w 519963"/>
                    <a:gd name="connsiteY336" fmla="*/ 35428 h 593891"/>
                    <a:gd name="connsiteX337" fmla="*/ 319073 w 519963"/>
                    <a:gd name="connsiteY337" fmla="*/ 35530 h 593891"/>
                    <a:gd name="connsiteX338" fmla="*/ 319792 w 519963"/>
                    <a:gd name="connsiteY338" fmla="*/ 34883 h 593891"/>
                    <a:gd name="connsiteX339" fmla="*/ 319186 w 519963"/>
                    <a:gd name="connsiteY339" fmla="*/ 33887 h 593891"/>
                    <a:gd name="connsiteX340" fmla="*/ 318164 w 519963"/>
                    <a:gd name="connsiteY340" fmla="*/ 32958 h 593891"/>
                    <a:gd name="connsiteX341" fmla="*/ 318036 w 519963"/>
                    <a:gd name="connsiteY341" fmla="*/ 30171 h 593891"/>
                    <a:gd name="connsiteX342" fmla="*/ 319665 w 519963"/>
                    <a:gd name="connsiteY342" fmla="*/ 27318 h 593891"/>
                    <a:gd name="connsiteX343" fmla="*/ 321482 w 519963"/>
                    <a:gd name="connsiteY343" fmla="*/ 24995 h 593891"/>
                    <a:gd name="connsiteX344" fmla="*/ 321138 w 519963"/>
                    <a:gd name="connsiteY344" fmla="*/ 23602 h 593891"/>
                    <a:gd name="connsiteX345" fmla="*/ 319623 w 519963"/>
                    <a:gd name="connsiteY345" fmla="*/ 23044 h 593891"/>
                    <a:gd name="connsiteX346" fmla="*/ 315597 w 519963"/>
                    <a:gd name="connsiteY346" fmla="*/ 23158 h 593891"/>
                    <a:gd name="connsiteX347" fmla="*/ 314726 w 519963"/>
                    <a:gd name="connsiteY347" fmla="*/ 23888 h 593891"/>
                    <a:gd name="connsiteX348" fmla="*/ 315007 w 519963"/>
                    <a:gd name="connsiteY348" fmla="*/ 25481 h 593891"/>
                    <a:gd name="connsiteX349" fmla="*/ 316332 w 519963"/>
                    <a:gd name="connsiteY349" fmla="*/ 27471 h 593891"/>
                    <a:gd name="connsiteX350" fmla="*/ 316447 w 519963"/>
                    <a:gd name="connsiteY350" fmla="*/ 29860 h 593891"/>
                    <a:gd name="connsiteX351" fmla="*/ 314099 w 519963"/>
                    <a:gd name="connsiteY351" fmla="*/ 31984 h 593891"/>
                    <a:gd name="connsiteX352" fmla="*/ 311903 w 519963"/>
                    <a:gd name="connsiteY352" fmla="*/ 35235 h 593891"/>
                    <a:gd name="connsiteX353" fmla="*/ 312069 w 519963"/>
                    <a:gd name="connsiteY353" fmla="*/ 36496 h 593891"/>
                    <a:gd name="connsiteX354" fmla="*/ 313016 w 519963"/>
                    <a:gd name="connsiteY354" fmla="*/ 37757 h 593891"/>
                    <a:gd name="connsiteX355" fmla="*/ 312145 w 519963"/>
                    <a:gd name="connsiteY355" fmla="*/ 39084 h 593891"/>
                    <a:gd name="connsiteX356" fmla="*/ 307085 w 519963"/>
                    <a:gd name="connsiteY356" fmla="*/ 38354 h 593891"/>
                    <a:gd name="connsiteX357" fmla="*/ 306631 w 519963"/>
                    <a:gd name="connsiteY357" fmla="*/ 37624 h 593891"/>
                    <a:gd name="connsiteX358" fmla="*/ 308638 w 519963"/>
                    <a:gd name="connsiteY358" fmla="*/ 31386 h 593891"/>
                    <a:gd name="connsiteX359" fmla="*/ 307956 w 519963"/>
                    <a:gd name="connsiteY359" fmla="*/ 30955 h 593891"/>
                    <a:gd name="connsiteX360" fmla="*/ 306479 w 519963"/>
                    <a:gd name="connsiteY360" fmla="*/ 31310 h 593891"/>
                    <a:gd name="connsiteX361" fmla="*/ 303715 w 519963"/>
                    <a:gd name="connsiteY361" fmla="*/ 34562 h 593891"/>
                    <a:gd name="connsiteX362" fmla="*/ 302540 w 519963"/>
                    <a:gd name="connsiteY362" fmla="*/ 34720 h 593891"/>
                    <a:gd name="connsiteX363" fmla="*/ 301745 w 519963"/>
                    <a:gd name="connsiteY363" fmla="*/ 33592 h 593891"/>
                    <a:gd name="connsiteX364" fmla="*/ 302200 w 519963"/>
                    <a:gd name="connsiteY364" fmla="*/ 32398 h 593891"/>
                    <a:gd name="connsiteX365" fmla="*/ 303222 w 519963"/>
                    <a:gd name="connsiteY365" fmla="*/ 31070 h 593891"/>
                    <a:gd name="connsiteX366" fmla="*/ 302616 w 519963"/>
                    <a:gd name="connsiteY366" fmla="*/ 30531 h 593891"/>
                    <a:gd name="connsiteX367" fmla="*/ 300268 w 519963"/>
                    <a:gd name="connsiteY367" fmla="*/ 30547 h 593891"/>
                    <a:gd name="connsiteX368" fmla="*/ 297504 w 519963"/>
                    <a:gd name="connsiteY368" fmla="*/ 31277 h 593891"/>
                    <a:gd name="connsiteX369" fmla="*/ 296367 w 519963"/>
                    <a:gd name="connsiteY369" fmla="*/ 32273 h 593891"/>
                    <a:gd name="connsiteX370" fmla="*/ 295307 w 519963"/>
                    <a:gd name="connsiteY370" fmla="*/ 33931 h 593891"/>
                    <a:gd name="connsiteX371" fmla="*/ 293376 w 519963"/>
                    <a:gd name="connsiteY371" fmla="*/ 34993 h 593891"/>
                    <a:gd name="connsiteX372" fmla="*/ 293087 w 519963"/>
                    <a:gd name="connsiteY372" fmla="*/ 35856 h 593891"/>
                    <a:gd name="connsiteX373" fmla="*/ 293882 w 519963"/>
                    <a:gd name="connsiteY373" fmla="*/ 36984 h 593891"/>
                    <a:gd name="connsiteX374" fmla="*/ 296154 w 519963"/>
                    <a:gd name="connsiteY374" fmla="*/ 37780 h 593891"/>
                    <a:gd name="connsiteX375" fmla="*/ 296533 w 519963"/>
                    <a:gd name="connsiteY375" fmla="*/ 38415 h 593891"/>
                    <a:gd name="connsiteX376" fmla="*/ 296041 w 519963"/>
                    <a:gd name="connsiteY376" fmla="*/ 38906 h 593891"/>
                    <a:gd name="connsiteX377" fmla="*/ 295321 w 519963"/>
                    <a:gd name="connsiteY377" fmla="*/ 38858 h 593891"/>
                    <a:gd name="connsiteX378" fmla="*/ 294375 w 519963"/>
                    <a:gd name="connsiteY378" fmla="*/ 38478 h 593891"/>
                    <a:gd name="connsiteX379" fmla="*/ 292557 w 519963"/>
                    <a:gd name="connsiteY379" fmla="*/ 38556 h 593891"/>
                    <a:gd name="connsiteX380" fmla="*/ 289906 w 519963"/>
                    <a:gd name="connsiteY380" fmla="*/ 39117 h 593891"/>
                    <a:gd name="connsiteX381" fmla="*/ 286422 w 519963"/>
                    <a:gd name="connsiteY381" fmla="*/ 39316 h 593891"/>
                    <a:gd name="connsiteX382" fmla="*/ 281979 w 519963"/>
                    <a:gd name="connsiteY382" fmla="*/ 40112 h 593891"/>
                    <a:gd name="connsiteX383" fmla="*/ 261237 w 519963"/>
                    <a:gd name="connsiteY383" fmla="*/ 71891 h 593891"/>
                    <a:gd name="connsiteX384" fmla="*/ 234878 w 519963"/>
                    <a:gd name="connsiteY384" fmla="*/ 64837 h 593891"/>
                    <a:gd name="connsiteX385" fmla="*/ 225736 w 519963"/>
                    <a:gd name="connsiteY385" fmla="*/ 71599 h 593891"/>
                    <a:gd name="connsiteX386" fmla="*/ 216878 w 519963"/>
                    <a:gd name="connsiteY386" fmla="*/ 72926 h 593891"/>
                    <a:gd name="connsiteX387" fmla="*/ 209610 w 519963"/>
                    <a:gd name="connsiteY387" fmla="*/ 95276 h 593891"/>
                    <a:gd name="connsiteX388" fmla="*/ 210065 w 519963"/>
                    <a:gd name="connsiteY388" fmla="*/ 100584 h 593891"/>
                    <a:gd name="connsiteX389" fmla="*/ 212148 w 519963"/>
                    <a:gd name="connsiteY389" fmla="*/ 103040 h 593891"/>
                    <a:gd name="connsiteX390" fmla="*/ 219824 w 519963"/>
                    <a:gd name="connsiteY390" fmla="*/ 103381 h 593891"/>
                    <a:gd name="connsiteX391" fmla="*/ 218234 w 519963"/>
                    <a:gd name="connsiteY391" fmla="*/ 110787 h 593891"/>
                    <a:gd name="connsiteX392" fmla="*/ 160102 w 519963"/>
                    <a:gd name="connsiteY392" fmla="*/ 109592 h 593891"/>
                    <a:gd name="connsiteX393" fmla="*/ 168990 w 519963"/>
                    <a:gd name="connsiteY393" fmla="*/ 92100 h 593891"/>
                    <a:gd name="connsiteX394" fmla="*/ 191005 w 519963"/>
                    <a:gd name="connsiteY394" fmla="*/ 78119 h 593891"/>
                    <a:gd name="connsiteX395" fmla="*/ 176765 w 519963"/>
                    <a:gd name="connsiteY395" fmla="*/ 56625 h 593891"/>
                    <a:gd name="connsiteX396" fmla="*/ 174341 w 519963"/>
                    <a:gd name="connsiteY396" fmla="*/ 46619 h 593891"/>
                    <a:gd name="connsiteX397" fmla="*/ 172826 w 519963"/>
                    <a:gd name="connsiteY397" fmla="*/ 38589 h 593891"/>
                    <a:gd name="connsiteX398" fmla="*/ 172334 w 519963"/>
                    <a:gd name="connsiteY398" fmla="*/ 36996 h 593891"/>
                    <a:gd name="connsiteX399" fmla="*/ 173091 w 519963"/>
                    <a:gd name="connsiteY399" fmla="*/ 34674 h 593891"/>
                    <a:gd name="connsiteX400" fmla="*/ 172523 w 519963"/>
                    <a:gd name="connsiteY400" fmla="*/ 33081 h 593891"/>
                    <a:gd name="connsiteX401" fmla="*/ 171046 w 519963"/>
                    <a:gd name="connsiteY401" fmla="*/ 32351 h 593891"/>
                    <a:gd name="connsiteX402" fmla="*/ 169001 w 519963"/>
                    <a:gd name="connsiteY402" fmla="*/ 32870 h 593891"/>
                    <a:gd name="connsiteX403" fmla="*/ 166994 w 519963"/>
                    <a:gd name="connsiteY403" fmla="*/ 34529 h 593891"/>
                    <a:gd name="connsiteX404" fmla="*/ 167373 w 519963"/>
                    <a:gd name="connsiteY404" fmla="*/ 35458 h 593891"/>
                    <a:gd name="connsiteX405" fmla="*/ 168888 w 519963"/>
                    <a:gd name="connsiteY405" fmla="*/ 36719 h 593891"/>
                    <a:gd name="connsiteX406" fmla="*/ 169182 w 519963"/>
                    <a:gd name="connsiteY406" fmla="*/ 38179 h 593891"/>
                    <a:gd name="connsiteX407" fmla="*/ 168387 w 519963"/>
                    <a:gd name="connsiteY407" fmla="*/ 39042 h 593891"/>
                    <a:gd name="connsiteX408" fmla="*/ 166910 w 519963"/>
                    <a:gd name="connsiteY408" fmla="*/ 38976 h 593891"/>
                    <a:gd name="connsiteX409" fmla="*/ 165054 w 519963"/>
                    <a:gd name="connsiteY409" fmla="*/ 38247 h 593891"/>
                    <a:gd name="connsiteX410" fmla="*/ 163501 w 519963"/>
                    <a:gd name="connsiteY410" fmla="*/ 38278 h 593891"/>
                    <a:gd name="connsiteX411" fmla="*/ 162668 w 519963"/>
                    <a:gd name="connsiteY411" fmla="*/ 38941 h 593891"/>
                    <a:gd name="connsiteX412" fmla="*/ 162464 w 519963"/>
                    <a:gd name="connsiteY412" fmla="*/ 40468 h 593891"/>
                    <a:gd name="connsiteX413" fmla="*/ 161176 w 519963"/>
                    <a:gd name="connsiteY413" fmla="*/ 43520 h 593891"/>
                    <a:gd name="connsiteX414" fmla="*/ 160078 w 519963"/>
                    <a:gd name="connsiteY414" fmla="*/ 44383 h 593891"/>
                    <a:gd name="connsiteX415" fmla="*/ 158752 w 519963"/>
                    <a:gd name="connsiteY415" fmla="*/ 44443 h 593891"/>
                    <a:gd name="connsiteX416" fmla="*/ 157843 w 519963"/>
                    <a:gd name="connsiteY416" fmla="*/ 43647 h 593891"/>
                    <a:gd name="connsiteX417" fmla="*/ 156745 w 519963"/>
                    <a:gd name="connsiteY417" fmla="*/ 43707 h 593891"/>
                    <a:gd name="connsiteX418" fmla="*/ 155420 w 519963"/>
                    <a:gd name="connsiteY418" fmla="*/ 45035 h 593891"/>
                    <a:gd name="connsiteX419" fmla="*/ 151632 w 519963"/>
                    <a:gd name="connsiteY419" fmla="*/ 46760 h 593891"/>
                    <a:gd name="connsiteX420" fmla="*/ 149777 w 519963"/>
                    <a:gd name="connsiteY420" fmla="*/ 46912 h 593891"/>
                    <a:gd name="connsiteX421" fmla="*/ 148678 w 519963"/>
                    <a:gd name="connsiteY421" fmla="*/ 46253 h 593891"/>
                    <a:gd name="connsiteX422" fmla="*/ 147656 w 519963"/>
                    <a:gd name="connsiteY422" fmla="*/ 43731 h 593891"/>
                    <a:gd name="connsiteX423" fmla="*/ 145156 w 519963"/>
                    <a:gd name="connsiteY423" fmla="*/ 42338 h 593891"/>
                    <a:gd name="connsiteX424" fmla="*/ 144172 w 519963"/>
                    <a:gd name="connsiteY424" fmla="*/ 40745 h 593891"/>
                    <a:gd name="connsiteX425" fmla="*/ 145762 w 519963"/>
                    <a:gd name="connsiteY425" fmla="*/ 38422 h 593891"/>
                    <a:gd name="connsiteX426" fmla="*/ 147050 w 519963"/>
                    <a:gd name="connsiteY426" fmla="*/ 38446 h 593891"/>
                    <a:gd name="connsiteX427" fmla="*/ 148565 w 519963"/>
                    <a:gd name="connsiteY427" fmla="*/ 39104 h 593891"/>
                    <a:gd name="connsiteX428" fmla="*/ 149474 w 519963"/>
                    <a:gd name="connsiteY428" fmla="*/ 39131 h 593891"/>
                    <a:gd name="connsiteX429" fmla="*/ 149601 w 519963"/>
                    <a:gd name="connsiteY429" fmla="*/ 38472 h 593891"/>
                    <a:gd name="connsiteX430" fmla="*/ 145852 w 519963"/>
                    <a:gd name="connsiteY430" fmla="*/ 34956 h 593891"/>
                    <a:gd name="connsiteX431" fmla="*/ 144640 w 519963"/>
                    <a:gd name="connsiteY431" fmla="*/ 34855 h 593891"/>
                    <a:gd name="connsiteX432" fmla="*/ 143580 w 519963"/>
                    <a:gd name="connsiteY432" fmla="*/ 35518 h 593891"/>
                    <a:gd name="connsiteX433" fmla="*/ 143125 w 519963"/>
                    <a:gd name="connsiteY433" fmla="*/ 37509 h 593891"/>
                    <a:gd name="connsiteX434" fmla="*/ 141686 w 519963"/>
                    <a:gd name="connsiteY434" fmla="*/ 39102 h 593891"/>
                    <a:gd name="connsiteX435" fmla="*/ 139376 w 519963"/>
                    <a:gd name="connsiteY435" fmla="*/ 40230 h 593891"/>
                    <a:gd name="connsiteX436" fmla="*/ 137444 w 519963"/>
                    <a:gd name="connsiteY436" fmla="*/ 39948 h 593891"/>
                    <a:gd name="connsiteX437" fmla="*/ 136498 w 519963"/>
                    <a:gd name="connsiteY437" fmla="*/ 38886 h 593891"/>
                    <a:gd name="connsiteX438" fmla="*/ 136914 w 519963"/>
                    <a:gd name="connsiteY438" fmla="*/ 37294 h 593891"/>
                    <a:gd name="connsiteX439" fmla="*/ 138505 w 519963"/>
                    <a:gd name="connsiteY439" fmla="*/ 35767 h 593891"/>
                    <a:gd name="connsiteX440" fmla="*/ 138739 w 519963"/>
                    <a:gd name="connsiteY440" fmla="*/ 34706 h 593891"/>
                    <a:gd name="connsiteX441" fmla="*/ 136391 w 519963"/>
                    <a:gd name="connsiteY441" fmla="*/ 31321 h 593891"/>
                    <a:gd name="connsiteX442" fmla="*/ 136274 w 519963"/>
                    <a:gd name="connsiteY442" fmla="*/ 29596 h 593891"/>
                    <a:gd name="connsiteX443" fmla="*/ 137296 w 519963"/>
                    <a:gd name="connsiteY443" fmla="*/ 26676 h 593891"/>
                    <a:gd name="connsiteX444" fmla="*/ 138925 w 519963"/>
                    <a:gd name="connsiteY444" fmla="*/ 25216 h 593891"/>
                    <a:gd name="connsiteX445" fmla="*/ 140402 w 519963"/>
                    <a:gd name="connsiteY445" fmla="*/ 25001 h 593891"/>
                    <a:gd name="connsiteX446" fmla="*/ 141386 w 519963"/>
                    <a:gd name="connsiteY446" fmla="*/ 26328 h 593891"/>
                    <a:gd name="connsiteX447" fmla="*/ 143242 w 519963"/>
                    <a:gd name="connsiteY447" fmla="*/ 28982 h 593891"/>
                    <a:gd name="connsiteX448" fmla="*/ 144719 w 519963"/>
                    <a:gd name="connsiteY448" fmla="*/ 29463 h 593891"/>
                    <a:gd name="connsiteX449" fmla="*/ 146386 w 519963"/>
                    <a:gd name="connsiteY449" fmla="*/ 28882 h 593891"/>
                    <a:gd name="connsiteX450" fmla="*/ 147029 w 519963"/>
                    <a:gd name="connsiteY450" fmla="*/ 26892 h 593891"/>
                    <a:gd name="connsiteX451" fmla="*/ 145742 w 519963"/>
                    <a:gd name="connsiteY451" fmla="*/ 24569 h 593891"/>
                    <a:gd name="connsiteX452" fmla="*/ 145491 w 519963"/>
                    <a:gd name="connsiteY452" fmla="*/ 21251 h 593891"/>
                    <a:gd name="connsiteX453" fmla="*/ 145658 w 519963"/>
                    <a:gd name="connsiteY453" fmla="*/ 19128 h 593891"/>
                    <a:gd name="connsiteX454" fmla="*/ 145357 w 519963"/>
                    <a:gd name="connsiteY454" fmla="*/ 16872 h 593891"/>
                    <a:gd name="connsiteX455" fmla="*/ 144296 w 519963"/>
                    <a:gd name="connsiteY455" fmla="*/ 15744 h 593891"/>
                    <a:gd name="connsiteX456" fmla="*/ 143387 w 519963"/>
                    <a:gd name="connsiteY456" fmla="*/ 16026 h 593891"/>
                    <a:gd name="connsiteX457" fmla="*/ 141683 w 519963"/>
                    <a:gd name="connsiteY457" fmla="*/ 17220 h 593891"/>
                    <a:gd name="connsiteX458" fmla="*/ 138578 w 519963"/>
                    <a:gd name="connsiteY458" fmla="*/ 18282 h 593891"/>
                    <a:gd name="connsiteX459" fmla="*/ 136381 w 519963"/>
                    <a:gd name="connsiteY459" fmla="*/ 18247 h 593891"/>
                    <a:gd name="connsiteX460" fmla="*/ 134828 w 519963"/>
                    <a:gd name="connsiteY460" fmla="*/ 17517 h 593891"/>
                    <a:gd name="connsiteX461" fmla="*/ 133654 w 519963"/>
                    <a:gd name="connsiteY461" fmla="*/ 17566 h 593891"/>
                    <a:gd name="connsiteX462" fmla="*/ 131496 w 519963"/>
                    <a:gd name="connsiteY462" fmla="*/ 18960 h 593891"/>
                    <a:gd name="connsiteX463" fmla="*/ 130473 w 519963"/>
                    <a:gd name="connsiteY463" fmla="*/ 18910 h 593891"/>
                    <a:gd name="connsiteX464" fmla="*/ 129640 w 519963"/>
                    <a:gd name="connsiteY464" fmla="*/ 17848 h 593891"/>
                    <a:gd name="connsiteX465" fmla="*/ 129472 w 519963"/>
                    <a:gd name="connsiteY465" fmla="*/ 16123 h 593891"/>
                    <a:gd name="connsiteX466" fmla="*/ 129889 w 519963"/>
                    <a:gd name="connsiteY466" fmla="*/ 14464 h 593891"/>
                    <a:gd name="connsiteX467" fmla="*/ 129739 w 519963"/>
                    <a:gd name="connsiteY467" fmla="*/ 12805 h 593891"/>
                    <a:gd name="connsiteX468" fmla="*/ 129057 w 519963"/>
                    <a:gd name="connsiteY468" fmla="*/ 11478 h 593891"/>
                    <a:gd name="connsiteX469" fmla="*/ 127542 w 519963"/>
                    <a:gd name="connsiteY469" fmla="*/ 10980 h 593891"/>
                    <a:gd name="connsiteX470" fmla="*/ 125876 w 519963"/>
                    <a:gd name="connsiteY470" fmla="*/ 11179 h 593891"/>
                    <a:gd name="connsiteX471" fmla="*/ 124058 w 519963"/>
                    <a:gd name="connsiteY471" fmla="*/ 12307 h 593891"/>
                    <a:gd name="connsiteX472" fmla="*/ 124626 w 519963"/>
                    <a:gd name="connsiteY472" fmla="*/ 13568 h 593891"/>
                    <a:gd name="connsiteX473" fmla="*/ 124172 w 519963"/>
                    <a:gd name="connsiteY473" fmla="*/ 15758 h 593891"/>
                    <a:gd name="connsiteX474" fmla="*/ 122846 w 519963"/>
                    <a:gd name="connsiteY474" fmla="*/ 17151 h 593891"/>
                    <a:gd name="connsiteX475" fmla="*/ 121521 w 519963"/>
                    <a:gd name="connsiteY475" fmla="*/ 17101 h 593891"/>
                    <a:gd name="connsiteX476" fmla="*/ 119816 w 519963"/>
                    <a:gd name="connsiteY476" fmla="*/ 15243 h 593891"/>
                    <a:gd name="connsiteX477" fmla="*/ 118074 w 519963"/>
                    <a:gd name="connsiteY477" fmla="*/ 14663 h 593891"/>
                    <a:gd name="connsiteX478" fmla="*/ 116938 w 519963"/>
                    <a:gd name="connsiteY478" fmla="*/ 13270 h 593891"/>
                    <a:gd name="connsiteX479" fmla="*/ 117431 w 519963"/>
                    <a:gd name="connsiteY479" fmla="*/ 11876 h 593891"/>
                    <a:gd name="connsiteX480" fmla="*/ 119741 w 519963"/>
                    <a:gd name="connsiteY480" fmla="*/ 10815 h 593891"/>
                    <a:gd name="connsiteX481" fmla="*/ 121445 w 519963"/>
                    <a:gd name="connsiteY481" fmla="*/ 10633 h 593891"/>
                    <a:gd name="connsiteX482" fmla="*/ 126179 w 519963"/>
                    <a:gd name="connsiteY482" fmla="*/ 8576 h 593891"/>
                    <a:gd name="connsiteX483" fmla="*/ 126497 w 519963"/>
                    <a:gd name="connsiteY483" fmla="*/ 7580 h 593891"/>
                    <a:gd name="connsiteX484" fmla="*/ 125323 w 519963"/>
                    <a:gd name="connsiteY484" fmla="*/ 6054 h 593891"/>
                    <a:gd name="connsiteX485" fmla="*/ 125287 w 519963"/>
                    <a:gd name="connsiteY485" fmla="*/ 4594 h 593891"/>
                    <a:gd name="connsiteX486" fmla="*/ 126272 w 519963"/>
                    <a:gd name="connsiteY486" fmla="*/ 2935 h 593891"/>
                    <a:gd name="connsiteX487" fmla="*/ 125893 w 519963"/>
                    <a:gd name="connsiteY487" fmla="*/ 2322 h 593891"/>
                    <a:gd name="connsiteX488" fmla="*/ 125060 w 519963"/>
                    <a:gd name="connsiteY488" fmla="*/ 2505 h 593891"/>
                    <a:gd name="connsiteX489" fmla="*/ 123280 w 519963"/>
                    <a:gd name="connsiteY489" fmla="*/ 4827 h 593891"/>
                    <a:gd name="connsiteX490" fmla="*/ 120061 w 519963"/>
                    <a:gd name="connsiteY490" fmla="*/ 6685 h 593891"/>
                    <a:gd name="connsiteX491" fmla="*/ 116842 w 519963"/>
                    <a:gd name="connsiteY491" fmla="*/ 7880 h 593891"/>
                    <a:gd name="connsiteX492" fmla="*/ 113926 w 519963"/>
                    <a:gd name="connsiteY492" fmla="*/ 7962 h 593891"/>
                    <a:gd name="connsiteX493" fmla="*/ 111956 w 519963"/>
                    <a:gd name="connsiteY493" fmla="*/ 7482 h 593891"/>
                    <a:gd name="connsiteX494" fmla="*/ 111275 w 519963"/>
                    <a:gd name="connsiteY494" fmla="*/ 7830 h 593891"/>
                    <a:gd name="connsiteX495" fmla="*/ 111526 w 519963"/>
                    <a:gd name="connsiteY495" fmla="*/ 9024 h 593891"/>
                    <a:gd name="connsiteX496" fmla="*/ 112511 w 519963"/>
                    <a:gd name="connsiteY496" fmla="*/ 10418 h 593891"/>
                    <a:gd name="connsiteX497" fmla="*/ 112360 w 519963"/>
                    <a:gd name="connsiteY497" fmla="*/ 12210 h 593891"/>
                    <a:gd name="connsiteX498" fmla="*/ 111565 w 519963"/>
                    <a:gd name="connsiteY498" fmla="*/ 12790 h 593891"/>
                    <a:gd name="connsiteX499" fmla="*/ 110126 w 519963"/>
                    <a:gd name="connsiteY499" fmla="*/ 12657 h 593891"/>
                    <a:gd name="connsiteX500" fmla="*/ 108422 w 519963"/>
                    <a:gd name="connsiteY500" fmla="*/ 11927 h 593891"/>
                    <a:gd name="connsiteX501" fmla="*/ 107134 w 519963"/>
                    <a:gd name="connsiteY501" fmla="*/ 12425 h 593891"/>
                    <a:gd name="connsiteX502" fmla="*/ 106950 w 519963"/>
                    <a:gd name="connsiteY502" fmla="*/ 13553 h 593891"/>
                    <a:gd name="connsiteX503" fmla="*/ 107318 w 519963"/>
                    <a:gd name="connsiteY503" fmla="*/ 15013 h 593891"/>
                    <a:gd name="connsiteX504" fmla="*/ 106447 w 519963"/>
                    <a:gd name="connsiteY504" fmla="*/ 16008 h 593891"/>
                    <a:gd name="connsiteX505" fmla="*/ 104819 w 519963"/>
                    <a:gd name="connsiteY505" fmla="*/ 15892 h 593891"/>
                    <a:gd name="connsiteX506" fmla="*/ 103607 w 519963"/>
                    <a:gd name="connsiteY506" fmla="*/ 14233 h 593891"/>
                    <a:gd name="connsiteX507" fmla="*/ 103925 w 519963"/>
                    <a:gd name="connsiteY507" fmla="*/ 12242 h 593891"/>
                    <a:gd name="connsiteX508" fmla="*/ 104493 w 519963"/>
                    <a:gd name="connsiteY508" fmla="*/ 10649 h 593891"/>
                    <a:gd name="connsiteX509" fmla="*/ 104610 w 519963"/>
                    <a:gd name="connsiteY509" fmla="*/ 9123 h 593891"/>
                    <a:gd name="connsiteX510" fmla="*/ 103966 w 519963"/>
                    <a:gd name="connsiteY510" fmla="*/ 8610 h 593891"/>
                    <a:gd name="connsiteX511" fmla="*/ 101542 w 519963"/>
                    <a:gd name="connsiteY511" fmla="*/ 9671 h 593891"/>
                    <a:gd name="connsiteX512" fmla="*/ 100634 w 519963"/>
                    <a:gd name="connsiteY512" fmla="*/ 9291 h 593891"/>
                    <a:gd name="connsiteX513" fmla="*/ 101050 w 519963"/>
                    <a:gd name="connsiteY513" fmla="*/ 7565 h 593891"/>
                    <a:gd name="connsiteX514" fmla="*/ 99043 w 519963"/>
                    <a:gd name="connsiteY514" fmla="*/ 7018 h 593891"/>
                    <a:gd name="connsiteX515" fmla="*/ 97339 w 519963"/>
                    <a:gd name="connsiteY515" fmla="*/ 7449 h 593891"/>
                    <a:gd name="connsiteX516" fmla="*/ 96846 w 519963"/>
                    <a:gd name="connsiteY516" fmla="*/ 7995 h 593891"/>
                    <a:gd name="connsiteX517" fmla="*/ 96662 w 519963"/>
                    <a:gd name="connsiteY517" fmla="*/ 9455 h 593891"/>
                    <a:gd name="connsiteX518" fmla="*/ 95223 w 519963"/>
                    <a:gd name="connsiteY518" fmla="*/ 12042 h 593891"/>
                    <a:gd name="connsiteX519" fmla="*/ 94466 w 519963"/>
                    <a:gd name="connsiteY519" fmla="*/ 12308 h 593891"/>
                    <a:gd name="connsiteX520" fmla="*/ 93898 w 519963"/>
                    <a:gd name="connsiteY520" fmla="*/ 11578 h 593891"/>
                    <a:gd name="connsiteX521" fmla="*/ 93780 w 519963"/>
                    <a:gd name="connsiteY521" fmla="*/ 9322 h 593891"/>
                    <a:gd name="connsiteX522" fmla="*/ 93212 w 519963"/>
                    <a:gd name="connsiteY522" fmla="*/ 7198 h 593891"/>
                    <a:gd name="connsiteX523" fmla="*/ 92266 w 519963"/>
                    <a:gd name="connsiteY523" fmla="*/ 6834 h 593891"/>
                    <a:gd name="connsiteX524" fmla="*/ 91243 w 519963"/>
                    <a:gd name="connsiteY524" fmla="*/ 7829 h 593891"/>
                    <a:gd name="connsiteX525" fmla="*/ 90258 w 519963"/>
                    <a:gd name="connsiteY525" fmla="*/ 10152 h 593891"/>
                    <a:gd name="connsiteX526" fmla="*/ 89463 w 519963"/>
                    <a:gd name="connsiteY526" fmla="*/ 10665 h 593891"/>
                    <a:gd name="connsiteX527" fmla="*/ 87835 w 519963"/>
                    <a:gd name="connsiteY527" fmla="*/ 10301 h 593891"/>
                    <a:gd name="connsiteX528" fmla="*/ 85941 w 519963"/>
                    <a:gd name="connsiteY528" fmla="*/ 9305 h 593891"/>
                    <a:gd name="connsiteX529" fmla="*/ 84540 w 519963"/>
                    <a:gd name="connsiteY529" fmla="*/ 7846 h 593891"/>
                    <a:gd name="connsiteX530" fmla="*/ 83101 w 519963"/>
                    <a:gd name="connsiteY530" fmla="*/ 7315 h 593891"/>
                    <a:gd name="connsiteX531" fmla="*/ 78886 w 519963"/>
                    <a:gd name="connsiteY531" fmla="*/ 7330 h 593891"/>
                    <a:gd name="connsiteX532" fmla="*/ 78242 w 519963"/>
                    <a:gd name="connsiteY532" fmla="*/ 6717 h 593891"/>
                    <a:gd name="connsiteX533" fmla="*/ 78734 w 519963"/>
                    <a:gd name="connsiteY533" fmla="*/ 5589 h 593891"/>
                    <a:gd name="connsiteX534" fmla="*/ 82915 w 519963"/>
                    <a:gd name="connsiteY534" fmla="*/ 3466 h 593891"/>
                    <a:gd name="connsiteX535" fmla="*/ 84771 w 519963"/>
                    <a:gd name="connsiteY535" fmla="*/ 1674 h 593891"/>
                    <a:gd name="connsiteX536" fmla="*/ 84854 w 519963"/>
                    <a:gd name="connsiteY536" fmla="*/ 612 h 593891"/>
                    <a:gd name="connsiteX537" fmla="*/ 83604 w 519963"/>
                    <a:gd name="connsiteY537" fmla="*/ 16 h 593891"/>
                    <a:gd name="connsiteX538" fmla="*/ 81938 w 519963"/>
                    <a:gd name="connsiteY538" fmla="*/ 0 h 593891"/>
                    <a:gd name="connsiteX539" fmla="*/ 76954 w 519963"/>
                    <a:gd name="connsiteY539" fmla="*/ 863 h 593891"/>
                    <a:gd name="connsiteX540" fmla="*/ 75818 w 519963"/>
                    <a:gd name="connsiteY540" fmla="*/ 1593 h 593891"/>
                    <a:gd name="connsiteX541" fmla="*/ 75818 w 519963"/>
                    <a:gd name="connsiteY541" fmla="*/ 3119 h 593891"/>
                    <a:gd name="connsiteX542" fmla="*/ 76727 w 519963"/>
                    <a:gd name="connsiteY542" fmla="*/ 4711 h 593891"/>
                    <a:gd name="connsiteX543" fmla="*/ 76844 w 519963"/>
                    <a:gd name="connsiteY543" fmla="*/ 7764 h 593891"/>
                    <a:gd name="connsiteX544" fmla="*/ 76465 w 519963"/>
                    <a:gd name="connsiteY544" fmla="*/ 9887 h 593891"/>
                    <a:gd name="connsiteX545" fmla="*/ 77828 w 519963"/>
                    <a:gd name="connsiteY545" fmla="*/ 13404 h 593891"/>
                    <a:gd name="connsiteX546" fmla="*/ 77511 w 519963"/>
                    <a:gd name="connsiteY546" fmla="*/ 14267 h 593891"/>
                    <a:gd name="connsiteX547" fmla="*/ 76412 w 519963"/>
                    <a:gd name="connsiteY547" fmla="*/ 14186 h 5938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  <a:cxn ang="0">
                      <a:pos x="connsiteX375" y="connsiteY375"/>
                    </a:cxn>
                    <a:cxn ang="0">
                      <a:pos x="connsiteX376" y="connsiteY376"/>
                    </a:cxn>
                    <a:cxn ang="0">
                      <a:pos x="connsiteX377" y="connsiteY377"/>
                    </a:cxn>
                    <a:cxn ang="0">
                      <a:pos x="connsiteX378" y="connsiteY378"/>
                    </a:cxn>
                    <a:cxn ang="0">
                      <a:pos x="connsiteX379" y="connsiteY379"/>
                    </a:cxn>
                    <a:cxn ang="0">
                      <a:pos x="connsiteX380" y="connsiteY380"/>
                    </a:cxn>
                    <a:cxn ang="0">
                      <a:pos x="connsiteX381" y="connsiteY381"/>
                    </a:cxn>
                    <a:cxn ang="0">
                      <a:pos x="connsiteX382" y="connsiteY382"/>
                    </a:cxn>
                    <a:cxn ang="0">
                      <a:pos x="connsiteX383" y="connsiteY383"/>
                    </a:cxn>
                    <a:cxn ang="0">
                      <a:pos x="connsiteX384" y="connsiteY384"/>
                    </a:cxn>
                    <a:cxn ang="0">
                      <a:pos x="connsiteX385" y="connsiteY385"/>
                    </a:cxn>
                    <a:cxn ang="0">
                      <a:pos x="connsiteX386" y="connsiteY386"/>
                    </a:cxn>
                    <a:cxn ang="0">
                      <a:pos x="connsiteX387" y="connsiteY387"/>
                    </a:cxn>
                    <a:cxn ang="0">
                      <a:pos x="connsiteX388" y="connsiteY388"/>
                    </a:cxn>
                    <a:cxn ang="0">
                      <a:pos x="connsiteX389" y="connsiteY389"/>
                    </a:cxn>
                    <a:cxn ang="0">
                      <a:pos x="connsiteX390" y="connsiteY390"/>
                    </a:cxn>
                    <a:cxn ang="0">
                      <a:pos x="connsiteX391" y="connsiteY391"/>
                    </a:cxn>
                    <a:cxn ang="0">
                      <a:pos x="connsiteX392" y="connsiteY392"/>
                    </a:cxn>
                    <a:cxn ang="0">
                      <a:pos x="connsiteX393" y="connsiteY393"/>
                    </a:cxn>
                    <a:cxn ang="0">
                      <a:pos x="connsiteX394" y="connsiteY394"/>
                    </a:cxn>
                    <a:cxn ang="0">
                      <a:pos x="connsiteX395" y="connsiteY395"/>
                    </a:cxn>
                    <a:cxn ang="0">
                      <a:pos x="connsiteX396" y="connsiteY396"/>
                    </a:cxn>
                    <a:cxn ang="0">
                      <a:pos x="connsiteX397" y="connsiteY397"/>
                    </a:cxn>
                    <a:cxn ang="0">
                      <a:pos x="connsiteX398" y="connsiteY398"/>
                    </a:cxn>
                    <a:cxn ang="0">
                      <a:pos x="connsiteX399" y="connsiteY399"/>
                    </a:cxn>
                    <a:cxn ang="0">
                      <a:pos x="connsiteX400" y="connsiteY400"/>
                    </a:cxn>
                    <a:cxn ang="0">
                      <a:pos x="connsiteX401" y="connsiteY401"/>
                    </a:cxn>
                    <a:cxn ang="0">
                      <a:pos x="connsiteX402" y="connsiteY402"/>
                    </a:cxn>
                    <a:cxn ang="0">
                      <a:pos x="connsiteX403" y="connsiteY403"/>
                    </a:cxn>
                    <a:cxn ang="0">
                      <a:pos x="connsiteX404" y="connsiteY404"/>
                    </a:cxn>
                    <a:cxn ang="0">
                      <a:pos x="connsiteX405" y="connsiteY405"/>
                    </a:cxn>
                    <a:cxn ang="0">
                      <a:pos x="connsiteX406" y="connsiteY406"/>
                    </a:cxn>
                    <a:cxn ang="0">
                      <a:pos x="connsiteX407" y="connsiteY407"/>
                    </a:cxn>
                    <a:cxn ang="0">
                      <a:pos x="connsiteX408" y="connsiteY408"/>
                    </a:cxn>
                    <a:cxn ang="0">
                      <a:pos x="connsiteX409" y="connsiteY409"/>
                    </a:cxn>
                    <a:cxn ang="0">
                      <a:pos x="connsiteX410" y="connsiteY410"/>
                    </a:cxn>
                    <a:cxn ang="0">
                      <a:pos x="connsiteX411" y="connsiteY411"/>
                    </a:cxn>
                    <a:cxn ang="0">
                      <a:pos x="connsiteX412" y="connsiteY412"/>
                    </a:cxn>
                    <a:cxn ang="0">
                      <a:pos x="connsiteX413" y="connsiteY413"/>
                    </a:cxn>
                    <a:cxn ang="0">
                      <a:pos x="connsiteX414" y="connsiteY414"/>
                    </a:cxn>
                    <a:cxn ang="0">
                      <a:pos x="connsiteX415" y="connsiteY415"/>
                    </a:cxn>
                    <a:cxn ang="0">
                      <a:pos x="connsiteX416" y="connsiteY416"/>
                    </a:cxn>
                    <a:cxn ang="0">
                      <a:pos x="connsiteX417" y="connsiteY417"/>
                    </a:cxn>
                    <a:cxn ang="0">
                      <a:pos x="connsiteX418" y="connsiteY418"/>
                    </a:cxn>
                    <a:cxn ang="0">
                      <a:pos x="connsiteX419" y="connsiteY419"/>
                    </a:cxn>
                    <a:cxn ang="0">
                      <a:pos x="connsiteX420" y="connsiteY420"/>
                    </a:cxn>
                    <a:cxn ang="0">
                      <a:pos x="connsiteX421" y="connsiteY421"/>
                    </a:cxn>
                    <a:cxn ang="0">
                      <a:pos x="connsiteX422" y="connsiteY422"/>
                    </a:cxn>
                    <a:cxn ang="0">
                      <a:pos x="connsiteX423" y="connsiteY423"/>
                    </a:cxn>
                    <a:cxn ang="0">
                      <a:pos x="connsiteX424" y="connsiteY424"/>
                    </a:cxn>
                    <a:cxn ang="0">
                      <a:pos x="connsiteX425" y="connsiteY425"/>
                    </a:cxn>
                    <a:cxn ang="0">
                      <a:pos x="connsiteX426" y="connsiteY426"/>
                    </a:cxn>
                    <a:cxn ang="0">
                      <a:pos x="connsiteX427" y="connsiteY427"/>
                    </a:cxn>
                    <a:cxn ang="0">
                      <a:pos x="connsiteX428" y="connsiteY428"/>
                    </a:cxn>
                    <a:cxn ang="0">
                      <a:pos x="connsiteX429" y="connsiteY429"/>
                    </a:cxn>
                    <a:cxn ang="0">
                      <a:pos x="connsiteX430" y="connsiteY430"/>
                    </a:cxn>
                    <a:cxn ang="0">
                      <a:pos x="connsiteX431" y="connsiteY431"/>
                    </a:cxn>
                    <a:cxn ang="0">
                      <a:pos x="connsiteX432" y="connsiteY432"/>
                    </a:cxn>
                    <a:cxn ang="0">
                      <a:pos x="connsiteX433" y="connsiteY433"/>
                    </a:cxn>
                    <a:cxn ang="0">
                      <a:pos x="connsiteX434" y="connsiteY434"/>
                    </a:cxn>
                    <a:cxn ang="0">
                      <a:pos x="connsiteX435" y="connsiteY435"/>
                    </a:cxn>
                    <a:cxn ang="0">
                      <a:pos x="connsiteX436" y="connsiteY436"/>
                    </a:cxn>
                    <a:cxn ang="0">
                      <a:pos x="connsiteX437" y="connsiteY437"/>
                    </a:cxn>
                    <a:cxn ang="0">
                      <a:pos x="connsiteX438" y="connsiteY438"/>
                    </a:cxn>
                    <a:cxn ang="0">
                      <a:pos x="connsiteX439" y="connsiteY439"/>
                    </a:cxn>
                    <a:cxn ang="0">
                      <a:pos x="connsiteX440" y="connsiteY440"/>
                    </a:cxn>
                    <a:cxn ang="0">
                      <a:pos x="connsiteX441" y="connsiteY441"/>
                    </a:cxn>
                    <a:cxn ang="0">
                      <a:pos x="connsiteX442" y="connsiteY442"/>
                    </a:cxn>
                    <a:cxn ang="0">
                      <a:pos x="connsiteX443" y="connsiteY443"/>
                    </a:cxn>
                    <a:cxn ang="0">
                      <a:pos x="connsiteX444" y="connsiteY444"/>
                    </a:cxn>
                    <a:cxn ang="0">
                      <a:pos x="connsiteX445" y="connsiteY445"/>
                    </a:cxn>
                    <a:cxn ang="0">
                      <a:pos x="connsiteX446" y="connsiteY446"/>
                    </a:cxn>
                    <a:cxn ang="0">
                      <a:pos x="connsiteX447" y="connsiteY447"/>
                    </a:cxn>
                    <a:cxn ang="0">
                      <a:pos x="connsiteX448" y="connsiteY448"/>
                    </a:cxn>
                    <a:cxn ang="0">
                      <a:pos x="connsiteX449" y="connsiteY449"/>
                    </a:cxn>
                    <a:cxn ang="0">
                      <a:pos x="connsiteX450" y="connsiteY450"/>
                    </a:cxn>
                    <a:cxn ang="0">
                      <a:pos x="connsiteX451" y="connsiteY451"/>
                    </a:cxn>
                    <a:cxn ang="0">
                      <a:pos x="connsiteX452" y="connsiteY452"/>
                    </a:cxn>
                    <a:cxn ang="0">
                      <a:pos x="connsiteX453" y="connsiteY453"/>
                    </a:cxn>
                    <a:cxn ang="0">
                      <a:pos x="connsiteX454" y="connsiteY454"/>
                    </a:cxn>
                    <a:cxn ang="0">
                      <a:pos x="connsiteX455" y="connsiteY455"/>
                    </a:cxn>
                    <a:cxn ang="0">
                      <a:pos x="connsiteX456" y="connsiteY456"/>
                    </a:cxn>
                    <a:cxn ang="0">
                      <a:pos x="connsiteX457" y="connsiteY457"/>
                    </a:cxn>
                    <a:cxn ang="0">
                      <a:pos x="connsiteX458" y="connsiteY458"/>
                    </a:cxn>
                    <a:cxn ang="0">
                      <a:pos x="connsiteX459" y="connsiteY459"/>
                    </a:cxn>
                    <a:cxn ang="0">
                      <a:pos x="connsiteX460" y="connsiteY460"/>
                    </a:cxn>
                    <a:cxn ang="0">
                      <a:pos x="connsiteX461" y="connsiteY461"/>
                    </a:cxn>
                    <a:cxn ang="0">
                      <a:pos x="connsiteX462" y="connsiteY462"/>
                    </a:cxn>
                    <a:cxn ang="0">
                      <a:pos x="connsiteX463" y="connsiteY463"/>
                    </a:cxn>
                    <a:cxn ang="0">
                      <a:pos x="connsiteX464" y="connsiteY464"/>
                    </a:cxn>
                    <a:cxn ang="0">
                      <a:pos x="connsiteX465" y="connsiteY465"/>
                    </a:cxn>
                    <a:cxn ang="0">
                      <a:pos x="connsiteX466" y="connsiteY466"/>
                    </a:cxn>
                    <a:cxn ang="0">
                      <a:pos x="connsiteX467" y="connsiteY467"/>
                    </a:cxn>
                    <a:cxn ang="0">
                      <a:pos x="connsiteX468" y="connsiteY468"/>
                    </a:cxn>
                    <a:cxn ang="0">
                      <a:pos x="connsiteX469" y="connsiteY469"/>
                    </a:cxn>
                    <a:cxn ang="0">
                      <a:pos x="connsiteX470" y="connsiteY470"/>
                    </a:cxn>
                    <a:cxn ang="0">
                      <a:pos x="connsiteX471" y="connsiteY471"/>
                    </a:cxn>
                    <a:cxn ang="0">
                      <a:pos x="connsiteX472" y="connsiteY472"/>
                    </a:cxn>
                    <a:cxn ang="0">
                      <a:pos x="connsiteX473" y="connsiteY473"/>
                    </a:cxn>
                    <a:cxn ang="0">
                      <a:pos x="connsiteX474" y="connsiteY474"/>
                    </a:cxn>
                    <a:cxn ang="0">
                      <a:pos x="connsiteX475" y="connsiteY475"/>
                    </a:cxn>
                    <a:cxn ang="0">
                      <a:pos x="connsiteX476" y="connsiteY476"/>
                    </a:cxn>
                    <a:cxn ang="0">
                      <a:pos x="connsiteX477" y="connsiteY477"/>
                    </a:cxn>
                    <a:cxn ang="0">
                      <a:pos x="connsiteX478" y="connsiteY478"/>
                    </a:cxn>
                    <a:cxn ang="0">
                      <a:pos x="connsiteX479" y="connsiteY479"/>
                    </a:cxn>
                    <a:cxn ang="0">
                      <a:pos x="connsiteX480" y="connsiteY480"/>
                    </a:cxn>
                    <a:cxn ang="0">
                      <a:pos x="connsiteX481" y="connsiteY481"/>
                    </a:cxn>
                    <a:cxn ang="0">
                      <a:pos x="connsiteX482" y="connsiteY482"/>
                    </a:cxn>
                    <a:cxn ang="0">
                      <a:pos x="connsiteX483" y="connsiteY483"/>
                    </a:cxn>
                    <a:cxn ang="0">
                      <a:pos x="connsiteX484" y="connsiteY484"/>
                    </a:cxn>
                    <a:cxn ang="0">
                      <a:pos x="connsiteX485" y="connsiteY485"/>
                    </a:cxn>
                    <a:cxn ang="0">
                      <a:pos x="connsiteX486" y="connsiteY486"/>
                    </a:cxn>
                    <a:cxn ang="0">
                      <a:pos x="connsiteX487" y="connsiteY487"/>
                    </a:cxn>
                    <a:cxn ang="0">
                      <a:pos x="connsiteX488" y="connsiteY488"/>
                    </a:cxn>
                    <a:cxn ang="0">
                      <a:pos x="connsiteX489" y="connsiteY489"/>
                    </a:cxn>
                    <a:cxn ang="0">
                      <a:pos x="connsiteX490" y="connsiteY490"/>
                    </a:cxn>
                    <a:cxn ang="0">
                      <a:pos x="connsiteX491" y="connsiteY491"/>
                    </a:cxn>
                    <a:cxn ang="0">
                      <a:pos x="connsiteX492" y="connsiteY492"/>
                    </a:cxn>
                    <a:cxn ang="0">
                      <a:pos x="connsiteX493" y="connsiteY493"/>
                    </a:cxn>
                    <a:cxn ang="0">
                      <a:pos x="connsiteX494" y="connsiteY494"/>
                    </a:cxn>
                    <a:cxn ang="0">
                      <a:pos x="connsiteX495" y="connsiteY495"/>
                    </a:cxn>
                    <a:cxn ang="0">
                      <a:pos x="connsiteX496" y="connsiteY496"/>
                    </a:cxn>
                    <a:cxn ang="0">
                      <a:pos x="connsiteX497" y="connsiteY497"/>
                    </a:cxn>
                    <a:cxn ang="0">
                      <a:pos x="connsiteX498" y="connsiteY498"/>
                    </a:cxn>
                    <a:cxn ang="0">
                      <a:pos x="connsiteX499" y="connsiteY499"/>
                    </a:cxn>
                    <a:cxn ang="0">
                      <a:pos x="connsiteX500" y="connsiteY500"/>
                    </a:cxn>
                    <a:cxn ang="0">
                      <a:pos x="connsiteX501" y="connsiteY501"/>
                    </a:cxn>
                    <a:cxn ang="0">
                      <a:pos x="connsiteX502" y="connsiteY502"/>
                    </a:cxn>
                    <a:cxn ang="0">
                      <a:pos x="connsiteX503" y="connsiteY503"/>
                    </a:cxn>
                    <a:cxn ang="0">
                      <a:pos x="connsiteX504" y="connsiteY504"/>
                    </a:cxn>
                    <a:cxn ang="0">
                      <a:pos x="connsiteX505" y="connsiteY505"/>
                    </a:cxn>
                    <a:cxn ang="0">
                      <a:pos x="connsiteX506" y="connsiteY506"/>
                    </a:cxn>
                    <a:cxn ang="0">
                      <a:pos x="connsiteX507" y="connsiteY507"/>
                    </a:cxn>
                    <a:cxn ang="0">
                      <a:pos x="connsiteX508" y="connsiteY508"/>
                    </a:cxn>
                    <a:cxn ang="0">
                      <a:pos x="connsiteX509" y="connsiteY509"/>
                    </a:cxn>
                    <a:cxn ang="0">
                      <a:pos x="connsiteX510" y="connsiteY510"/>
                    </a:cxn>
                    <a:cxn ang="0">
                      <a:pos x="connsiteX511" y="connsiteY511"/>
                    </a:cxn>
                    <a:cxn ang="0">
                      <a:pos x="connsiteX512" y="connsiteY512"/>
                    </a:cxn>
                    <a:cxn ang="0">
                      <a:pos x="connsiteX513" y="connsiteY513"/>
                    </a:cxn>
                    <a:cxn ang="0">
                      <a:pos x="connsiteX514" y="connsiteY514"/>
                    </a:cxn>
                    <a:cxn ang="0">
                      <a:pos x="connsiteX515" y="connsiteY515"/>
                    </a:cxn>
                    <a:cxn ang="0">
                      <a:pos x="connsiteX516" y="connsiteY516"/>
                    </a:cxn>
                    <a:cxn ang="0">
                      <a:pos x="connsiteX517" y="connsiteY517"/>
                    </a:cxn>
                    <a:cxn ang="0">
                      <a:pos x="connsiteX518" y="connsiteY518"/>
                    </a:cxn>
                    <a:cxn ang="0">
                      <a:pos x="connsiteX519" y="connsiteY519"/>
                    </a:cxn>
                    <a:cxn ang="0">
                      <a:pos x="connsiteX520" y="connsiteY520"/>
                    </a:cxn>
                    <a:cxn ang="0">
                      <a:pos x="connsiteX521" y="connsiteY521"/>
                    </a:cxn>
                    <a:cxn ang="0">
                      <a:pos x="connsiteX522" y="connsiteY522"/>
                    </a:cxn>
                    <a:cxn ang="0">
                      <a:pos x="connsiteX523" y="connsiteY523"/>
                    </a:cxn>
                    <a:cxn ang="0">
                      <a:pos x="connsiteX524" y="connsiteY524"/>
                    </a:cxn>
                    <a:cxn ang="0">
                      <a:pos x="connsiteX525" y="connsiteY525"/>
                    </a:cxn>
                    <a:cxn ang="0">
                      <a:pos x="connsiteX526" y="connsiteY526"/>
                    </a:cxn>
                    <a:cxn ang="0">
                      <a:pos x="connsiteX527" y="connsiteY527"/>
                    </a:cxn>
                    <a:cxn ang="0">
                      <a:pos x="connsiteX528" y="connsiteY528"/>
                    </a:cxn>
                    <a:cxn ang="0">
                      <a:pos x="connsiteX529" y="connsiteY529"/>
                    </a:cxn>
                    <a:cxn ang="0">
                      <a:pos x="connsiteX530" y="connsiteY530"/>
                    </a:cxn>
                    <a:cxn ang="0">
                      <a:pos x="connsiteX531" y="connsiteY531"/>
                    </a:cxn>
                    <a:cxn ang="0">
                      <a:pos x="connsiteX532" y="connsiteY532"/>
                    </a:cxn>
                    <a:cxn ang="0">
                      <a:pos x="connsiteX533" y="connsiteY533"/>
                    </a:cxn>
                    <a:cxn ang="0">
                      <a:pos x="connsiteX534" y="connsiteY534"/>
                    </a:cxn>
                    <a:cxn ang="0">
                      <a:pos x="connsiteX535" y="connsiteY535"/>
                    </a:cxn>
                    <a:cxn ang="0">
                      <a:pos x="connsiteX536" y="connsiteY536"/>
                    </a:cxn>
                    <a:cxn ang="0">
                      <a:pos x="connsiteX537" y="connsiteY537"/>
                    </a:cxn>
                    <a:cxn ang="0">
                      <a:pos x="connsiteX538" y="connsiteY538"/>
                    </a:cxn>
                    <a:cxn ang="0">
                      <a:pos x="connsiteX539" y="connsiteY539"/>
                    </a:cxn>
                    <a:cxn ang="0">
                      <a:pos x="connsiteX540" y="connsiteY540"/>
                    </a:cxn>
                    <a:cxn ang="0">
                      <a:pos x="connsiteX541" y="connsiteY541"/>
                    </a:cxn>
                    <a:cxn ang="0">
                      <a:pos x="connsiteX542" y="connsiteY542"/>
                    </a:cxn>
                    <a:cxn ang="0">
                      <a:pos x="connsiteX543" y="connsiteY543"/>
                    </a:cxn>
                    <a:cxn ang="0">
                      <a:pos x="connsiteX544" y="connsiteY544"/>
                    </a:cxn>
                    <a:cxn ang="0">
                      <a:pos x="connsiteX545" y="connsiteY545"/>
                    </a:cxn>
                    <a:cxn ang="0">
                      <a:pos x="connsiteX546" y="connsiteY546"/>
                    </a:cxn>
                    <a:cxn ang="0">
                      <a:pos x="connsiteX547" y="connsiteY547"/>
                    </a:cxn>
                  </a:cxnLst>
                  <a:rect l="l" t="t" r="r" b="b"/>
                  <a:pathLst>
                    <a:path w="519963" h="593891">
                      <a:moveTo>
                        <a:pt x="76331" y="13794"/>
                      </a:moveTo>
                      <a:lnTo>
                        <a:pt x="82910" y="20954"/>
                      </a:lnTo>
                      <a:lnTo>
                        <a:pt x="86507" y="46283"/>
                      </a:lnTo>
                      <a:lnTo>
                        <a:pt x="83023" y="47876"/>
                      </a:lnTo>
                      <a:lnTo>
                        <a:pt x="72790" y="52786"/>
                      </a:lnTo>
                      <a:lnTo>
                        <a:pt x="59229" y="59223"/>
                      </a:lnTo>
                      <a:lnTo>
                        <a:pt x="56199" y="60550"/>
                      </a:lnTo>
                      <a:lnTo>
                        <a:pt x="53434" y="61877"/>
                      </a:lnTo>
                      <a:lnTo>
                        <a:pt x="27079" y="80305"/>
                      </a:lnTo>
                      <a:lnTo>
                        <a:pt x="27120" y="80732"/>
                      </a:lnTo>
                      <a:lnTo>
                        <a:pt x="40276" y="94746"/>
                      </a:lnTo>
                      <a:lnTo>
                        <a:pt x="11202" y="118655"/>
                      </a:lnTo>
                      <a:lnTo>
                        <a:pt x="0" y="127912"/>
                      </a:lnTo>
                      <a:lnTo>
                        <a:pt x="32399" y="144840"/>
                      </a:lnTo>
                      <a:lnTo>
                        <a:pt x="29672" y="161204"/>
                      </a:lnTo>
                      <a:lnTo>
                        <a:pt x="40678" y="164589"/>
                      </a:lnTo>
                      <a:lnTo>
                        <a:pt x="41044" y="172200"/>
                      </a:lnTo>
                      <a:lnTo>
                        <a:pt x="41612" y="188424"/>
                      </a:lnTo>
                      <a:lnTo>
                        <a:pt x="51398" y="190083"/>
                      </a:lnTo>
                      <a:lnTo>
                        <a:pt x="69307" y="216766"/>
                      </a:lnTo>
                      <a:lnTo>
                        <a:pt x="69389" y="225731"/>
                      </a:lnTo>
                      <a:lnTo>
                        <a:pt x="71623" y="228385"/>
                      </a:lnTo>
                      <a:lnTo>
                        <a:pt x="68026" y="235433"/>
                      </a:lnTo>
                      <a:lnTo>
                        <a:pt x="67382" y="237423"/>
                      </a:lnTo>
                      <a:lnTo>
                        <a:pt x="66511" y="247881"/>
                      </a:lnTo>
                      <a:lnTo>
                        <a:pt x="76255" y="264106"/>
                      </a:lnTo>
                      <a:lnTo>
                        <a:pt x="67363" y="272288"/>
                      </a:lnTo>
                      <a:lnTo>
                        <a:pt x="60542" y="278061"/>
                      </a:lnTo>
                      <a:lnTo>
                        <a:pt x="63837" y="291008"/>
                      </a:lnTo>
                      <a:lnTo>
                        <a:pt x="64203" y="292136"/>
                      </a:lnTo>
                      <a:lnTo>
                        <a:pt x="69482" y="296781"/>
                      </a:lnTo>
                      <a:lnTo>
                        <a:pt x="83290" y="292932"/>
                      </a:lnTo>
                      <a:lnTo>
                        <a:pt x="84199" y="333278"/>
                      </a:lnTo>
                      <a:lnTo>
                        <a:pt x="104680" y="332734"/>
                      </a:lnTo>
                      <a:lnTo>
                        <a:pt x="118677" y="378037"/>
                      </a:lnTo>
                      <a:lnTo>
                        <a:pt x="120268" y="383743"/>
                      </a:lnTo>
                      <a:lnTo>
                        <a:pt x="109751" y="383886"/>
                      </a:lnTo>
                      <a:lnTo>
                        <a:pt x="98340" y="417470"/>
                      </a:lnTo>
                      <a:lnTo>
                        <a:pt x="95121" y="426010"/>
                      </a:lnTo>
                      <a:lnTo>
                        <a:pt x="93795" y="429262"/>
                      </a:lnTo>
                      <a:lnTo>
                        <a:pt x="92811" y="432314"/>
                      </a:lnTo>
                      <a:lnTo>
                        <a:pt x="92053" y="434504"/>
                      </a:lnTo>
                      <a:lnTo>
                        <a:pt x="90917" y="436628"/>
                      </a:lnTo>
                      <a:lnTo>
                        <a:pt x="95791" y="442135"/>
                      </a:lnTo>
                      <a:lnTo>
                        <a:pt x="134492" y="441993"/>
                      </a:lnTo>
                      <a:lnTo>
                        <a:pt x="134532" y="441779"/>
                      </a:lnTo>
                      <a:lnTo>
                        <a:pt x="132828" y="434665"/>
                      </a:lnTo>
                      <a:lnTo>
                        <a:pt x="132747" y="433736"/>
                      </a:lnTo>
                      <a:lnTo>
                        <a:pt x="141234" y="433736"/>
                      </a:lnTo>
                      <a:lnTo>
                        <a:pt x="159874" y="435262"/>
                      </a:lnTo>
                      <a:lnTo>
                        <a:pt x="159793" y="443371"/>
                      </a:lnTo>
                      <a:lnTo>
                        <a:pt x="150939" y="454473"/>
                      </a:lnTo>
                      <a:lnTo>
                        <a:pt x="153325" y="466643"/>
                      </a:lnTo>
                      <a:lnTo>
                        <a:pt x="156127" y="476391"/>
                      </a:lnTo>
                      <a:lnTo>
                        <a:pt x="165466" y="508270"/>
                      </a:lnTo>
                      <a:lnTo>
                        <a:pt x="170787" y="510991"/>
                      </a:lnTo>
                      <a:lnTo>
                        <a:pt x="173438" y="510777"/>
                      </a:lnTo>
                      <a:lnTo>
                        <a:pt x="171734" y="499323"/>
                      </a:lnTo>
                      <a:lnTo>
                        <a:pt x="193825" y="496536"/>
                      </a:lnTo>
                      <a:lnTo>
                        <a:pt x="196627" y="506928"/>
                      </a:lnTo>
                      <a:lnTo>
                        <a:pt x="207102" y="503809"/>
                      </a:lnTo>
                      <a:lnTo>
                        <a:pt x="219903" y="554275"/>
                      </a:lnTo>
                      <a:lnTo>
                        <a:pt x="224944" y="573718"/>
                      </a:lnTo>
                      <a:lnTo>
                        <a:pt x="224262" y="593592"/>
                      </a:lnTo>
                      <a:lnTo>
                        <a:pt x="244107" y="593892"/>
                      </a:lnTo>
                      <a:lnTo>
                        <a:pt x="243976" y="576314"/>
                      </a:lnTo>
                      <a:lnTo>
                        <a:pt x="251626" y="578172"/>
                      </a:lnTo>
                      <a:lnTo>
                        <a:pt x="252270" y="570912"/>
                      </a:lnTo>
                      <a:lnTo>
                        <a:pt x="254126" y="560281"/>
                      </a:lnTo>
                      <a:lnTo>
                        <a:pt x="265787" y="545815"/>
                      </a:lnTo>
                      <a:lnTo>
                        <a:pt x="271634" y="545085"/>
                      </a:lnTo>
                      <a:lnTo>
                        <a:pt x="276807" y="544941"/>
                      </a:lnTo>
                      <a:lnTo>
                        <a:pt x="282995" y="541491"/>
                      </a:lnTo>
                      <a:lnTo>
                        <a:pt x="285760" y="533203"/>
                      </a:lnTo>
                      <a:lnTo>
                        <a:pt x="291876" y="534994"/>
                      </a:lnTo>
                      <a:lnTo>
                        <a:pt x="313683" y="526879"/>
                      </a:lnTo>
                      <a:lnTo>
                        <a:pt x="312888" y="520973"/>
                      </a:lnTo>
                      <a:lnTo>
                        <a:pt x="388745" y="505199"/>
                      </a:lnTo>
                      <a:lnTo>
                        <a:pt x="388373" y="493719"/>
                      </a:lnTo>
                      <a:lnTo>
                        <a:pt x="418455" y="488743"/>
                      </a:lnTo>
                      <a:lnTo>
                        <a:pt x="411358" y="413812"/>
                      </a:lnTo>
                      <a:lnTo>
                        <a:pt x="452302" y="402663"/>
                      </a:lnTo>
                      <a:lnTo>
                        <a:pt x="448083" y="393970"/>
                      </a:lnTo>
                      <a:lnTo>
                        <a:pt x="461388" y="385178"/>
                      </a:lnTo>
                      <a:lnTo>
                        <a:pt x="472976" y="383784"/>
                      </a:lnTo>
                      <a:lnTo>
                        <a:pt x="471802" y="373360"/>
                      </a:lnTo>
                      <a:lnTo>
                        <a:pt x="472711" y="357619"/>
                      </a:lnTo>
                      <a:lnTo>
                        <a:pt x="477313" y="360539"/>
                      </a:lnTo>
                      <a:lnTo>
                        <a:pt x="482156" y="360994"/>
                      </a:lnTo>
                      <a:lnTo>
                        <a:pt x="483861" y="359733"/>
                      </a:lnTo>
                      <a:lnTo>
                        <a:pt x="487345" y="358406"/>
                      </a:lnTo>
                      <a:lnTo>
                        <a:pt x="492658" y="359269"/>
                      </a:lnTo>
                      <a:lnTo>
                        <a:pt x="493454" y="354292"/>
                      </a:lnTo>
                      <a:lnTo>
                        <a:pt x="500710" y="353031"/>
                      </a:lnTo>
                      <a:lnTo>
                        <a:pt x="508420" y="353226"/>
                      </a:lnTo>
                      <a:lnTo>
                        <a:pt x="514874" y="337891"/>
                      </a:lnTo>
                      <a:lnTo>
                        <a:pt x="519964" y="320167"/>
                      </a:lnTo>
                      <a:lnTo>
                        <a:pt x="511041" y="314460"/>
                      </a:lnTo>
                      <a:lnTo>
                        <a:pt x="502115" y="317711"/>
                      </a:lnTo>
                      <a:lnTo>
                        <a:pt x="497067" y="314593"/>
                      </a:lnTo>
                      <a:lnTo>
                        <a:pt x="484959" y="304539"/>
                      </a:lnTo>
                      <a:lnTo>
                        <a:pt x="462637" y="295608"/>
                      </a:lnTo>
                      <a:lnTo>
                        <a:pt x="467318" y="290830"/>
                      </a:lnTo>
                      <a:lnTo>
                        <a:pt x="449947" y="249362"/>
                      </a:lnTo>
                      <a:lnTo>
                        <a:pt x="488474" y="224657"/>
                      </a:lnTo>
                      <a:lnTo>
                        <a:pt x="485217" y="222932"/>
                      </a:lnTo>
                      <a:lnTo>
                        <a:pt x="483096" y="218552"/>
                      </a:lnTo>
                      <a:lnTo>
                        <a:pt x="482807" y="189726"/>
                      </a:lnTo>
                      <a:lnTo>
                        <a:pt x="486662" y="180987"/>
                      </a:lnTo>
                      <a:lnTo>
                        <a:pt x="455532" y="161438"/>
                      </a:lnTo>
                      <a:lnTo>
                        <a:pt x="458675" y="145930"/>
                      </a:lnTo>
                      <a:lnTo>
                        <a:pt x="447886" y="145565"/>
                      </a:lnTo>
                      <a:lnTo>
                        <a:pt x="437656" y="150277"/>
                      </a:lnTo>
                      <a:lnTo>
                        <a:pt x="420519" y="141909"/>
                      </a:lnTo>
                      <a:lnTo>
                        <a:pt x="427723" y="113209"/>
                      </a:lnTo>
                      <a:lnTo>
                        <a:pt x="439175" y="102340"/>
                      </a:lnTo>
                      <a:lnTo>
                        <a:pt x="445174" y="100614"/>
                      </a:lnTo>
                      <a:lnTo>
                        <a:pt x="480016" y="101875"/>
                      </a:lnTo>
                      <a:lnTo>
                        <a:pt x="494070" y="82134"/>
                      </a:lnTo>
                      <a:lnTo>
                        <a:pt x="492025" y="68835"/>
                      </a:lnTo>
                      <a:lnTo>
                        <a:pt x="493426" y="65783"/>
                      </a:lnTo>
                      <a:lnTo>
                        <a:pt x="496229" y="63527"/>
                      </a:lnTo>
                      <a:lnTo>
                        <a:pt x="497971" y="63519"/>
                      </a:lnTo>
                      <a:lnTo>
                        <a:pt x="504988" y="57414"/>
                      </a:lnTo>
                      <a:lnTo>
                        <a:pt x="500073" y="40380"/>
                      </a:lnTo>
                      <a:lnTo>
                        <a:pt x="506363" y="18415"/>
                      </a:lnTo>
                      <a:lnTo>
                        <a:pt x="471184" y="2768"/>
                      </a:lnTo>
                      <a:lnTo>
                        <a:pt x="468003" y="1706"/>
                      </a:lnTo>
                      <a:lnTo>
                        <a:pt x="464670" y="4825"/>
                      </a:lnTo>
                      <a:lnTo>
                        <a:pt x="461451" y="8607"/>
                      </a:lnTo>
                      <a:lnTo>
                        <a:pt x="460201" y="9404"/>
                      </a:lnTo>
                      <a:lnTo>
                        <a:pt x="458762" y="9372"/>
                      </a:lnTo>
                      <a:lnTo>
                        <a:pt x="457285" y="8443"/>
                      </a:lnTo>
                      <a:lnTo>
                        <a:pt x="455733" y="7713"/>
                      </a:lnTo>
                      <a:lnTo>
                        <a:pt x="454861" y="7811"/>
                      </a:lnTo>
                      <a:lnTo>
                        <a:pt x="452551" y="8740"/>
                      </a:lnTo>
                      <a:lnTo>
                        <a:pt x="448128" y="10134"/>
                      </a:lnTo>
                      <a:lnTo>
                        <a:pt x="447333" y="10736"/>
                      </a:lnTo>
                      <a:lnTo>
                        <a:pt x="447267" y="11292"/>
                      </a:lnTo>
                      <a:lnTo>
                        <a:pt x="447379" y="12686"/>
                      </a:lnTo>
                      <a:lnTo>
                        <a:pt x="446205" y="14146"/>
                      </a:lnTo>
                      <a:lnTo>
                        <a:pt x="445371" y="14639"/>
                      </a:lnTo>
                      <a:lnTo>
                        <a:pt x="443705" y="14987"/>
                      </a:lnTo>
                      <a:lnTo>
                        <a:pt x="443137" y="15409"/>
                      </a:lnTo>
                      <a:lnTo>
                        <a:pt x="442955" y="16272"/>
                      </a:lnTo>
                      <a:lnTo>
                        <a:pt x="444432" y="20320"/>
                      </a:lnTo>
                      <a:lnTo>
                        <a:pt x="445076" y="20744"/>
                      </a:lnTo>
                      <a:lnTo>
                        <a:pt x="446931" y="20589"/>
                      </a:lnTo>
                      <a:lnTo>
                        <a:pt x="447689" y="20008"/>
                      </a:lnTo>
                      <a:lnTo>
                        <a:pt x="447650" y="19344"/>
                      </a:lnTo>
                      <a:lnTo>
                        <a:pt x="446476" y="18349"/>
                      </a:lnTo>
                      <a:lnTo>
                        <a:pt x="445870" y="17221"/>
                      </a:lnTo>
                      <a:lnTo>
                        <a:pt x="445909" y="16358"/>
                      </a:lnTo>
                      <a:lnTo>
                        <a:pt x="446553" y="16020"/>
                      </a:lnTo>
                      <a:lnTo>
                        <a:pt x="447348" y="16133"/>
                      </a:lnTo>
                      <a:lnTo>
                        <a:pt x="449279" y="17062"/>
                      </a:lnTo>
                      <a:lnTo>
                        <a:pt x="452991" y="18190"/>
                      </a:lnTo>
                      <a:lnTo>
                        <a:pt x="456021" y="18731"/>
                      </a:lnTo>
                      <a:lnTo>
                        <a:pt x="457422" y="19215"/>
                      </a:lnTo>
                      <a:lnTo>
                        <a:pt x="458179" y="20410"/>
                      </a:lnTo>
                      <a:lnTo>
                        <a:pt x="457995" y="21272"/>
                      </a:lnTo>
                      <a:lnTo>
                        <a:pt x="457049" y="22002"/>
                      </a:lnTo>
                      <a:lnTo>
                        <a:pt x="455572" y="26382"/>
                      </a:lnTo>
                      <a:lnTo>
                        <a:pt x="454170" y="27510"/>
                      </a:lnTo>
                      <a:lnTo>
                        <a:pt x="452618" y="28059"/>
                      </a:lnTo>
                      <a:lnTo>
                        <a:pt x="452476" y="29187"/>
                      </a:lnTo>
                      <a:lnTo>
                        <a:pt x="454293" y="30116"/>
                      </a:lnTo>
                      <a:lnTo>
                        <a:pt x="454635" y="30846"/>
                      </a:lnTo>
                      <a:lnTo>
                        <a:pt x="453840" y="31643"/>
                      </a:lnTo>
                      <a:lnTo>
                        <a:pt x="452363" y="31843"/>
                      </a:lnTo>
                      <a:lnTo>
                        <a:pt x="451037" y="31113"/>
                      </a:lnTo>
                      <a:lnTo>
                        <a:pt x="449901" y="29919"/>
                      </a:lnTo>
                      <a:lnTo>
                        <a:pt x="448917" y="28260"/>
                      </a:lnTo>
                      <a:lnTo>
                        <a:pt x="448928" y="26866"/>
                      </a:lnTo>
                      <a:lnTo>
                        <a:pt x="448398" y="26004"/>
                      </a:lnTo>
                      <a:lnTo>
                        <a:pt x="447679" y="26104"/>
                      </a:lnTo>
                      <a:lnTo>
                        <a:pt x="447186" y="26834"/>
                      </a:lnTo>
                      <a:lnTo>
                        <a:pt x="446202" y="30284"/>
                      </a:lnTo>
                      <a:lnTo>
                        <a:pt x="446204" y="31678"/>
                      </a:lnTo>
                      <a:lnTo>
                        <a:pt x="445636" y="32162"/>
                      </a:lnTo>
                      <a:lnTo>
                        <a:pt x="444916" y="31896"/>
                      </a:lnTo>
                      <a:lnTo>
                        <a:pt x="444500" y="31166"/>
                      </a:lnTo>
                      <a:lnTo>
                        <a:pt x="443818" y="30819"/>
                      </a:lnTo>
                      <a:lnTo>
                        <a:pt x="443326" y="31009"/>
                      </a:lnTo>
                      <a:lnTo>
                        <a:pt x="443265" y="31553"/>
                      </a:lnTo>
                      <a:lnTo>
                        <a:pt x="444174" y="33677"/>
                      </a:lnTo>
                      <a:lnTo>
                        <a:pt x="444590" y="34265"/>
                      </a:lnTo>
                      <a:lnTo>
                        <a:pt x="444898" y="34928"/>
                      </a:lnTo>
                      <a:lnTo>
                        <a:pt x="444774" y="35592"/>
                      </a:lnTo>
                      <a:lnTo>
                        <a:pt x="442691" y="36720"/>
                      </a:lnTo>
                      <a:lnTo>
                        <a:pt x="440797" y="39706"/>
                      </a:lnTo>
                      <a:lnTo>
                        <a:pt x="439017" y="41365"/>
                      </a:lnTo>
                      <a:lnTo>
                        <a:pt x="437313" y="42228"/>
                      </a:lnTo>
                      <a:lnTo>
                        <a:pt x="435874" y="42139"/>
                      </a:lnTo>
                      <a:lnTo>
                        <a:pt x="433791" y="40348"/>
                      </a:lnTo>
                      <a:lnTo>
                        <a:pt x="431178" y="38755"/>
                      </a:lnTo>
                      <a:lnTo>
                        <a:pt x="431387" y="37893"/>
                      </a:lnTo>
                      <a:lnTo>
                        <a:pt x="432523" y="36831"/>
                      </a:lnTo>
                      <a:lnTo>
                        <a:pt x="436360" y="35039"/>
                      </a:lnTo>
                      <a:lnTo>
                        <a:pt x="436619" y="34631"/>
                      </a:lnTo>
                      <a:lnTo>
                        <a:pt x="436408" y="34071"/>
                      </a:lnTo>
                      <a:lnTo>
                        <a:pt x="434401" y="33009"/>
                      </a:lnTo>
                      <a:lnTo>
                        <a:pt x="432243" y="32541"/>
                      </a:lnTo>
                      <a:lnTo>
                        <a:pt x="429251" y="32964"/>
                      </a:lnTo>
                      <a:lnTo>
                        <a:pt x="427546" y="32880"/>
                      </a:lnTo>
                      <a:lnTo>
                        <a:pt x="425312" y="32326"/>
                      </a:lnTo>
                      <a:lnTo>
                        <a:pt x="424138" y="32529"/>
                      </a:lnTo>
                      <a:lnTo>
                        <a:pt x="422396" y="34851"/>
                      </a:lnTo>
                      <a:lnTo>
                        <a:pt x="421222" y="35847"/>
                      </a:lnTo>
                      <a:lnTo>
                        <a:pt x="421676" y="37705"/>
                      </a:lnTo>
                      <a:lnTo>
                        <a:pt x="421332" y="38287"/>
                      </a:lnTo>
                      <a:lnTo>
                        <a:pt x="419552" y="38842"/>
                      </a:lnTo>
                      <a:lnTo>
                        <a:pt x="417886" y="38786"/>
                      </a:lnTo>
                      <a:lnTo>
                        <a:pt x="415575" y="38347"/>
                      </a:lnTo>
                      <a:lnTo>
                        <a:pt x="413568" y="37417"/>
                      </a:lnTo>
                      <a:lnTo>
                        <a:pt x="412886" y="37473"/>
                      </a:lnTo>
                      <a:lnTo>
                        <a:pt x="411107" y="37968"/>
                      </a:lnTo>
                      <a:lnTo>
                        <a:pt x="409213" y="38064"/>
                      </a:lnTo>
                      <a:lnTo>
                        <a:pt x="405994" y="37817"/>
                      </a:lnTo>
                      <a:lnTo>
                        <a:pt x="402888" y="36689"/>
                      </a:lnTo>
                      <a:lnTo>
                        <a:pt x="401108" y="36914"/>
                      </a:lnTo>
                      <a:lnTo>
                        <a:pt x="397317" y="39303"/>
                      </a:lnTo>
                      <a:lnTo>
                        <a:pt x="395462" y="40033"/>
                      </a:lnTo>
                      <a:lnTo>
                        <a:pt x="394023" y="39453"/>
                      </a:lnTo>
                      <a:lnTo>
                        <a:pt x="391107" y="37528"/>
                      </a:lnTo>
                      <a:lnTo>
                        <a:pt x="390463" y="37724"/>
                      </a:lnTo>
                      <a:lnTo>
                        <a:pt x="390384" y="39649"/>
                      </a:lnTo>
                      <a:lnTo>
                        <a:pt x="391028" y="42369"/>
                      </a:lnTo>
                      <a:lnTo>
                        <a:pt x="391786" y="43763"/>
                      </a:lnTo>
                      <a:lnTo>
                        <a:pt x="391817" y="44559"/>
                      </a:lnTo>
                      <a:lnTo>
                        <a:pt x="390037" y="44613"/>
                      </a:lnTo>
                      <a:lnTo>
                        <a:pt x="388787" y="43551"/>
                      </a:lnTo>
                      <a:lnTo>
                        <a:pt x="387462" y="42158"/>
                      </a:lnTo>
                      <a:lnTo>
                        <a:pt x="387045" y="42590"/>
                      </a:lnTo>
                      <a:lnTo>
                        <a:pt x="387613" y="44316"/>
                      </a:lnTo>
                      <a:lnTo>
                        <a:pt x="387045" y="49823"/>
                      </a:lnTo>
                      <a:lnTo>
                        <a:pt x="387326" y="51217"/>
                      </a:lnTo>
                      <a:lnTo>
                        <a:pt x="388424" y="51881"/>
                      </a:lnTo>
                      <a:lnTo>
                        <a:pt x="390242" y="51833"/>
                      </a:lnTo>
                      <a:lnTo>
                        <a:pt x="393310" y="48847"/>
                      </a:lnTo>
                      <a:lnTo>
                        <a:pt x="394218" y="49136"/>
                      </a:lnTo>
                      <a:lnTo>
                        <a:pt x="394543" y="50463"/>
                      </a:lnTo>
                      <a:lnTo>
                        <a:pt x="394408" y="52056"/>
                      </a:lnTo>
                      <a:lnTo>
                        <a:pt x="392779" y="54710"/>
                      </a:lnTo>
                      <a:lnTo>
                        <a:pt x="391113" y="54409"/>
                      </a:lnTo>
                      <a:lnTo>
                        <a:pt x="387042" y="54566"/>
                      </a:lnTo>
                      <a:lnTo>
                        <a:pt x="385072" y="55694"/>
                      </a:lnTo>
                      <a:lnTo>
                        <a:pt x="383217" y="57154"/>
                      </a:lnTo>
                      <a:lnTo>
                        <a:pt x="382865" y="57694"/>
                      </a:lnTo>
                      <a:lnTo>
                        <a:pt x="381691" y="57745"/>
                      </a:lnTo>
                      <a:lnTo>
                        <a:pt x="381480" y="56683"/>
                      </a:lnTo>
                      <a:lnTo>
                        <a:pt x="380533" y="55754"/>
                      </a:lnTo>
                      <a:lnTo>
                        <a:pt x="377011" y="53232"/>
                      </a:lnTo>
                      <a:lnTo>
                        <a:pt x="376676" y="52436"/>
                      </a:lnTo>
                      <a:lnTo>
                        <a:pt x="377130" y="51242"/>
                      </a:lnTo>
                      <a:lnTo>
                        <a:pt x="378683" y="50445"/>
                      </a:lnTo>
                      <a:lnTo>
                        <a:pt x="379213" y="49583"/>
                      </a:lnTo>
                      <a:lnTo>
                        <a:pt x="378645" y="49113"/>
                      </a:lnTo>
                      <a:lnTo>
                        <a:pt x="377812" y="49282"/>
                      </a:lnTo>
                      <a:lnTo>
                        <a:pt x="375123" y="49852"/>
                      </a:lnTo>
                      <a:lnTo>
                        <a:pt x="374290" y="50648"/>
                      </a:lnTo>
                      <a:lnTo>
                        <a:pt x="376638" y="55758"/>
                      </a:lnTo>
                      <a:lnTo>
                        <a:pt x="377888" y="58081"/>
                      </a:lnTo>
                      <a:lnTo>
                        <a:pt x="377433" y="58744"/>
                      </a:lnTo>
                      <a:lnTo>
                        <a:pt x="376751" y="58879"/>
                      </a:lnTo>
                      <a:lnTo>
                        <a:pt x="374934" y="57419"/>
                      </a:lnTo>
                      <a:lnTo>
                        <a:pt x="373835" y="55693"/>
                      </a:lnTo>
                      <a:lnTo>
                        <a:pt x="372775" y="55648"/>
                      </a:lnTo>
                      <a:lnTo>
                        <a:pt x="371828" y="56299"/>
                      </a:lnTo>
                      <a:lnTo>
                        <a:pt x="371071" y="57692"/>
                      </a:lnTo>
                      <a:lnTo>
                        <a:pt x="369935" y="57935"/>
                      </a:lnTo>
                      <a:lnTo>
                        <a:pt x="368950" y="57296"/>
                      </a:lnTo>
                      <a:lnTo>
                        <a:pt x="368934" y="55106"/>
                      </a:lnTo>
                      <a:lnTo>
                        <a:pt x="369094" y="53845"/>
                      </a:lnTo>
                      <a:lnTo>
                        <a:pt x="368413" y="52717"/>
                      </a:lnTo>
                      <a:lnTo>
                        <a:pt x="366708" y="52675"/>
                      </a:lnTo>
                      <a:lnTo>
                        <a:pt x="365534" y="53118"/>
                      </a:lnTo>
                      <a:lnTo>
                        <a:pt x="364890" y="54379"/>
                      </a:lnTo>
                      <a:lnTo>
                        <a:pt x="364811" y="56569"/>
                      </a:lnTo>
                      <a:lnTo>
                        <a:pt x="363750" y="61015"/>
                      </a:lnTo>
                      <a:lnTo>
                        <a:pt x="362425" y="61549"/>
                      </a:lnTo>
                      <a:lnTo>
                        <a:pt x="361402" y="60898"/>
                      </a:lnTo>
                      <a:lnTo>
                        <a:pt x="360985" y="60035"/>
                      </a:lnTo>
                      <a:lnTo>
                        <a:pt x="359698" y="58642"/>
                      </a:lnTo>
                      <a:lnTo>
                        <a:pt x="359281" y="57514"/>
                      </a:lnTo>
                      <a:lnTo>
                        <a:pt x="359736" y="55589"/>
                      </a:lnTo>
                      <a:lnTo>
                        <a:pt x="359205" y="54793"/>
                      </a:lnTo>
                      <a:lnTo>
                        <a:pt x="358221" y="54820"/>
                      </a:lnTo>
                      <a:lnTo>
                        <a:pt x="356214" y="57209"/>
                      </a:lnTo>
                      <a:lnTo>
                        <a:pt x="354888" y="57463"/>
                      </a:lnTo>
                      <a:lnTo>
                        <a:pt x="353108" y="57257"/>
                      </a:lnTo>
                      <a:lnTo>
                        <a:pt x="352313" y="56527"/>
                      </a:lnTo>
                      <a:lnTo>
                        <a:pt x="352805" y="53209"/>
                      </a:lnTo>
                      <a:lnTo>
                        <a:pt x="352161" y="51218"/>
                      </a:lnTo>
                      <a:lnTo>
                        <a:pt x="350836" y="50024"/>
                      </a:lnTo>
                      <a:lnTo>
                        <a:pt x="349624" y="50688"/>
                      </a:lnTo>
                      <a:lnTo>
                        <a:pt x="347958" y="52811"/>
                      </a:lnTo>
                      <a:lnTo>
                        <a:pt x="347200" y="52462"/>
                      </a:lnTo>
                      <a:lnTo>
                        <a:pt x="346821" y="51599"/>
                      </a:lnTo>
                      <a:lnTo>
                        <a:pt x="347171" y="50272"/>
                      </a:lnTo>
                      <a:lnTo>
                        <a:pt x="346413" y="49880"/>
                      </a:lnTo>
                      <a:lnTo>
                        <a:pt x="342626" y="50677"/>
                      </a:lnTo>
                      <a:lnTo>
                        <a:pt x="342058" y="49748"/>
                      </a:lnTo>
                      <a:lnTo>
                        <a:pt x="342740" y="48089"/>
                      </a:lnTo>
                      <a:lnTo>
                        <a:pt x="344671" y="46430"/>
                      </a:lnTo>
                      <a:lnTo>
                        <a:pt x="345277" y="45169"/>
                      </a:lnTo>
                      <a:lnTo>
                        <a:pt x="344482" y="43908"/>
                      </a:lnTo>
                      <a:lnTo>
                        <a:pt x="343232" y="43817"/>
                      </a:lnTo>
                      <a:lnTo>
                        <a:pt x="342096" y="44407"/>
                      </a:lnTo>
                      <a:lnTo>
                        <a:pt x="340998" y="45933"/>
                      </a:lnTo>
                      <a:lnTo>
                        <a:pt x="338612" y="47525"/>
                      </a:lnTo>
                      <a:lnTo>
                        <a:pt x="337475" y="49118"/>
                      </a:lnTo>
                      <a:lnTo>
                        <a:pt x="337532" y="51905"/>
                      </a:lnTo>
                      <a:lnTo>
                        <a:pt x="336964" y="52320"/>
                      </a:lnTo>
                      <a:lnTo>
                        <a:pt x="336207" y="52029"/>
                      </a:lnTo>
                      <a:lnTo>
                        <a:pt x="334048" y="49573"/>
                      </a:lnTo>
                      <a:lnTo>
                        <a:pt x="334201" y="48910"/>
                      </a:lnTo>
                      <a:lnTo>
                        <a:pt x="336473" y="46720"/>
                      </a:lnTo>
                      <a:lnTo>
                        <a:pt x="337420" y="44729"/>
                      </a:lnTo>
                      <a:lnTo>
                        <a:pt x="336928" y="42739"/>
                      </a:lnTo>
                      <a:lnTo>
                        <a:pt x="334845" y="40947"/>
                      </a:lnTo>
                      <a:lnTo>
                        <a:pt x="331209" y="39752"/>
                      </a:lnTo>
                      <a:lnTo>
                        <a:pt x="329543" y="38624"/>
                      </a:lnTo>
                      <a:lnTo>
                        <a:pt x="327649" y="39487"/>
                      </a:lnTo>
                      <a:lnTo>
                        <a:pt x="324885" y="41212"/>
                      </a:lnTo>
                      <a:lnTo>
                        <a:pt x="321476" y="42938"/>
                      </a:lnTo>
                      <a:lnTo>
                        <a:pt x="320264" y="43999"/>
                      </a:lnTo>
                      <a:lnTo>
                        <a:pt x="319545" y="45260"/>
                      </a:lnTo>
                      <a:lnTo>
                        <a:pt x="319197" y="46720"/>
                      </a:lnTo>
                      <a:lnTo>
                        <a:pt x="318515" y="46857"/>
                      </a:lnTo>
                      <a:lnTo>
                        <a:pt x="317909" y="46311"/>
                      </a:lnTo>
                      <a:lnTo>
                        <a:pt x="316432" y="41467"/>
                      </a:lnTo>
                      <a:lnTo>
                        <a:pt x="314690" y="39277"/>
                      </a:lnTo>
                      <a:lnTo>
                        <a:pt x="313895" y="38415"/>
                      </a:lnTo>
                      <a:lnTo>
                        <a:pt x="314036" y="37286"/>
                      </a:lnTo>
                      <a:lnTo>
                        <a:pt x="314793" y="36225"/>
                      </a:lnTo>
                      <a:lnTo>
                        <a:pt x="316459" y="35428"/>
                      </a:lnTo>
                      <a:lnTo>
                        <a:pt x="319073" y="35530"/>
                      </a:lnTo>
                      <a:lnTo>
                        <a:pt x="319792" y="34883"/>
                      </a:lnTo>
                      <a:lnTo>
                        <a:pt x="319186" y="33887"/>
                      </a:lnTo>
                      <a:lnTo>
                        <a:pt x="318164" y="32958"/>
                      </a:lnTo>
                      <a:lnTo>
                        <a:pt x="318036" y="30171"/>
                      </a:lnTo>
                      <a:lnTo>
                        <a:pt x="319665" y="27318"/>
                      </a:lnTo>
                      <a:lnTo>
                        <a:pt x="321482" y="24995"/>
                      </a:lnTo>
                      <a:lnTo>
                        <a:pt x="321138" y="23602"/>
                      </a:lnTo>
                      <a:lnTo>
                        <a:pt x="319623" y="23044"/>
                      </a:lnTo>
                      <a:lnTo>
                        <a:pt x="315597" y="23158"/>
                      </a:lnTo>
                      <a:lnTo>
                        <a:pt x="314726" y="23888"/>
                      </a:lnTo>
                      <a:lnTo>
                        <a:pt x="315007" y="25481"/>
                      </a:lnTo>
                      <a:lnTo>
                        <a:pt x="316332" y="27471"/>
                      </a:lnTo>
                      <a:lnTo>
                        <a:pt x="316447" y="29860"/>
                      </a:lnTo>
                      <a:lnTo>
                        <a:pt x="314099" y="31984"/>
                      </a:lnTo>
                      <a:lnTo>
                        <a:pt x="311903" y="35235"/>
                      </a:lnTo>
                      <a:lnTo>
                        <a:pt x="312069" y="36496"/>
                      </a:lnTo>
                      <a:lnTo>
                        <a:pt x="313016" y="37757"/>
                      </a:lnTo>
                      <a:lnTo>
                        <a:pt x="312145" y="39084"/>
                      </a:lnTo>
                      <a:lnTo>
                        <a:pt x="307085" y="38354"/>
                      </a:lnTo>
                      <a:lnTo>
                        <a:pt x="306631" y="37624"/>
                      </a:lnTo>
                      <a:lnTo>
                        <a:pt x="308638" y="31386"/>
                      </a:lnTo>
                      <a:lnTo>
                        <a:pt x="307956" y="30955"/>
                      </a:lnTo>
                      <a:lnTo>
                        <a:pt x="306479" y="31310"/>
                      </a:lnTo>
                      <a:lnTo>
                        <a:pt x="303715" y="34562"/>
                      </a:lnTo>
                      <a:lnTo>
                        <a:pt x="302540" y="34720"/>
                      </a:lnTo>
                      <a:lnTo>
                        <a:pt x="301745" y="33592"/>
                      </a:lnTo>
                      <a:lnTo>
                        <a:pt x="302200" y="32398"/>
                      </a:lnTo>
                      <a:lnTo>
                        <a:pt x="303222" y="31070"/>
                      </a:lnTo>
                      <a:lnTo>
                        <a:pt x="302616" y="30531"/>
                      </a:lnTo>
                      <a:lnTo>
                        <a:pt x="300268" y="30547"/>
                      </a:lnTo>
                      <a:lnTo>
                        <a:pt x="297504" y="31277"/>
                      </a:lnTo>
                      <a:lnTo>
                        <a:pt x="296367" y="32273"/>
                      </a:lnTo>
                      <a:lnTo>
                        <a:pt x="295307" y="33931"/>
                      </a:lnTo>
                      <a:lnTo>
                        <a:pt x="293376" y="34993"/>
                      </a:lnTo>
                      <a:lnTo>
                        <a:pt x="293087" y="35856"/>
                      </a:lnTo>
                      <a:lnTo>
                        <a:pt x="293882" y="36984"/>
                      </a:lnTo>
                      <a:lnTo>
                        <a:pt x="296154" y="37780"/>
                      </a:lnTo>
                      <a:lnTo>
                        <a:pt x="296533" y="38415"/>
                      </a:lnTo>
                      <a:lnTo>
                        <a:pt x="296041" y="38906"/>
                      </a:lnTo>
                      <a:lnTo>
                        <a:pt x="295321" y="38858"/>
                      </a:lnTo>
                      <a:lnTo>
                        <a:pt x="294375" y="38478"/>
                      </a:lnTo>
                      <a:lnTo>
                        <a:pt x="292557" y="38556"/>
                      </a:lnTo>
                      <a:lnTo>
                        <a:pt x="289906" y="39117"/>
                      </a:lnTo>
                      <a:lnTo>
                        <a:pt x="286422" y="39316"/>
                      </a:lnTo>
                      <a:lnTo>
                        <a:pt x="281979" y="40112"/>
                      </a:lnTo>
                      <a:lnTo>
                        <a:pt x="261237" y="71891"/>
                      </a:lnTo>
                      <a:lnTo>
                        <a:pt x="234878" y="64837"/>
                      </a:lnTo>
                      <a:lnTo>
                        <a:pt x="225736" y="71599"/>
                      </a:lnTo>
                      <a:lnTo>
                        <a:pt x="216878" y="72926"/>
                      </a:lnTo>
                      <a:lnTo>
                        <a:pt x="209610" y="95276"/>
                      </a:lnTo>
                      <a:lnTo>
                        <a:pt x="210065" y="100584"/>
                      </a:lnTo>
                      <a:lnTo>
                        <a:pt x="212148" y="103040"/>
                      </a:lnTo>
                      <a:lnTo>
                        <a:pt x="219824" y="103381"/>
                      </a:lnTo>
                      <a:lnTo>
                        <a:pt x="218234" y="110787"/>
                      </a:lnTo>
                      <a:lnTo>
                        <a:pt x="160102" y="109592"/>
                      </a:lnTo>
                      <a:lnTo>
                        <a:pt x="168990" y="92100"/>
                      </a:lnTo>
                      <a:lnTo>
                        <a:pt x="191005" y="78119"/>
                      </a:lnTo>
                      <a:lnTo>
                        <a:pt x="176765" y="56625"/>
                      </a:lnTo>
                      <a:lnTo>
                        <a:pt x="174341" y="46619"/>
                      </a:lnTo>
                      <a:lnTo>
                        <a:pt x="172826" y="38589"/>
                      </a:lnTo>
                      <a:lnTo>
                        <a:pt x="172334" y="36996"/>
                      </a:lnTo>
                      <a:lnTo>
                        <a:pt x="173091" y="34674"/>
                      </a:lnTo>
                      <a:lnTo>
                        <a:pt x="172523" y="33081"/>
                      </a:lnTo>
                      <a:lnTo>
                        <a:pt x="171046" y="32351"/>
                      </a:lnTo>
                      <a:lnTo>
                        <a:pt x="169001" y="32870"/>
                      </a:lnTo>
                      <a:lnTo>
                        <a:pt x="166994" y="34529"/>
                      </a:lnTo>
                      <a:lnTo>
                        <a:pt x="167373" y="35458"/>
                      </a:lnTo>
                      <a:lnTo>
                        <a:pt x="168888" y="36719"/>
                      </a:lnTo>
                      <a:lnTo>
                        <a:pt x="169182" y="38179"/>
                      </a:lnTo>
                      <a:lnTo>
                        <a:pt x="168387" y="39042"/>
                      </a:lnTo>
                      <a:lnTo>
                        <a:pt x="166910" y="38976"/>
                      </a:lnTo>
                      <a:lnTo>
                        <a:pt x="165054" y="38247"/>
                      </a:lnTo>
                      <a:lnTo>
                        <a:pt x="163501" y="38278"/>
                      </a:lnTo>
                      <a:lnTo>
                        <a:pt x="162668" y="38941"/>
                      </a:lnTo>
                      <a:lnTo>
                        <a:pt x="162464" y="40468"/>
                      </a:lnTo>
                      <a:lnTo>
                        <a:pt x="161176" y="43520"/>
                      </a:lnTo>
                      <a:lnTo>
                        <a:pt x="160078" y="44383"/>
                      </a:lnTo>
                      <a:lnTo>
                        <a:pt x="158752" y="44443"/>
                      </a:lnTo>
                      <a:lnTo>
                        <a:pt x="157843" y="43647"/>
                      </a:lnTo>
                      <a:lnTo>
                        <a:pt x="156745" y="43707"/>
                      </a:lnTo>
                      <a:lnTo>
                        <a:pt x="155420" y="45035"/>
                      </a:lnTo>
                      <a:lnTo>
                        <a:pt x="151632" y="46760"/>
                      </a:lnTo>
                      <a:lnTo>
                        <a:pt x="149777" y="46912"/>
                      </a:lnTo>
                      <a:lnTo>
                        <a:pt x="148678" y="46253"/>
                      </a:lnTo>
                      <a:lnTo>
                        <a:pt x="147656" y="43731"/>
                      </a:lnTo>
                      <a:lnTo>
                        <a:pt x="145156" y="42338"/>
                      </a:lnTo>
                      <a:lnTo>
                        <a:pt x="144172" y="40745"/>
                      </a:lnTo>
                      <a:lnTo>
                        <a:pt x="145762" y="38422"/>
                      </a:lnTo>
                      <a:lnTo>
                        <a:pt x="147050" y="38446"/>
                      </a:lnTo>
                      <a:lnTo>
                        <a:pt x="148565" y="39104"/>
                      </a:lnTo>
                      <a:lnTo>
                        <a:pt x="149474" y="39131"/>
                      </a:lnTo>
                      <a:lnTo>
                        <a:pt x="149601" y="38472"/>
                      </a:lnTo>
                      <a:lnTo>
                        <a:pt x="145852" y="34956"/>
                      </a:lnTo>
                      <a:lnTo>
                        <a:pt x="144640" y="34855"/>
                      </a:lnTo>
                      <a:lnTo>
                        <a:pt x="143580" y="35518"/>
                      </a:lnTo>
                      <a:lnTo>
                        <a:pt x="143125" y="37509"/>
                      </a:lnTo>
                      <a:lnTo>
                        <a:pt x="141686" y="39102"/>
                      </a:lnTo>
                      <a:lnTo>
                        <a:pt x="139376" y="40230"/>
                      </a:lnTo>
                      <a:lnTo>
                        <a:pt x="137444" y="39948"/>
                      </a:lnTo>
                      <a:lnTo>
                        <a:pt x="136498" y="38886"/>
                      </a:lnTo>
                      <a:lnTo>
                        <a:pt x="136914" y="37294"/>
                      </a:lnTo>
                      <a:lnTo>
                        <a:pt x="138505" y="35767"/>
                      </a:lnTo>
                      <a:lnTo>
                        <a:pt x="138739" y="34706"/>
                      </a:lnTo>
                      <a:lnTo>
                        <a:pt x="136391" y="31321"/>
                      </a:lnTo>
                      <a:lnTo>
                        <a:pt x="136274" y="29596"/>
                      </a:lnTo>
                      <a:lnTo>
                        <a:pt x="137296" y="26676"/>
                      </a:lnTo>
                      <a:lnTo>
                        <a:pt x="138925" y="25216"/>
                      </a:lnTo>
                      <a:lnTo>
                        <a:pt x="140402" y="25001"/>
                      </a:lnTo>
                      <a:lnTo>
                        <a:pt x="141386" y="26328"/>
                      </a:lnTo>
                      <a:lnTo>
                        <a:pt x="143242" y="28982"/>
                      </a:lnTo>
                      <a:lnTo>
                        <a:pt x="144719" y="29463"/>
                      </a:lnTo>
                      <a:lnTo>
                        <a:pt x="146386" y="28882"/>
                      </a:lnTo>
                      <a:lnTo>
                        <a:pt x="147029" y="26892"/>
                      </a:lnTo>
                      <a:lnTo>
                        <a:pt x="145742" y="24569"/>
                      </a:lnTo>
                      <a:lnTo>
                        <a:pt x="145491" y="21251"/>
                      </a:lnTo>
                      <a:lnTo>
                        <a:pt x="145658" y="19128"/>
                      </a:lnTo>
                      <a:lnTo>
                        <a:pt x="145357" y="16872"/>
                      </a:lnTo>
                      <a:lnTo>
                        <a:pt x="144296" y="15744"/>
                      </a:lnTo>
                      <a:lnTo>
                        <a:pt x="143387" y="16026"/>
                      </a:lnTo>
                      <a:lnTo>
                        <a:pt x="141683" y="17220"/>
                      </a:lnTo>
                      <a:lnTo>
                        <a:pt x="138578" y="18282"/>
                      </a:lnTo>
                      <a:lnTo>
                        <a:pt x="136381" y="18247"/>
                      </a:lnTo>
                      <a:lnTo>
                        <a:pt x="134828" y="17517"/>
                      </a:lnTo>
                      <a:lnTo>
                        <a:pt x="133654" y="17566"/>
                      </a:lnTo>
                      <a:lnTo>
                        <a:pt x="131496" y="18960"/>
                      </a:lnTo>
                      <a:lnTo>
                        <a:pt x="130473" y="18910"/>
                      </a:lnTo>
                      <a:lnTo>
                        <a:pt x="129640" y="17848"/>
                      </a:lnTo>
                      <a:lnTo>
                        <a:pt x="129472" y="16123"/>
                      </a:lnTo>
                      <a:lnTo>
                        <a:pt x="129889" y="14464"/>
                      </a:lnTo>
                      <a:lnTo>
                        <a:pt x="129739" y="12805"/>
                      </a:lnTo>
                      <a:lnTo>
                        <a:pt x="129057" y="11478"/>
                      </a:lnTo>
                      <a:lnTo>
                        <a:pt x="127542" y="10980"/>
                      </a:lnTo>
                      <a:lnTo>
                        <a:pt x="125876" y="11179"/>
                      </a:lnTo>
                      <a:lnTo>
                        <a:pt x="124058" y="12307"/>
                      </a:lnTo>
                      <a:lnTo>
                        <a:pt x="124626" y="13568"/>
                      </a:lnTo>
                      <a:lnTo>
                        <a:pt x="124172" y="15758"/>
                      </a:lnTo>
                      <a:lnTo>
                        <a:pt x="122846" y="17151"/>
                      </a:lnTo>
                      <a:lnTo>
                        <a:pt x="121521" y="17101"/>
                      </a:lnTo>
                      <a:lnTo>
                        <a:pt x="119816" y="15243"/>
                      </a:lnTo>
                      <a:lnTo>
                        <a:pt x="118074" y="14663"/>
                      </a:lnTo>
                      <a:lnTo>
                        <a:pt x="116938" y="13270"/>
                      </a:lnTo>
                      <a:lnTo>
                        <a:pt x="117431" y="11876"/>
                      </a:lnTo>
                      <a:lnTo>
                        <a:pt x="119741" y="10815"/>
                      </a:lnTo>
                      <a:lnTo>
                        <a:pt x="121445" y="10633"/>
                      </a:lnTo>
                      <a:lnTo>
                        <a:pt x="126179" y="8576"/>
                      </a:lnTo>
                      <a:lnTo>
                        <a:pt x="126497" y="7580"/>
                      </a:lnTo>
                      <a:lnTo>
                        <a:pt x="125323" y="6054"/>
                      </a:lnTo>
                      <a:lnTo>
                        <a:pt x="125287" y="4594"/>
                      </a:lnTo>
                      <a:lnTo>
                        <a:pt x="126272" y="2935"/>
                      </a:lnTo>
                      <a:lnTo>
                        <a:pt x="125893" y="2322"/>
                      </a:lnTo>
                      <a:lnTo>
                        <a:pt x="125060" y="2505"/>
                      </a:lnTo>
                      <a:lnTo>
                        <a:pt x="123280" y="4827"/>
                      </a:lnTo>
                      <a:lnTo>
                        <a:pt x="120061" y="6685"/>
                      </a:lnTo>
                      <a:lnTo>
                        <a:pt x="116842" y="7880"/>
                      </a:lnTo>
                      <a:lnTo>
                        <a:pt x="113926" y="7962"/>
                      </a:lnTo>
                      <a:lnTo>
                        <a:pt x="111956" y="7482"/>
                      </a:lnTo>
                      <a:lnTo>
                        <a:pt x="111275" y="7830"/>
                      </a:lnTo>
                      <a:lnTo>
                        <a:pt x="111526" y="9024"/>
                      </a:lnTo>
                      <a:lnTo>
                        <a:pt x="112511" y="10418"/>
                      </a:lnTo>
                      <a:lnTo>
                        <a:pt x="112360" y="12210"/>
                      </a:lnTo>
                      <a:lnTo>
                        <a:pt x="111565" y="12790"/>
                      </a:lnTo>
                      <a:lnTo>
                        <a:pt x="110126" y="12657"/>
                      </a:lnTo>
                      <a:lnTo>
                        <a:pt x="108422" y="11927"/>
                      </a:lnTo>
                      <a:lnTo>
                        <a:pt x="107134" y="12425"/>
                      </a:lnTo>
                      <a:lnTo>
                        <a:pt x="106950" y="13553"/>
                      </a:lnTo>
                      <a:lnTo>
                        <a:pt x="107318" y="15013"/>
                      </a:lnTo>
                      <a:lnTo>
                        <a:pt x="106447" y="16008"/>
                      </a:lnTo>
                      <a:lnTo>
                        <a:pt x="104819" y="15892"/>
                      </a:lnTo>
                      <a:lnTo>
                        <a:pt x="103607" y="14233"/>
                      </a:lnTo>
                      <a:lnTo>
                        <a:pt x="103925" y="12242"/>
                      </a:lnTo>
                      <a:lnTo>
                        <a:pt x="104493" y="10649"/>
                      </a:lnTo>
                      <a:lnTo>
                        <a:pt x="104610" y="9123"/>
                      </a:lnTo>
                      <a:lnTo>
                        <a:pt x="103966" y="8610"/>
                      </a:lnTo>
                      <a:lnTo>
                        <a:pt x="101542" y="9671"/>
                      </a:lnTo>
                      <a:lnTo>
                        <a:pt x="100634" y="9291"/>
                      </a:lnTo>
                      <a:lnTo>
                        <a:pt x="101050" y="7565"/>
                      </a:lnTo>
                      <a:lnTo>
                        <a:pt x="99043" y="7018"/>
                      </a:lnTo>
                      <a:lnTo>
                        <a:pt x="97339" y="7449"/>
                      </a:lnTo>
                      <a:lnTo>
                        <a:pt x="96846" y="7995"/>
                      </a:lnTo>
                      <a:lnTo>
                        <a:pt x="96662" y="9455"/>
                      </a:lnTo>
                      <a:lnTo>
                        <a:pt x="95223" y="12042"/>
                      </a:lnTo>
                      <a:lnTo>
                        <a:pt x="94466" y="12308"/>
                      </a:lnTo>
                      <a:lnTo>
                        <a:pt x="93898" y="11578"/>
                      </a:lnTo>
                      <a:lnTo>
                        <a:pt x="93780" y="9322"/>
                      </a:lnTo>
                      <a:lnTo>
                        <a:pt x="93212" y="7198"/>
                      </a:lnTo>
                      <a:lnTo>
                        <a:pt x="92266" y="6834"/>
                      </a:lnTo>
                      <a:lnTo>
                        <a:pt x="91243" y="7829"/>
                      </a:lnTo>
                      <a:lnTo>
                        <a:pt x="90258" y="10152"/>
                      </a:lnTo>
                      <a:lnTo>
                        <a:pt x="89463" y="10665"/>
                      </a:lnTo>
                      <a:lnTo>
                        <a:pt x="87835" y="10301"/>
                      </a:lnTo>
                      <a:lnTo>
                        <a:pt x="85941" y="9305"/>
                      </a:lnTo>
                      <a:lnTo>
                        <a:pt x="84540" y="7846"/>
                      </a:lnTo>
                      <a:lnTo>
                        <a:pt x="83101" y="7315"/>
                      </a:lnTo>
                      <a:lnTo>
                        <a:pt x="78886" y="7330"/>
                      </a:lnTo>
                      <a:lnTo>
                        <a:pt x="78242" y="6717"/>
                      </a:lnTo>
                      <a:lnTo>
                        <a:pt x="78734" y="5589"/>
                      </a:lnTo>
                      <a:lnTo>
                        <a:pt x="82915" y="3466"/>
                      </a:lnTo>
                      <a:lnTo>
                        <a:pt x="84771" y="1674"/>
                      </a:lnTo>
                      <a:lnTo>
                        <a:pt x="84854" y="612"/>
                      </a:lnTo>
                      <a:lnTo>
                        <a:pt x="83604" y="16"/>
                      </a:lnTo>
                      <a:lnTo>
                        <a:pt x="81938" y="0"/>
                      </a:lnTo>
                      <a:lnTo>
                        <a:pt x="76954" y="863"/>
                      </a:lnTo>
                      <a:lnTo>
                        <a:pt x="75818" y="1593"/>
                      </a:lnTo>
                      <a:lnTo>
                        <a:pt x="75818" y="3119"/>
                      </a:lnTo>
                      <a:lnTo>
                        <a:pt x="76727" y="4711"/>
                      </a:lnTo>
                      <a:lnTo>
                        <a:pt x="76844" y="7764"/>
                      </a:lnTo>
                      <a:lnTo>
                        <a:pt x="76465" y="9887"/>
                      </a:lnTo>
                      <a:lnTo>
                        <a:pt x="77828" y="13404"/>
                      </a:lnTo>
                      <a:lnTo>
                        <a:pt x="77511" y="14267"/>
                      </a:lnTo>
                      <a:lnTo>
                        <a:pt x="76412" y="14186"/>
                      </a:lnTo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1270" cap="rnd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</a:ln>
              </p:spPr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294" name="Полилиния: фигура 1152">
                  <a:extLst>
                    <a:ext uri="{FF2B5EF4-FFF2-40B4-BE49-F238E27FC236}">
                      <a16:creationId xmlns:a16="http://schemas.microsoft.com/office/drawing/2014/main" id="{011E4D2C-7482-4207-BE69-CD729031A4E3}"/>
                    </a:ext>
                  </a:extLst>
                </p:cNvPr>
                <p:cNvSpPr/>
                <p:nvPr/>
              </p:nvSpPr>
              <p:spPr>
                <a:xfrm>
                  <a:off x="2083221" y="4072920"/>
                  <a:ext cx="581763" cy="622600"/>
                </a:xfrm>
                <a:custGeom>
                  <a:avLst/>
                  <a:gdLst>
                    <a:gd name="connsiteX0" fmla="*/ 532 w 581763"/>
                    <a:gd name="connsiteY0" fmla="*/ 622601 h 622600"/>
                    <a:gd name="connsiteX1" fmla="*/ 19509 w 581763"/>
                    <a:gd name="connsiteY1" fmla="*/ 614697 h 622600"/>
                    <a:gd name="connsiteX2" fmla="*/ 59691 w 581763"/>
                    <a:gd name="connsiteY2" fmla="*/ 596051 h 622600"/>
                    <a:gd name="connsiteX3" fmla="*/ 117445 w 581763"/>
                    <a:gd name="connsiteY3" fmla="*/ 569441 h 622600"/>
                    <a:gd name="connsiteX4" fmla="*/ 174783 w 581763"/>
                    <a:gd name="connsiteY4" fmla="*/ 541703 h 622600"/>
                    <a:gd name="connsiteX5" fmla="*/ 200536 w 581763"/>
                    <a:gd name="connsiteY5" fmla="*/ 530223 h 622600"/>
                    <a:gd name="connsiteX6" fmla="*/ 205270 w 581763"/>
                    <a:gd name="connsiteY6" fmla="*/ 523720 h 622600"/>
                    <a:gd name="connsiteX7" fmla="*/ 204777 w 581763"/>
                    <a:gd name="connsiteY7" fmla="*/ 519473 h 622600"/>
                    <a:gd name="connsiteX8" fmla="*/ 193302 w 581763"/>
                    <a:gd name="connsiteY8" fmla="*/ 510979 h 622600"/>
                    <a:gd name="connsiteX9" fmla="*/ 192734 w 581763"/>
                    <a:gd name="connsiteY9" fmla="*/ 509785 h 622600"/>
                    <a:gd name="connsiteX10" fmla="*/ 194514 w 581763"/>
                    <a:gd name="connsiteY10" fmla="*/ 507462 h 622600"/>
                    <a:gd name="connsiteX11" fmla="*/ 207618 w 581763"/>
                    <a:gd name="connsiteY11" fmla="*/ 489811 h 622600"/>
                    <a:gd name="connsiteX12" fmla="*/ 217919 w 581763"/>
                    <a:gd name="connsiteY12" fmla="*/ 466055 h 622600"/>
                    <a:gd name="connsiteX13" fmla="*/ 294912 w 581763"/>
                    <a:gd name="connsiteY13" fmla="*/ 489679 h 622600"/>
                    <a:gd name="connsiteX14" fmla="*/ 308848 w 581763"/>
                    <a:gd name="connsiteY14" fmla="*/ 491072 h 622600"/>
                    <a:gd name="connsiteX15" fmla="*/ 322331 w 581763"/>
                    <a:gd name="connsiteY15" fmla="*/ 487820 h 622600"/>
                    <a:gd name="connsiteX16" fmla="*/ 339979 w 581763"/>
                    <a:gd name="connsiteY16" fmla="*/ 479393 h 622600"/>
                    <a:gd name="connsiteX17" fmla="*/ 345243 w 581763"/>
                    <a:gd name="connsiteY17" fmla="*/ 477137 h 622600"/>
                    <a:gd name="connsiteX18" fmla="*/ 347591 w 581763"/>
                    <a:gd name="connsiteY18" fmla="*/ 476606 h 622600"/>
                    <a:gd name="connsiteX19" fmla="*/ 348689 w 581763"/>
                    <a:gd name="connsiteY19" fmla="*/ 480189 h 622600"/>
                    <a:gd name="connsiteX20" fmla="*/ 368496 w 581763"/>
                    <a:gd name="connsiteY20" fmla="*/ 479459 h 622600"/>
                    <a:gd name="connsiteX21" fmla="*/ 373798 w 581763"/>
                    <a:gd name="connsiteY21" fmla="*/ 477203 h 622600"/>
                    <a:gd name="connsiteX22" fmla="*/ 376260 w 581763"/>
                    <a:gd name="connsiteY22" fmla="*/ 471165 h 622600"/>
                    <a:gd name="connsiteX23" fmla="*/ 380691 w 581763"/>
                    <a:gd name="connsiteY23" fmla="*/ 455902 h 622600"/>
                    <a:gd name="connsiteX24" fmla="*/ 390310 w 581763"/>
                    <a:gd name="connsiteY24" fmla="*/ 444289 h 622600"/>
                    <a:gd name="connsiteX25" fmla="*/ 395650 w 581763"/>
                    <a:gd name="connsiteY25" fmla="*/ 440772 h 622600"/>
                    <a:gd name="connsiteX26" fmla="*/ 396824 w 581763"/>
                    <a:gd name="connsiteY26" fmla="*/ 439578 h 622600"/>
                    <a:gd name="connsiteX27" fmla="*/ 397014 w 581763"/>
                    <a:gd name="connsiteY27" fmla="*/ 431283 h 622600"/>
                    <a:gd name="connsiteX28" fmla="*/ 398301 w 581763"/>
                    <a:gd name="connsiteY28" fmla="*/ 427103 h 622600"/>
                    <a:gd name="connsiteX29" fmla="*/ 425796 w 581763"/>
                    <a:gd name="connsiteY29" fmla="*/ 424249 h 622600"/>
                    <a:gd name="connsiteX30" fmla="*/ 444845 w 581763"/>
                    <a:gd name="connsiteY30" fmla="*/ 408655 h 622600"/>
                    <a:gd name="connsiteX31" fmla="*/ 461320 w 581763"/>
                    <a:gd name="connsiteY31" fmla="*/ 404342 h 622600"/>
                    <a:gd name="connsiteX32" fmla="*/ 468970 w 581763"/>
                    <a:gd name="connsiteY32" fmla="*/ 402152 h 622600"/>
                    <a:gd name="connsiteX33" fmla="*/ 468675 w 581763"/>
                    <a:gd name="connsiteY33" fmla="*/ 393871 h 622600"/>
                    <a:gd name="connsiteX34" fmla="*/ 460673 w 581763"/>
                    <a:gd name="connsiteY34" fmla="*/ 379431 h 622600"/>
                    <a:gd name="connsiteX35" fmla="*/ 472205 w 581763"/>
                    <a:gd name="connsiteY35" fmla="*/ 372861 h 622600"/>
                    <a:gd name="connsiteX36" fmla="*/ 480601 w 581763"/>
                    <a:gd name="connsiteY36" fmla="*/ 353213 h 622600"/>
                    <a:gd name="connsiteX37" fmla="*/ 495628 w 581763"/>
                    <a:gd name="connsiteY37" fmla="*/ 344115 h 622600"/>
                    <a:gd name="connsiteX38" fmla="*/ 490815 w 581763"/>
                    <a:gd name="connsiteY38" fmla="*/ 317226 h 622600"/>
                    <a:gd name="connsiteX39" fmla="*/ 514928 w 581763"/>
                    <a:gd name="connsiteY39" fmla="*/ 312515 h 622600"/>
                    <a:gd name="connsiteX40" fmla="*/ 555125 w 581763"/>
                    <a:gd name="connsiteY40" fmla="*/ 303417 h 622600"/>
                    <a:gd name="connsiteX41" fmla="*/ 549922 w 581763"/>
                    <a:gd name="connsiteY41" fmla="*/ 299635 h 622600"/>
                    <a:gd name="connsiteX42" fmla="*/ 551853 w 581763"/>
                    <a:gd name="connsiteY42" fmla="*/ 296715 h 622600"/>
                    <a:gd name="connsiteX43" fmla="*/ 550338 w 581763"/>
                    <a:gd name="connsiteY43" fmla="*/ 295653 h 622600"/>
                    <a:gd name="connsiteX44" fmla="*/ 546778 w 581763"/>
                    <a:gd name="connsiteY44" fmla="*/ 291473 h 622600"/>
                    <a:gd name="connsiteX45" fmla="*/ 537970 w 581763"/>
                    <a:gd name="connsiteY45" fmla="*/ 271307 h 622600"/>
                    <a:gd name="connsiteX46" fmla="*/ 537136 w 581763"/>
                    <a:gd name="connsiteY46" fmla="*/ 263596 h 622600"/>
                    <a:gd name="connsiteX47" fmla="*/ 551990 w 581763"/>
                    <a:gd name="connsiteY47" fmla="*/ 255029 h 622600"/>
                    <a:gd name="connsiteX48" fmla="*/ 558034 w 581763"/>
                    <a:gd name="connsiteY48" fmla="*/ 249521 h 622600"/>
                    <a:gd name="connsiteX49" fmla="*/ 559132 w 581763"/>
                    <a:gd name="connsiteY49" fmla="*/ 243881 h 622600"/>
                    <a:gd name="connsiteX50" fmla="*/ 563779 w 581763"/>
                    <a:gd name="connsiteY50" fmla="*/ 242885 h 622600"/>
                    <a:gd name="connsiteX51" fmla="*/ 566771 w 581763"/>
                    <a:gd name="connsiteY51" fmla="*/ 236449 h 622600"/>
                    <a:gd name="connsiteX52" fmla="*/ 574751 w 581763"/>
                    <a:gd name="connsiteY52" fmla="*/ 232069 h 622600"/>
                    <a:gd name="connsiteX53" fmla="*/ 578121 w 581763"/>
                    <a:gd name="connsiteY53" fmla="*/ 227358 h 622600"/>
                    <a:gd name="connsiteX54" fmla="*/ 577808 w 581763"/>
                    <a:gd name="connsiteY54" fmla="*/ 220987 h 622600"/>
                    <a:gd name="connsiteX55" fmla="*/ 580118 w 581763"/>
                    <a:gd name="connsiteY55" fmla="*/ 219859 h 622600"/>
                    <a:gd name="connsiteX56" fmla="*/ 581671 w 581763"/>
                    <a:gd name="connsiteY56" fmla="*/ 214418 h 622600"/>
                    <a:gd name="connsiteX57" fmla="*/ 581764 w 581763"/>
                    <a:gd name="connsiteY57" fmla="*/ 211432 h 622600"/>
                    <a:gd name="connsiteX58" fmla="*/ 578696 w 581763"/>
                    <a:gd name="connsiteY58" fmla="*/ 211443 h 622600"/>
                    <a:gd name="connsiteX59" fmla="*/ 573023 w 581763"/>
                    <a:gd name="connsiteY59" fmla="*/ 212240 h 622600"/>
                    <a:gd name="connsiteX60" fmla="*/ 456462 w 581763"/>
                    <a:gd name="connsiteY60" fmla="*/ 116055 h 622600"/>
                    <a:gd name="connsiteX61" fmla="*/ 452675 w 581763"/>
                    <a:gd name="connsiteY61" fmla="*/ 65085 h 622600"/>
                    <a:gd name="connsiteX62" fmla="*/ 433966 w 581763"/>
                    <a:gd name="connsiteY62" fmla="*/ 64661 h 622600"/>
                    <a:gd name="connsiteX63" fmla="*/ 429160 w 581763"/>
                    <a:gd name="connsiteY63" fmla="*/ 32935 h 622600"/>
                    <a:gd name="connsiteX64" fmla="*/ 409906 w 581763"/>
                    <a:gd name="connsiteY64" fmla="*/ 31409 h 622600"/>
                    <a:gd name="connsiteX65" fmla="*/ 402237 w 581763"/>
                    <a:gd name="connsiteY65" fmla="*/ 37646 h 622600"/>
                    <a:gd name="connsiteX66" fmla="*/ 395837 w 581763"/>
                    <a:gd name="connsiteY66" fmla="*/ 34063 h 622600"/>
                    <a:gd name="connsiteX67" fmla="*/ 376075 w 581763"/>
                    <a:gd name="connsiteY67" fmla="*/ 33458 h 622600"/>
                    <a:gd name="connsiteX68" fmla="*/ 375470 w 581763"/>
                    <a:gd name="connsiteY68" fmla="*/ 42396 h 622600"/>
                    <a:gd name="connsiteX69" fmla="*/ 322892 w 581763"/>
                    <a:gd name="connsiteY69" fmla="*/ 41401 h 622600"/>
                    <a:gd name="connsiteX70" fmla="*/ 322611 w 581763"/>
                    <a:gd name="connsiteY70" fmla="*/ 13451 h 622600"/>
                    <a:gd name="connsiteX71" fmla="*/ 319885 w 581763"/>
                    <a:gd name="connsiteY71" fmla="*/ 11925 h 622600"/>
                    <a:gd name="connsiteX72" fmla="*/ 307005 w 581763"/>
                    <a:gd name="connsiteY72" fmla="*/ 0 h 622600"/>
                    <a:gd name="connsiteX73" fmla="*/ 289637 w 581763"/>
                    <a:gd name="connsiteY73" fmla="*/ 929 h 622600"/>
                    <a:gd name="connsiteX74" fmla="*/ 283183 w 581763"/>
                    <a:gd name="connsiteY74" fmla="*/ 16264 h 622600"/>
                    <a:gd name="connsiteX75" fmla="*/ 275473 w 581763"/>
                    <a:gd name="connsiteY75" fmla="*/ 16069 h 622600"/>
                    <a:gd name="connsiteX76" fmla="*/ 268216 w 581763"/>
                    <a:gd name="connsiteY76" fmla="*/ 17330 h 622600"/>
                    <a:gd name="connsiteX77" fmla="*/ 267421 w 581763"/>
                    <a:gd name="connsiteY77" fmla="*/ 22307 h 622600"/>
                    <a:gd name="connsiteX78" fmla="*/ 262108 w 581763"/>
                    <a:gd name="connsiteY78" fmla="*/ 21444 h 622600"/>
                    <a:gd name="connsiteX79" fmla="*/ 258624 w 581763"/>
                    <a:gd name="connsiteY79" fmla="*/ 22771 h 622600"/>
                    <a:gd name="connsiteX80" fmla="*/ 256919 w 581763"/>
                    <a:gd name="connsiteY80" fmla="*/ 24032 h 622600"/>
                    <a:gd name="connsiteX81" fmla="*/ 252075 w 581763"/>
                    <a:gd name="connsiteY81" fmla="*/ 23577 h 622600"/>
                    <a:gd name="connsiteX82" fmla="*/ 247474 w 581763"/>
                    <a:gd name="connsiteY82" fmla="*/ 20657 h 622600"/>
                    <a:gd name="connsiteX83" fmla="*/ 246565 w 581763"/>
                    <a:gd name="connsiteY83" fmla="*/ 36398 h 622600"/>
                    <a:gd name="connsiteX84" fmla="*/ 247739 w 581763"/>
                    <a:gd name="connsiteY84" fmla="*/ 46822 h 622600"/>
                    <a:gd name="connsiteX85" fmla="*/ 236150 w 581763"/>
                    <a:gd name="connsiteY85" fmla="*/ 48216 h 622600"/>
                    <a:gd name="connsiteX86" fmla="*/ 222846 w 581763"/>
                    <a:gd name="connsiteY86" fmla="*/ 57008 h 622600"/>
                    <a:gd name="connsiteX87" fmla="*/ 227065 w 581763"/>
                    <a:gd name="connsiteY87" fmla="*/ 65701 h 622600"/>
                    <a:gd name="connsiteX88" fmla="*/ 186121 w 581763"/>
                    <a:gd name="connsiteY88" fmla="*/ 76850 h 622600"/>
                    <a:gd name="connsiteX89" fmla="*/ 193218 w 581763"/>
                    <a:gd name="connsiteY89" fmla="*/ 151781 h 622600"/>
                    <a:gd name="connsiteX90" fmla="*/ 163136 w 581763"/>
                    <a:gd name="connsiteY90" fmla="*/ 156757 h 622600"/>
                    <a:gd name="connsiteX91" fmla="*/ 163508 w 581763"/>
                    <a:gd name="connsiteY91" fmla="*/ 168238 h 622600"/>
                    <a:gd name="connsiteX92" fmla="*/ 87650 w 581763"/>
                    <a:gd name="connsiteY92" fmla="*/ 184011 h 622600"/>
                    <a:gd name="connsiteX93" fmla="*/ 88446 w 581763"/>
                    <a:gd name="connsiteY93" fmla="*/ 189917 h 622600"/>
                    <a:gd name="connsiteX94" fmla="*/ 66639 w 581763"/>
                    <a:gd name="connsiteY94" fmla="*/ 198032 h 622600"/>
                    <a:gd name="connsiteX95" fmla="*/ 60523 w 581763"/>
                    <a:gd name="connsiteY95" fmla="*/ 196241 h 622600"/>
                    <a:gd name="connsiteX96" fmla="*/ 57758 w 581763"/>
                    <a:gd name="connsiteY96" fmla="*/ 204529 h 622600"/>
                    <a:gd name="connsiteX97" fmla="*/ 51570 w 581763"/>
                    <a:gd name="connsiteY97" fmla="*/ 207979 h 622600"/>
                    <a:gd name="connsiteX98" fmla="*/ 46397 w 581763"/>
                    <a:gd name="connsiteY98" fmla="*/ 208123 h 622600"/>
                    <a:gd name="connsiteX99" fmla="*/ 40549 w 581763"/>
                    <a:gd name="connsiteY99" fmla="*/ 208853 h 622600"/>
                    <a:gd name="connsiteX100" fmla="*/ 28889 w 581763"/>
                    <a:gd name="connsiteY100" fmla="*/ 223319 h 622600"/>
                    <a:gd name="connsiteX101" fmla="*/ 27033 w 581763"/>
                    <a:gd name="connsiteY101" fmla="*/ 233950 h 622600"/>
                    <a:gd name="connsiteX102" fmla="*/ 26389 w 581763"/>
                    <a:gd name="connsiteY102" fmla="*/ 241210 h 622600"/>
                    <a:gd name="connsiteX103" fmla="*/ 37065 w 581763"/>
                    <a:gd name="connsiteY103" fmla="*/ 243798 h 622600"/>
                    <a:gd name="connsiteX104" fmla="*/ 42367 w 581763"/>
                    <a:gd name="connsiteY104" fmla="*/ 241143 h 622600"/>
                    <a:gd name="connsiteX105" fmla="*/ 46215 w 581763"/>
                    <a:gd name="connsiteY105" fmla="*/ 245457 h 622600"/>
                    <a:gd name="connsiteX106" fmla="*/ 43072 w 581763"/>
                    <a:gd name="connsiteY106" fmla="*/ 248841 h 622600"/>
                    <a:gd name="connsiteX107" fmla="*/ 43981 w 581763"/>
                    <a:gd name="connsiteY107" fmla="*/ 259040 h 622600"/>
                    <a:gd name="connsiteX108" fmla="*/ 50710 w 581763"/>
                    <a:gd name="connsiteY108" fmla="*/ 261694 h 622600"/>
                    <a:gd name="connsiteX109" fmla="*/ 52187 w 581763"/>
                    <a:gd name="connsiteY109" fmla="*/ 262195 h 622600"/>
                    <a:gd name="connsiteX110" fmla="*/ 56838 w 581763"/>
                    <a:gd name="connsiteY110" fmla="*/ 280318 h 622600"/>
                    <a:gd name="connsiteX111" fmla="*/ 57150 w 581763"/>
                    <a:gd name="connsiteY111" fmla="*/ 287332 h 622600"/>
                    <a:gd name="connsiteX112" fmla="*/ 62505 w 581763"/>
                    <a:gd name="connsiteY112" fmla="*/ 301221 h 622600"/>
                    <a:gd name="connsiteX113" fmla="*/ 59778 w 581763"/>
                    <a:gd name="connsiteY113" fmla="*/ 304804 h 622600"/>
                    <a:gd name="connsiteX114" fmla="*/ 53124 w 581763"/>
                    <a:gd name="connsiteY114" fmla="*/ 306662 h 622600"/>
                    <a:gd name="connsiteX115" fmla="*/ 44399 w 581763"/>
                    <a:gd name="connsiteY115" fmla="*/ 345946 h 622600"/>
                    <a:gd name="connsiteX116" fmla="*/ 29580 w 581763"/>
                    <a:gd name="connsiteY116" fmla="*/ 344885 h 622600"/>
                    <a:gd name="connsiteX117" fmla="*/ 15908 w 581763"/>
                    <a:gd name="connsiteY117" fmla="*/ 343425 h 622600"/>
                    <a:gd name="connsiteX118" fmla="*/ 1611 w 581763"/>
                    <a:gd name="connsiteY118" fmla="*/ 342031 h 622600"/>
                    <a:gd name="connsiteX119" fmla="*/ 1794 w 581763"/>
                    <a:gd name="connsiteY119" fmla="*/ 361388 h 622600"/>
                    <a:gd name="connsiteX120" fmla="*/ 1690 w 581763"/>
                    <a:gd name="connsiteY120" fmla="*/ 366166 h 622600"/>
                    <a:gd name="connsiteX121" fmla="*/ 1872 w 581763"/>
                    <a:gd name="connsiteY121" fmla="*/ 371806 h 622600"/>
                    <a:gd name="connsiteX122" fmla="*/ 1638 w 581763"/>
                    <a:gd name="connsiteY122" fmla="*/ 380917 h 622600"/>
                    <a:gd name="connsiteX123" fmla="*/ 1665 w 581763"/>
                    <a:gd name="connsiteY123" fmla="*/ 402318 h 622600"/>
                    <a:gd name="connsiteX124" fmla="*/ 1405 w 581763"/>
                    <a:gd name="connsiteY124" fmla="*/ 423267 h 622600"/>
                    <a:gd name="connsiteX125" fmla="*/ 156 w 581763"/>
                    <a:gd name="connsiteY125" fmla="*/ 459193 h 622600"/>
                    <a:gd name="connsiteX126" fmla="*/ 0 w 581763"/>
                    <a:gd name="connsiteY126" fmla="*/ 479273 h 622600"/>
                    <a:gd name="connsiteX127" fmla="*/ 417 w 581763"/>
                    <a:gd name="connsiteY127" fmla="*/ 498630 h 622600"/>
                    <a:gd name="connsiteX128" fmla="*/ 417 w 581763"/>
                    <a:gd name="connsiteY128" fmla="*/ 518710 h 622600"/>
                    <a:gd name="connsiteX129" fmla="*/ 547 w 581763"/>
                    <a:gd name="connsiteY129" fmla="*/ 539752 h 622600"/>
                    <a:gd name="connsiteX130" fmla="*/ 807 w 581763"/>
                    <a:gd name="connsiteY130" fmla="*/ 561564 h 622600"/>
                    <a:gd name="connsiteX131" fmla="*/ 859 w 581763"/>
                    <a:gd name="connsiteY131" fmla="*/ 582056 h 622600"/>
                    <a:gd name="connsiteX132" fmla="*/ 783 w 581763"/>
                    <a:gd name="connsiteY132" fmla="*/ 622070 h 622600"/>
                    <a:gd name="connsiteX133" fmla="*/ 639 w 581763"/>
                    <a:gd name="connsiteY133" fmla="*/ 622546 h 622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</a:cxnLst>
                  <a:rect l="l" t="t" r="r" b="b"/>
                  <a:pathLst>
                    <a:path w="581763" h="622600">
                      <a:moveTo>
                        <a:pt x="532" y="622601"/>
                      </a:moveTo>
                      <a:lnTo>
                        <a:pt x="19509" y="614697"/>
                      </a:lnTo>
                      <a:lnTo>
                        <a:pt x="59691" y="596051"/>
                      </a:lnTo>
                      <a:lnTo>
                        <a:pt x="117445" y="569441"/>
                      </a:lnTo>
                      <a:lnTo>
                        <a:pt x="174783" y="541703"/>
                      </a:lnTo>
                      <a:lnTo>
                        <a:pt x="200536" y="530223"/>
                      </a:lnTo>
                      <a:lnTo>
                        <a:pt x="205270" y="523720"/>
                      </a:lnTo>
                      <a:lnTo>
                        <a:pt x="204777" y="519473"/>
                      </a:lnTo>
                      <a:lnTo>
                        <a:pt x="193302" y="510979"/>
                      </a:lnTo>
                      <a:lnTo>
                        <a:pt x="192734" y="509785"/>
                      </a:lnTo>
                      <a:lnTo>
                        <a:pt x="194514" y="507462"/>
                      </a:lnTo>
                      <a:lnTo>
                        <a:pt x="207618" y="489811"/>
                      </a:lnTo>
                      <a:lnTo>
                        <a:pt x="217919" y="466055"/>
                      </a:lnTo>
                      <a:lnTo>
                        <a:pt x="294912" y="489679"/>
                      </a:lnTo>
                      <a:lnTo>
                        <a:pt x="308848" y="491072"/>
                      </a:lnTo>
                      <a:lnTo>
                        <a:pt x="322331" y="487820"/>
                      </a:lnTo>
                      <a:lnTo>
                        <a:pt x="339979" y="479393"/>
                      </a:lnTo>
                      <a:lnTo>
                        <a:pt x="345243" y="477137"/>
                      </a:lnTo>
                      <a:lnTo>
                        <a:pt x="347591" y="476606"/>
                      </a:lnTo>
                      <a:lnTo>
                        <a:pt x="348689" y="480189"/>
                      </a:lnTo>
                      <a:lnTo>
                        <a:pt x="368496" y="479459"/>
                      </a:lnTo>
                      <a:lnTo>
                        <a:pt x="373798" y="477203"/>
                      </a:lnTo>
                      <a:lnTo>
                        <a:pt x="376260" y="471165"/>
                      </a:lnTo>
                      <a:lnTo>
                        <a:pt x="380691" y="455902"/>
                      </a:lnTo>
                      <a:lnTo>
                        <a:pt x="390310" y="444289"/>
                      </a:lnTo>
                      <a:lnTo>
                        <a:pt x="395650" y="440772"/>
                      </a:lnTo>
                      <a:lnTo>
                        <a:pt x="396824" y="439578"/>
                      </a:lnTo>
                      <a:lnTo>
                        <a:pt x="397014" y="431283"/>
                      </a:lnTo>
                      <a:lnTo>
                        <a:pt x="398301" y="427103"/>
                      </a:lnTo>
                      <a:lnTo>
                        <a:pt x="425796" y="424249"/>
                      </a:lnTo>
                      <a:lnTo>
                        <a:pt x="444845" y="408655"/>
                      </a:lnTo>
                      <a:lnTo>
                        <a:pt x="461320" y="404342"/>
                      </a:lnTo>
                      <a:lnTo>
                        <a:pt x="468970" y="402152"/>
                      </a:lnTo>
                      <a:lnTo>
                        <a:pt x="468675" y="393871"/>
                      </a:lnTo>
                      <a:lnTo>
                        <a:pt x="460673" y="379431"/>
                      </a:lnTo>
                      <a:lnTo>
                        <a:pt x="472205" y="372861"/>
                      </a:lnTo>
                      <a:lnTo>
                        <a:pt x="480601" y="353213"/>
                      </a:lnTo>
                      <a:lnTo>
                        <a:pt x="495628" y="344115"/>
                      </a:lnTo>
                      <a:lnTo>
                        <a:pt x="490815" y="317226"/>
                      </a:lnTo>
                      <a:lnTo>
                        <a:pt x="514928" y="312515"/>
                      </a:lnTo>
                      <a:lnTo>
                        <a:pt x="555125" y="303417"/>
                      </a:lnTo>
                      <a:lnTo>
                        <a:pt x="549922" y="299635"/>
                      </a:lnTo>
                      <a:lnTo>
                        <a:pt x="551853" y="296715"/>
                      </a:lnTo>
                      <a:lnTo>
                        <a:pt x="550338" y="295653"/>
                      </a:lnTo>
                      <a:lnTo>
                        <a:pt x="546778" y="291473"/>
                      </a:lnTo>
                      <a:lnTo>
                        <a:pt x="537970" y="271307"/>
                      </a:lnTo>
                      <a:lnTo>
                        <a:pt x="537136" y="263596"/>
                      </a:lnTo>
                      <a:lnTo>
                        <a:pt x="551990" y="255029"/>
                      </a:lnTo>
                      <a:lnTo>
                        <a:pt x="558034" y="249521"/>
                      </a:lnTo>
                      <a:lnTo>
                        <a:pt x="559132" y="243881"/>
                      </a:lnTo>
                      <a:lnTo>
                        <a:pt x="563779" y="242885"/>
                      </a:lnTo>
                      <a:lnTo>
                        <a:pt x="566771" y="236449"/>
                      </a:lnTo>
                      <a:lnTo>
                        <a:pt x="574751" y="232069"/>
                      </a:lnTo>
                      <a:lnTo>
                        <a:pt x="578121" y="227358"/>
                      </a:lnTo>
                      <a:lnTo>
                        <a:pt x="577808" y="220987"/>
                      </a:lnTo>
                      <a:lnTo>
                        <a:pt x="580118" y="219859"/>
                      </a:lnTo>
                      <a:lnTo>
                        <a:pt x="581671" y="214418"/>
                      </a:lnTo>
                      <a:lnTo>
                        <a:pt x="581764" y="211432"/>
                      </a:lnTo>
                      <a:lnTo>
                        <a:pt x="578696" y="211443"/>
                      </a:lnTo>
                      <a:lnTo>
                        <a:pt x="573023" y="212240"/>
                      </a:lnTo>
                      <a:lnTo>
                        <a:pt x="456462" y="116055"/>
                      </a:lnTo>
                      <a:lnTo>
                        <a:pt x="452675" y="65085"/>
                      </a:lnTo>
                      <a:lnTo>
                        <a:pt x="433966" y="64661"/>
                      </a:lnTo>
                      <a:lnTo>
                        <a:pt x="429160" y="32935"/>
                      </a:lnTo>
                      <a:lnTo>
                        <a:pt x="409906" y="31409"/>
                      </a:lnTo>
                      <a:lnTo>
                        <a:pt x="402237" y="37646"/>
                      </a:lnTo>
                      <a:lnTo>
                        <a:pt x="395837" y="34063"/>
                      </a:lnTo>
                      <a:lnTo>
                        <a:pt x="376075" y="33458"/>
                      </a:lnTo>
                      <a:lnTo>
                        <a:pt x="375470" y="42396"/>
                      </a:lnTo>
                      <a:lnTo>
                        <a:pt x="322892" y="41401"/>
                      </a:lnTo>
                      <a:lnTo>
                        <a:pt x="322611" y="13451"/>
                      </a:lnTo>
                      <a:lnTo>
                        <a:pt x="319885" y="11925"/>
                      </a:lnTo>
                      <a:lnTo>
                        <a:pt x="307005" y="0"/>
                      </a:lnTo>
                      <a:lnTo>
                        <a:pt x="289637" y="929"/>
                      </a:lnTo>
                      <a:lnTo>
                        <a:pt x="283183" y="16264"/>
                      </a:lnTo>
                      <a:lnTo>
                        <a:pt x="275473" y="16069"/>
                      </a:lnTo>
                      <a:lnTo>
                        <a:pt x="268216" y="17330"/>
                      </a:lnTo>
                      <a:lnTo>
                        <a:pt x="267421" y="22307"/>
                      </a:lnTo>
                      <a:lnTo>
                        <a:pt x="262108" y="21444"/>
                      </a:lnTo>
                      <a:lnTo>
                        <a:pt x="258624" y="22771"/>
                      </a:lnTo>
                      <a:lnTo>
                        <a:pt x="256919" y="24032"/>
                      </a:lnTo>
                      <a:lnTo>
                        <a:pt x="252075" y="23577"/>
                      </a:lnTo>
                      <a:lnTo>
                        <a:pt x="247474" y="20657"/>
                      </a:lnTo>
                      <a:lnTo>
                        <a:pt x="246565" y="36398"/>
                      </a:lnTo>
                      <a:lnTo>
                        <a:pt x="247739" y="46822"/>
                      </a:lnTo>
                      <a:lnTo>
                        <a:pt x="236150" y="48216"/>
                      </a:lnTo>
                      <a:lnTo>
                        <a:pt x="222846" y="57008"/>
                      </a:lnTo>
                      <a:lnTo>
                        <a:pt x="227065" y="65701"/>
                      </a:lnTo>
                      <a:lnTo>
                        <a:pt x="186121" y="76850"/>
                      </a:lnTo>
                      <a:lnTo>
                        <a:pt x="193218" y="151781"/>
                      </a:lnTo>
                      <a:lnTo>
                        <a:pt x="163136" y="156757"/>
                      </a:lnTo>
                      <a:lnTo>
                        <a:pt x="163508" y="168238"/>
                      </a:lnTo>
                      <a:lnTo>
                        <a:pt x="87650" y="184011"/>
                      </a:lnTo>
                      <a:lnTo>
                        <a:pt x="88446" y="189917"/>
                      </a:lnTo>
                      <a:lnTo>
                        <a:pt x="66639" y="198032"/>
                      </a:lnTo>
                      <a:lnTo>
                        <a:pt x="60523" y="196241"/>
                      </a:lnTo>
                      <a:lnTo>
                        <a:pt x="57758" y="204529"/>
                      </a:lnTo>
                      <a:lnTo>
                        <a:pt x="51570" y="207979"/>
                      </a:lnTo>
                      <a:lnTo>
                        <a:pt x="46397" y="208123"/>
                      </a:lnTo>
                      <a:lnTo>
                        <a:pt x="40549" y="208853"/>
                      </a:lnTo>
                      <a:lnTo>
                        <a:pt x="28889" y="223319"/>
                      </a:lnTo>
                      <a:lnTo>
                        <a:pt x="27033" y="233950"/>
                      </a:lnTo>
                      <a:lnTo>
                        <a:pt x="26389" y="241210"/>
                      </a:lnTo>
                      <a:lnTo>
                        <a:pt x="37065" y="243798"/>
                      </a:lnTo>
                      <a:lnTo>
                        <a:pt x="42367" y="241143"/>
                      </a:lnTo>
                      <a:lnTo>
                        <a:pt x="46215" y="245457"/>
                      </a:lnTo>
                      <a:lnTo>
                        <a:pt x="43072" y="248841"/>
                      </a:lnTo>
                      <a:lnTo>
                        <a:pt x="43981" y="259040"/>
                      </a:lnTo>
                      <a:lnTo>
                        <a:pt x="50710" y="261694"/>
                      </a:lnTo>
                      <a:lnTo>
                        <a:pt x="52187" y="262195"/>
                      </a:lnTo>
                      <a:lnTo>
                        <a:pt x="56838" y="280318"/>
                      </a:lnTo>
                      <a:lnTo>
                        <a:pt x="57150" y="287332"/>
                      </a:lnTo>
                      <a:lnTo>
                        <a:pt x="62505" y="301221"/>
                      </a:lnTo>
                      <a:lnTo>
                        <a:pt x="59778" y="304804"/>
                      </a:lnTo>
                      <a:lnTo>
                        <a:pt x="53124" y="306662"/>
                      </a:lnTo>
                      <a:lnTo>
                        <a:pt x="44399" y="345946"/>
                      </a:lnTo>
                      <a:lnTo>
                        <a:pt x="29580" y="344885"/>
                      </a:lnTo>
                      <a:lnTo>
                        <a:pt x="15908" y="343425"/>
                      </a:lnTo>
                      <a:lnTo>
                        <a:pt x="1611" y="342031"/>
                      </a:lnTo>
                      <a:lnTo>
                        <a:pt x="1794" y="361388"/>
                      </a:lnTo>
                      <a:lnTo>
                        <a:pt x="1690" y="366166"/>
                      </a:lnTo>
                      <a:lnTo>
                        <a:pt x="1872" y="371806"/>
                      </a:lnTo>
                      <a:lnTo>
                        <a:pt x="1638" y="380917"/>
                      </a:lnTo>
                      <a:lnTo>
                        <a:pt x="1665" y="402318"/>
                      </a:lnTo>
                      <a:lnTo>
                        <a:pt x="1405" y="423267"/>
                      </a:lnTo>
                      <a:lnTo>
                        <a:pt x="156" y="459193"/>
                      </a:lnTo>
                      <a:lnTo>
                        <a:pt x="0" y="479273"/>
                      </a:lnTo>
                      <a:lnTo>
                        <a:pt x="417" y="498630"/>
                      </a:lnTo>
                      <a:lnTo>
                        <a:pt x="417" y="518710"/>
                      </a:lnTo>
                      <a:lnTo>
                        <a:pt x="547" y="539752"/>
                      </a:lnTo>
                      <a:lnTo>
                        <a:pt x="807" y="561564"/>
                      </a:lnTo>
                      <a:lnTo>
                        <a:pt x="859" y="582056"/>
                      </a:lnTo>
                      <a:lnTo>
                        <a:pt x="783" y="622070"/>
                      </a:lnTo>
                      <a:lnTo>
                        <a:pt x="639" y="622546"/>
                      </a:lnTo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1270" cap="rnd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</a:ln>
              </p:spPr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295" name="Полилиния: фигура 1153">
                  <a:extLst>
                    <a:ext uri="{FF2B5EF4-FFF2-40B4-BE49-F238E27FC236}">
                      <a16:creationId xmlns:a16="http://schemas.microsoft.com/office/drawing/2014/main" id="{4004BFE8-6910-46B0-93AD-BD3A51A98979}"/>
                    </a:ext>
                  </a:extLst>
                </p:cNvPr>
                <p:cNvSpPr/>
                <p:nvPr/>
              </p:nvSpPr>
              <p:spPr>
                <a:xfrm>
                  <a:off x="2278479" y="3709690"/>
                  <a:ext cx="623148" cy="588322"/>
                </a:xfrm>
                <a:custGeom>
                  <a:avLst/>
                  <a:gdLst>
                    <a:gd name="connsiteX0" fmla="*/ 79553 w 623148"/>
                    <a:gd name="connsiteY0" fmla="*/ 66573 h 588322"/>
                    <a:gd name="connsiteX1" fmla="*/ 84469 w 623148"/>
                    <a:gd name="connsiteY1" fmla="*/ 83607 h 588322"/>
                    <a:gd name="connsiteX2" fmla="*/ 77451 w 623148"/>
                    <a:gd name="connsiteY2" fmla="*/ 89712 h 588322"/>
                    <a:gd name="connsiteX3" fmla="*/ 75709 w 623148"/>
                    <a:gd name="connsiteY3" fmla="*/ 89719 h 588322"/>
                    <a:gd name="connsiteX4" fmla="*/ 72907 w 623148"/>
                    <a:gd name="connsiteY4" fmla="*/ 91976 h 588322"/>
                    <a:gd name="connsiteX5" fmla="*/ 71505 w 623148"/>
                    <a:gd name="connsiteY5" fmla="*/ 95028 h 588322"/>
                    <a:gd name="connsiteX6" fmla="*/ 73550 w 623148"/>
                    <a:gd name="connsiteY6" fmla="*/ 108326 h 588322"/>
                    <a:gd name="connsiteX7" fmla="*/ 59496 w 623148"/>
                    <a:gd name="connsiteY7" fmla="*/ 128068 h 588322"/>
                    <a:gd name="connsiteX8" fmla="*/ 24654 w 623148"/>
                    <a:gd name="connsiteY8" fmla="*/ 126807 h 588322"/>
                    <a:gd name="connsiteX9" fmla="*/ 18656 w 623148"/>
                    <a:gd name="connsiteY9" fmla="*/ 128532 h 588322"/>
                    <a:gd name="connsiteX10" fmla="*/ 7203 w 623148"/>
                    <a:gd name="connsiteY10" fmla="*/ 139402 h 588322"/>
                    <a:gd name="connsiteX11" fmla="*/ 0 w 623148"/>
                    <a:gd name="connsiteY11" fmla="*/ 168102 h 588322"/>
                    <a:gd name="connsiteX12" fmla="*/ 17137 w 623148"/>
                    <a:gd name="connsiteY12" fmla="*/ 176470 h 588322"/>
                    <a:gd name="connsiteX13" fmla="*/ 27366 w 623148"/>
                    <a:gd name="connsiteY13" fmla="*/ 171758 h 588322"/>
                    <a:gd name="connsiteX14" fmla="*/ 38156 w 623148"/>
                    <a:gd name="connsiteY14" fmla="*/ 172122 h 588322"/>
                    <a:gd name="connsiteX15" fmla="*/ 35012 w 623148"/>
                    <a:gd name="connsiteY15" fmla="*/ 187631 h 588322"/>
                    <a:gd name="connsiteX16" fmla="*/ 66143 w 623148"/>
                    <a:gd name="connsiteY16" fmla="*/ 207180 h 588322"/>
                    <a:gd name="connsiteX17" fmla="*/ 62287 w 623148"/>
                    <a:gd name="connsiteY17" fmla="*/ 215919 h 588322"/>
                    <a:gd name="connsiteX18" fmla="*/ 62577 w 623148"/>
                    <a:gd name="connsiteY18" fmla="*/ 244745 h 588322"/>
                    <a:gd name="connsiteX19" fmla="*/ 64698 w 623148"/>
                    <a:gd name="connsiteY19" fmla="*/ 249125 h 588322"/>
                    <a:gd name="connsiteX20" fmla="*/ 67955 w 623148"/>
                    <a:gd name="connsiteY20" fmla="*/ 250850 h 588322"/>
                    <a:gd name="connsiteX21" fmla="*/ 29427 w 623148"/>
                    <a:gd name="connsiteY21" fmla="*/ 275555 h 588322"/>
                    <a:gd name="connsiteX22" fmla="*/ 46799 w 623148"/>
                    <a:gd name="connsiteY22" fmla="*/ 317022 h 588322"/>
                    <a:gd name="connsiteX23" fmla="*/ 42118 w 623148"/>
                    <a:gd name="connsiteY23" fmla="*/ 321800 h 588322"/>
                    <a:gd name="connsiteX24" fmla="*/ 64439 w 623148"/>
                    <a:gd name="connsiteY24" fmla="*/ 330732 h 588322"/>
                    <a:gd name="connsiteX25" fmla="*/ 76547 w 623148"/>
                    <a:gd name="connsiteY25" fmla="*/ 340785 h 588322"/>
                    <a:gd name="connsiteX26" fmla="*/ 81595 w 623148"/>
                    <a:gd name="connsiteY26" fmla="*/ 343904 h 588322"/>
                    <a:gd name="connsiteX27" fmla="*/ 90522 w 623148"/>
                    <a:gd name="connsiteY27" fmla="*/ 340653 h 588322"/>
                    <a:gd name="connsiteX28" fmla="*/ 99444 w 623148"/>
                    <a:gd name="connsiteY28" fmla="*/ 346360 h 588322"/>
                    <a:gd name="connsiteX29" fmla="*/ 94354 w 623148"/>
                    <a:gd name="connsiteY29" fmla="*/ 364084 h 588322"/>
                    <a:gd name="connsiteX30" fmla="*/ 111722 w 623148"/>
                    <a:gd name="connsiteY30" fmla="*/ 363155 h 588322"/>
                    <a:gd name="connsiteX31" fmla="*/ 124602 w 623148"/>
                    <a:gd name="connsiteY31" fmla="*/ 375079 h 588322"/>
                    <a:gd name="connsiteX32" fmla="*/ 127329 w 623148"/>
                    <a:gd name="connsiteY32" fmla="*/ 376606 h 588322"/>
                    <a:gd name="connsiteX33" fmla="*/ 127610 w 623148"/>
                    <a:gd name="connsiteY33" fmla="*/ 404556 h 588322"/>
                    <a:gd name="connsiteX34" fmla="*/ 180187 w 623148"/>
                    <a:gd name="connsiteY34" fmla="*/ 405551 h 588322"/>
                    <a:gd name="connsiteX35" fmla="*/ 180793 w 623148"/>
                    <a:gd name="connsiteY35" fmla="*/ 396613 h 588322"/>
                    <a:gd name="connsiteX36" fmla="*/ 200555 w 623148"/>
                    <a:gd name="connsiteY36" fmla="*/ 397218 h 588322"/>
                    <a:gd name="connsiteX37" fmla="*/ 206955 w 623148"/>
                    <a:gd name="connsiteY37" fmla="*/ 400801 h 588322"/>
                    <a:gd name="connsiteX38" fmla="*/ 214624 w 623148"/>
                    <a:gd name="connsiteY38" fmla="*/ 394563 h 588322"/>
                    <a:gd name="connsiteX39" fmla="*/ 233878 w 623148"/>
                    <a:gd name="connsiteY39" fmla="*/ 396090 h 588322"/>
                    <a:gd name="connsiteX40" fmla="*/ 238684 w 623148"/>
                    <a:gd name="connsiteY40" fmla="*/ 427816 h 588322"/>
                    <a:gd name="connsiteX41" fmla="*/ 257392 w 623148"/>
                    <a:gd name="connsiteY41" fmla="*/ 428240 h 588322"/>
                    <a:gd name="connsiteX42" fmla="*/ 261179 w 623148"/>
                    <a:gd name="connsiteY42" fmla="*/ 479209 h 588322"/>
                    <a:gd name="connsiteX43" fmla="*/ 377741 w 623148"/>
                    <a:gd name="connsiteY43" fmla="*/ 575394 h 588322"/>
                    <a:gd name="connsiteX44" fmla="*/ 383414 w 623148"/>
                    <a:gd name="connsiteY44" fmla="*/ 574598 h 588322"/>
                    <a:gd name="connsiteX45" fmla="*/ 386482 w 623148"/>
                    <a:gd name="connsiteY45" fmla="*/ 574586 h 588322"/>
                    <a:gd name="connsiteX46" fmla="*/ 386389 w 623148"/>
                    <a:gd name="connsiteY46" fmla="*/ 577573 h 588322"/>
                    <a:gd name="connsiteX47" fmla="*/ 384836 w 623148"/>
                    <a:gd name="connsiteY47" fmla="*/ 583014 h 588322"/>
                    <a:gd name="connsiteX48" fmla="*/ 392675 w 623148"/>
                    <a:gd name="connsiteY48" fmla="*/ 588323 h 588322"/>
                    <a:gd name="connsiteX49" fmla="*/ 444223 w 623148"/>
                    <a:gd name="connsiteY49" fmla="*/ 552078 h 588322"/>
                    <a:gd name="connsiteX50" fmla="*/ 506050 w 623148"/>
                    <a:gd name="connsiteY50" fmla="*/ 510365 h 588322"/>
                    <a:gd name="connsiteX51" fmla="*/ 501282 w 623148"/>
                    <a:gd name="connsiteY51" fmla="*/ 493490 h 588322"/>
                    <a:gd name="connsiteX52" fmla="*/ 473882 w 623148"/>
                    <a:gd name="connsiteY52" fmla="*/ 402536 h 588322"/>
                    <a:gd name="connsiteX53" fmla="*/ 460604 w 623148"/>
                    <a:gd name="connsiteY53" fmla="*/ 405854 h 588322"/>
                    <a:gd name="connsiteX54" fmla="*/ 454215 w 623148"/>
                    <a:gd name="connsiteY54" fmla="*/ 402470 h 588322"/>
                    <a:gd name="connsiteX55" fmla="*/ 457585 w 623148"/>
                    <a:gd name="connsiteY55" fmla="*/ 397426 h 588322"/>
                    <a:gd name="connsiteX56" fmla="*/ 466671 w 623148"/>
                    <a:gd name="connsiteY56" fmla="*/ 389052 h 588322"/>
                    <a:gd name="connsiteX57" fmla="*/ 474397 w 623148"/>
                    <a:gd name="connsiteY57" fmla="*/ 388934 h 588322"/>
                    <a:gd name="connsiteX58" fmla="*/ 460183 w 623148"/>
                    <a:gd name="connsiteY58" fmla="*/ 358164 h 588322"/>
                    <a:gd name="connsiteX59" fmla="*/ 458744 w 623148"/>
                    <a:gd name="connsiteY59" fmla="*/ 348556 h 588322"/>
                    <a:gd name="connsiteX60" fmla="*/ 459388 w 623148"/>
                    <a:gd name="connsiteY60" fmla="*/ 298674 h 588322"/>
                    <a:gd name="connsiteX61" fmla="*/ 487038 w 623148"/>
                    <a:gd name="connsiteY61" fmla="*/ 272821 h 588322"/>
                    <a:gd name="connsiteX62" fmla="*/ 495419 w 623148"/>
                    <a:gd name="connsiteY62" fmla="*/ 268773 h 588322"/>
                    <a:gd name="connsiteX63" fmla="*/ 540483 w 623148"/>
                    <a:gd name="connsiteY63" fmla="*/ 257671 h 588322"/>
                    <a:gd name="connsiteX64" fmla="*/ 545830 w 623148"/>
                    <a:gd name="connsiteY64" fmla="*/ 248580 h 588322"/>
                    <a:gd name="connsiteX65" fmla="*/ 550379 w 623148"/>
                    <a:gd name="connsiteY65" fmla="*/ 248877 h 588322"/>
                    <a:gd name="connsiteX66" fmla="*/ 554014 w 623148"/>
                    <a:gd name="connsiteY66" fmla="*/ 243900 h 588322"/>
                    <a:gd name="connsiteX67" fmla="*/ 550416 w 623148"/>
                    <a:gd name="connsiteY67" fmla="*/ 236361 h 588322"/>
                    <a:gd name="connsiteX68" fmla="*/ 557650 w 623148"/>
                    <a:gd name="connsiteY68" fmla="*/ 231517 h 588322"/>
                    <a:gd name="connsiteX69" fmla="*/ 550458 w 623148"/>
                    <a:gd name="connsiteY69" fmla="*/ 222519 h 588322"/>
                    <a:gd name="connsiteX70" fmla="*/ 536574 w 623148"/>
                    <a:gd name="connsiteY70" fmla="*/ 226368 h 588322"/>
                    <a:gd name="connsiteX71" fmla="*/ 532325 w 623148"/>
                    <a:gd name="connsiteY71" fmla="*/ 223249 h 588322"/>
                    <a:gd name="connsiteX72" fmla="*/ 526326 w 623148"/>
                    <a:gd name="connsiteY72" fmla="*/ 201749 h 588322"/>
                    <a:gd name="connsiteX73" fmla="*/ 531750 w 623148"/>
                    <a:gd name="connsiteY73" fmla="*/ 198232 h 588322"/>
                    <a:gd name="connsiteX74" fmla="*/ 533075 w 623148"/>
                    <a:gd name="connsiteY74" fmla="*/ 193919 h 588322"/>
                    <a:gd name="connsiteX75" fmla="*/ 520006 w 623148"/>
                    <a:gd name="connsiteY75" fmla="*/ 169731 h 588322"/>
                    <a:gd name="connsiteX76" fmla="*/ 539138 w 623148"/>
                    <a:gd name="connsiteY76" fmla="*/ 163493 h 588322"/>
                    <a:gd name="connsiteX77" fmla="*/ 558627 w 623148"/>
                    <a:gd name="connsiteY77" fmla="*/ 161901 h 588322"/>
                    <a:gd name="connsiteX78" fmla="*/ 620990 w 623148"/>
                    <a:gd name="connsiteY78" fmla="*/ 165882 h 588322"/>
                    <a:gd name="connsiteX79" fmla="*/ 623149 w 623148"/>
                    <a:gd name="connsiteY79" fmla="*/ 158278 h 588322"/>
                    <a:gd name="connsiteX80" fmla="*/ 606443 w 623148"/>
                    <a:gd name="connsiteY80" fmla="*/ 128191 h 588322"/>
                    <a:gd name="connsiteX81" fmla="*/ 603982 w 623148"/>
                    <a:gd name="connsiteY81" fmla="*/ 130314 h 588322"/>
                    <a:gd name="connsiteX82" fmla="*/ 603300 w 623148"/>
                    <a:gd name="connsiteY82" fmla="*/ 130049 h 588322"/>
                    <a:gd name="connsiteX83" fmla="*/ 603127 w 623148"/>
                    <a:gd name="connsiteY83" fmla="*/ 129186 h 588322"/>
                    <a:gd name="connsiteX84" fmla="*/ 603506 w 623148"/>
                    <a:gd name="connsiteY84" fmla="*/ 127793 h 588322"/>
                    <a:gd name="connsiteX85" fmla="*/ 603052 w 623148"/>
                    <a:gd name="connsiteY85" fmla="*/ 126598 h 588322"/>
                    <a:gd name="connsiteX86" fmla="*/ 601953 w 623148"/>
                    <a:gd name="connsiteY86" fmla="*/ 126152 h 588322"/>
                    <a:gd name="connsiteX87" fmla="*/ 601196 w 623148"/>
                    <a:gd name="connsiteY87" fmla="*/ 126409 h 588322"/>
                    <a:gd name="connsiteX88" fmla="*/ 601212 w 623148"/>
                    <a:gd name="connsiteY88" fmla="*/ 127869 h 588322"/>
                    <a:gd name="connsiteX89" fmla="*/ 600681 w 623148"/>
                    <a:gd name="connsiteY89" fmla="*/ 128798 h 588322"/>
                    <a:gd name="connsiteX90" fmla="*/ 600802 w 623148"/>
                    <a:gd name="connsiteY90" fmla="*/ 129793 h 588322"/>
                    <a:gd name="connsiteX91" fmla="*/ 602014 w 623148"/>
                    <a:gd name="connsiteY91" fmla="*/ 131054 h 588322"/>
                    <a:gd name="connsiteX92" fmla="*/ 601876 w 623148"/>
                    <a:gd name="connsiteY92" fmla="*/ 131484 h 588322"/>
                    <a:gd name="connsiteX93" fmla="*/ 601422 w 623148"/>
                    <a:gd name="connsiteY93" fmla="*/ 131484 h 588322"/>
                    <a:gd name="connsiteX94" fmla="*/ 600740 w 623148"/>
                    <a:gd name="connsiteY94" fmla="*/ 131054 h 588322"/>
                    <a:gd name="connsiteX95" fmla="*/ 599263 w 623148"/>
                    <a:gd name="connsiteY95" fmla="*/ 129594 h 588322"/>
                    <a:gd name="connsiteX96" fmla="*/ 599090 w 623148"/>
                    <a:gd name="connsiteY96" fmla="*/ 128665 h 588322"/>
                    <a:gd name="connsiteX97" fmla="*/ 599349 w 623148"/>
                    <a:gd name="connsiteY97" fmla="*/ 127869 h 588322"/>
                    <a:gd name="connsiteX98" fmla="*/ 598781 w 623148"/>
                    <a:gd name="connsiteY98" fmla="*/ 126807 h 588322"/>
                    <a:gd name="connsiteX99" fmla="*/ 599425 w 623148"/>
                    <a:gd name="connsiteY99" fmla="*/ 125347 h 588322"/>
                    <a:gd name="connsiteX100" fmla="*/ 598857 w 623148"/>
                    <a:gd name="connsiteY100" fmla="*/ 124618 h 588322"/>
                    <a:gd name="connsiteX101" fmla="*/ 597986 w 623148"/>
                    <a:gd name="connsiteY101" fmla="*/ 124789 h 588322"/>
                    <a:gd name="connsiteX102" fmla="*/ 596509 w 623148"/>
                    <a:gd name="connsiteY102" fmla="*/ 127908 h 588322"/>
                    <a:gd name="connsiteX103" fmla="*/ 596092 w 623148"/>
                    <a:gd name="connsiteY103" fmla="*/ 130097 h 588322"/>
                    <a:gd name="connsiteX104" fmla="*/ 595486 w 623148"/>
                    <a:gd name="connsiteY104" fmla="*/ 130259 h 588322"/>
                    <a:gd name="connsiteX105" fmla="*/ 593933 w 623148"/>
                    <a:gd name="connsiteY105" fmla="*/ 127936 h 588322"/>
                    <a:gd name="connsiteX106" fmla="*/ 594350 w 623148"/>
                    <a:gd name="connsiteY106" fmla="*/ 126343 h 588322"/>
                    <a:gd name="connsiteX107" fmla="*/ 593744 w 623148"/>
                    <a:gd name="connsiteY107" fmla="*/ 125348 h 588322"/>
                    <a:gd name="connsiteX108" fmla="*/ 592305 w 623148"/>
                    <a:gd name="connsiteY108" fmla="*/ 126211 h 588322"/>
                    <a:gd name="connsiteX109" fmla="*/ 591737 w 623148"/>
                    <a:gd name="connsiteY109" fmla="*/ 127140 h 588322"/>
                    <a:gd name="connsiteX110" fmla="*/ 591872 w 623148"/>
                    <a:gd name="connsiteY110" fmla="*/ 128799 h 588322"/>
                    <a:gd name="connsiteX111" fmla="*/ 591521 w 623148"/>
                    <a:gd name="connsiteY111" fmla="*/ 130391 h 588322"/>
                    <a:gd name="connsiteX112" fmla="*/ 590916 w 623148"/>
                    <a:gd name="connsiteY112" fmla="*/ 130874 h 588322"/>
                    <a:gd name="connsiteX113" fmla="*/ 589931 w 623148"/>
                    <a:gd name="connsiteY113" fmla="*/ 130210 h 588322"/>
                    <a:gd name="connsiteX114" fmla="*/ 587999 w 623148"/>
                    <a:gd name="connsiteY114" fmla="*/ 129082 h 588322"/>
                    <a:gd name="connsiteX115" fmla="*/ 587356 w 623148"/>
                    <a:gd name="connsiteY115" fmla="*/ 128519 h 588322"/>
                    <a:gd name="connsiteX116" fmla="*/ 586978 w 623148"/>
                    <a:gd name="connsiteY116" fmla="*/ 128894 h 588322"/>
                    <a:gd name="connsiteX117" fmla="*/ 588077 w 623148"/>
                    <a:gd name="connsiteY117" fmla="*/ 130487 h 588322"/>
                    <a:gd name="connsiteX118" fmla="*/ 588454 w 623148"/>
                    <a:gd name="connsiteY118" fmla="*/ 131416 h 588322"/>
                    <a:gd name="connsiteX119" fmla="*/ 587507 w 623148"/>
                    <a:gd name="connsiteY119" fmla="*/ 132411 h 588322"/>
                    <a:gd name="connsiteX120" fmla="*/ 585651 w 623148"/>
                    <a:gd name="connsiteY120" fmla="*/ 132975 h 588322"/>
                    <a:gd name="connsiteX121" fmla="*/ 584326 w 623148"/>
                    <a:gd name="connsiteY121" fmla="*/ 132640 h 588322"/>
                    <a:gd name="connsiteX122" fmla="*/ 582773 w 623148"/>
                    <a:gd name="connsiteY122" fmla="*/ 131511 h 588322"/>
                    <a:gd name="connsiteX123" fmla="*/ 580312 w 623148"/>
                    <a:gd name="connsiteY123" fmla="*/ 131825 h 588322"/>
                    <a:gd name="connsiteX124" fmla="*/ 578683 w 623148"/>
                    <a:gd name="connsiteY124" fmla="*/ 132886 h 588322"/>
                    <a:gd name="connsiteX125" fmla="*/ 577320 w 623148"/>
                    <a:gd name="connsiteY125" fmla="*/ 133256 h 588322"/>
                    <a:gd name="connsiteX126" fmla="*/ 576259 w 623148"/>
                    <a:gd name="connsiteY126" fmla="*/ 132459 h 588322"/>
                    <a:gd name="connsiteX127" fmla="*/ 576134 w 623148"/>
                    <a:gd name="connsiteY127" fmla="*/ 129871 h 588322"/>
                    <a:gd name="connsiteX128" fmla="*/ 576589 w 623148"/>
                    <a:gd name="connsiteY128" fmla="*/ 129009 h 588322"/>
                    <a:gd name="connsiteX129" fmla="*/ 579202 w 623148"/>
                    <a:gd name="connsiteY129" fmla="*/ 128739 h 588322"/>
                    <a:gd name="connsiteX130" fmla="*/ 579656 w 623148"/>
                    <a:gd name="connsiteY130" fmla="*/ 128075 h 588322"/>
                    <a:gd name="connsiteX131" fmla="*/ 579367 w 623148"/>
                    <a:gd name="connsiteY131" fmla="*/ 127279 h 588322"/>
                    <a:gd name="connsiteX132" fmla="*/ 578761 w 623148"/>
                    <a:gd name="connsiteY132" fmla="*/ 127153 h 588322"/>
                    <a:gd name="connsiteX133" fmla="*/ 577587 w 623148"/>
                    <a:gd name="connsiteY133" fmla="*/ 125759 h 588322"/>
                    <a:gd name="connsiteX134" fmla="*/ 574368 w 623148"/>
                    <a:gd name="connsiteY134" fmla="*/ 126423 h 588322"/>
                    <a:gd name="connsiteX135" fmla="*/ 573800 w 623148"/>
                    <a:gd name="connsiteY135" fmla="*/ 125977 h 588322"/>
                    <a:gd name="connsiteX136" fmla="*/ 573938 w 623148"/>
                    <a:gd name="connsiteY136" fmla="*/ 125313 h 588322"/>
                    <a:gd name="connsiteX137" fmla="*/ 575037 w 623148"/>
                    <a:gd name="connsiteY137" fmla="*/ 124583 h 588322"/>
                    <a:gd name="connsiteX138" fmla="*/ 575140 w 623148"/>
                    <a:gd name="connsiteY138" fmla="*/ 123721 h 588322"/>
                    <a:gd name="connsiteX139" fmla="*/ 574610 w 623148"/>
                    <a:gd name="connsiteY139" fmla="*/ 123343 h 588322"/>
                    <a:gd name="connsiteX140" fmla="*/ 572527 w 623148"/>
                    <a:gd name="connsiteY140" fmla="*/ 124139 h 588322"/>
                    <a:gd name="connsiteX141" fmla="*/ 570482 w 623148"/>
                    <a:gd name="connsiteY141" fmla="*/ 123985 h 588322"/>
                    <a:gd name="connsiteX142" fmla="*/ 568399 w 623148"/>
                    <a:gd name="connsiteY142" fmla="*/ 123350 h 588322"/>
                    <a:gd name="connsiteX143" fmla="*/ 567225 w 623148"/>
                    <a:gd name="connsiteY143" fmla="*/ 122222 h 588322"/>
                    <a:gd name="connsiteX144" fmla="*/ 567190 w 623148"/>
                    <a:gd name="connsiteY144" fmla="*/ 120032 h 588322"/>
                    <a:gd name="connsiteX145" fmla="*/ 565826 w 623148"/>
                    <a:gd name="connsiteY145" fmla="*/ 118108 h 588322"/>
                    <a:gd name="connsiteX146" fmla="*/ 564046 w 623148"/>
                    <a:gd name="connsiteY146" fmla="*/ 116980 h 588322"/>
                    <a:gd name="connsiteX147" fmla="*/ 560449 w 623148"/>
                    <a:gd name="connsiteY147" fmla="*/ 116808 h 588322"/>
                    <a:gd name="connsiteX148" fmla="*/ 558555 w 623148"/>
                    <a:gd name="connsiteY148" fmla="*/ 118136 h 588322"/>
                    <a:gd name="connsiteX149" fmla="*/ 556737 w 623148"/>
                    <a:gd name="connsiteY149" fmla="*/ 119197 h 588322"/>
                    <a:gd name="connsiteX150" fmla="*/ 554730 w 623148"/>
                    <a:gd name="connsiteY150" fmla="*/ 118734 h 588322"/>
                    <a:gd name="connsiteX151" fmla="*/ 552799 w 623148"/>
                    <a:gd name="connsiteY151" fmla="*/ 116611 h 588322"/>
                    <a:gd name="connsiteX152" fmla="*/ 549882 w 623148"/>
                    <a:gd name="connsiteY152" fmla="*/ 115416 h 588322"/>
                    <a:gd name="connsiteX153" fmla="*/ 548519 w 623148"/>
                    <a:gd name="connsiteY153" fmla="*/ 114155 h 588322"/>
                    <a:gd name="connsiteX154" fmla="*/ 548588 w 623148"/>
                    <a:gd name="connsiteY154" fmla="*/ 113027 h 588322"/>
                    <a:gd name="connsiteX155" fmla="*/ 549459 w 623148"/>
                    <a:gd name="connsiteY155" fmla="*/ 111899 h 588322"/>
                    <a:gd name="connsiteX156" fmla="*/ 549265 w 623148"/>
                    <a:gd name="connsiteY156" fmla="*/ 110439 h 588322"/>
                    <a:gd name="connsiteX157" fmla="*/ 548318 w 623148"/>
                    <a:gd name="connsiteY157" fmla="*/ 109046 h 588322"/>
                    <a:gd name="connsiteX158" fmla="*/ 546311 w 623148"/>
                    <a:gd name="connsiteY158" fmla="*/ 108050 h 588322"/>
                    <a:gd name="connsiteX159" fmla="*/ 545326 w 623148"/>
                    <a:gd name="connsiteY159" fmla="*/ 108375 h 588322"/>
                    <a:gd name="connsiteX160" fmla="*/ 545017 w 623148"/>
                    <a:gd name="connsiteY160" fmla="*/ 109636 h 588322"/>
                    <a:gd name="connsiteX161" fmla="*/ 545434 w 623148"/>
                    <a:gd name="connsiteY161" fmla="*/ 110963 h 588322"/>
                    <a:gd name="connsiteX162" fmla="*/ 545964 w 623148"/>
                    <a:gd name="connsiteY162" fmla="*/ 111759 h 588322"/>
                    <a:gd name="connsiteX163" fmla="*/ 546418 w 623148"/>
                    <a:gd name="connsiteY163" fmla="*/ 113219 h 588322"/>
                    <a:gd name="connsiteX164" fmla="*/ 547479 w 623148"/>
                    <a:gd name="connsiteY164" fmla="*/ 114480 h 588322"/>
                    <a:gd name="connsiteX165" fmla="*/ 547689 w 623148"/>
                    <a:gd name="connsiteY165" fmla="*/ 115608 h 588322"/>
                    <a:gd name="connsiteX166" fmla="*/ 546969 w 623148"/>
                    <a:gd name="connsiteY166" fmla="*/ 116157 h 588322"/>
                    <a:gd name="connsiteX167" fmla="*/ 545265 w 623148"/>
                    <a:gd name="connsiteY167" fmla="*/ 115762 h 588322"/>
                    <a:gd name="connsiteX168" fmla="*/ 543826 w 623148"/>
                    <a:gd name="connsiteY168" fmla="*/ 114103 h 588322"/>
                    <a:gd name="connsiteX169" fmla="*/ 540342 w 623148"/>
                    <a:gd name="connsiteY169" fmla="*/ 113174 h 588322"/>
                    <a:gd name="connsiteX170" fmla="*/ 537653 w 623148"/>
                    <a:gd name="connsiteY170" fmla="*/ 112625 h 588322"/>
                    <a:gd name="connsiteX171" fmla="*/ 535759 w 623148"/>
                    <a:gd name="connsiteY171" fmla="*/ 111298 h 588322"/>
                    <a:gd name="connsiteX172" fmla="*/ 534282 w 623148"/>
                    <a:gd name="connsiteY172" fmla="*/ 111020 h 588322"/>
                    <a:gd name="connsiteX173" fmla="*/ 533411 w 623148"/>
                    <a:gd name="connsiteY173" fmla="*/ 111320 h 588322"/>
                    <a:gd name="connsiteX174" fmla="*/ 532919 w 623148"/>
                    <a:gd name="connsiteY174" fmla="*/ 110720 h 588322"/>
                    <a:gd name="connsiteX175" fmla="*/ 532351 w 623148"/>
                    <a:gd name="connsiteY175" fmla="*/ 108995 h 588322"/>
                    <a:gd name="connsiteX176" fmla="*/ 531177 w 623148"/>
                    <a:gd name="connsiteY176" fmla="*/ 107203 h 588322"/>
                    <a:gd name="connsiteX177" fmla="*/ 528905 w 623148"/>
                    <a:gd name="connsiteY177" fmla="*/ 106925 h 588322"/>
                    <a:gd name="connsiteX178" fmla="*/ 526670 w 623148"/>
                    <a:gd name="connsiteY178" fmla="*/ 108252 h 588322"/>
                    <a:gd name="connsiteX179" fmla="*/ 524549 w 623148"/>
                    <a:gd name="connsiteY179" fmla="*/ 110707 h 588322"/>
                    <a:gd name="connsiteX180" fmla="*/ 522694 w 623148"/>
                    <a:gd name="connsiteY180" fmla="*/ 111570 h 588322"/>
                    <a:gd name="connsiteX181" fmla="*/ 521406 w 623148"/>
                    <a:gd name="connsiteY181" fmla="*/ 112499 h 588322"/>
                    <a:gd name="connsiteX182" fmla="*/ 520573 w 623148"/>
                    <a:gd name="connsiteY182" fmla="*/ 112435 h 588322"/>
                    <a:gd name="connsiteX183" fmla="*/ 519399 w 623148"/>
                    <a:gd name="connsiteY183" fmla="*/ 109780 h 588322"/>
                    <a:gd name="connsiteX184" fmla="*/ 519815 w 623148"/>
                    <a:gd name="connsiteY184" fmla="*/ 108785 h 588322"/>
                    <a:gd name="connsiteX185" fmla="*/ 520724 w 623148"/>
                    <a:gd name="connsiteY185" fmla="*/ 107790 h 588322"/>
                    <a:gd name="connsiteX186" fmla="*/ 520574 w 623148"/>
                    <a:gd name="connsiteY186" fmla="*/ 107060 h 588322"/>
                    <a:gd name="connsiteX187" fmla="*/ 520043 w 623148"/>
                    <a:gd name="connsiteY187" fmla="*/ 106330 h 588322"/>
                    <a:gd name="connsiteX188" fmla="*/ 519785 w 623148"/>
                    <a:gd name="connsiteY188" fmla="*/ 105069 h 588322"/>
                    <a:gd name="connsiteX189" fmla="*/ 520959 w 623148"/>
                    <a:gd name="connsiteY189" fmla="*/ 102813 h 588322"/>
                    <a:gd name="connsiteX190" fmla="*/ 520808 w 623148"/>
                    <a:gd name="connsiteY190" fmla="*/ 101486 h 588322"/>
                    <a:gd name="connsiteX191" fmla="*/ 519634 w 623148"/>
                    <a:gd name="connsiteY191" fmla="*/ 100623 h 588322"/>
                    <a:gd name="connsiteX192" fmla="*/ 517248 w 623148"/>
                    <a:gd name="connsiteY192" fmla="*/ 101817 h 588322"/>
                    <a:gd name="connsiteX193" fmla="*/ 515771 w 623148"/>
                    <a:gd name="connsiteY193" fmla="*/ 103476 h 588322"/>
                    <a:gd name="connsiteX194" fmla="*/ 514256 w 623148"/>
                    <a:gd name="connsiteY194" fmla="*/ 103840 h 588322"/>
                    <a:gd name="connsiteX195" fmla="*/ 511567 w 623148"/>
                    <a:gd name="connsiteY195" fmla="*/ 102645 h 588322"/>
                    <a:gd name="connsiteX196" fmla="*/ 509750 w 623148"/>
                    <a:gd name="connsiteY196" fmla="*/ 103575 h 588322"/>
                    <a:gd name="connsiteX197" fmla="*/ 508651 w 623148"/>
                    <a:gd name="connsiteY197" fmla="*/ 104304 h 588322"/>
                    <a:gd name="connsiteX198" fmla="*/ 507326 w 623148"/>
                    <a:gd name="connsiteY198" fmla="*/ 104155 h 588322"/>
                    <a:gd name="connsiteX199" fmla="*/ 507024 w 623148"/>
                    <a:gd name="connsiteY199" fmla="*/ 102828 h 588322"/>
                    <a:gd name="connsiteX200" fmla="*/ 507895 w 623148"/>
                    <a:gd name="connsiteY200" fmla="*/ 101301 h 588322"/>
                    <a:gd name="connsiteX201" fmla="*/ 519450 w 623148"/>
                    <a:gd name="connsiteY201" fmla="*/ 75163 h 588322"/>
                    <a:gd name="connsiteX202" fmla="*/ 500105 w 623148"/>
                    <a:gd name="connsiteY202" fmla="*/ 58852 h 588322"/>
                    <a:gd name="connsiteX203" fmla="*/ 476113 w 623148"/>
                    <a:gd name="connsiteY203" fmla="*/ 54671 h 588322"/>
                    <a:gd name="connsiteX204" fmla="*/ 455810 w 623148"/>
                    <a:gd name="connsiteY204" fmla="*/ 54347 h 588322"/>
                    <a:gd name="connsiteX205" fmla="*/ 453841 w 623148"/>
                    <a:gd name="connsiteY205" fmla="*/ 36597 h 588322"/>
                    <a:gd name="connsiteX206" fmla="*/ 455545 w 623148"/>
                    <a:gd name="connsiteY206" fmla="*/ 14201 h 588322"/>
                    <a:gd name="connsiteX207" fmla="*/ 410866 w 623148"/>
                    <a:gd name="connsiteY207" fmla="*/ 7963 h 588322"/>
                    <a:gd name="connsiteX208" fmla="*/ 398118 w 623148"/>
                    <a:gd name="connsiteY208" fmla="*/ 2920 h 588322"/>
                    <a:gd name="connsiteX209" fmla="*/ 386867 w 623148"/>
                    <a:gd name="connsiteY209" fmla="*/ 796 h 588322"/>
                    <a:gd name="connsiteX210" fmla="*/ 361542 w 623148"/>
                    <a:gd name="connsiteY210" fmla="*/ 0 h 588322"/>
                    <a:gd name="connsiteX211" fmla="*/ 334884 w 623148"/>
                    <a:gd name="connsiteY211" fmla="*/ 64 h 588322"/>
                    <a:gd name="connsiteX212" fmla="*/ 341621 w 623148"/>
                    <a:gd name="connsiteY212" fmla="*/ 12029 h 588322"/>
                    <a:gd name="connsiteX213" fmla="*/ 343969 w 623148"/>
                    <a:gd name="connsiteY213" fmla="*/ 19574 h 588322"/>
                    <a:gd name="connsiteX214" fmla="*/ 323068 w 623148"/>
                    <a:gd name="connsiteY214" fmla="*/ 37298 h 588322"/>
                    <a:gd name="connsiteX215" fmla="*/ 315464 w 623148"/>
                    <a:gd name="connsiteY215" fmla="*/ 36807 h 588322"/>
                    <a:gd name="connsiteX216" fmla="*/ 287185 w 623148"/>
                    <a:gd name="connsiteY216" fmla="*/ 37802 h 588322"/>
                    <a:gd name="connsiteX217" fmla="*/ 283060 w 623148"/>
                    <a:gd name="connsiteY217" fmla="*/ 39196 h 588322"/>
                    <a:gd name="connsiteX218" fmla="*/ 274388 w 623148"/>
                    <a:gd name="connsiteY218" fmla="*/ 47564 h 588322"/>
                    <a:gd name="connsiteX219" fmla="*/ 273479 w 623148"/>
                    <a:gd name="connsiteY219" fmla="*/ 45042 h 588322"/>
                    <a:gd name="connsiteX220" fmla="*/ 272684 w 623148"/>
                    <a:gd name="connsiteY220" fmla="*/ 41392 h 588322"/>
                    <a:gd name="connsiteX221" fmla="*/ 273555 w 623148"/>
                    <a:gd name="connsiteY221" fmla="*/ 40662 h 588322"/>
                    <a:gd name="connsiteX222" fmla="*/ 274085 w 623148"/>
                    <a:gd name="connsiteY222" fmla="*/ 39534 h 588322"/>
                    <a:gd name="connsiteX223" fmla="*/ 273631 w 623148"/>
                    <a:gd name="connsiteY223" fmla="*/ 35619 h 588322"/>
                    <a:gd name="connsiteX224" fmla="*/ 274729 w 623148"/>
                    <a:gd name="connsiteY224" fmla="*/ 34971 h 588322"/>
                    <a:gd name="connsiteX225" fmla="*/ 275486 w 623148"/>
                    <a:gd name="connsiteY225" fmla="*/ 34926 h 588322"/>
                    <a:gd name="connsiteX226" fmla="*/ 275734 w 623148"/>
                    <a:gd name="connsiteY226" fmla="*/ 34456 h 588322"/>
                    <a:gd name="connsiteX227" fmla="*/ 274901 w 623148"/>
                    <a:gd name="connsiteY227" fmla="*/ 33986 h 588322"/>
                    <a:gd name="connsiteX228" fmla="*/ 273386 w 623148"/>
                    <a:gd name="connsiteY228" fmla="*/ 33986 h 588322"/>
                    <a:gd name="connsiteX229" fmla="*/ 272136 w 623148"/>
                    <a:gd name="connsiteY229" fmla="*/ 34142 h 588322"/>
                    <a:gd name="connsiteX230" fmla="*/ 271038 w 623148"/>
                    <a:gd name="connsiteY230" fmla="*/ 33896 h 588322"/>
                    <a:gd name="connsiteX231" fmla="*/ 270508 w 623148"/>
                    <a:gd name="connsiteY231" fmla="*/ 33359 h 588322"/>
                    <a:gd name="connsiteX232" fmla="*/ 270925 w 623148"/>
                    <a:gd name="connsiteY232" fmla="*/ 32430 h 588322"/>
                    <a:gd name="connsiteX233" fmla="*/ 271568 w 623148"/>
                    <a:gd name="connsiteY233" fmla="*/ 31700 h 588322"/>
                    <a:gd name="connsiteX234" fmla="*/ 271343 w 623148"/>
                    <a:gd name="connsiteY234" fmla="*/ 31253 h 588322"/>
                    <a:gd name="connsiteX235" fmla="*/ 270282 w 623148"/>
                    <a:gd name="connsiteY235" fmla="*/ 31052 h 588322"/>
                    <a:gd name="connsiteX236" fmla="*/ 269222 w 623148"/>
                    <a:gd name="connsiteY236" fmla="*/ 30256 h 588322"/>
                    <a:gd name="connsiteX237" fmla="*/ 268464 w 623148"/>
                    <a:gd name="connsiteY237" fmla="*/ 28597 h 588322"/>
                    <a:gd name="connsiteX238" fmla="*/ 250490 w 623148"/>
                    <a:gd name="connsiteY238" fmla="*/ 35837 h 588322"/>
                    <a:gd name="connsiteX239" fmla="*/ 250443 w 623148"/>
                    <a:gd name="connsiteY239" fmla="*/ 21397 h 588322"/>
                    <a:gd name="connsiteX240" fmla="*/ 232121 w 623148"/>
                    <a:gd name="connsiteY240" fmla="*/ 25445 h 588322"/>
                    <a:gd name="connsiteX241" fmla="*/ 202247 w 623148"/>
                    <a:gd name="connsiteY241" fmla="*/ 33733 h 588322"/>
                    <a:gd name="connsiteX242" fmla="*/ 198915 w 623148"/>
                    <a:gd name="connsiteY242" fmla="*/ 45187 h 588322"/>
                    <a:gd name="connsiteX243" fmla="*/ 187886 w 623148"/>
                    <a:gd name="connsiteY243" fmla="*/ 49500 h 588322"/>
                    <a:gd name="connsiteX244" fmla="*/ 196320 w 623148"/>
                    <a:gd name="connsiteY244" fmla="*/ 68419 h 588322"/>
                    <a:gd name="connsiteX245" fmla="*/ 154143 w 623148"/>
                    <a:gd name="connsiteY245" fmla="*/ 85778 h 588322"/>
                    <a:gd name="connsiteX246" fmla="*/ 140274 w 623148"/>
                    <a:gd name="connsiteY246" fmla="*/ 51205 h 588322"/>
                    <a:gd name="connsiteX247" fmla="*/ 121698 w 623148"/>
                    <a:gd name="connsiteY247" fmla="*/ 66282 h 588322"/>
                    <a:gd name="connsiteX248" fmla="*/ 107962 w 623148"/>
                    <a:gd name="connsiteY248" fmla="*/ 51816 h 588322"/>
                    <a:gd name="connsiteX249" fmla="*/ 95730 w 623148"/>
                    <a:gd name="connsiteY249" fmla="*/ 66395 h 588322"/>
                    <a:gd name="connsiteX250" fmla="*/ 89575 w 623148"/>
                    <a:gd name="connsiteY250" fmla="*/ 61020 h 588322"/>
                    <a:gd name="connsiteX251" fmla="*/ 79630 w 623148"/>
                    <a:gd name="connsiteY251" fmla="*/ 66328 h 5883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</a:cxnLst>
                  <a:rect l="l" t="t" r="r" b="b"/>
                  <a:pathLst>
                    <a:path w="623148" h="588322">
                      <a:moveTo>
                        <a:pt x="79553" y="66573"/>
                      </a:moveTo>
                      <a:lnTo>
                        <a:pt x="84469" y="83607"/>
                      </a:lnTo>
                      <a:lnTo>
                        <a:pt x="77451" y="89712"/>
                      </a:lnTo>
                      <a:lnTo>
                        <a:pt x="75709" y="89719"/>
                      </a:lnTo>
                      <a:lnTo>
                        <a:pt x="72907" y="91976"/>
                      </a:lnTo>
                      <a:lnTo>
                        <a:pt x="71505" y="95028"/>
                      </a:lnTo>
                      <a:lnTo>
                        <a:pt x="73550" y="108326"/>
                      </a:lnTo>
                      <a:lnTo>
                        <a:pt x="59496" y="128068"/>
                      </a:lnTo>
                      <a:lnTo>
                        <a:pt x="24654" y="126807"/>
                      </a:lnTo>
                      <a:lnTo>
                        <a:pt x="18656" y="128532"/>
                      </a:lnTo>
                      <a:lnTo>
                        <a:pt x="7203" y="139402"/>
                      </a:lnTo>
                      <a:lnTo>
                        <a:pt x="0" y="168102"/>
                      </a:lnTo>
                      <a:lnTo>
                        <a:pt x="17137" y="176470"/>
                      </a:lnTo>
                      <a:lnTo>
                        <a:pt x="27366" y="171758"/>
                      </a:lnTo>
                      <a:lnTo>
                        <a:pt x="38156" y="172122"/>
                      </a:lnTo>
                      <a:lnTo>
                        <a:pt x="35012" y="187631"/>
                      </a:lnTo>
                      <a:lnTo>
                        <a:pt x="66143" y="207180"/>
                      </a:lnTo>
                      <a:lnTo>
                        <a:pt x="62287" y="215919"/>
                      </a:lnTo>
                      <a:lnTo>
                        <a:pt x="62577" y="244745"/>
                      </a:lnTo>
                      <a:lnTo>
                        <a:pt x="64698" y="249125"/>
                      </a:lnTo>
                      <a:lnTo>
                        <a:pt x="67955" y="250850"/>
                      </a:lnTo>
                      <a:lnTo>
                        <a:pt x="29427" y="275555"/>
                      </a:lnTo>
                      <a:lnTo>
                        <a:pt x="46799" y="317022"/>
                      </a:lnTo>
                      <a:lnTo>
                        <a:pt x="42118" y="321800"/>
                      </a:lnTo>
                      <a:lnTo>
                        <a:pt x="64439" y="330732"/>
                      </a:lnTo>
                      <a:lnTo>
                        <a:pt x="76547" y="340785"/>
                      </a:lnTo>
                      <a:lnTo>
                        <a:pt x="81595" y="343904"/>
                      </a:lnTo>
                      <a:lnTo>
                        <a:pt x="90522" y="340653"/>
                      </a:lnTo>
                      <a:lnTo>
                        <a:pt x="99444" y="346360"/>
                      </a:lnTo>
                      <a:lnTo>
                        <a:pt x="94354" y="364084"/>
                      </a:lnTo>
                      <a:lnTo>
                        <a:pt x="111722" y="363155"/>
                      </a:lnTo>
                      <a:lnTo>
                        <a:pt x="124602" y="375079"/>
                      </a:lnTo>
                      <a:lnTo>
                        <a:pt x="127329" y="376606"/>
                      </a:lnTo>
                      <a:lnTo>
                        <a:pt x="127610" y="404556"/>
                      </a:lnTo>
                      <a:lnTo>
                        <a:pt x="180187" y="405551"/>
                      </a:lnTo>
                      <a:lnTo>
                        <a:pt x="180793" y="396613"/>
                      </a:lnTo>
                      <a:lnTo>
                        <a:pt x="200555" y="397218"/>
                      </a:lnTo>
                      <a:lnTo>
                        <a:pt x="206955" y="400801"/>
                      </a:lnTo>
                      <a:lnTo>
                        <a:pt x="214624" y="394563"/>
                      </a:lnTo>
                      <a:lnTo>
                        <a:pt x="233878" y="396090"/>
                      </a:lnTo>
                      <a:lnTo>
                        <a:pt x="238684" y="427816"/>
                      </a:lnTo>
                      <a:lnTo>
                        <a:pt x="257392" y="428240"/>
                      </a:lnTo>
                      <a:lnTo>
                        <a:pt x="261179" y="479209"/>
                      </a:lnTo>
                      <a:lnTo>
                        <a:pt x="377741" y="575394"/>
                      </a:lnTo>
                      <a:lnTo>
                        <a:pt x="383414" y="574598"/>
                      </a:lnTo>
                      <a:lnTo>
                        <a:pt x="386482" y="574586"/>
                      </a:lnTo>
                      <a:lnTo>
                        <a:pt x="386389" y="577573"/>
                      </a:lnTo>
                      <a:lnTo>
                        <a:pt x="384836" y="583014"/>
                      </a:lnTo>
                      <a:lnTo>
                        <a:pt x="392675" y="588323"/>
                      </a:lnTo>
                      <a:lnTo>
                        <a:pt x="444223" y="552078"/>
                      </a:lnTo>
                      <a:lnTo>
                        <a:pt x="506050" y="510365"/>
                      </a:lnTo>
                      <a:lnTo>
                        <a:pt x="501282" y="493490"/>
                      </a:lnTo>
                      <a:lnTo>
                        <a:pt x="473882" y="402536"/>
                      </a:lnTo>
                      <a:lnTo>
                        <a:pt x="460604" y="405854"/>
                      </a:lnTo>
                      <a:lnTo>
                        <a:pt x="454215" y="402470"/>
                      </a:lnTo>
                      <a:lnTo>
                        <a:pt x="457585" y="397426"/>
                      </a:lnTo>
                      <a:lnTo>
                        <a:pt x="466671" y="389052"/>
                      </a:lnTo>
                      <a:lnTo>
                        <a:pt x="474397" y="388934"/>
                      </a:lnTo>
                      <a:lnTo>
                        <a:pt x="460183" y="358164"/>
                      </a:lnTo>
                      <a:lnTo>
                        <a:pt x="458744" y="348556"/>
                      </a:lnTo>
                      <a:lnTo>
                        <a:pt x="459388" y="298674"/>
                      </a:lnTo>
                      <a:lnTo>
                        <a:pt x="487038" y="272821"/>
                      </a:lnTo>
                      <a:lnTo>
                        <a:pt x="495419" y="268773"/>
                      </a:lnTo>
                      <a:lnTo>
                        <a:pt x="540483" y="257671"/>
                      </a:lnTo>
                      <a:lnTo>
                        <a:pt x="545830" y="248580"/>
                      </a:lnTo>
                      <a:lnTo>
                        <a:pt x="550379" y="248877"/>
                      </a:lnTo>
                      <a:lnTo>
                        <a:pt x="554014" y="243900"/>
                      </a:lnTo>
                      <a:lnTo>
                        <a:pt x="550416" y="236361"/>
                      </a:lnTo>
                      <a:lnTo>
                        <a:pt x="557650" y="231517"/>
                      </a:lnTo>
                      <a:lnTo>
                        <a:pt x="550458" y="222519"/>
                      </a:lnTo>
                      <a:lnTo>
                        <a:pt x="536574" y="226368"/>
                      </a:lnTo>
                      <a:lnTo>
                        <a:pt x="532325" y="223249"/>
                      </a:lnTo>
                      <a:lnTo>
                        <a:pt x="526326" y="201749"/>
                      </a:lnTo>
                      <a:lnTo>
                        <a:pt x="531750" y="198232"/>
                      </a:lnTo>
                      <a:lnTo>
                        <a:pt x="533075" y="193919"/>
                      </a:lnTo>
                      <a:lnTo>
                        <a:pt x="520006" y="169731"/>
                      </a:lnTo>
                      <a:lnTo>
                        <a:pt x="539138" y="163493"/>
                      </a:lnTo>
                      <a:lnTo>
                        <a:pt x="558627" y="161901"/>
                      </a:lnTo>
                      <a:lnTo>
                        <a:pt x="620990" y="165882"/>
                      </a:lnTo>
                      <a:lnTo>
                        <a:pt x="623149" y="158278"/>
                      </a:lnTo>
                      <a:lnTo>
                        <a:pt x="606443" y="128191"/>
                      </a:lnTo>
                      <a:lnTo>
                        <a:pt x="603982" y="130314"/>
                      </a:lnTo>
                      <a:lnTo>
                        <a:pt x="603300" y="130049"/>
                      </a:lnTo>
                      <a:lnTo>
                        <a:pt x="603127" y="129186"/>
                      </a:lnTo>
                      <a:lnTo>
                        <a:pt x="603506" y="127793"/>
                      </a:lnTo>
                      <a:lnTo>
                        <a:pt x="603052" y="126598"/>
                      </a:lnTo>
                      <a:lnTo>
                        <a:pt x="601953" y="126152"/>
                      </a:lnTo>
                      <a:lnTo>
                        <a:pt x="601196" y="126409"/>
                      </a:lnTo>
                      <a:lnTo>
                        <a:pt x="601212" y="127869"/>
                      </a:lnTo>
                      <a:lnTo>
                        <a:pt x="600681" y="128798"/>
                      </a:lnTo>
                      <a:lnTo>
                        <a:pt x="600802" y="129793"/>
                      </a:lnTo>
                      <a:lnTo>
                        <a:pt x="602014" y="131054"/>
                      </a:lnTo>
                      <a:lnTo>
                        <a:pt x="601876" y="131484"/>
                      </a:lnTo>
                      <a:lnTo>
                        <a:pt x="601422" y="131484"/>
                      </a:lnTo>
                      <a:lnTo>
                        <a:pt x="600740" y="131054"/>
                      </a:lnTo>
                      <a:lnTo>
                        <a:pt x="599263" y="129594"/>
                      </a:lnTo>
                      <a:lnTo>
                        <a:pt x="599090" y="128665"/>
                      </a:lnTo>
                      <a:lnTo>
                        <a:pt x="599349" y="127869"/>
                      </a:lnTo>
                      <a:lnTo>
                        <a:pt x="598781" y="126807"/>
                      </a:lnTo>
                      <a:lnTo>
                        <a:pt x="599425" y="125347"/>
                      </a:lnTo>
                      <a:lnTo>
                        <a:pt x="598857" y="124618"/>
                      </a:lnTo>
                      <a:lnTo>
                        <a:pt x="597986" y="124789"/>
                      </a:lnTo>
                      <a:lnTo>
                        <a:pt x="596509" y="127908"/>
                      </a:lnTo>
                      <a:lnTo>
                        <a:pt x="596092" y="130097"/>
                      </a:lnTo>
                      <a:lnTo>
                        <a:pt x="595486" y="130259"/>
                      </a:lnTo>
                      <a:lnTo>
                        <a:pt x="593933" y="127936"/>
                      </a:lnTo>
                      <a:lnTo>
                        <a:pt x="594350" y="126343"/>
                      </a:lnTo>
                      <a:lnTo>
                        <a:pt x="593744" y="125348"/>
                      </a:lnTo>
                      <a:lnTo>
                        <a:pt x="592305" y="126211"/>
                      </a:lnTo>
                      <a:lnTo>
                        <a:pt x="591737" y="127140"/>
                      </a:lnTo>
                      <a:lnTo>
                        <a:pt x="591872" y="128799"/>
                      </a:lnTo>
                      <a:lnTo>
                        <a:pt x="591521" y="130391"/>
                      </a:lnTo>
                      <a:lnTo>
                        <a:pt x="590916" y="130874"/>
                      </a:lnTo>
                      <a:lnTo>
                        <a:pt x="589931" y="130210"/>
                      </a:lnTo>
                      <a:lnTo>
                        <a:pt x="587999" y="129082"/>
                      </a:lnTo>
                      <a:lnTo>
                        <a:pt x="587356" y="128519"/>
                      </a:lnTo>
                      <a:lnTo>
                        <a:pt x="586978" y="128894"/>
                      </a:lnTo>
                      <a:lnTo>
                        <a:pt x="588077" y="130487"/>
                      </a:lnTo>
                      <a:lnTo>
                        <a:pt x="588454" y="131416"/>
                      </a:lnTo>
                      <a:lnTo>
                        <a:pt x="587507" y="132411"/>
                      </a:lnTo>
                      <a:lnTo>
                        <a:pt x="585651" y="132975"/>
                      </a:lnTo>
                      <a:lnTo>
                        <a:pt x="584326" y="132640"/>
                      </a:lnTo>
                      <a:lnTo>
                        <a:pt x="582773" y="131511"/>
                      </a:lnTo>
                      <a:lnTo>
                        <a:pt x="580312" y="131825"/>
                      </a:lnTo>
                      <a:lnTo>
                        <a:pt x="578683" y="132886"/>
                      </a:lnTo>
                      <a:lnTo>
                        <a:pt x="577320" y="133256"/>
                      </a:lnTo>
                      <a:lnTo>
                        <a:pt x="576259" y="132459"/>
                      </a:lnTo>
                      <a:lnTo>
                        <a:pt x="576134" y="129871"/>
                      </a:lnTo>
                      <a:lnTo>
                        <a:pt x="576589" y="129009"/>
                      </a:lnTo>
                      <a:lnTo>
                        <a:pt x="579202" y="128739"/>
                      </a:lnTo>
                      <a:lnTo>
                        <a:pt x="579656" y="128075"/>
                      </a:lnTo>
                      <a:lnTo>
                        <a:pt x="579367" y="127279"/>
                      </a:lnTo>
                      <a:lnTo>
                        <a:pt x="578761" y="127153"/>
                      </a:lnTo>
                      <a:lnTo>
                        <a:pt x="577587" y="125759"/>
                      </a:lnTo>
                      <a:lnTo>
                        <a:pt x="574368" y="126423"/>
                      </a:lnTo>
                      <a:lnTo>
                        <a:pt x="573800" y="125977"/>
                      </a:lnTo>
                      <a:lnTo>
                        <a:pt x="573938" y="125313"/>
                      </a:lnTo>
                      <a:lnTo>
                        <a:pt x="575037" y="124583"/>
                      </a:lnTo>
                      <a:lnTo>
                        <a:pt x="575140" y="123721"/>
                      </a:lnTo>
                      <a:lnTo>
                        <a:pt x="574610" y="123343"/>
                      </a:lnTo>
                      <a:lnTo>
                        <a:pt x="572527" y="124139"/>
                      </a:lnTo>
                      <a:lnTo>
                        <a:pt x="570482" y="123985"/>
                      </a:lnTo>
                      <a:lnTo>
                        <a:pt x="568399" y="123350"/>
                      </a:lnTo>
                      <a:lnTo>
                        <a:pt x="567225" y="122222"/>
                      </a:lnTo>
                      <a:lnTo>
                        <a:pt x="567190" y="120032"/>
                      </a:lnTo>
                      <a:lnTo>
                        <a:pt x="565826" y="118108"/>
                      </a:lnTo>
                      <a:lnTo>
                        <a:pt x="564046" y="116980"/>
                      </a:lnTo>
                      <a:lnTo>
                        <a:pt x="560449" y="116808"/>
                      </a:lnTo>
                      <a:lnTo>
                        <a:pt x="558555" y="118136"/>
                      </a:lnTo>
                      <a:lnTo>
                        <a:pt x="556737" y="119197"/>
                      </a:lnTo>
                      <a:lnTo>
                        <a:pt x="554730" y="118734"/>
                      </a:lnTo>
                      <a:lnTo>
                        <a:pt x="552799" y="116611"/>
                      </a:lnTo>
                      <a:lnTo>
                        <a:pt x="549882" y="115416"/>
                      </a:lnTo>
                      <a:lnTo>
                        <a:pt x="548519" y="114155"/>
                      </a:lnTo>
                      <a:lnTo>
                        <a:pt x="548588" y="113027"/>
                      </a:lnTo>
                      <a:lnTo>
                        <a:pt x="549459" y="111899"/>
                      </a:lnTo>
                      <a:lnTo>
                        <a:pt x="549265" y="110439"/>
                      </a:lnTo>
                      <a:lnTo>
                        <a:pt x="548318" y="109046"/>
                      </a:lnTo>
                      <a:lnTo>
                        <a:pt x="546311" y="108050"/>
                      </a:lnTo>
                      <a:lnTo>
                        <a:pt x="545326" y="108375"/>
                      </a:lnTo>
                      <a:lnTo>
                        <a:pt x="545017" y="109636"/>
                      </a:lnTo>
                      <a:lnTo>
                        <a:pt x="545434" y="110963"/>
                      </a:lnTo>
                      <a:lnTo>
                        <a:pt x="545964" y="111759"/>
                      </a:lnTo>
                      <a:lnTo>
                        <a:pt x="546418" y="113219"/>
                      </a:lnTo>
                      <a:lnTo>
                        <a:pt x="547479" y="114480"/>
                      </a:lnTo>
                      <a:lnTo>
                        <a:pt x="547689" y="115608"/>
                      </a:lnTo>
                      <a:lnTo>
                        <a:pt x="546969" y="116157"/>
                      </a:lnTo>
                      <a:lnTo>
                        <a:pt x="545265" y="115762"/>
                      </a:lnTo>
                      <a:lnTo>
                        <a:pt x="543826" y="114103"/>
                      </a:lnTo>
                      <a:lnTo>
                        <a:pt x="540342" y="113174"/>
                      </a:lnTo>
                      <a:lnTo>
                        <a:pt x="537653" y="112625"/>
                      </a:lnTo>
                      <a:lnTo>
                        <a:pt x="535759" y="111298"/>
                      </a:lnTo>
                      <a:lnTo>
                        <a:pt x="534282" y="111020"/>
                      </a:lnTo>
                      <a:lnTo>
                        <a:pt x="533411" y="111320"/>
                      </a:lnTo>
                      <a:lnTo>
                        <a:pt x="532919" y="110720"/>
                      </a:lnTo>
                      <a:lnTo>
                        <a:pt x="532351" y="108995"/>
                      </a:lnTo>
                      <a:lnTo>
                        <a:pt x="531177" y="107203"/>
                      </a:lnTo>
                      <a:lnTo>
                        <a:pt x="528905" y="106925"/>
                      </a:lnTo>
                      <a:lnTo>
                        <a:pt x="526670" y="108252"/>
                      </a:lnTo>
                      <a:lnTo>
                        <a:pt x="524549" y="110707"/>
                      </a:lnTo>
                      <a:lnTo>
                        <a:pt x="522694" y="111570"/>
                      </a:lnTo>
                      <a:lnTo>
                        <a:pt x="521406" y="112499"/>
                      </a:lnTo>
                      <a:lnTo>
                        <a:pt x="520573" y="112435"/>
                      </a:lnTo>
                      <a:lnTo>
                        <a:pt x="519399" y="109780"/>
                      </a:lnTo>
                      <a:lnTo>
                        <a:pt x="519815" y="108785"/>
                      </a:lnTo>
                      <a:lnTo>
                        <a:pt x="520724" y="107790"/>
                      </a:lnTo>
                      <a:lnTo>
                        <a:pt x="520574" y="107060"/>
                      </a:lnTo>
                      <a:lnTo>
                        <a:pt x="520043" y="106330"/>
                      </a:lnTo>
                      <a:lnTo>
                        <a:pt x="519785" y="105069"/>
                      </a:lnTo>
                      <a:lnTo>
                        <a:pt x="520959" y="102813"/>
                      </a:lnTo>
                      <a:lnTo>
                        <a:pt x="520808" y="101486"/>
                      </a:lnTo>
                      <a:lnTo>
                        <a:pt x="519634" y="100623"/>
                      </a:lnTo>
                      <a:lnTo>
                        <a:pt x="517248" y="101817"/>
                      </a:lnTo>
                      <a:lnTo>
                        <a:pt x="515771" y="103476"/>
                      </a:lnTo>
                      <a:lnTo>
                        <a:pt x="514256" y="103840"/>
                      </a:lnTo>
                      <a:lnTo>
                        <a:pt x="511567" y="102645"/>
                      </a:lnTo>
                      <a:lnTo>
                        <a:pt x="509750" y="103575"/>
                      </a:lnTo>
                      <a:lnTo>
                        <a:pt x="508651" y="104304"/>
                      </a:lnTo>
                      <a:lnTo>
                        <a:pt x="507326" y="104155"/>
                      </a:lnTo>
                      <a:lnTo>
                        <a:pt x="507024" y="102828"/>
                      </a:lnTo>
                      <a:lnTo>
                        <a:pt x="507895" y="101301"/>
                      </a:lnTo>
                      <a:lnTo>
                        <a:pt x="519450" y="75163"/>
                      </a:lnTo>
                      <a:lnTo>
                        <a:pt x="500105" y="58852"/>
                      </a:lnTo>
                      <a:lnTo>
                        <a:pt x="476113" y="54671"/>
                      </a:lnTo>
                      <a:lnTo>
                        <a:pt x="455810" y="54347"/>
                      </a:lnTo>
                      <a:lnTo>
                        <a:pt x="453841" y="36597"/>
                      </a:lnTo>
                      <a:lnTo>
                        <a:pt x="455545" y="14201"/>
                      </a:lnTo>
                      <a:lnTo>
                        <a:pt x="410866" y="7963"/>
                      </a:lnTo>
                      <a:lnTo>
                        <a:pt x="398118" y="2920"/>
                      </a:lnTo>
                      <a:lnTo>
                        <a:pt x="386867" y="796"/>
                      </a:lnTo>
                      <a:lnTo>
                        <a:pt x="361542" y="0"/>
                      </a:lnTo>
                      <a:lnTo>
                        <a:pt x="334884" y="64"/>
                      </a:lnTo>
                      <a:lnTo>
                        <a:pt x="341621" y="12029"/>
                      </a:lnTo>
                      <a:lnTo>
                        <a:pt x="343969" y="19574"/>
                      </a:lnTo>
                      <a:lnTo>
                        <a:pt x="323068" y="37298"/>
                      </a:lnTo>
                      <a:lnTo>
                        <a:pt x="315464" y="36807"/>
                      </a:lnTo>
                      <a:lnTo>
                        <a:pt x="287185" y="37802"/>
                      </a:lnTo>
                      <a:lnTo>
                        <a:pt x="283060" y="39196"/>
                      </a:lnTo>
                      <a:lnTo>
                        <a:pt x="274388" y="47564"/>
                      </a:lnTo>
                      <a:lnTo>
                        <a:pt x="273479" y="45042"/>
                      </a:lnTo>
                      <a:lnTo>
                        <a:pt x="272684" y="41392"/>
                      </a:lnTo>
                      <a:lnTo>
                        <a:pt x="273555" y="40662"/>
                      </a:lnTo>
                      <a:lnTo>
                        <a:pt x="274085" y="39534"/>
                      </a:lnTo>
                      <a:lnTo>
                        <a:pt x="273631" y="35619"/>
                      </a:lnTo>
                      <a:lnTo>
                        <a:pt x="274729" y="34971"/>
                      </a:lnTo>
                      <a:lnTo>
                        <a:pt x="275486" y="34926"/>
                      </a:lnTo>
                      <a:lnTo>
                        <a:pt x="275734" y="34456"/>
                      </a:lnTo>
                      <a:lnTo>
                        <a:pt x="274901" y="33986"/>
                      </a:lnTo>
                      <a:lnTo>
                        <a:pt x="273386" y="33986"/>
                      </a:lnTo>
                      <a:lnTo>
                        <a:pt x="272136" y="34142"/>
                      </a:lnTo>
                      <a:lnTo>
                        <a:pt x="271038" y="33896"/>
                      </a:lnTo>
                      <a:lnTo>
                        <a:pt x="270508" y="33359"/>
                      </a:lnTo>
                      <a:lnTo>
                        <a:pt x="270925" y="32430"/>
                      </a:lnTo>
                      <a:lnTo>
                        <a:pt x="271568" y="31700"/>
                      </a:lnTo>
                      <a:lnTo>
                        <a:pt x="271343" y="31253"/>
                      </a:lnTo>
                      <a:lnTo>
                        <a:pt x="270282" y="31052"/>
                      </a:lnTo>
                      <a:lnTo>
                        <a:pt x="269222" y="30256"/>
                      </a:lnTo>
                      <a:lnTo>
                        <a:pt x="268464" y="28597"/>
                      </a:lnTo>
                      <a:lnTo>
                        <a:pt x="250490" y="35837"/>
                      </a:lnTo>
                      <a:lnTo>
                        <a:pt x="250443" y="21397"/>
                      </a:lnTo>
                      <a:lnTo>
                        <a:pt x="232121" y="25445"/>
                      </a:lnTo>
                      <a:lnTo>
                        <a:pt x="202247" y="33733"/>
                      </a:lnTo>
                      <a:lnTo>
                        <a:pt x="198915" y="45187"/>
                      </a:lnTo>
                      <a:lnTo>
                        <a:pt x="187886" y="49500"/>
                      </a:lnTo>
                      <a:lnTo>
                        <a:pt x="196320" y="68419"/>
                      </a:lnTo>
                      <a:lnTo>
                        <a:pt x="154143" y="85778"/>
                      </a:lnTo>
                      <a:lnTo>
                        <a:pt x="140274" y="51205"/>
                      </a:lnTo>
                      <a:lnTo>
                        <a:pt x="121698" y="66282"/>
                      </a:lnTo>
                      <a:lnTo>
                        <a:pt x="107962" y="51816"/>
                      </a:lnTo>
                      <a:lnTo>
                        <a:pt x="95730" y="66395"/>
                      </a:lnTo>
                      <a:lnTo>
                        <a:pt x="89575" y="61020"/>
                      </a:lnTo>
                      <a:lnTo>
                        <a:pt x="79630" y="66328"/>
                      </a:lnTo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1270" cap="rnd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</a:ln>
              </p:spPr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296" name="Полилиния: фигура 1154">
                  <a:extLst>
                    <a:ext uri="{FF2B5EF4-FFF2-40B4-BE49-F238E27FC236}">
                      <a16:creationId xmlns:a16="http://schemas.microsoft.com/office/drawing/2014/main" id="{A7A6F617-8AD1-4101-A341-DB6FC06389AC}"/>
                    </a:ext>
                  </a:extLst>
                </p:cNvPr>
                <p:cNvSpPr/>
                <p:nvPr/>
              </p:nvSpPr>
              <p:spPr>
                <a:xfrm>
                  <a:off x="2732683" y="3828898"/>
                  <a:ext cx="599640" cy="514093"/>
                </a:xfrm>
                <a:custGeom>
                  <a:avLst/>
                  <a:gdLst>
                    <a:gd name="connsiteX0" fmla="*/ 47067 w 599640"/>
                    <a:gd name="connsiteY0" fmla="*/ 374366 h 514093"/>
                    <a:gd name="connsiteX1" fmla="*/ 19667 w 599640"/>
                    <a:gd name="connsiteY1" fmla="*/ 283412 h 514093"/>
                    <a:gd name="connsiteX2" fmla="*/ 6389 w 599640"/>
                    <a:gd name="connsiteY2" fmla="*/ 286730 h 514093"/>
                    <a:gd name="connsiteX3" fmla="*/ 0 w 599640"/>
                    <a:gd name="connsiteY3" fmla="*/ 283346 h 514093"/>
                    <a:gd name="connsiteX4" fmla="*/ 3370 w 599640"/>
                    <a:gd name="connsiteY4" fmla="*/ 278303 h 514093"/>
                    <a:gd name="connsiteX5" fmla="*/ 12456 w 599640"/>
                    <a:gd name="connsiteY5" fmla="*/ 269928 h 514093"/>
                    <a:gd name="connsiteX6" fmla="*/ 20182 w 599640"/>
                    <a:gd name="connsiteY6" fmla="*/ 269811 h 514093"/>
                    <a:gd name="connsiteX7" fmla="*/ 5969 w 599640"/>
                    <a:gd name="connsiteY7" fmla="*/ 239040 h 514093"/>
                    <a:gd name="connsiteX8" fmla="*/ 4529 w 599640"/>
                    <a:gd name="connsiteY8" fmla="*/ 229432 h 514093"/>
                    <a:gd name="connsiteX9" fmla="*/ 5173 w 599640"/>
                    <a:gd name="connsiteY9" fmla="*/ 179550 h 514093"/>
                    <a:gd name="connsiteX10" fmla="*/ 32823 w 599640"/>
                    <a:gd name="connsiteY10" fmla="*/ 153697 h 514093"/>
                    <a:gd name="connsiteX11" fmla="*/ 41204 w 599640"/>
                    <a:gd name="connsiteY11" fmla="*/ 149649 h 514093"/>
                    <a:gd name="connsiteX12" fmla="*/ 86268 w 599640"/>
                    <a:gd name="connsiteY12" fmla="*/ 138547 h 514093"/>
                    <a:gd name="connsiteX13" fmla="*/ 91615 w 599640"/>
                    <a:gd name="connsiteY13" fmla="*/ 129456 h 514093"/>
                    <a:gd name="connsiteX14" fmla="*/ 96164 w 599640"/>
                    <a:gd name="connsiteY14" fmla="*/ 129753 h 514093"/>
                    <a:gd name="connsiteX15" fmla="*/ 99799 w 599640"/>
                    <a:gd name="connsiteY15" fmla="*/ 124776 h 514093"/>
                    <a:gd name="connsiteX16" fmla="*/ 96201 w 599640"/>
                    <a:gd name="connsiteY16" fmla="*/ 117238 h 514093"/>
                    <a:gd name="connsiteX17" fmla="*/ 103435 w 599640"/>
                    <a:gd name="connsiteY17" fmla="*/ 112394 h 514093"/>
                    <a:gd name="connsiteX18" fmla="*/ 96243 w 599640"/>
                    <a:gd name="connsiteY18" fmla="*/ 103395 h 514093"/>
                    <a:gd name="connsiteX19" fmla="*/ 82359 w 599640"/>
                    <a:gd name="connsiteY19" fmla="*/ 107244 h 514093"/>
                    <a:gd name="connsiteX20" fmla="*/ 78110 w 599640"/>
                    <a:gd name="connsiteY20" fmla="*/ 104125 h 514093"/>
                    <a:gd name="connsiteX21" fmla="*/ 72111 w 599640"/>
                    <a:gd name="connsiteY21" fmla="*/ 82625 h 514093"/>
                    <a:gd name="connsiteX22" fmla="*/ 77535 w 599640"/>
                    <a:gd name="connsiteY22" fmla="*/ 79108 h 514093"/>
                    <a:gd name="connsiteX23" fmla="*/ 78860 w 599640"/>
                    <a:gd name="connsiteY23" fmla="*/ 74795 h 514093"/>
                    <a:gd name="connsiteX24" fmla="*/ 65791 w 599640"/>
                    <a:gd name="connsiteY24" fmla="*/ 50607 h 514093"/>
                    <a:gd name="connsiteX25" fmla="*/ 84923 w 599640"/>
                    <a:gd name="connsiteY25" fmla="*/ 44370 h 514093"/>
                    <a:gd name="connsiteX26" fmla="*/ 104412 w 599640"/>
                    <a:gd name="connsiteY26" fmla="*/ 42777 h 514093"/>
                    <a:gd name="connsiteX27" fmla="*/ 166775 w 599640"/>
                    <a:gd name="connsiteY27" fmla="*/ 46759 h 514093"/>
                    <a:gd name="connsiteX28" fmla="*/ 191297 w 599640"/>
                    <a:gd name="connsiteY28" fmla="*/ 54224 h 514093"/>
                    <a:gd name="connsiteX29" fmla="*/ 253932 w 599640"/>
                    <a:gd name="connsiteY29" fmla="*/ 59533 h 514093"/>
                    <a:gd name="connsiteX30" fmla="*/ 273776 w 599640"/>
                    <a:gd name="connsiteY30" fmla="*/ 63779 h 514093"/>
                    <a:gd name="connsiteX31" fmla="*/ 281014 w 599640"/>
                    <a:gd name="connsiteY31" fmla="*/ 62917 h 514093"/>
                    <a:gd name="connsiteX32" fmla="*/ 289360 w 599640"/>
                    <a:gd name="connsiteY32" fmla="*/ 58139 h 514093"/>
                    <a:gd name="connsiteX33" fmla="*/ 296791 w 599640"/>
                    <a:gd name="connsiteY33" fmla="*/ 54887 h 514093"/>
                    <a:gd name="connsiteX34" fmla="*/ 303937 w 599640"/>
                    <a:gd name="connsiteY34" fmla="*/ 52698 h 514093"/>
                    <a:gd name="connsiteX35" fmla="*/ 325846 w 599640"/>
                    <a:gd name="connsiteY35" fmla="*/ 48915 h 514093"/>
                    <a:gd name="connsiteX36" fmla="*/ 324521 w 599640"/>
                    <a:gd name="connsiteY36" fmla="*/ 44071 h 514093"/>
                    <a:gd name="connsiteX37" fmla="*/ 333553 w 599640"/>
                    <a:gd name="connsiteY37" fmla="*/ 33719 h 514093"/>
                    <a:gd name="connsiteX38" fmla="*/ 342487 w 599640"/>
                    <a:gd name="connsiteY38" fmla="*/ 25531 h 514093"/>
                    <a:gd name="connsiteX39" fmla="*/ 351125 w 599640"/>
                    <a:gd name="connsiteY39" fmla="*/ 20819 h 514093"/>
                    <a:gd name="connsiteX40" fmla="*/ 361457 w 599640"/>
                    <a:gd name="connsiteY40" fmla="*/ 14024 h 514093"/>
                    <a:gd name="connsiteX41" fmla="*/ 366804 w 599640"/>
                    <a:gd name="connsiteY41" fmla="*/ 12697 h 514093"/>
                    <a:gd name="connsiteX42" fmla="*/ 372474 w 599640"/>
                    <a:gd name="connsiteY42" fmla="*/ 15617 h 514093"/>
                    <a:gd name="connsiteX43" fmla="*/ 378132 w 599640"/>
                    <a:gd name="connsiteY43" fmla="*/ 19067 h 514093"/>
                    <a:gd name="connsiteX44" fmla="*/ 395231 w 599640"/>
                    <a:gd name="connsiteY44" fmla="*/ 9857 h 514093"/>
                    <a:gd name="connsiteX45" fmla="*/ 402070 w 599640"/>
                    <a:gd name="connsiteY45" fmla="*/ 6738 h 514093"/>
                    <a:gd name="connsiteX46" fmla="*/ 412913 w 599640"/>
                    <a:gd name="connsiteY46" fmla="*/ 6437 h 514093"/>
                    <a:gd name="connsiteX47" fmla="*/ 457170 w 599640"/>
                    <a:gd name="connsiteY47" fmla="*/ 0 h 514093"/>
                    <a:gd name="connsiteX48" fmla="*/ 459366 w 599640"/>
                    <a:gd name="connsiteY48" fmla="*/ 9993 h 514093"/>
                    <a:gd name="connsiteX49" fmla="*/ 469527 w 599640"/>
                    <a:gd name="connsiteY49" fmla="*/ 9264 h 514093"/>
                    <a:gd name="connsiteX50" fmla="*/ 469407 w 599640"/>
                    <a:gd name="connsiteY50" fmla="*/ 21825 h 514093"/>
                    <a:gd name="connsiteX51" fmla="*/ 485442 w 599640"/>
                    <a:gd name="connsiteY51" fmla="*/ 35701 h 514093"/>
                    <a:gd name="connsiteX52" fmla="*/ 484571 w 599640"/>
                    <a:gd name="connsiteY52" fmla="*/ 44287 h 514093"/>
                    <a:gd name="connsiteX53" fmla="*/ 485556 w 599640"/>
                    <a:gd name="connsiteY53" fmla="*/ 49530 h 514093"/>
                    <a:gd name="connsiteX54" fmla="*/ 490005 w 599640"/>
                    <a:gd name="connsiteY54" fmla="*/ 52848 h 514093"/>
                    <a:gd name="connsiteX55" fmla="*/ 580913 w 599640"/>
                    <a:gd name="connsiteY55" fmla="*/ 54109 h 514093"/>
                    <a:gd name="connsiteX56" fmla="*/ 569764 w 599640"/>
                    <a:gd name="connsiteY56" fmla="*/ 81773 h 514093"/>
                    <a:gd name="connsiteX57" fmla="*/ 569309 w 599640"/>
                    <a:gd name="connsiteY57" fmla="*/ 90261 h 514093"/>
                    <a:gd name="connsiteX58" fmla="*/ 570559 w 599640"/>
                    <a:gd name="connsiteY58" fmla="*/ 98389 h 514093"/>
                    <a:gd name="connsiteX59" fmla="*/ 576198 w 599640"/>
                    <a:gd name="connsiteY59" fmla="*/ 116207 h 514093"/>
                    <a:gd name="connsiteX60" fmla="*/ 580599 w 599640"/>
                    <a:gd name="connsiteY60" fmla="*/ 134548 h 514093"/>
                    <a:gd name="connsiteX61" fmla="*/ 579008 w 599640"/>
                    <a:gd name="connsiteY61" fmla="*/ 144382 h 514093"/>
                    <a:gd name="connsiteX62" fmla="*/ 578478 w 599640"/>
                    <a:gd name="connsiteY62" fmla="*/ 154535 h 514093"/>
                    <a:gd name="connsiteX63" fmla="*/ 575297 w 599640"/>
                    <a:gd name="connsiteY63" fmla="*/ 161463 h 514093"/>
                    <a:gd name="connsiteX64" fmla="*/ 577645 w 599640"/>
                    <a:gd name="connsiteY64" fmla="*/ 168291 h 514093"/>
                    <a:gd name="connsiteX65" fmla="*/ 579690 w 599640"/>
                    <a:gd name="connsiteY65" fmla="*/ 179227 h 514093"/>
                    <a:gd name="connsiteX66" fmla="*/ 580258 w 599640"/>
                    <a:gd name="connsiteY66" fmla="*/ 188418 h 514093"/>
                    <a:gd name="connsiteX67" fmla="*/ 581356 w 599640"/>
                    <a:gd name="connsiteY67" fmla="*/ 195292 h 514093"/>
                    <a:gd name="connsiteX68" fmla="*/ 598580 w 599640"/>
                    <a:gd name="connsiteY68" fmla="*/ 237443 h 514093"/>
                    <a:gd name="connsiteX69" fmla="*/ 599641 w 599640"/>
                    <a:gd name="connsiteY69" fmla="*/ 242420 h 514093"/>
                    <a:gd name="connsiteX70" fmla="*/ 594914 w 599640"/>
                    <a:gd name="connsiteY70" fmla="*/ 250721 h 514093"/>
                    <a:gd name="connsiteX71" fmla="*/ 592528 w 599640"/>
                    <a:gd name="connsiteY71" fmla="*/ 257974 h 514093"/>
                    <a:gd name="connsiteX72" fmla="*/ 599372 w 599640"/>
                    <a:gd name="connsiteY72" fmla="*/ 278632 h 514093"/>
                    <a:gd name="connsiteX73" fmla="*/ 585344 w 599640"/>
                    <a:gd name="connsiteY73" fmla="*/ 283741 h 514093"/>
                    <a:gd name="connsiteX74" fmla="*/ 544915 w 599640"/>
                    <a:gd name="connsiteY74" fmla="*/ 282879 h 514093"/>
                    <a:gd name="connsiteX75" fmla="*/ 534159 w 599640"/>
                    <a:gd name="connsiteY75" fmla="*/ 274007 h 514093"/>
                    <a:gd name="connsiteX76" fmla="*/ 528236 w 599640"/>
                    <a:gd name="connsiteY76" fmla="*/ 266767 h 514093"/>
                    <a:gd name="connsiteX77" fmla="*/ 526229 w 599640"/>
                    <a:gd name="connsiteY77" fmla="*/ 259448 h 514093"/>
                    <a:gd name="connsiteX78" fmla="*/ 510645 w 599640"/>
                    <a:gd name="connsiteY78" fmla="*/ 267537 h 514093"/>
                    <a:gd name="connsiteX79" fmla="*/ 440776 w 599640"/>
                    <a:gd name="connsiteY79" fmla="*/ 309893 h 514093"/>
                    <a:gd name="connsiteX80" fmla="*/ 414455 w 599640"/>
                    <a:gd name="connsiteY80" fmla="*/ 327053 h 514093"/>
                    <a:gd name="connsiteX81" fmla="*/ 394637 w 599640"/>
                    <a:gd name="connsiteY81" fmla="*/ 345773 h 514093"/>
                    <a:gd name="connsiteX82" fmla="*/ 381162 w 599640"/>
                    <a:gd name="connsiteY82" fmla="*/ 357041 h 514093"/>
                    <a:gd name="connsiteX83" fmla="*/ 370104 w 599640"/>
                    <a:gd name="connsiteY83" fmla="*/ 373066 h 514093"/>
                    <a:gd name="connsiteX84" fmla="*/ 363806 w 599640"/>
                    <a:gd name="connsiteY84" fmla="*/ 387181 h 514093"/>
                    <a:gd name="connsiteX85" fmla="*/ 358826 w 599640"/>
                    <a:gd name="connsiteY85" fmla="*/ 383464 h 514093"/>
                    <a:gd name="connsiteX86" fmla="*/ 355114 w 599640"/>
                    <a:gd name="connsiteY86" fmla="*/ 382863 h 514093"/>
                    <a:gd name="connsiteX87" fmla="*/ 343329 w 599640"/>
                    <a:gd name="connsiteY87" fmla="*/ 387442 h 514093"/>
                    <a:gd name="connsiteX88" fmla="*/ 322783 w 599640"/>
                    <a:gd name="connsiteY88" fmla="*/ 397316 h 514093"/>
                    <a:gd name="connsiteX89" fmla="*/ 318394 w 599640"/>
                    <a:gd name="connsiteY89" fmla="*/ 400899 h 514093"/>
                    <a:gd name="connsiteX90" fmla="*/ 315478 w 599640"/>
                    <a:gd name="connsiteY90" fmla="*/ 395193 h 514093"/>
                    <a:gd name="connsiteX91" fmla="*/ 227250 w 599640"/>
                    <a:gd name="connsiteY91" fmla="*/ 443780 h 514093"/>
                    <a:gd name="connsiteX92" fmla="*/ 219059 w 599640"/>
                    <a:gd name="connsiteY92" fmla="*/ 452367 h 514093"/>
                    <a:gd name="connsiteX93" fmla="*/ 213366 w 599640"/>
                    <a:gd name="connsiteY93" fmla="*/ 464497 h 514093"/>
                    <a:gd name="connsiteX94" fmla="*/ 215033 w 599640"/>
                    <a:gd name="connsiteY94" fmla="*/ 472467 h 514093"/>
                    <a:gd name="connsiteX95" fmla="*/ 223736 w 599640"/>
                    <a:gd name="connsiteY95" fmla="*/ 491724 h 514093"/>
                    <a:gd name="connsiteX96" fmla="*/ 208598 w 599640"/>
                    <a:gd name="connsiteY96" fmla="*/ 503085 h 514093"/>
                    <a:gd name="connsiteX97" fmla="*/ 196298 w 599640"/>
                    <a:gd name="connsiteY97" fmla="*/ 497510 h 514093"/>
                    <a:gd name="connsiteX98" fmla="*/ 183588 w 599640"/>
                    <a:gd name="connsiteY98" fmla="*/ 485135 h 514093"/>
                    <a:gd name="connsiteX99" fmla="*/ 155018 w 599640"/>
                    <a:gd name="connsiteY99" fmla="*/ 501605 h 514093"/>
                    <a:gd name="connsiteX100" fmla="*/ 153238 w 599640"/>
                    <a:gd name="connsiteY100" fmla="*/ 505122 h 514093"/>
                    <a:gd name="connsiteX101" fmla="*/ 147375 w 599640"/>
                    <a:gd name="connsiteY101" fmla="*/ 505918 h 514093"/>
                    <a:gd name="connsiteX102" fmla="*/ 142418 w 599640"/>
                    <a:gd name="connsiteY102" fmla="*/ 507245 h 514093"/>
                    <a:gd name="connsiteX103" fmla="*/ 128333 w 599640"/>
                    <a:gd name="connsiteY103" fmla="*/ 514093 h 514093"/>
                    <a:gd name="connsiteX104" fmla="*/ 123395 w 599640"/>
                    <a:gd name="connsiteY104" fmla="*/ 509846 h 514093"/>
                    <a:gd name="connsiteX105" fmla="*/ 124152 w 599640"/>
                    <a:gd name="connsiteY105" fmla="*/ 508121 h 514093"/>
                    <a:gd name="connsiteX106" fmla="*/ 135135 w 599640"/>
                    <a:gd name="connsiteY106" fmla="*/ 494996 h 514093"/>
                    <a:gd name="connsiteX107" fmla="*/ 99702 w 599640"/>
                    <a:gd name="connsiteY107" fmla="*/ 473462 h 514093"/>
                    <a:gd name="connsiteX108" fmla="*/ 87137 w 599640"/>
                    <a:gd name="connsiteY108" fmla="*/ 462958 h 514093"/>
                    <a:gd name="connsiteX109" fmla="*/ 85356 w 599640"/>
                    <a:gd name="connsiteY109" fmla="*/ 362224 h 514093"/>
                    <a:gd name="connsiteX110" fmla="*/ 47008 w 599640"/>
                    <a:gd name="connsiteY110" fmla="*/ 374275 h 5140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</a:cxnLst>
                  <a:rect l="l" t="t" r="r" b="b"/>
                  <a:pathLst>
                    <a:path w="599640" h="514093">
                      <a:moveTo>
                        <a:pt x="47067" y="374366"/>
                      </a:moveTo>
                      <a:lnTo>
                        <a:pt x="19667" y="283412"/>
                      </a:lnTo>
                      <a:lnTo>
                        <a:pt x="6389" y="286730"/>
                      </a:lnTo>
                      <a:lnTo>
                        <a:pt x="0" y="283346"/>
                      </a:lnTo>
                      <a:lnTo>
                        <a:pt x="3370" y="278303"/>
                      </a:lnTo>
                      <a:lnTo>
                        <a:pt x="12456" y="269928"/>
                      </a:lnTo>
                      <a:lnTo>
                        <a:pt x="20182" y="269811"/>
                      </a:lnTo>
                      <a:lnTo>
                        <a:pt x="5969" y="239040"/>
                      </a:lnTo>
                      <a:lnTo>
                        <a:pt x="4529" y="229432"/>
                      </a:lnTo>
                      <a:lnTo>
                        <a:pt x="5173" y="179550"/>
                      </a:lnTo>
                      <a:lnTo>
                        <a:pt x="32823" y="153697"/>
                      </a:lnTo>
                      <a:lnTo>
                        <a:pt x="41204" y="149649"/>
                      </a:lnTo>
                      <a:lnTo>
                        <a:pt x="86268" y="138547"/>
                      </a:lnTo>
                      <a:lnTo>
                        <a:pt x="91615" y="129456"/>
                      </a:lnTo>
                      <a:lnTo>
                        <a:pt x="96164" y="129753"/>
                      </a:lnTo>
                      <a:lnTo>
                        <a:pt x="99799" y="124776"/>
                      </a:lnTo>
                      <a:lnTo>
                        <a:pt x="96201" y="117238"/>
                      </a:lnTo>
                      <a:lnTo>
                        <a:pt x="103435" y="112394"/>
                      </a:lnTo>
                      <a:lnTo>
                        <a:pt x="96243" y="103395"/>
                      </a:lnTo>
                      <a:lnTo>
                        <a:pt x="82359" y="107244"/>
                      </a:lnTo>
                      <a:lnTo>
                        <a:pt x="78110" y="104125"/>
                      </a:lnTo>
                      <a:lnTo>
                        <a:pt x="72111" y="82625"/>
                      </a:lnTo>
                      <a:lnTo>
                        <a:pt x="77535" y="79108"/>
                      </a:lnTo>
                      <a:lnTo>
                        <a:pt x="78860" y="74795"/>
                      </a:lnTo>
                      <a:lnTo>
                        <a:pt x="65791" y="50607"/>
                      </a:lnTo>
                      <a:lnTo>
                        <a:pt x="84923" y="44370"/>
                      </a:lnTo>
                      <a:lnTo>
                        <a:pt x="104412" y="42777"/>
                      </a:lnTo>
                      <a:lnTo>
                        <a:pt x="166775" y="46759"/>
                      </a:lnTo>
                      <a:lnTo>
                        <a:pt x="191297" y="54224"/>
                      </a:lnTo>
                      <a:lnTo>
                        <a:pt x="253932" y="59533"/>
                      </a:lnTo>
                      <a:lnTo>
                        <a:pt x="273776" y="63779"/>
                      </a:lnTo>
                      <a:lnTo>
                        <a:pt x="281014" y="62917"/>
                      </a:lnTo>
                      <a:lnTo>
                        <a:pt x="289360" y="58139"/>
                      </a:lnTo>
                      <a:lnTo>
                        <a:pt x="296791" y="54887"/>
                      </a:lnTo>
                      <a:lnTo>
                        <a:pt x="303937" y="52698"/>
                      </a:lnTo>
                      <a:lnTo>
                        <a:pt x="325846" y="48915"/>
                      </a:lnTo>
                      <a:lnTo>
                        <a:pt x="324521" y="44071"/>
                      </a:lnTo>
                      <a:lnTo>
                        <a:pt x="333553" y="33719"/>
                      </a:lnTo>
                      <a:lnTo>
                        <a:pt x="342487" y="25531"/>
                      </a:lnTo>
                      <a:lnTo>
                        <a:pt x="351125" y="20819"/>
                      </a:lnTo>
                      <a:lnTo>
                        <a:pt x="361457" y="14024"/>
                      </a:lnTo>
                      <a:lnTo>
                        <a:pt x="366804" y="12697"/>
                      </a:lnTo>
                      <a:lnTo>
                        <a:pt x="372474" y="15617"/>
                      </a:lnTo>
                      <a:lnTo>
                        <a:pt x="378132" y="19067"/>
                      </a:lnTo>
                      <a:lnTo>
                        <a:pt x="395231" y="9857"/>
                      </a:lnTo>
                      <a:lnTo>
                        <a:pt x="402070" y="6738"/>
                      </a:lnTo>
                      <a:lnTo>
                        <a:pt x="412913" y="6437"/>
                      </a:lnTo>
                      <a:lnTo>
                        <a:pt x="457170" y="0"/>
                      </a:lnTo>
                      <a:lnTo>
                        <a:pt x="459366" y="9993"/>
                      </a:lnTo>
                      <a:lnTo>
                        <a:pt x="469527" y="9264"/>
                      </a:lnTo>
                      <a:lnTo>
                        <a:pt x="469407" y="21825"/>
                      </a:lnTo>
                      <a:lnTo>
                        <a:pt x="485442" y="35701"/>
                      </a:lnTo>
                      <a:lnTo>
                        <a:pt x="484571" y="44287"/>
                      </a:lnTo>
                      <a:lnTo>
                        <a:pt x="485556" y="49530"/>
                      </a:lnTo>
                      <a:lnTo>
                        <a:pt x="490005" y="52848"/>
                      </a:lnTo>
                      <a:lnTo>
                        <a:pt x="580913" y="54109"/>
                      </a:lnTo>
                      <a:lnTo>
                        <a:pt x="569764" y="81773"/>
                      </a:lnTo>
                      <a:lnTo>
                        <a:pt x="569309" y="90261"/>
                      </a:lnTo>
                      <a:lnTo>
                        <a:pt x="570559" y="98389"/>
                      </a:lnTo>
                      <a:lnTo>
                        <a:pt x="576198" y="116207"/>
                      </a:lnTo>
                      <a:lnTo>
                        <a:pt x="580599" y="134548"/>
                      </a:lnTo>
                      <a:lnTo>
                        <a:pt x="579008" y="144382"/>
                      </a:lnTo>
                      <a:lnTo>
                        <a:pt x="578478" y="154535"/>
                      </a:lnTo>
                      <a:lnTo>
                        <a:pt x="575297" y="161463"/>
                      </a:lnTo>
                      <a:lnTo>
                        <a:pt x="577645" y="168291"/>
                      </a:lnTo>
                      <a:lnTo>
                        <a:pt x="579690" y="179227"/>
                      </a:lnTo>
                      <a:lnTo>
                        <a:pt x="580258" y="188418"/>
                      </a:lnTo>
                      <a:lnTo>
                        <a:pt x="581356" y="195292"/>
                      </a:lnTo>
                      <a:lnTo>
                        <a:pt x="598580" y="237443"/>
                      </a:lnTo>
                      <a:lnTo>
                        <a:pt x="599641" y="242420"/>
                      </a:lnTo>
                      <a:lnTo>
                        <a:pt x="594914" y="250721"/>
                      </a:lnTo>
                      <a:lnTo>
                        <a:pt x="592528" y="257974"/>
                      </a:lnTo>
                      <a:lnTo>
                        <a:pt x="599372" y="278632"/>
                      </a:lnTo>
                      <a:lnTo>
                        <a:pt x="585344" y="283741"/>
                      </a:lnTo>
                      <a:lnTo>
                        <a:pt x="544915" y="282879"/>
                      </a:lnTo>
                      <a:lnTo>
                        <a:pt x="534159" y="274007"/>
                      </a:lnTo>
                      <a:lnTo>
                        <a:pt x="528236" y="266767"/>
                      </a:lnTo>
                      <a:lnTo>
                        <a:pt x="526229" y="259448"/>
                      </a:lnTo>
                      <a:lnTo>
                        <a:pt x="510645" y="267537"/>
                      </a:lnTo>
                      <a:lnTo>
                        <a:pt x="440776" y="309893"/>
                      </a:lnTo>
                      <a:lnTo>
                        <a:pt x="414455" y="327053"/>
                      </a:lnTo>
                      <a:lnTo>
                        <a:pt x="394637" y="345773"/>
                      </a:lnTo>
                      <a:lnTo>
                        <a:pt x="381162" y="357041"/>
                      </a:lnTo>
                      <a:lnTo>
                        <a:pt x="370104" y="373066"/>
                      </a:lnTo>
                      <a:lnTo>
                        <a:pt x="363806" y="387181"/>
                      </a:lnTo>
                      <a:lnTo>
                        <a:pt x="358826" y="383464"/>
                      </a:lnTo>
                      <a:lnTo>
                        <a:pt x="355114" y="382863"/>
                      </a:lnTo>
                      <a:lnTo>
                        <a:pt x="343329" y="387442"/>
                      </a:lnTo>
                      <a:lnTo>
                        <a:pt x="322783" y="397316"/>
                      </a:lnTo>
                      <a:lnTo>
                        <a:pt x="318394" y="400899"/>
                      </a:lnTo>
                      <a:lnTo>
                        <a:pt x="315478" y="395193"/>
                      </a:lnTo>
                      <a:lnTo>
                        <a:pt x="227250" y="443780"/>
                      </a:lnTo>
                      <a:lnTo>
                        <a:pt x="219059" y="452367"/>
                      </a:lnTo>
                      <a:lnTo>
                        <a:pt x="213366" y="464497"/>
                      </a:lnTo>
                      <a:lnTo>
                        <a:pt x="215033" y="472467"/>
                      </a:lnTo>
                      <a:lnTo>
                        <a:pt x="223736" y="491724"/>
                      </a:lnTo>
                      <a:lnTo>
                        <a:pt x="208598" y="503085"/>
                      </a:lnTo>
                      <a:lnTo>
                        <a:pt x="196298" y="497510"/>
                      </a:lnTo>
                      <a:lnTo>
                        <a:pt x="183588" y="485135"/>
                      </a:lnTo>
                      <a:lnTo>
                        <a:pt x="155018" y="501605"/>
                      </a:lnTo>
                      <a:lnTo>
                        <a:pt x="153238" y="505122"/>
                      </a:lnTo>
                      <a:lnTo>
                        <a:pt x="147375" y="505918"/>
                      </a:lnTo>
                      <a:lnTo>
                        <a:pt x="142418" y="507245"/>
                      </a:lnTo>
                      <a:lnTo>
                        <a:pt x="128333" y="514093"/>
                      </a:lnTo>
                      <a:lnTo>
                        <a:pt x="123395" y="509846"/>
                      </a:lnTo>
                      <a:lnTo>
                        <a:pt x="124152" y="508121"/>
                      </a:lnTo>
                      <a:lnTo>
                        <a:pt x="135135" y="494996"/>
                      </a:lnTo>
                      <a:lnTo>
                        <a:pt x="99702" y="473462"/>
                      </a:lnTo>
                      <a:lnTo>
                        <a:pt x="87137" y="462958"/>
                      </a:lnTo>
                      <a:lnTo>
                        <a:pt x="85356" y="362224"/>
                      </a:lnTo>
                      <a:lnTo>
                        <a:pt x="47008" y="374275"/>
                      </a:lnTo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1270" cap="rnd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</a:ln>
              </p:spPr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297" name="Полилиния: фигура 1155">
                  <a:extLst>
                    <a:ext uri="{FF2B5EF4-FFF2-40B4-BE49-F238E27FC236}">
                      <a16:creationId xmlns:a16="http://schemas.microsoft.com/office/drawing/2014/main" id="{943185B7-7416-4C33-90D2-6E7999BEDA40}"/>
                    </a:ext>
                  </a:extLst>
                </p:cNvPr>
                <p:cNvSpPr/>
                <p:nvPr/>
              </p:nvSpPr>
              <p:spPr>
                <a:xfrm>
                  <a:off x="2732213" y="3324363"/>
                  <a:ext cx="888315" cy="587701"/>
                </a:xfrm>
                <a:custGeom>
                  <a:avLst/>
                  <a:gdLst>
                    <a:gd name="connsiteX0" fmla="*/ 1797 w 888315"/>
                    <a:gd name="connsiteY0" fmla="*/ 399629 h 587701"/>
                    <a:gd name="connsiteX1" fmla="*/ 15246 w 888315"/>
                    <a:gd name="connsiteY1" fmla="*/ 367684 h 587701"/>
                    <a:gd name="connsiteX2" fmla="*/ 26887 w 888315"/>
                    <a:gd name="connsiteY2" fmla="*/ 364897 h 587701"/>
                    <a:gd name="connsiteX3" fmla="*/ 25978 w 888315"/>
                    <a:gd name="connsiteY3" fmla="*/ 361447 h 587701"/>
                    <a:gd name="connsiteX4" fmla="*/ 20748 w 888315"/>
                    <a:gd name="connsiteY4" fmla="*/ 352123 h 587701"/>
                    <a:gd name="connsiteX5" fmla="*/ 24536 w 888315"/>
                    <a:gd name="connsiteY5" fmla="*/ 348341 h 587701"/>
                    <a:gd name="connsiteX6" fmla="*/ 33693 w 888315"/>
                    <a:gd name="connsiteY6" fmla="*/ 340995 h 587701"/>
                    <a:gd name="connsiteX7" fmla="*/ 37026 w 888315"/>
                    <a:gd name="connsiteY7" fmla="*/ 301406 h 587701"/>
                    <a:gd name="connsiteX8" fmla="*/ 55647 w 888315"/>
                    <a:gd name="connsiteY8" fmla="*/ 281399 h 587701"/>
                    <a:gd name="connsiteX9" fmla="*/ 45543 w 888315"/>
                    <a:gd name="connsiteY9" fmla="*/ 204452 h 587701"/>
                    <a:gd name="connsiteX10" fmla="*/ 40741 w 888315"/>
                    <a:gd name="connsiteY10" fmla="*/ 201732 h 587701"/>
                    <a:gd name="connsiteX11" fmla="*/ 40376 w 888315"/>
                    <a:gd name="connsiteY11" fmla="*/ 187213 h 587701"/>
                    <a:gd name="connsiteX12" fmla="*/ 19221 w 888315"/>
                    <a:gd name="connsiteY12" fmla="*/ 151963 h 587701"/>
                    <a:gd name="connsiteX13" fmla="*/ 13461 w 888315"/>
                    <a:gd name="connsiteY13" fmla="*/ 135254 h 587701"/>
                    <a:gd name="connsiteX14" fmla="*/ 14218 w 888315"/>
                    <a:gd name="connsiteY14" fmla="*/ 127477 h 587701"/>
                    <a:gd name="connsiteX15" fmla="*/ 16339 w 888315"/>
                    <a:gd name="connsiteY15" fmla="*/ 122301 h 587701"/>
                    <a:gd name="connsiteX16" fmla="*/ 21482 w 888315"/>
                    <a:gd name="connsiteY16" fmla="*/ 113037 h 587701"/>
                    <a:gd name="connsiteX17" fmla="*/ 26117 w 888315"/>
                    <a:gd name="connsiteY17" fmla="*/ 110715 h 587701"/>
                    <a:gd name="connsiteX18" fmla="*/ 39596 w 888315"/>
                    <a:gd name="connsiteY18" fmla="*/ 108326 h 587701"/>
                    <a:gd name="connsiteX19" fmla="*/ 42853 w 888315"/>
                    <a:gd name="connsiteY19" fmla="*/ 109122 h 587701"/>
                    <a:gd name="connsiteX20" fmla="*/ 45580 w 888315"/>
                    <a:gd name="connsiteY20" fmla="*/ 114033 h 587701"/>
                    <a:gd name="connsiteX21" fmla="*/ 44216 w 888315"/>
                    <a:gd name="connsiteY21" fmla="*/ 118479 h 587701"/>
                    <a:gd name="connsiteX22" fmla="*/ 47246 w 888315"/>
                    <a:gd name="connsiteY22" fmla="*/ 120668 h 587701"/>
                    <a:gd name="connsiteX23" fmla="*/ 48571 w 888315"/>
                    <a:gd name="connsiteY23" fmla="*/ 119938 h 587701"/>
                    <a:gd name="connsiteX24" fmla="*/ 53938 w 888315"/>
                    <a:gd name="connsiteY24" fmla="*/ 116554 h 587701"/>
                    <a:gd name="connsiteX25" fmla="*/ 57422 w 888315"/>
                    <a:gd name="connsiteY25" fmla="*/ 115965 h 587701"/>
                    <a:gd name="connsiteX26" fmla="*/ 57706 w 888315"/>
                    <a:gd name="connsiteY26" fmla="*/ 116021 h 587701"/>
                    <a:gd name="connsiteX27" fmla="*/ 59561 w 888315"/>
                    <a:gd name="connsiteY27" fmla="*/ 112172 h 587701"/>
                    <a:gd name="connsiteX28" fmla="*/ 80739 w 888315"/>
                    <a:gd name="connsiteY28" fmla="*/ 80539 h 587701"/>
                    <a:gd name="connsiteX29" fmla="*/ 105121 w 888315"/>
                    <a:gd name="connsiteY29" fmla="*/ 69192 h 587701"/>
                    <a:gd name="connsiteX30" fmla="*/ 113608 w 888315"/>
                    <a:gd name="connsiteY30" fmla="*/ 60459 h 587701"/>
                    <a:gd name="connsiteX31" fmla="*/ 121599 w 888315"/>
                    <a:gd name="connsiteY31" fmla="*/ 59198 h 587701"/>
                    <a:gd name="connsiteX32" fmla="*/ 137282 w 888315"/>
                    <a:gd name="connsiteY32" fmla="*/ 51507 h 587701"/>
                    <a:gd name="connsiteX33" fmla="*/ 143379 w 888315"/>
                    <a:gd name="connsiteY33" fmla="*/ 36490 h 587701"/>
                    <a:gd name="connsiteX34" fmla="*/ 143985 w 888315"/>
                    <a:gd name="connsiteY34" fmla="*/ 29098 h 587701"/>
                    <a:gd name="connsiteX35" fmla="*/ 160804 w 888315"/>
                    <a:gd name="connsiteY35" fmla="*/ 25249 h 587701"/>
                    <a:gd name="connsiteX36" fmla="*/ 171802 w 888315"/>
                    <a:gd name="connsiteY36" fmla="*/ 30492 h 587701"/>
                    <a:gd name="connsiteX37" fmla="*/ 181095 w 888315"/>
                    <a:gd name="connsiteY37" fmla="*/ 25050 h 587701"/>
                    <a:gd name="connsiteX38" fmla="*/ 183557 w 888315"/>
                    <a:gd name="connsiteY38" fmla="*/ 18613 h 587701"/>
                    <a:gd name="connsiteX39" fmla="*/ 183687 w 888315"/>
                    <a:gd name="connsiteY39" fmla="*/ 10551 h 587701"/>
                    <a:gd name="connsiteX40" fmla="*/ 195522 w 888315"/>
                    <a:gd name="connsiteY40" fmla="*/ 4380 h 587701"/>
                    <a:gd name="connsiteX41" fmla="*/ 207925 w 888315"/>
                    <a:gd name="connsiteY41" fmla="*/ 6569 h 587701"/>
                    <a:gd name="connsiteX42" fmla="*/ 231610 w 888315"/>
                    <a:gd name="connsiteY42" fmla="*/ 0 h 587701"/>
                    <a:gd name="connsiteX43" fmla="*/ 243933 w 888315"/>
                    <a:gd name="connsiteY43" fmla="*/ 7253 h 587701"/>
                    <a:gd name="connsiteX44" fmla="*/ 251614 w 888315"/>
                    <a:gd name="connsiteY44" fmla="*/ 4532 h 587701"/>
                    <a:gd name="connsiteX45" fmla="*/ 270565 w 888315"/>
                    <a:gd name="connsiteY45" fmla="*/ 5793 h 587701"/>
                    <a:gd name="connsiteX46" fmla="*/ 276999 w 888315"/>
                    <a:gd name="connsiteY46" fmla="*/ 1612 h 587701"/>
                    <a:gd name="connsiteX47" fmla="*/ 287050 w 888315"/>
                    <a:gd name="connsiteY47" fmla="*/ 1813 h 587701"/>
                    <a:gd name="connsiteX48" fmla="*/ 289360 w 888315"/>
                    <a:gd name="connsiteY48" fmla="*/ 15071 h 587701"/>
                    <a:gd name="connsiteX49" fmla="*/ 293197 w 888315"/>
                    <a:gd name="connsiteY49" fmla="*/ 12284 h 587701"/>
                    <a:gd name="connsiteX50" fmla="*/ 305573 w 888315"/>
                    <a:gd name="connsiteY50" fmla="*/ 17991 h 587701"/>
                    <a:gd name="connsiteX51" fmla="*/ 291989 w 888315"/>
                    <a:gd name="connsiteY51" fmla="*/ 52716 h 587701"/>
                    <a:gd name="connsiteX52" fmla="*/ 297029 w 888315"/>
                    <a:gd name="connsiteY52" fmla="*/ 50925 h 587701"/>
                    <a:gd name="connsiteX53" fmla="*/ 302157 w 888315"/>
                    <a:gd name="connsiteY53" fmla="*/ 53845 h 587701"/>
                    <a:gd name="connsiteX54" fmla="*/ 305604 w 888315"/>
                    <a:gd name="connsiteY54" fmla="*/ 44621 h 587701"/>
                    <a:gd name="connsiteX55" fmla="*/ 315821 w 888315"/>
                    <a:gd name="connsiteY55" fmla="*/ 46678 h 587701"/>
                    <a:gd name="connsiteX56" fmla="*/ 318851 w 888315"/>
                    <a:gd name="connsiteY56" fmla="*/ 64283 h 587701"/>
                    <a:gd name="connsiteX57" fmla="*/ 294147 w 888315"/>
                    <a:gd name="connsiteY57" fmla="*/ 65875 h 587701"/>
                    <a:gd name="connsiteX58" fmla="*/ 295965 w 888315"/>
                    <a:gd name="connsiteY58" fmla="*/ 89539 h 587701"/>
                    <a:gd name="connsiteX59" fmla="*/ 305615 w 888315"/>
                    <a:gd name="connsiteY59" fmla="*/ 88981 h 587701"/>
                    <a:gd name="connsiteX60" fmla="*/ 305460 w 888315"/>
                    <a:gd name="connsiteY60" fmla="*/ 111012 h 587701"/>
                    <a:gd name="connsiteX61" fmla="*/ 321563 w 888315"/>
                    <a:gd name="connsiteY61" fmla="*/ 126102 h 587701"/>
                    <a:gd name="connsiteX62" fmla="*/ 331660 w 888315"/>
                    <a:gd name="connsiteY62" fmla="*/ 142771 h 587701"/>
                    <a:gd name="connsiteX63" fmla="*/ 310334 w 888315"/>
                    <a:gd name="connsiteY63" fmla="*/ 158133 h 587701"/>
                    <a:gd name="connsiteX64" fmla="*/ 287335 w 888315"/>
                    <a:gd name="connsiteY64" fmla="*/ 155479 h 587701"/>
                    <a:gd name="connsiteX65" fmla="*/ 237103 w 888315"/>
                    <a:gd name="connsiteY65" fmla="*/ 177583 h 587701"/>
                    <a:gd name="connsiteX66" fmla="*/ 240932 w 888315"/>
                    <a:gd name="connsiteY66" fmla="*/ 213788 h 587701"/>
                    <a:gd name="connsiteX67" fmla="*/ 265401 w 888315"/>
                    <a:gd name="connsiteY67" fmla="*/ 211930 h 587701"/>
                    <a:gd name="connsiteX68" fmla="*/ 267673 w 888315"/>
                    <a:gd name="connsiteY68" fmla="*/ 213257 h 587701"/>
                    <a:gd name="connsiteX69" fmla="*/ 268013 w 888315"/>
                    <a:gd name="connsiteY69" fmla="*/ 217504 h 587701"/>
                    <a:gd name="connsiteX70" fmla="*/ 276477 w 888315"/>
                    <a:gd name="connsiteY70" fmla="*/ 216853 h 587701"/>
                    <a:gd name="connsiteX71" fmla="*/ 295420 w 888315"/>
                    <a:gd name="connsiteY71" fmla="*/ 218313 h 587701"/>
                    <a:gd name="connsiteX72" fmla="*/ 323544 w 888315"/>
                    <a:gd name="connsiteY72" fmla="*/ 206043 h 587701"/>
                    <a:gd name="connsiteX73" fmla="*/ 342014 w 888315"/>
                    <a:gd name="connsiteY73" fmla="*/ 200801 h 587701"/>
                    <a:gd name="connsiteX74" fmla="*/ 344930 w 888315"/>
                    <a:gd name="connsiteY74" fmla="*/ 202460 h 587701"/>
                    <a:gd name="connsiteX75" fmla="*/ 346748 w 888315"/>
                    <a:gd name="connsiteY75" fmla="*/ 212228 h 587701"/>
                    <a:gd name="connsiteX76" fmla="*/ 348338 w 888315"/>
                    <a:gd name="connsiteY76" fmla="*/ 212063 h 587701"/>
                    <a:gd name="connsiteX77" fmla="*/ 354447 w 888315"/>
                    <a:gd name="connsiteY77" fmla="*/ 203476 h 587701"/>
                    <a:gd name="connsiteX78" fmla="*/ 358083 w 888315"/>
                    <a:gd name="connsiteY78" fmla="*/ 202840 h 587701"/>
                    <a:gd name="connsiteX79" fmla="*/ 361681 w 888315"/>
                    <a:gd name="connsiteY79" fmla="*/ 199124 h 587701"/>
                    <a:gd name="connsiteX80" fmla="*/ 363650 w 888315"/>
                    <a:gd name="connsiteY80" fmla="*/ 194811 h 587701"/>
                    <a:gd name="connsiteX81" fmla="*/ 390027 w 888315"/>
                    <a:gd name="connsiteY81" fmla="*/ 203105 h 587701"/>
                    <a:gd name="connsiteX82" fmla="*/ 403968 w 888315"/>
                    <a:gd name="connsiteY82" fmla="*/ 201048 h 587701"/>
                    <a:gd name="connsiteX83" fmla="*/ 411182 w 888315"/>
                    <a:gd name="connsiteY83" fmla="*/ 207021 h 587701"/>
                    <a:gd name="connsiteX84" fmla="*/ 411181 w 888315"/>
                    <a:gd name="connsiteY84" fmla="*/ 253478 h 587701"/>
                    <a:gd name="connsiteX85" fmla="*/ 426587 w 888315"/>
                    <a:gd name="connsiteY85" fmla="*/ 243398 h 587701"/>
                    <a:gd name="connsiteX86" fmla="*/ 443462 w 888315"/>
                    <a:gd name="connsiteY86" fmla="*/ 244659 h 587701"/>
                    <a:gd name="connsiteX87" fmla="*/ 457842 w 888315"/>
                    <a:gd name="connsiteY87" fmla="*/ 230982 h 587701"/>
                    <a:gd name="connsiteX88" fmla="*/ 467780 w 888315"/>
                    <a:gd name="connsiteY88" fmla="*/ 236822 h 587701"/>
                    <a:gd name="connsiteX89" fmla="*/ 472143 w 888315"/>
                    <a:gd name="connsiteY89" fmla="*/ 244539 h 587701"/>
                    <a:gd name="connsiteX90" fmla="*/ 468314 w 888315"/>
                    <a:gd name="connsiteY90" fmla="*/ 254387 h 587701"/>
                    <a:gd name="connsiteX91" fmla="*/ 502682 w 888315"/>
                    <a:gd name="connsiteY91" fmla="*/ 253961 h 587701"/>
                    <a:gd name="connsiteX92" fmla="*/ 503743 w 888315"/>
                    <a:gd name="connsiteY92" fmla="*/ 263543 h 587701"/>
                    <a:gd name="connsiteX93" fmla="*/ 527428 w 888315"/>
                    <a:gd name="connsiteY93" fmla="*/ 270650 h 587701"/>
                    <a:gd name="connsiteX94" fmla="*/ 532518 w 888315"/>
                    <a:gd name="connsiteY94" fmla="*/ 275561 h 587701"/>
                    <a:gd name="connsiteX95" fmla="*/ 534714 w 888315"/>
                    <a:gd name="connsiteY95" fmla="*/ 280007 h 587701"/>
                    <a:gd name="connsiteX96" fmla="*/ 529147 w 888315"/>
                    <a:gd name="connsiteY96" fmla="*/ 289914 h 587701"/>
                    <a:gd name="connsiteX97" fmla="*/ 530662 w 888315"/>
                    <a:gd name="connsiteY97" fmla="*/ 292237 h 587701"/>
                    <a:gd name="connsiteX98" fmla="*/ 537009 w 888315"/>
                    <a:gd name="connsiteY98" fmla="*/ 293763 h 587701"/>
                    <a:gd name="connsiteX99" fmla="*/ 555858 w 888315"/>
                    <a:gd name="connsiteY99" fmla="*/ 306796 h 587701"/>
                    <a:gd name="connsiteX100" fmla="*/ 559418 w 888315"/>
                    <a:gd name="connsiteY100" fmla="*/ 291480 h 587701"/>
                    <a:gd name="connsiteX101" fmla="*/ 568568 w 888315"/>
                    <a:gd name="connsiteY101" fmla="*/ 268075 h 587701"/>
                    <a:gd name="connsiteX102" fmla="*/ 571484 w 888315"/>
                    <a:gd name="connsiteY102" fmla="*/ 265554 h 587701"/>
                    <a:gd name="connsiteX103" fmla="*/ 588871 w 888315"/>
                    <a:gd name="connsiteY103" fmla="*/ 256755 h 587701"/>
                    <a:gd name="connsiteX104" fmla="*/ 598463 w 888315"/>
                    <a:gd name="connsiteY104" fmla="*/ 238042 h 587701"/>
                    <a:gd name="connsiteX105" fmla="*/ 603546 w 888315"/>
                    <a:gd name="connsiteY105" fmla="*/ 166332 h 587701"/>
                    <a:gd name="connsiteX106" fmla="*/ 622198 w 888315"/>
                    <a:gd name="connsiteY106" fmla="*/ 165138 h 587701"/>
                    <a:gd name="connsiteX107" fmla="*/ 616767 w 888315"/>
                    <a:gd name="connsiteY107" fmla="*/ 140851 h 587701"/>
                    <a:gd name="connsiteX108" fmla="*/ 615858 w 888315"/>
                    <a:gd name="connsiteY108" fmla="*/ 133405 h 587701"/>
                    <a:gd name="connsiteX109" fmla="*/ 618698 w 888315"/>
                    <a:gd name="connsiteY109" fmla="*/ 129092 h 587701"/>
                    <a:gd name="connsiteX110" fmla="*/ 685855 w 888315"/>
                    <a:gd name="connsiteY110" fmla="*/ 76629 h 587701"/>
                    <a:gd name="connsiteX111" fmla="*/ 738014 w 888315"/>
                    <a:gd name="connsiteY111" fmla="*/ 37518 h 587701"/>
                    <a:gd name="connsiteX112" fmla="*/ 741233 w 888315"/>
                    <a:gd name="connsiteY112" fmla="*/ 50557 h 587701"/>
                    <a:gd name="connsiteX113" fmla="*/ 760191 w 888315"/>
                    <a:gd name="connsiteY113" fmla="*/ 84533 h 587701"/>
                    <a:gd name="connsiteX114" fmla="*/ 763827 w 888315"/>
                    <a:gd name="connsiteY114" fmla="*/ 75335 h 587701"/>
                    <a:gd name="connsiteX115" fmla="*/ 767800 w 888315"/>
                    <a:gd name="connsiteY115" fmla="*/ 68467 h 587701"/>
                    <a:gd name="connsiteX116" fmla="*/ 771719 w 888315"/>
                    <a:gd name="connsiteY116" fmla="*/ 65481 h 587701"/>
                    <a:gd name="connsiteX117" fmla="*/ 806209 w 888315"/>
                    <a:gd name="connsiteY117" fmla="*/ 58752 h 587701"/>
                    <a:gd name="connsiteX118" fmla="*/ 850247 w 888315"/>
                    <a:gd name="connsiteY118" fmla="*/ 47976 h 587701"/>
                    <a:gd name="connsiteX119" fmla="*/ 860078 w 888315"/>
                    <a:gd name="connsiteY119" fmla="*/ 118919 h 587701"/>
                    <a:gd name="connsiteX120" fmla="*/ 882684 w 888315"/>
                    <a:gd name="connsiteY120" fmla="*/ 197247 h 587701"/>
                    <a:gd name="connsiteX121" fmla="*/ 875496 w 888315"/>
                    <a:gd name="connsiteY121" fmla="*/ 204726 h 587701"/>
                    <a:gd name="connsiteX122" fmla="*/ 856272 w 888315"/>
                    <a:gd name="connsiteY122" fmla="*/ 215025 h 587701"/>
                    <a:gd name="connsiteX123" fmla="*/ 859188 w 888315"/>
                    <a:gd name="connsiteY123" fmla="*/ 234196 h 587701"/>
                    <a:gd name="connsiteX124" fmla="*/ 861006 w 888315"/>
                    <a:gd name="connsiteY124" fmla="*/ 234662 h 587701"/>
                    <a:gd name="connsiteX125" fmla="*/ 861461 w 888315"/>
                    <a:gd name="connsiteY125" fmla="*/ 239506 h 587701"/>
                    <a:gd name="connsiteX126" fmla="*/ 863581 w 888315"/>
                    <a:gd name="connsiteY126" fmla="*/ 239973 h 587701"/>
                    <a:gd name="connsiteX127" fmla="*/ 864566 w 888315"/>
                    <a:gd name="connsiteY127" fmla="*/ 257996 h 587701"/>
                    <a:gd name="connsiteX128" fmla="*/ 872784 w 888315"/>
                    <a:gd name="connsiteY128" fmla="*/ 254611 h 587701"/>
                    <a:gd name="connsiteX129" fmla="*/ 879779 w 888315"/>
                    <a:gd name="connsiteY129" fmla="*/ 283238 h 587701"/>
                    <a:gd name="connsiteX130" fmla="*/ 881824 w 888315"/>
                    <a:gd name="connsiteY130" fmla="*/ 289476 h 587701"/>
                    <a:gd name="connsiteX131" fmla="*/ 883832 w 888315"/>
                    <a:gd name="connsiteY131" fmla="*/ 294055 h 587701"/>
                    <a:gd name="connsiteX132" fmla="*/ 888315 w 888315"/>
                    <a:gd name="connsiteY132" fmla="*/ 296974 h 587701"/>
                    <a:gd name="connsiteX133" fmla="*/ 881775 w 888315"/>
                    <a:gd name="connsiteY133" fmla="*/ 299762 h 587701"/>
                    <a:gd name="connsiteX134" fmla="*/ 866437 w 888315"/>
                    <a:gd name="connsiteY134" fmla="*/ 303743 h 587701"/>
                    <a:gd name="connsiteX135" fmla="*/ 862472 w 888315"/>
                    <a:gd name="connsiteY135" fmla="*/ 303788 h 587701"/>
                    <a:gd name="connsiteX136" fmla="*/ 858598 w 888315"/>
                    <a:gd name="connsiteY136" fmla="*/ 304982 h 587701"/>
                    <a:gd name="connsiteX137" fmla="*/ 855871 w 888315"/>
                    <a:gd name="connsiteY137" fmla="*/ 303323 h 587701"/>
                    <a:gd name="connsiteX138" fmla="*/ 847017 w 888315"/>
                    <a:gd name="connsiteY138" fmla="*/ 305513 h 587701"/>
                    <a:gd name="connsiteX139" fmla="*/ 842563 w 888315"/>
                    <a:gd name="connsiteY139" fmla="*/ 310622 h 587701"/>
                    <a:gd name="connsiteX140" fmla="*/ 836965 w 888315"/>
                    <a:gd name="connsiteY140" fmla="*/ 312281 h 587701"/>
                    <a:gd name="connsiteX141" fmla="*/ 834958 w 888315"/>
                    <a:gd name="connsiteY141" fmla="*/ 312177 h 587701"/>
                    <a:gd name="connsiteX142" fmla="*/ 833898 w 888315"/>
                    <a:gd name="connsiteY142" fmla="*/ 314367 h 587701"/>
                    <a:gd name="connsiteX143" fmla="*/ 844415 w 888315"/>
                    <a:gd name="connsiteY143" fmla="*/ 326073 h 587701"/>
                    <a:gd name="connsiteX144" fmla="*/ 845589 w 888315"/>
                    <a:gd name="connsiteY144" fmla="*/ 339046 h 587701"/>
                    <a:gd name="connsiteX145" fmla="*/ 823154 w 888315"/>
                    <a:gd name="connsiteY145" fmla="*/ 344288 h 587701"/>
                    <a:gd name="connsiteX146" fmla="*/ 822169 w 888315"/>
                    <a:gd name="connsiteY146" fmla="*/ 355901 h 587701"/>
                    <a:gd name="connsiteX147" fmla="*/ 799741 w 888315"/>
                    <a:gd name="connsiteY147" fmla="*/ 353379 h 587701"/>
                    <a:gd name="connsiteX148" fmla="*/ 798189 w 888315"/>
                    <a:gd name="connsiteY148" fmla="*/ 387567 h 587701"/>
                    <a:gd name="connsiteX149" fmla="*/ 785214 w 888315"/>
                    <a:gd name="connsiteY149" fmla="*/ 387501 h 587701"/>
                    <a:gd name="connsiteX150" fmla="*/ 782979 w 888315"/>
                    <a:gd name="connsiteY150" fmla="*/ 388497 h 587701"/>
                    <a:gd name="connsiteX151" fmla="*/ 760465 w 888315"/>
                    <a:gd name="connsiteY151" fmla="*/ 410096 h 587701"/>
                    <a:gd name="connsiteX152" fmla="*/ 757473 w 888315"/>
                    <a:gd name="connsiteY152" fmla="*/ 424264 h 587701"/>
                    <a:gd name="connsiteX153" fmla="*/ 714654 w 888315"/>
                    <a:gd name="connsiteY153" fmla="*/ 448153 h 587701"/>
                    <a:gd name="connsiteX154" fmla="*/ 715904 w 888315"/>
                    <a:gd name="connsiteY154" fmla="*/ 451603 h 587701"/>
                    <a:gd name="connsiteX155" fmla="*/ 712420 w 888315"/>
                    <a:gd name="connsiteY155" fmla="*/ 469878 h 587701"/>
                    <a:gd name="connsiteX156" fmla="*/ 700596 w 888315"/>
                    <a:gd name="connsiteY156" fmla="*/ 469967 h 587701"/>
                    <a:gd name="connsiteX157" fmla="*/ 693571 w 888315"/>
                    <a:gd name="connsiteY157" fmla="*/ 469388 h 587701"/>
                    <a:gd name="connsiteX158" fmla="*/ 687765 w 888315"/>
                    <a:gd name="connsiteY158" fmla="*/ 469511 h 587701"/>
                    <a:gd name="connsiteX159" fmla="*/ 681429 w 888315"/>
                    <a:gd name="connsiteY159" fmla="*/ 473094 h 587701"/>
                    <a:gd name="connsiteX160" fmla="*/ 677248 w 888315"/>
                    <a:gd name="connsiteY160" fmla="*/ 476279 h 587701"/>
                    <a:gd name="connsiteX161" fmla="*/ 671443 w 888315"/>
                    <a:gd name="connsiteY161" fmla="*/ 470904 h 587701"/>
                    <a:gd name="connsiteX162" fmla="*/ 660198 w 888315"/>
                    <a:gd name="connsiteY162" fmla="*/ 478436 h 587701"/>
                    <a:gd name="connsiteX163" fmla="*/ 655411 w 888315"/>
                    <a:gd name="connsiteY163" fmla="*/ 477573 h 587701"/>
                    <a:gd name="connsiteX164" fmla="*/ 652571 w 888315"/>
                    <a:gd name="connsiteY164" fmla="*/ 475251 h 587701"/>
                    <a:gd name="connsiteX165" fmla="*/ 653972 w 888315"/>
                    <a:gd name="connsiteY165" fmla="*/ 471999 h 587701"/>
                    <a:gd name="connsiteX166" fmla="*/ 659816 w 888315"/>
                    <a:gd name="connsiteY166" fmla="*/ 466359 h 587701"/>
                    <a:gd name="connsiteX167" fmla="*/ 656786 w 888315"/>
                    <a:gd name="connsiteY167" fmla="*/ 445529 h 587701"/>
                    <a:gd name="connsiteX168" fmla="*/ 646000 w 888315"/>
                    <a:gd name="connsiteY168" fmla="*/ 450041 h 587701"/>
                    <a:gd name="connsiteX169" fmla="*/ 637460 w 888315"/>
                    <a:gd name="connsiteY169" fmla="*/ 450127 h 587701"/>
                    <a:gd name="connsiteX170" fmla="*/ 620282 w 888315"/>
                    <a:gd name="connsiteY170" fmla="*/ 447274 h 587701"/>
                    <a:gd name="connsiteX171" fmla="*/ 616722 w 888315"/>
                    <a:gd name="connsiteY171" fmla="*/ 453047 h 587701"/>
                    <a:gd name="connsiteX172" fmla="*/ 616671 w 888315"/>
                    <a:gd name="connsiteY172" fmla="*/ 458290 h 587701"/>
                    <a:gd name="connsiteX173" fmla="*/ 629256 w 888315"/>
                    <a:gd name="connsiteY173" fmla="*/ 480805 h 587701"/>
                    <a:gd name="connsiteX174" fmla="*/ 614584 w 888315"/>
                    <a:gd name="connsiteY174" fmla="*/ 479411 h 587701"/>
                    <a:gd name="connsiteX175" fmla="*/ 609813 w 888315"/>
                    <a:gd name="connsiteY175" fmla="*/ 480938 h 587701"/>
                    <a:gd name="connsiteX176" fmla="*/ 594202 w 888315"/>
                    <a:gd name="connsiteY176" fmla="*/ 522345 h 587701"/>
                    <a:gd name="connsiteX177" fmla="*/ 594808 w 888315"/>
                    <a:gd name="connsiteY177" fmla="*/ 552804 h 587701"/>
                    <a:gd name="connsiteX178" fmla="*/ 596966 w 888315"/>
                    <a:gd name="connsiteY178" fmla="*/ 565140 h 587701"/>
                    <a:gd name="connsiteX179" fmla="*/ 610350 w 888315"/>
                    <a:gd name="connsiteY179" fmla="*/ 579745 h 587701"/>
                    <a:gd name="connsiteX180" fmla="*/ 587199 w 888315"/>
                    <a:gd name="connsiteY180" fmla="*/ 587701 h 587701"/>
                    <a:gd name="connsiteX181" fmla="*/ 570138 w 888315"/>
                    <a:gd name="connsiteY181" fmla="*/ 586374 h 587701"/>
                    <a:gd name="connsiteX182" fmla="*/ 581288 w 888315"/>
                    <a:gd name="connsiteY182" fmla="*/ 558710 h 587701"/>
                    <a:gd name="connsiteX183" fmla="*/ 490380 w 888315"/>
                    <a:gd name="connsiteY183" fmla="*/ 557449 h 587701"/>
                    <a:gd name="connsiteX184" fmla="*/ 485930 w 888315"/>
                    <a:gd name="connsiteY184" fmla="*/ 554131 h 587701"/>
                    <a:gd name="connsiteX185" fmla="*/ 484945 w 888315"/>
                    <a:gd name="connsiteY185" fmla="*/ 548889 h 587701"/>
                    <a:gd name="connsiteX186" fmla="*/ 485816 w 888315"/>
                    <a:gd name="connsiteY186" fmla="*/ 540302 h 587701"/>
                    <a:gd name="connsiteX187" fmla="*/ 469781 w 888315"/>
                    <a:gd name="connsiteY187" fmla="*/ 526426 h 587701"/>
                    <a:gd name="connsiteX188" fmla="*/ 469902 w 888315"/>
                    <a:gd name="connsiteY188" fmla="*/ 513865 h 587701"/>
                    <a:gd name="connsiteX189" fmla="*/ 459741 w 888315"/>
                    <a:gd name="connsiteY189" fmla="*/ 514595 h 587701"/>
                    <a:gd name="connsiteX190" fmla="*/ 457544 w 888315"/>
                    <a:gd name="connsiteY190" fmla="*/ 504601 h 587701"/>
                    <a:gd name="connsiteX191" fmla="*/ 413287 w 888315"/>
                    <a:gd name="connsiteY191" fmla="*/ 511038 h 587701"/>
                    <a:gd name="connsiteX192" fmla="*/ 402445 w 888315"/>
                    <a:gd name="connsiteY192" fmla="*/ 511339 h 587701"/>
                    <a:gd name="connsiteX193" fmla="*/ 395605 w 888315"/>
                    <a:gd name="connsiteY193" fmla="*/ 514458 h 587701"/>
                    <a:gd name="connsiteX194" fmla="*/ 378506 w 888315"/>
                    <a:gd name="connsiteY194" fmla="*/ 523668 h 587701"/>
                    <a:gd name="connsiteX195" fmla="*/ 372848 w 888315"/>
                    <a:gd name="connsiteY195" fmla="*/ 520218 h 587701"/>
                    <a:gd name="connsiteX196" fmla="*/ 367179 w 888315"/>
                    <a:gd name="connsiteY196" fmla="*/ 517298 h 587701"/>
                    <a:gd name="connsiteX197" fmla="*/ 361831 w 888315"/>
                    <a:gd name="connsiteY197" fmla="*/ 518625 h 587701"/>
                    <a:gd name="connsiteX198" fmla="*/ 351500 w 888315"/>
                    <a:gd name="connsiteY198" fmla="*/ 525420 h 587701"/>
                    <a:gd name="connsiteX199" fmla="*/ 342861 w 888315"/>
                    <a:gd name="connsiteY199" fmla="*/ 530132 h 587701"/>
                    <a:gd name="connsiteX200" fmla="*/ 333927 w 888315"/>
                    <a:gd name="connsiteY200" fmla="*/ 538320 h 587701"/>
                    <a:gd name="connsiteX201" fmla="*/ 324895 w 888315"/>
                    <a:gd name="connsiteY201" fmla="*/ 548672 h 587701"/>
                    <a:gd name="connsiteX202" fmla="*/ 326220 w 888315"/>
                    <a:gd name="connsiteY202" fmla="*/ 553516 h 587701"/>
                    <a:gd name="connsiteX203" fmla="*/ 304312 w 888315"/>
                    <a:gd name="connsiteY203" fmla="*/ 557299 h 587701"/>
                    <a:gd name="connsiteX204" fmla="*/ 297165 w 888315"/>
                    <a:gd name="connsiteY204" fmla="*/ 559489 h 587701"/>
                    <a:gd name="connsiteX205" fmla="*/ 289735 w 888315"/>
                    <a:gd name="connsiteY205" fmla="*/ 562740 h 587701"/>
                    <a:gd name="connsiteX206" fmla="*/ 281388 w 888315"/>
                    <a:gd name="connsiteY206" fmla="*/ 567518 h 587701"/>
                    <a:gd name="connsiteX207" fmla="*/ 274151 w 888315"/>
                    <a:gd name="connsiteY207" fmla="*/ 568381 h 587701"/>
                    <a:gd name="connsiteX208" fmla="*/ 254306 w 888315"/>
                    <a:gd name="connsiteY208" fmla="*/ 564134 h 587701"/>
                    <a:gd name="connsiteX209" fmla="*/ 191671 w 888315"/>
                    <a:gd name="connsiteY209" fmla="*/ 558825 h 587701"/>
                    <a:gd name="connsiteX210" fmla="*/ 167149 w 888315"/>
                    <a:gd name="connsiteY210" fmla="*/ 551360 h 587701"/>
                    <a:gd name="connsiteX211" fmla="*/ 169308 w 888315"/>
                    <a:gd name="connsiteY211" fmla="*/ 543755 h 587701"/>
                    <a:gd name="connsiteX212" fmla="*/ 152603 w 888315"/>
                    <a:gd name="connsiteY212" fmla="*/ 513668 h 587701"/>
                    <a:gd name="connsiteX213" fmla="*/ 150141 w 888315"/>
                    <a:gd name="connsiteY213" fmla="*/ 515792 h 587701"/>
                    <a:gd name="connsiteX214" fmla="*/ 149459 w 888315"/>
                    <a:gd name="connsiteY214" fmla="*/ 515526 h 587701"/>
                    <a:gd name="connsiteX215" fmla="*/ 149287 w 888315"/>
                    <a:gd name="connsiteY215" fmla="*/ 514664 h 587701"/>
                    <a:gd name="connsiteX216" fmla="*/ 149665 w 888315"/>
                    <a:gd name="connsiteY216" fmla="*/ 513270 h 587701"/>
                    <a:gd name="connsiteX217" fmla="*/ 149211 w 888315"/>
                    <a:gd name="connsiteY217" fmla="*/ 512076 h 587701"/>
                    <a:gd name="connsiteX218" fmla="*/ 148113 w 888315"/>
                    <a:gd name="connsiteY218" fmla="*/ 511630 h 587701"/>
                    <a:gd name="connsiteX219" fmla="*/ 147355 w 888315"/>
                    <a:gd name="connsiteY219" fmla="*/ 511886 h 587701"/>
                    <a:gd name="connsiteX220" fmla="*/ 147371 w 888315"/>
                    <a:gd name="connsiteY220" fmla="*/ 513346 h 587701"/>
                    <a:gd name="connsiteX221" fmla="*/ 146841 w 888315"/>
                    <a:gd name="connsiteY221" fmla="*/ 514275 h 587701"/>
                    <a:gd name="connsiteX222" fmla="*/ 146961 w 888315"/>
                    <a:gd name="connsiteY222" fmla="*/ 515271 h 587701"/>
                    <a:gd name="connsiteX223" fmla="*/ 148173 w 888315"/>
                    <a:gd name="connsiteY223" fmla="*/ 516532 h 587701"/>
                    <a:gd name="connsiteX224" fmla="*/ 148035 w 888315"/>
                    <a:gd name="connsiteY224" fmla="*/ 516961 h 587701"/>
                    <a:gd name="connsiteX225" fmla="*/ 147581 w 888315"/>
                    <a:gd name="connsiteY225" fmla="*/ 516961 h 587701"/>
                    <a:gd name="connsiteX226" fmla="*/ 146899 w 888315"/>
                    <a:gd name="connsiteY226" fmla="*/ 516532 h 587701"/>
                    <a:gd name="connsiteX227" fmla="*/ 145422 w 888315"/>
                    <a:gd name="connsiteY227" fmla="*/ 515072 h 587701"/>
                    <a:gd name="connsiteX228" fmla="*/ 145250 w 888315"/>
                    <a:gd name="connsiteY228" fmla="*/ 514143 h 587701"/>
                    <a:gd name="connsiteX229" fmla="*/ 145509 w 888315"/>
                    <a:gd name="connsiteY229" fmla="*/ 513346 h 587701"/>
                    <a:gd name="connsiteX230" fmla="*/ 144940 w 888315"/>
                    <a:gd name="connsiteY230" fmla="*/ 512285 h 587701"/>
                    <a:gd name="connsiteX231" fmla="*/ 145584 w 888315"/>
                    <a:gd name="connsiteY231" fmla="*/ 510825 h 587701"/>
                    <a:gd name="connsiteX232" fmla="*/ 145016 w 888315"/>
                    <a:gd name="connsiteY232" fmla="*/ 510095 h 587701"/>
                    <a:gd name="connsiteX233" fmla="*/ 144145 w 888315"/>
                    <a:gd name="connsiteY233" fmla="*/ 510266 h 587701"/>
                    <a:gd name="connsiteX234" fmla="*/ 142668 w 888315"/>
                    <a:gd name="connsiteY234" fmla="*/ 513385 h 587701"/>
                    <a:gd name="connsiteX235" fmla="*/ 142251 w 888315"/>
                    <a:gd name="connsiteY235" fmla="*/ 515575 h 587701"/>
                    <a:gd name="connsiteX236" fmla="*/ 141646 w 888315"/>
                    <a:gd name="connsiteY236" fmla="*/ 515736 h 587701"/>
                    <a:gd name="connsiteX237" fmla="*/ 140093 w 888315"/>
                    <a:gd name="connsiteY237" fmla="*/ 513413 h 587701"/>
                    <a:gd name="connsiteX238" fmla="*/ 140509 w 888315"/>
                    <a:gd name="connsiteY238" fmla="*/ 511821 h 587701"/>
                    <a:gd name="connsiteX239" fmla="*/ 139903 w 888315"/>
                    <a:gd name="connsiteY239" fmla="*/ 510825 h 587701"/>
                    <a:gd name="connsiteX240" fmla="*/ 138464 w 888315"/>
                    <a:gd name="connsiteY240" fmla="*/ 511688 h 587701"/>
                    <a:gd name="connsiteX241" fmla="*/ 137896 w 888315"/>
                    <a:gd name="connsiteY241" fmla="*/ 512617 h 587701"/>
                    <a:gd name="connsiteX242" fmla="*/ 138031 w 888315"/>
                    <a:gd name="connsiteY242" fmla="*/ 514276 h 587701"/>
                    <a:gd name="connsiteX243" fmla="*/ 137681 w 888315"/>
                    <a:gd name="connsiteY243" fmla="*/ 515869 h 587701"/>
                    <a:gd name="connsiteX244" fmla="*/ 137075 w 888315"/>
                    <a:gd name="connsiteY244" fmla="*/ 516351 h 587701"/>
                    <a:gd name="connsiteX245" fmla="*/ 136090 w 888315"/>
                    <a:gd name="connsiteY245" fmla="*/ 515687 h 587701"/>
                    <a:gd name="connsiteX246" fmla="*/ 134159 w 888315"/>
                    <a:gd name="connsiteY246" fmla="*/ 514559 h 587701"/>
                    <a:gd name="connsiteX247" fmla="*/ 133515 w 888315"/>
                    <a:gd name="connsiteY247" fmla="*/ 513997 h 587701"/>
                    <a:gd name="connsiteX248" fmla="*/ 133138 w 888315"/>
                    <a:gd name="connsiteY248" fmla="*/ 514372 h 587701"/>
                    <a:gd name="connsiteX249" fmla="*/ 134236 w 888315"/>
                    <a:gd name="connsiteY249" fmla="*/ 515964 h 587701"/>
                    <a:gd name="connsiteX250" fmla="*/ 134613 w 888315"/>
                    <a:gd name="connsiteY250" fmla="*/ 516893 h 587701"/>
                    <a:gd name="connsiteX251" fmla="*/ 133666 w 888315"/>
                    <a:gd name="connsiteY251" fmla="*/ 517888 h 587701"/>
                    <a:gd name="connsiteX252" fmla="*/ 131811 w 888315"/>
                    <a:gd name="connsiteY252" fmla="*/ 518452 h 587701"/>
                    <a:gd name="connsiteX253" fmla="*/ 130485 w 888315"/>
                    <a:gd name="connsiteY253" fmla="*/ 518117 h 587701"/>
                    <a:gd name="connsiteX254" fmla="*/ 128932 w 888315"/>
                    <a:gd name="connsiteY254" fmla="*/ 516989 h 587701"/>
                    <a:gd name="connsiteX255" fmla="*/ 126471 w 888315"/>
                    <a:gd name="connsiteY255" fmla="*/ 517302 h 587701"/>
                    <a:gd name="connsiteX256" fmla="*/ 124842 w 888315"/>
                    <a:gd name="connsiteY256" fmla="*/ 518364 h 587701"/>
                    <a:gd name="connsiteX257" fmla="*/ 123479 w 888315"/>
                    <a:gd name="connsiteY257" fmla="*/ 518733 h 587701"/>
                    <a:gd name="connsiteX258" fmla="*/ 122419 w 888315"/>
                    <a:gd name="connsiteY258" fmla="*/ 517936 h 587701"/>
                    <a:gd name="connsiteX259" fmla="*/ 122294 w 888315"/>
                    <a:gd name="connsiteY259" fmla="*/ 515349 h 587701"/>
                    <a:gd name="connsiteX260" fmla="*/ 122748 w 888315"/>
                    <a:gd name="connsiteY260" fmla="*/ 514486 h 587701"/>
                    <a:gd name="connsiteX261" fmla="*/ 125361 w 888315"/>
                    <a:gd name="connsiteY261" fmla="*/ 514216 h 587701"/>
                    <a:gd name="connsiteX262" fmla="*/ 125816 w 888315"/>
                    <a:gd name="connsiteY262" fmla="*/ 513552 h 587701"/>
                    <a:gd name="connsiteX263" fmla="*/ 125527 w 888315"/>
                    <a:gd name="connsiteY263" fmla="*/ 512756 h 587701"/>
                    <a:gd name="connsiteX264" fmla="*/ 124921 w 888315"/>
                    <a:gd name="connsiteY264" fmla="*/ 512630 h 587701"/>
                    <a:gd name="connsiteX265" fmla="*/ 123747 w 888315"/>
                    <a:gd name="connsiteY265" fmla="*/ 511236 h 587701"/>
                    <a:gd name="connsiteX266" fmla="*/ 120528 w 888315"/>
                    <a:gd name="connsiteY266" fmla="*/ 511900 h 587701"/>
                    <a:gd name="connsiteX267" fmla="*/ 119960 w 888315"/>
                    <a:gd name="connsiteY267" fmla="*/ 511454 h 587701"/>
                    <a:gd name="connsiteX268" fmla="*/ 120098 w 888315"/>
                    <a:gd name="connsiteY268" fmla="*/ 510791 h 587701"/>
                    <a:gd name="connsiteX269" fmla="*/ 121196 w 888315"/>
                    <a:gd name="connsiteY269" fmla="*/ 510061 h 587701"/>
                    <a:gd name="connsiteX270" fmla="*/ 121299 w 888315"/>
                    <a:gd name="connsiteY270" fmla="*/ 509198 h 587701"/>
                    <a:gd name="connsiteX271" fmla="*/ 120769 w 888315"/>
                    <a:gd name="connsiteY271" fmla="*/ 508820 h 587701"/>
                    <a:gd name="connsiteX272" fmla="*/ 118686 w 888315"/>
                    <a:gd name="connsiteY272" fmla="*/ 509617 h 587701"/>
                    <a:gd name="connsiteX273" fmla="*/ 116641 w 888315"/>
                    <a:gd name="connsiteY273" fmla="*/ 509462 h 587701"/>
                    <a:gd name="connsiteX274" fmla="*/ 114558 w 888315"/>
                    <a:gd name="connsiteY274" fmla="*/ 508827 h 587701"/>
                    <a:gd name="connsiteX275" fmla="*/ 113384 w 888315"/>
                    <a:gd name="connsiteY275" fmla="*/ 507699 h 587701"/>
                    <a:gd name="connsiteX276" fmla="*/ 113349 w 888315"/>
                    <a:gd name="connsiteY276" fmla="*/ 505509 h 587701"/>
                    <a:gd name="connsiteX277" fmla="*/ 111986 w 888315"/>
                    <a:gd name="connsiteY277" fmla="*/ 503585 h 587701"/>
                    <a:gd name="connsiteX278" fmla="*/ 110206 w 888315"/>
                    <a:gd name="connsiteY278" fmla="*/ 502457 h 587701"/>
                    <a:gd name="connsiteX279" fmla="*/ 106608 w 888315"/>
                    <a:gd name="connsiteY279" fmla="*/ 502286 h 587701"/>
                    <a:gd name="connsiteX280" fmla="*/ 104714 w 888315"/>
                    <a:gd name="connsiteY280" fmla="*/ 503613 h 587701"/>
                    <a:gd name="connsiteX281" fmla="*/ 102896 w 888315"/>
                    <a:gd name="connsiteY281" fmla="*/ 504675 h 587701"/>
                    <a:gd name="connsiteX282" fmla="*/ 100889 w 888315"/>
                    <a:gd name="connsiteY282" fmla="*/ 504211 h 587701"/>
                    <a:gd name="connsiteX283" fmla="*/ 98958 w 888315"/>
                    <a:gd name="connsiteY283" fmla="*/ 502088 h 587701"/>
                    <a:gd name="connsiteX284" fmla="*/ 96042 w 888315"/>
                    <a:gd name="connsiteY284" fmla="*/ 500893 h 587701"/>
                    <a:gd name="connsiteX285" fmla="*/ 94678 w 888315"/>
                    <a:gd name="connsiteY285" fmla="*/ 499633 h 587701"/>
                    <a:gd name="connsiteX286" fmla="*/ 94747 w 888315"/>
                    <a:gd name="connsiteY286" fmla="*/ 498505 h 587701"/>
                    <a:gd name="connsiteX287" fmla="*/ 95618 w 888315"/>
                    <a:gd name="connsiteY287" fmla="*/ 497377 h 587701"/>
                    <a:gd name="connsiteX288" fmla="*/ 95424 w 888315"/>
                    <a:gd name="connsiteY288" fmla="*/ 495917 h 587701"/>
                    <a:gd name="connsiteX289" fmla="*/ 94477 w 888315"/>
                    <a:gd name="connsiteY289" fmla="*/ 494523 h 587701"/>
                    <a:gd name="connsiteX290" fmla="*/ 92470 w 888315"/>
                    <a:gd name="connsiteY290" fmla="*/ 493528 h 587701"/>
                    <a:gd name="connsiteX291" fmla="*/ 91485 w 888315"/>
                    <a:gd name="connsiteY291" fmla="*/ 493852 h 587701"/>
                    <a:gd name="connsiteX292" fmla="*/ 91176 w 888315"/>
                    <a:gd name="connsiteY292" fmla="*/ 495113 h 587701"/>
                    <a:gd name="connsiteX293" fmla="*/ 91593 w 888315"/>
                    <a:gd name="connsiteY293" fmla="*/ 496440 h 587701"/>
                    <a:gd name="connsiteX294" fmla="*/ 92123 w 888315"/>
                    <a:gd name="connsiteY294" fmla="*/ 497237 h 587701"/>
                    <a:gd name="connsiteX295" fmla="*/ 92578 w 888315"/>
                    <a:gd name="connsiteY295" fmla="*/ 498697 h 587701"/>
                    <a:gd name="connsiteX296" fmla="*/ 93638 w 888315"/>
                    <a:gd name="connsiteY296" fmla="*/ 499957 h 587701"/>
                    <a:gd name="connsiteX297" fmla="*/ 93848 w 888315"/>
                    <a:gd name="connsiteY297" fmla="*/ 501085 h 587701"/>
                    <a:gd name="connsiteX298" fmla="*/ 93128 w 888315"/>
                    <a:gd name="connsiteY298" fmla="*/ 501634 h 587701"/>
                    <a:gd name="connsiteX299" fmla="*/ 91424 w 888315"/>
                    <a:gd name="connsiteY299" fmla="*/ 501239 h 587701"/>
                    <a:gd name="connsiteX300" fmla="*/ 89985 w 888315"/>
                    <a:gd name="connsiteY300" fmla="*/ 499580 h 587701"/>
                    <a:gd name="connsiteX301" fmla="*/ 86501 w 888315"/>
                    <a:gd name="connsiteY301" fmla="*/ 498651 h 587701"/>
                    <a:gd name="connsiteX302" fmla="*/ 83812 w 888315"/>
                    <a:gd name="connsiteY302" fmla="*/ 498103 h 587701"/>
                    <a:gd name="connsiteX303" fmla="*/ 81918 w 888315"/>
                    <a:gd name="connsiteY303" fmla="*/ 496775 h 587701"/>
                    <a:gd name="connsiteX304" fmla="*/ 80441 w 888315"/>
                    <a:gd name="connsiteY304" fmla="*/ 496497 h 587701"/>
                    <a:gd name="connsiteX305" fmla="*/ 79570 w 888315"/>
                    <a:gd name="connsiteY305" fmla="*/ 496797 h 587701"/>
                    <a:gd name="connsiteX306" fmla="*/ 79078 w 888315"/>
                    <a:gd name="connsiteY306" fmla="*/ 496197 h 587701"/>
                    <a:gd name="connsiteX307" fmla="*/ 78510 w 888315"/>
                    <a:gd name="connsiteY307" fmla="*/ 494472 h 587701"/>
                    <a:gd name="connsiteX308" fmla="*/ 77336 w 888315"/>
                    <a:gd name="connsiteY308" fmla="*/ 492680 h 587701"/>
                    <a:gd name="connsiteX309" fmla="*/ 75064 w 888315"/>
                    <a:gd name="connsiteY309" fmla="*/ 492402 h 587701"/>
                    <a:gd name="connsiteX310" fmla="*/ 72829 w 888315"/>
                    <a:gd name="connsiteY310" fmla="*/ 493729 h 587701"/>
                    <a:gd name="connsiteX311" fmla="*/ 70708 w 888315"/>
                    <a:gd name="connsiteY311" fmla="*/ 496185 h 587701"/>
                    <a:gd name="connsiteX312" fmla="*/ 68853 w 888315"/>
                    <a:gd name="connsiteY312" fmla="*/ 497047 h 587701"/>
                    <a:gd name="connsiteX313" fmla="*/ 67565 w 888315"/>
                    <a:gd name="connsiteY313" fmla="*/ 497976 h 587701"/>
                    <a:gd name="connsiteX314" fmla="*/ 66732 w 888315"/>
                    <a:gd name="connsiteY314" fmla="*/ 497912 h 587701"/>
                    <a:gd name="connsiteX315" fmla="*/ 65558 w 888315"/>
                    <a:gd name="connsiteY315" fmla="*/ 495258 h 587701"/>
                    <a:gd name="connsiteX316" fmla="*/ 65975 w 888315"/>
                    <a:gd name="connsiteY316" fmla="*/ 494262 h 587701"/>
                    <a:gd name="connsiteX317" fmla="*/ 66883 w 888315"/>
                    <a:gd name="connsiteY317" fmla="*/ 493267 h 587701"/>
                    <a:gd name="connsiteX318" fmla="*/ 66733 w 888315"/>
                    <a:gd name="connsiteY318" fmla="*/ 492537 h 587701"/>
                    <a:gd name="connsiteX319" fmla="*/ 66203 w 888315"/>
                    <a:gd name="connsiteY319" fmla="*/ 491807 h 587701"/>
                    <a:gd name="connsiteX320" fmla="*/ 65944 w 888315"/>
                    <a:gd name="connsiteY320" fmla="*/ 490546 h 587701"/>
                    <a:gd name="connsiteX321" fmla="*/ 67118 w 888315"/>
                    <a:gd name="connsiteY321" fmla="*/ 488290 h 587701"/>
                    <a:gd name="connsiteX322" fmla="*/ 66967 w 888315"/>
                    <a:gd name="connsiteY322" fmla="*/ 486963 h 587701"/>
                    <a:gd name="connsiteX323" fmla="*/ 65793 w 888315"/>
                    <a:gd name="connsiteY323" fmla="*/ 486100 h 587701"/>
                    <a:gd name="connsiteX324" fmla="*/ 63407 w 888315"/>
                    <a:gd name="connsiteY324" fmla="*/ 487295 h 587701"/>
                    <a:gd name="connsiteX325" fmla="*/ 61930 w 888315"/>
                    <a:gd name="connsiteY325" fmla="*/ 488954 h 587701"/>
                    <a:gd name="connsiteX326" fmla="*/ 60416 w 888315"/>
                    <a:gd name="connsiteY326" fmla="*/ 489317 h 587701"/>
                    <a:gd name="connsiteX327" fmla="*/ 57727 w 888315"/>
                    <a:gd name="connsiteY327" fmla="*/ 488123 h 587701"/>
                    <a:gd name="connsiteX328" fmla="*/ 55909 w 888315"/>
                    <a:gd name="connsiteY328" fmla="*/ 489052 h 587701"/>
                    <a:gd name="connsiteX329" fmla="*/ 54811 w 888315"/>
                    <a:gd name="connsiteY329" fmla="*/ 489782 h 587701"/>
                    <a:gd name="connsiteX330" fmla="*/ 53485 w 888315"/>
                    <a:gd name="connsiteY330" fmla="*/ 489632 h 587701"/>
                    <a:gd name="connsiteX331" fmla="*/ 53183 w 888315"/>
                    <a:gd name="connsiteY331" fmla="*/ 488305 h 587701"/>
                    <a:gd name="connsiteX332" fmla="*/ 54054 w 888315"/>
                    <a:gd name="connsiteY332" fmla="*/ 486778 h 587701"/>
                    <a:gd name="connsiteX333" fmla="*/ 65609 w 888315"/>
                    <a:gd name="connsiteY333" fmla="*/ 460640 h 587701"/>
                    <a:gd name="connsiteX334" fmla="*/ 46264 w 888315"/>
                    <a:gd name="connsiteY334" fmla="*/ 444329 h 587701"/>
                    <a:gd name="connsiteX335" fmla="*/ 22272 w 888315"/>
                    <a:gd name="connsiteY335" fmla="*/ 440149 h 587701"/>
                    <a:gd name="connsiteX336" fmla="*/ 1969 w 888315"/>
                    <a:gd name="connsiteY336" fmla="*/ 439825 h 587701"/>
                    <a:gd name="connsiteX337" fmla="*/ 0 w 888315"/>
                    <a:gd name="connsiteY337" fmla="*/ 422074 h 587701"/>
                    <a:gd name="connsiteX338" fmla="*/ 1704 w 888315"/>
                    <a:gd name="connsiteY338" fmla="*/ 399678 h 5877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</a:cxnLst>
                  <a:rect l="l" t="t" r="r" b="b"/>
                  <a:pathLst>
                    <a:path w="888315" h="587701">
                      <a:moveTo>
                        <a:pt x="1797" y="399629"/>
                      </a:moveTo>
                      <a:lnTo>
                        <a:pt x="15246" y="367684"/>
                      </a:lnTo>
                      <a:lnTo>
                        <a:pt x="26887" y="364897"/>
                      </a:lnTo>
                      <a:lnTo>
                        <a:pt x="25978" y="361447"/>
                      </a:lnTo>
                      <a:lnTo>
                        <a:pt x="20748" y="352123"/>
                      </a:lnTo>
                      <a:lnTo>
                        <a:pt x="24536" y="348341"/>
                      </a:lnTo>
                      <a:lnTo>
                        <a:pt x="33693" y="340995"/>
                      </a:lnTo>
                      <a:lnTo>
                        <a:pt x="37026" y="301406"/>
                      </a:lnTo>
                      <a:lnTo>
                        <a:pt x="55647" y="281399"/>
                      </a:lnTo>
                      <a:lnTo>
                        <a:pt x="45543" y="204452"/>
                      </a:lnTo>
                      <a:lnTo>
                        <a:pt x="40741" y="201732"/>
                      </a:lnTo>
                      <a:lnTo>
                        <a:pt x="40376" y="187213"/>
                      </a:lnTo>
                      <a:lnTo>
                        <a:pt x="19221" y="151963"/>
                      </a:lnTo>
                      <a:lnTo>
                        <a:pt x="13461" y="135254"/>
                      </a:lnTo>
                      <a:lnTo>
                        <a:pt x="14218" y="127477"/>
                      </a:lnTo>
                      <a:lnTo>
                        <a:pt x="16339" y="122301"/>
                      </a:lnTo>
                      <a:lnTo>
                        <a:pt x="21482" y="113037"/>
                      </a:lnTo>
                      <a:lnTo>
                        <a:pt x="26117" y="110715"/>
                      </a:lnTo>
                      <a:lnTo>
                        <a:pt x="39596" y="108326"/>
                      </a:lnTo>
                      <a:lnTo>
                        <a:pt x="42853" y="109122"/>
                      </a:lnTo>
                      <a:lnTo>
                        <a:pt x="45580" y="114033"/>
                      </a:lnTo>
                      <a:lnTo>
                        <a:pt x="44216" y="118479"/>
                      </a:lnTo>
                      <a:lnTo>
                        <a:pt x="47246" y="120668"/>
                      </a:lnTo>
                      <a:lnTo>
                        <a:pt x="48571" y="119938"/>
                      </a:lnTo>
                      <a:lnTo>
                        <a:pt x="53938" y="116554"/>
                      </a:lnTo>
                      <a:lnTo>
                        <a:pt x="57422" y="115965"/>
                      </a:lnTo>
                      <a:lnTo>
                        <a:pt x="57706" y="116021"/>
                      </a:lnTo>
                      <a:lnTo>
                        <a:pt x="59561" y="112172"/>
                      </a:lnTo>
                      <a:lnTo>
                        <a:pt x="80739" y="80539"/>
                      </a:lnTo>
                      <a:lnTo>
                        <a:pt x="105121" y="69192"/>
                      </a:lnTo>
                      <a:lnTo>
                        <a:pt x="113608" y="60459"/>
                      </a:lnTo>
                      <a:lnTo>
                        <a:pt x="121599" y="59198"/>
                      </a:lnTo>
                      <a:lnTo>
                        <a:pt x="137282" y="51507"/>
                      </a:lnTo>
                      <a:lnTo>
                        <a:pt x="143379" y="36490"/>
                      </a:lnTo>
                      <a:lnTo>
                        <a:pt x="143985" y="29098"/>
                      </a:lnTo>
                      <a:lnTo>
                        <a:pt x="160804" y="25249"/>
                      </a:lnTo>
                      <a:lnTo>
                        <a:pt x="171802" y="30492"/>
                      </a:lnTo>
                      <a:lnTo>
                        <a:pt x="181095" y="25050"/>
                      </a:lnTo>
                      <a:lnTo>
                        <a:pt x="183557" y="18613"/>
                      </a:lnTo>
                      <a:lnTo>
                        <a:pt x="183687" y="10551"/>
                      </a:lnTo>
                      <a:lnTo>
                        <a:pt x="195522" y="4380"/>
                      </a:lnTo>
                      <a:lnTo>
                        <a:pt x="207925" y="6569"/>
                      </a:lnTo>
                      <a:lnTo>
                        <a:pt x="231610" y="0"/>
                      </a:lnTo>
                      <a:lnTo>
                        <a:pt x="243933" y="7253"/>
                      </a:lnTo>
                      <a:lnTo>
                        <a:pt x="251614" y="4532"/>
                      </a:lnTo>
                      <a:lnTo>
                        <a:pt x="270565" y="5793"/>
                      </a:lnTo>
                      <a:lnTo>
                        <a:pt x="276999" y="1612"/>
                      </a:lnTo>
                      <a:lnTo>
                        <a:pt x="287050" y="1813"/>
                      </a:lnTo>
                      <a:lnTo>
                        <a:pt x="289360" y="15071"/>
                      </a:lnTo>
                      <a:lnTo>
                        <a:pt x="293197" y="12284"/>
                      </a:lnTo>
                      <a:lnTo>
                        <a:pt x="305573" y="17991"/>
                      </a:lnTo>
                      <a:lnTo>
                        <a:pt x="291989" y="52716"/>
                      </a:lnTo>
                      <a:lnTo>
                        <a:pt x="297029" y="50925"/>
                      </a:lnTo>
                      <a:lnTo>
                        <a:pt x="302157" y="53845"/>
                      </a:lnTo>
                      <a:lnTo>
                        <a:pt x="305604" y="44621"/>
                      </a:lnTo>
                      <a:lnTo>
                        <a:pt x="315821" y="46678"/>
                      </a:lnTo>
                      <a:lnTo>
                        <a:pt x="318851" y="64283"/>
                      </a:lnTo>
                      <a:lnTo>
                        <a:pt x="294147" y="65875"/>
                      </a:lnTo>
                      <a:lnTo>
                        <a:pt x="295965" y="89539"/>
                      </a:lnTo>
                      <a:lnTo>
                        <a:pt x="305615" y="88981"/>
                      </a:lnTo>
                      <a:lnTo>
                        <a:pt x="305460" y="111012"/>
                      </a:lnTo>
                      <a:lnTo>
                        <a:pt x="321563" y="126102"/>
                      </a:lnTo>
                      <a:lnTo>
                        <a:pt x="331660" y="142771"/>
                      </a:lnTo>
                      <a:lnTo>
                        <a:pt x="310334" y="158133"/>
                      </a:lnTo>
                      <a:lnTo>
                        <a:pt x="287335" y="155479"/>
                      </a:lnTo>
                      <a:lnTo>
                        <a:pt x="237103" y="177583"/>
                      </a:lnTo>
                      <a:lnTo>
                        <a:pt x="240932" y="213788"/>
                      </a:lnTo>
                      <a:lnTo>
                        <a:pt x="265401" y="211930"/>
                      </a:lnTo>
                      <a:lnTo>
                        <a:pt x="267673" y="213257"/>
                      </a:lnTo>
                      <a:lnTo>
                        <a:pt x="268013" y="217504"/>
                      </a:lnTo>
                      <a:lnTo>
                        <a:pt x="276477" y="216853"/>
                      </a:lnTo>
                      <a:lnTo>
                        <a:pt x="295420" y="218313"/>
                      </a:lnTo>
                      <a:lnTo>
                        <a:pt x="323544" y="206043"/>
                      </a:lnTo>
                      <a:lnTo>
                        <a:pt x="342014" y="200801"/>
                      </a:lnTo>
                      <a:lnTo>
                        <a:pt x="344930" y="202460"/>
                      </a:lnTo>
                      <a:lnTo>
                        <a:pt x="346748" y="212228"/>
                      </a:lnTo>
                      <a:lnTo>
                        <a:pt x="348338" y="212063"/>
                      </a:lnTo>
                      <a:lnTo>
                        <a:pt x="354447" y="203476"/>
                      </a:lnTo>
                      <a:lnTo>
                        <a:pt x="358083" y="202840"/>
                      </a:lnTo>
                      <a:lnTo>
                        <a:pt x="361681" y="199124"/>
                      </a:lnTo>
                      <a:lnTo>
                        <a:pt x="363650" y="194811"/>
                      </a:lnTo>
                      <a:lnTo>
                        <a:pt x="390027" y="203105"/>
                      </a:lnTo>
                      <a:lnTo>
                        <a:pt x="403968" y="201048"/>
                      </a:lnTo>
                      <a:lnTo>
                        <a:pt x="411182" y="207021"/>
                      </a:lnTo>
                      <a:lnTo>
                        <a:pt x="411181" y="253478"/>
                      </a:lnTo>
                      <a:lnTo>
                        <a:pt x="426587" y="243398"/>
                      </a:lnTo>
                      <a:lnTo>
                        <a:pt x="443462" y="244659"/>
                      </a:lnTo>
                      <a:lnTo>
                        <a:pt x="457842" y="230982"/>
                      </a:lnTo>
                      <a:lnTo>
                        <a:pt x="467780" y="236822"/>
                      </a:lnTo>
                      <a:lnTo>
                        <a:pt x="472143" y="244539"/>
                      </a:lnTo>
                      <a:lnTo>
                        <a:pt x="468314" y="254387"/>
                      </a:lnTo>
                      <a:lnTo>
                        <a:pt x="502682" y="253961"/>
                      </a:lnTo>
                      <a:lnTo>
                        <a:pt x="503743" y="263543"/>
                      </a:lnTo>
                      <a:lnTo>
                        <a:pt x="527428" y="270650"/>
                      </a:lnTo>
                      <a:lnTo>
                        <a:pt x="532518" y="275561"/>
                      </a:lnTo>
                      <a:lnTo>
                        <a:pt x="534714" y="280007"/>
                      </a:lnTo>
                      <a:lnTo>
                        <a:pt x="529147" y="289914"/>
                      </a:lnTo>
                      <a:lnTo>
                        <a:pt x="530662" y="292237"/>
                      </a:lnTo>
                      <a:lnTo>
                        <a:pt x="537009" y="293763"/>
                      </a:lnTo>
                      <a:lnTo>
                        <a:pt x="555858" y="306796"/>
                      </a:lnTo>
                      <a:lnTo>
                        <a:pt x="559418" y="291480"/>
                      </a:lnTo>
                      <a:lnTo>
                        <a:pt x="568568" y="268075"/>
                      </a:lnTo>
                      <a:lnTo>
                        <a:pt x="571484" y="265554"/>
                      </a:lnTo>
                      <a:lnTo>
                        <a:pt x="588871" y="256755"/>
                      </a:lnTo>
                      <a:lnTo>
                        <a:pt x="598463" y="238042"/>
                      </a:lnTo>
                      <a:lnTo>
                        <a:pt x="603546" y="166332"/>
                      </a:lnTo>
                      <a:lnTo>
                        <a:pt x="622198" y="165138"/>
                      </a:lnTo>
                      <a:lnTo>
                        <a:pt x="616767" y="140851"/>
                      </a:lnTo>
                      <a:lnTo>
                        <a:pt x="615858" y="133405"/>
                      </a:lnTo>
                      <a:lnTo>
                        <a:pt x="618698" y="129092"/>
                      </a:lnTo>
                      <a:lnTo>
                        <a:pt x="685855" y="76629"/>
                      </a:lnTo>
                      <a:lnTo>
                        <a:pt x="738014" y="37518"/>
                      </a:lnTo>
                      <a:lnTo>
                        <a:pt x="741233" y="50557"/>
                      </a:lnTo>
                      <a:lnTo>
                        <a:pt x="760191" y="84533"/>
                      </a:lnTo>
                      <a:lnTo>
                        <a:pt x="763827" y="75335"/>
                      </a:lnTo>
                      <a:lnTo>
                        <a:pt x="767800" y="68467"/>
                      </a:lnTo>
                      <a:lnTo>
                        <a:pt x="771719" y="65481"/>
                      </a:lnTo>
                      <a:lnTo>
                        <a:pt x="806209" y="58752"/>
                      </a:lnTo>
                      <a:lnTo>
                        <a:pt x="850247" y="47976"/>
                      </a:lnTo>
                      <a:lnTo>
                        <a:pt x="860078" y="118919"/>
                      </a:lnTo>
                      <a:lnTo>
                        <a:pt x="882684" y="197247"/>
                      </a:lnTo>
                      <a:lnTo>
                        <a:pt x="875496" y="204726"/>
                      </a:lnTo>
                      <a:lnTo>
                        <a:pt x="856272" y="215025"/>
                      </a:lnTo>
                      <a:lnTo>
                        <a:pt x="859188" y="234196"/>
                      </a:lnTo>
                      <a:lnTo>
                        <a:pt x="861006" y="234662"/>
                      </a:lnTo>
                      <a:lnTo>
                        <a:pt x="861461" y="239506"/>
                      </a:lnTo>
                      <a:lnTo>
                        <a:pt x="863581" y="239973"/>
                      </a:lnTo>
                      <a:lnTo>
                        <a:pt x="864566" y="257996"/>
                      </a:lnTo>
                      <a:lnTo>
                        <a:pt x="872784" y="254611"/>
                      </a:lnTo>
                      <a:lnTo>
                        <a:pt x="879779" y="283238"/>
                      </a:lnTo>
                      <a:lnTo>
                        <a:pt x="881824" y="289476"/>
                      </a:lnTo>
                      <a:lnTo>
                        <a:pt x="883832" y="294055"/>
                      </a:lnTo>
                      <a:lnTo>
                        <a:pt x="888315" y="296974"/>
                      </a:lnTo>
                      <a:lnTo>
                        <a:pt x="881775" y="299762"/>
                      </a:lnTo>
                      <a:lnTo>
                        <a:pt x="866437" y="303743"/>
                      </a:lnTo>
                      <a:lnTo>
                        <a:pt x="862472" y="303788"/>
                      </a:lnTo>
                      <a:lnTo>
                        <a:pt x="858598" y="304982"/>
                      </a:lnTo>
                      <a:lnTo>
                        <a:pt x="855871" y="303323"/>
                      </a:lnTo>
                      <a:lnTo>
                        <a:pt x="847017" y="305513"/>
                      </a:lnTo>
                      <a:lnTo>
                        <a:pt x="842563" y="310622"/>
                      </a:lnTo>
                      <a:lnTo>
                        <a:pt x="836965" y="312281"/>
                      </a:lnTo>
                      <a:lnTo>
                        <a:pt x="834958" y="312177"/>
                      </a:lnTo>
                      <a:lnTo>
                        <a:pt x="833898" y="314367"/>
                      </a:lnTo>
                      <a:lnTo>
                        <a:pt x="844415" y="326073"/>
                      </a:lnTo>
                      <a:lnTo>
                        <a:pt x="845589" y="339046"/>
                      </a:lnTo>
                      <a:lnTo>
                        <a:pt x="823154" y="344288"/>
                      </a:lnTo>
                      <a:lnTo>
                        <a:pt x="822169" y="355901"/>
                      </a:lnTo>
                      <a:lnTo>
                        <a:pt x="799741" y="353379"/>
                      </a:lnTo>
                      <a:lnTo>
                        <a:pt x="798189" y="387567"/>
                      </a:lnTo>
                      <a:lnTo>
                        <a:pt x="785214" y="387501"/>
                      </a:lnTo>
                      <a:lnTo>
                        <a:pt x="782979" y="388497"/>
                      </a:lnTo>
                      <a:lnTo>
                        <a:pt x="760465" y="410096"/>
                      </a:lnTo>
                      <a:lnTo>
                        <a:pt x="757473" y="424264"/>
                      </a:lnTo>
                      <a:lnTo>
                        <a:pt x="714654" y="448153"/>
                      </a:lnTo>
                      <a:lnTo>
                        <a:pt x="715904" y="451603"/>
                      </a:lnTo>
                      <a:lnTo>
                        <a:pt x="712420" y="469878"/>
                      </a:lnTo>
                      <a:lnTo>
                        <a:pt x="700596" y="469967"/>
                      </a:lnTo>
                      <a:lnTo>
                        <a:pt x="693571" y="469388"/>
                      </a:lnTo>
                      <a:lnTo>
                        <a:pt x="687765" y="469511"/>
                      </a:lnTo>
                      <a:lnTo>
                        <a:pt x="681429" y="473094"/>
                      </a:lnTo>
                      <a:lnTo>
                        <a:pt x="677248" y="476279"/>
                      </a:lnTo>
                      <a:lnTo>
                        <a:pt x="671443" y="470904"/>
                      </a:lnTo>
                      <a:lnTo>
                        <a:pt x="660198" y="478436"/>
                      </a:lnTo>
                      <a:lnTo>
                        <a:pt x="655411" y="477573"/>
                      </a:lnTo>
                      <a:lnTo>
                        <a:pt x="652571" y="475251"/>
                      </a:lnTo>
                      <a:lnTo>
                        <a:pt x="653972" y="471999"/>
                      </a:lnTo>
                      <a:lnTo>
                        <a:pt x="659816" y="466359"/>
                      </a:lnTo>
                      <a:lnTo>
                        <a:pt x="656786" y="445529"/>
                      </a:lnTo>
                      <a:lnTo>
                        <a:pt x="646000" y="450041"/>
                      </a:lnTo>
                      <a:lnTo>
                        <a:pt x="637460" y="450127"/>
                      </a:lnTo>
                      <a:lnTo>
                        <a:pt x="620282" y="447274"/>
                      </a:lnTo>
                      <a:lnTo>
                        <a:pt x="616722" y="453047"/>
                      </a:lnTo>
                      <a:lnTo>
                        <a:pt x="616671" y="458290"/>
                      </a:lnTo>
                      <a:lnTo>
                        <a:pt x="629256" y="480805"/>
                      </a:lnTo>
                      <a:lnTo>
                        <a:pt x="614584" y="479411"/>
                      </a:lnTo>
                      <a:lnTo>
                        <a:pt x="609813" y="480938"/>
                      </a:lnTo>
                      <a:lnTo>
                        <a:pt x="594202" y="522345"/>
                      </a:lnTo>
                      <a:lnTo>
                        <a:pt x="594808" y="552804"/>
                      </a:lnTo>
                      <a:lnTo>
                        <a:pt x="596966" y="565140"/>
                      </a:lnTo>
                      <a:lnTo>
                        <a:pt x="610350" y="579745"/>
                      </a:lnTo>
                      <a:lnTo>
                        <a:pt x="587199" y="587701"/>
                      </a:lnTo>
                      <a:lnTo>
                        <a:pt x="570138" y="586374"/>
                      </a:lnTo>
                      <a:lnTo>
                        <a:pt x="581288" y="558710"/>
                      </a:lnTo>
                      <a:lnTo>
                        <a:pt x="490380" y="557449"/>
                      </a:lnTo>
                      <a:lnTo>
                        <a:pt x="485930" y="554131"/>
                      </a:lnTo>
                      <a:lnTo>
                        <a:pt x="484945" y="548889"/>
                      </a:lnTo>
                      <a:lnTo>
                        <a:pt x="485816" y="540302"/>
                      </a:lnTo>
                      <a:lnTo>
                        <a:pt x="469781" y="526426"/>
                      </a:lnTo>
                      <a:lnTo>
                        <a:pt x="469902" y="513865"/>
                      </a:lnTo>
                      <a:lnTo>
                        <a:pt x="459741" y="514595"/>
                      </a:lnTo>
                      <a:lnTo>
                        <a:pt x="457544" y="504601"/>
                      </a:lnTo>
                      <a:lnTo>
                        <a:pt x="413287" y="511038"/>
                      </a:lnTo>
                      <a:lnTo>
                        <a:pt x="402445" y="511339"/>
                      </a:lnTo>
                      <a:lnTo>
                        <a:pt x="395605" y="514458"/>
                      </a:lnTo>
                      <a:lnTo>
                        <a:pt x="378506" y="523668"/>
                      </a:lnTo>
                      <a:lnTo>
                        <a:pt x="372848" y="520218"/>
                      </a:lnTo>
                      <a:lnTo>
                        <a:pt x="367179" y="517298"/>
                      </a:lnTo>
                      <a:lnTo>
                        <a:pt x="361831" y="518625"/>
                      </a:lnTo>
                      <a:lnTo>
                        <a:pt x="351500" y="525420"/>
                      </a:lnTo>
                      <a:lnTo>
                        <a:pt x="342861" y="530132"/>
                      </a:lnTo>
                      <a:lnTo>
                        <a:pt x="333927" y="538320"/>
                      </a:lnTo>
                      <a:lnTo>
                        <a:pt x="324895" y="548672"/>
                      </a:lnTo>
                      <a:lnTo>
                        <a:pt x="326220" y="553516"/>
                      </a:lnTo>
                      <a:lnTo>
                        <a:pt x="304312" y="557299"/>
                      </a:lnTo>
                      <a:lnTo>
                        <a:pt x="297165" y="559489"/>
                      </a:lnTo>
                      <a:lnTo>
                        <a:pt x="289735" y="562740"/>
                      </a:lnTo>
                      <a:lnTo>
                        <a:pt x="281388" y="567518"/>
                      </a:lnTo>
                      <a:lnTo>
                        <a:pt x="274151" y="568381"/>
                      </a:lnTo>
                      <a:lnTo>
                        <a:pt x="254306" y="564134"/>
                      </a:lnTo>
                      <a:lnTo>
                        <a:pt x="191671" y="558825"/>
                      </a:lnTo>
                      <a:lnTo>
                        <a:pt x="167149" y="551360"/>
                      </a:lnTo>
                      <a:lnTo>
                        <a:pt x="169308" y="543755"/>
                      </a:lnTo>
                      <a:lnTo>
                        <a:pt x="152603" y="513668"/>
                      </a:lnTo>
                      <a:lnTo>
                        <a:pt x="150141" y="515792"/>
                      </a:lnTo>
                      <a:lnTo>
                        <a:pt x="149459" y="515526"/>
                      </a:lnTo>
                      <a:lnTo>
                        <a:pt x="149287" y="514664"/>
                      </a:lnTo>
                      <a:lnTo>
                        <a:pt x="149665" y="513270"/>
                      </a:lnTo>
                      <a:lnTo>
                        <a:pt x="149211" y="512076"/>
                      </a:lnTo>
                      <a:lnTo>
                        <a:pt x="148113" y="511630"/>
                      </a:lnTo>
                      <a:lnTo>
                        <a:pt x="147355" y="511886"/>
                      </a:lnTo>
                      <a:lnTo>
                        <a:pt x="147371" y="513346"/>
                      </a:lnTo>
                      <a:lnTo>
                        <a:pt x="146841" y="514275"/>
                      </a:lnTo>
                      <a:lnTo>
                        <a:pt x="146961" y="515271"/>
                      </a:lnTo>
                      <a:lnTo>
                        <a:pt x="148173" y="516532"/>
                      </a:lnTo>
                      <a:lnTo>
                        <a:pt x="148035" y="516961"/>
                      </a:lnTo>
                      <a:lnTo>
                        <a:pt x="147581" y="516961"/>
                      </a:lnTo>
                      <a:lnTo>
                        <a:pt x="146899" y="516532"/>
                      </a:lnTo>
                      <a:lnTo>
                        <a:pt x="145422" y="515072"/>
                      </a:lnTo>
                      <a:lnTo>
                        <a:pt x="145250" y="514143"/>
                      </a:lnTo>
                      <a:lnTo>
                        <a:pt x="145509" y="513346"/>
                      </a:lnTo>
                      <a:lnTo>
                        <a:pt x="144940" y="512285"/>
                      </a:lnTo>
                      <a:lnTo>
                        <a:pt x="145584" y="510825"/>
                      </a:lnTo>
                      <a:lnTo>
                        <a:pt x="145016" y="510095"/>
                      </a:lnTo>
                      <a:lnTo>
                        <a:pt x="144145" y="510266"/>
                      </a:lnTo>
                      <a:lnTo>
                        <a:pt x="142668" y="513385"/>
                      </a:lnTo>
                      <a:lnTo>
                        <a:pt x="142251" y="515575"/>
                      </a:lnTo>
                      <a:lnTo>
                        <a:pt x="141646" y="515736"/>
                      </a:lnTo>
                      <a:lnTo>
                        <a:pt x="140093" y="513413"/>
                      </a:lnTo>
                      <a:lnTo>
                        <a:pt x="140509" y="511821"/>
                      </a:lnTo>
                      <a:lnTo>
                        <a:pt x="139903" y="510825"/>
                      </a:lnTo>
                      <a:lnTo>
                        <a:pt x="138464" y="511688"/>
                      </a:lnTo>
                      <a:lnTo>
                        <a:pt x="137896" y="512617"/>
                      </a:lnTo>
                      <a:lnTo>
                        <a:pt x="138031" y="514276"/>
                      </a:lnTo>
                      <a:lnTo>
                        <a:pt x="137681" y="515869"/>
                      </a:lnTo>
                      <a:lnTo>
                        <a:pt x="137075" y="516351"/>
                      </a:lnTo>
                      <a:lnTo>
                        <a:pt x="136090" y="515687"/>
                      </a:lnTo>
                      <a:lnTo>
                        <a:pt x="134159" y="514559"/>
                      </a:lnTo>
                      <a:lnTo>
                        <a:pt x="133515" y="513997"/>
                      </a:lnTo>
                      <a:lnTo>
                        <a:pt x="133138" y="514372"/>
                      </a:lnTo>
                      <a:lnTo>
                        <a:pt x="134236" y="515964"/>
                      </a:lnTo>
                      <a:lnTo>
                        <a:pt x="134613" y="516893"/>
                      </a:lnTo>
                      <a:lnTo>
                        <a:pt x="133666" y="517888"/>
                      </a:lnTo>
                      <a:lnTo>
                        <a:pt x="131811" y="518452"/>
                      </a:lnTo>
                      <a:lnTo>
                        <a:pt x="130485" y="518117"/>
                      </a:lnTo>
                      <a:lnTo>
                        <a:pt x="128932" y="516989"/>
                      </a:lnTo>
                      <a:lnTo>
                        <a:pt x="126471" y="517302"/>
                      </a:lnTo>
                      <a:lnTo>
                        <a:pt x="124842" y="518364"/>
                      </a:lnTo>
                      <a:lnTo>
                        <a:pt x="123479" y="518733"/>
                      </a:lnTo>
                      <a:lnTo>
                        <a:pt x="122419" y="517936"/>
                      </a:lnTo>
                      <a:lnTo>
                        <a:pt x="122294" y="515349"/>
                      </a:lnTo>
                      <a:lnTo>
                        <a:pt x="122748" y="514486"/>
                      </a:lnTo>
                      <a:lnTo>
                        <a:pt x="125361" y="514216"/>
                      </a:lnTo>
                      <a:lnTo>
                        <a:pt x="125816" y="513552"/>
                      </a:lnTo>
                      <a:lnTo>
                        <a:pt x="125527" y="512756"/>
                      </a:lnTo>
                      <a:lnTo>
                        <a:pt x="124921" y="512630"/>
                      </a:lnTo>
                      <a:lnTo>
                        <a:pt x="123747" y="511236"/>
                      </a:lnTo>
                      <a:lnTo>
                        <a:pt x="120528" y="511900"/>
                      </a:lnTo>
                      <a:lnTo>
                        <a:pt x="119960" y="511454"/>
                      </a:lnTo>
                      <a:lnTo>
                        <a:pt x="120098" y="510791"/>
                      </a:lnTo>
                      <a:lnTo>
                        <a:pt x="121196" y="510061"/>
                      </a:lnTo>
                      <a:lnTo>
                        <a:pt x="121299" y="509198"/>
                      </a:lnTo>
                      <a:lnTo>
                        <a:pt x="120769" y="508820"/>
                      </a:lnTo>
                      <a:lnTo>
                        <a:pt x="118686" y="509617"/>
                      </a:lnTo>
                      <a:lnTo>
                        <a:pt x="116641" y="509462"/>
                      </a:lnTo>
                      <a:lnTo>
                        <a:pt x="114558" y="508827"/>
                      </a:lnTo>
                      <a:lnTo>
                        <a:pt x="113384" y="507699"/>
                      </a:lnTo>
                      <a:lnTo>
                        <a:pt x="113349" y="505509"/>
                      </a:lnTo>
                      <a:lnTo>
                        <a:pt x="111986" y="503585"/>
                      </a:lnTo>
                      <a:lnTo>
                        <a:pt x="110206" y="502457"/>
                      </a:lnTo>
                      <a:lnTo>
                        <a:pt x="106608" y="502286"/>
                      </a:lnTo>
                      <a:lnTo>
                        <a:pt x="104714" y="503613"/>
                      </a:lnTo>
                      <a:lnTo>
                        <a:pt x="102896" y="504675"/>
                      </a:lnTo>
                      <a:lnTo>
                        <a:pt x="100889" y="504211"/>
                      </a:lnTo>
                      <a:lnTo>
                        <a:pt x="98958" y="502088"/>
                      </a:lnTo>
                      <a:lnTo>
                        <a:pt x="96042" y="500893"/>
                      </a:lnTo>
                      <a:lnTo>
                        <a:pt x="94678" y="499633"/>
                      </a:lnTo>
                      <a:lnTo>
                        <a:pt x="94747" y="498505"/>
                      </a:lnTo>
                      <a:lnTo>
                        <a:pt x="95618" y="497377"/>
                      </a:lnTo>
                      <a:lnTo>
                        <a:pt x="95424" y="495917"/>
                      </a:lnTo>
                      <a:lnTo>
                        <a:pt x="94477" y="494523"/>
                      </a:lnTo>
                      <a:lnTo>
                        <a:pt x="92470" y="493528"/>
                      </a:lnTo>
                      <a:lnTo>
                        <a:pt x="91485" y="493852"/>
                      </a:lnTo>
                      <a:lnTo>
                        <a:pt x="91176" y="495113"/>
                      </a:lnTo>
                      <a:lnTo>
                        <a:pt x="91593" y="496440"/>
                      </a:lnTo>
                      <a:lnTo>
                        <a:pt x="92123" y="497237"/>
                      </a:lnTo>
                      <a:lnTo>
                        <a:pt x="92578" y="498697"/>
                      </a:lnTo>
                      <a:lnTo>
                        <a:pt x="93638" y="499957"/>
                      </a:lnTo>
                      <a:lnTo>
                        <a:pt x="93848" y="501085"/>
                      </a:lnTo>
                      <a:lnTo>
                        <a:pt x="93128" y="501634"/>
                      </a:lnTo>
                      <a:lnTo>
                        <a:pt x="91424" y="501239"/>
                      </a:lnTo>
                      <a:lnTo>
                        <a:pt x="89985" y="499580"/>
                      </a:lnTo>
                      <a:lnTo>
                        <a:pt x="86501" y="498651"/>
                      </a:lnTo>
                      <a:lnTo>
                        <a:pt x="83812" y="498103"/>
                      </a:lnTo>
                      <a:lnTo>
                        <a:pt x="81918" y="496775"/>
                      </a:lnTo>
                      <a:lnTo>
                        <a:pt x="80441" y="496497"/>
                      </a:lnTo>
                      <a:lnTo>
                        <a:pt x="79570" y="496797"/>
                      </a:lnTo>
                      <a:lnTo>
                        <a:pt x="79078" y="496197"/>
                      </a:lnTo>
                      <a:lnTo>
                        <a:pt x="78510" y="494472"/>
                      </a:lnTo>
                      <a:lnTo>
                        <a:pt x="77336" y="492680"/>
                      </a:lnTo>
                      <a:lnTo>
                        <a:pt x="75064" y="492402"/>
                      </a:lnTo>
                      <a:lnTo>
                        <a:pt x="72829" y="493729"/>
                      </a:lnTo>
                      <a:lnTo>
                        <a:pt x="70708" y="496185"/>
                      </a:lnTo>
                      <a:lnTo>
                        <a:pt x="68853" y="497047"/>
                      </a:lnTo>
                      <a:lnTo>
                        <a:pt x="67565" y="497976"/>
                      </a:lnTo>
                      <a:lnTo>
                        <a:pt x="66732" y="497912"/>
                      </a:lnTo>
                      <a:lnTo>
                        <a:pt x="65558" y="495258"/>
                      </a:lnTo>
                      <a:lnTo>
                        <a:pt x="65975" y="494262"/>
                      </a:lnTo>
                      <a:lnTo>
                        <a:pt x="66883" y="493267"/>
                      </a:lnTo>
                      <a:lnTo>
                        <a:pt x="66733" y="492537"/>
                      </a:lnTo>
                      <a:lnTo>
                        <a:pt x="66203" y="491807"/>
                      </a:lnTo>
                      <a:lnTo>
                        <a:pt x="65944" y="490546"/>
                      </a:lnTo>
                      <a:lnTo>
                        <a:pt x="67118" y="488290"/>
                      </a:lnTo>
                      <a:lnTo>
                        <a:pt x="66967" y="486963"/>
                      </a:lnTo>
                      <a:lnTo>
                        <a:pt x="65793" y="486100"/>
                      </a:lnTo>
                      <a:lnTo>
                        <a:pt x="63407" y="487295"/>
                      </a:lnTo>
                      <a:lnTo>
                        <a:pt x="61930" y="488954"/>
                      </a:lnTo>
                      <a:lnTo>
                        <a:pt x="60416" y="489317"/>
                      </a:lnTo>
                      <a:lnTo>
                        <a:pt x="57727" y="488123"/>
                      </a:lnTo>
                      <a:lnTo>
                        <a:pt x="55909" y="489052"/>
                      </a:lnTo>
                      <a:lnTo>
                        <a:pt x="54811" y="489782"/>
                      </a:lnTo>
                      <a:lnTo>
                        <a:pt x="53485" y="489632"/>
                      </a:lnTo>
                      <a:lnTo>
                        <a:pt x="53183" y="488305"/>
                      </a:lnTo>
                      <a:lnTo>
                        <a:pt x="54054" y="486778"/>
                      </a:lnTo>
                      <a:lnTo>
                        <a:pt x="65609" y="460640"/>
                      </a:lnTo>
                      <a:lnTo>
                        <a:pt x="46264" y="444329"/>
                      </a:lnTo>
                      <a:lnTo>
                        <a:pt x="22272" y="440149"/>
                      </a:lnTo>
                      <a:lnTo>
                        <a:pt x="1969" y="439825"/>
                      </a:lnTo>
                      <a:lnTo>
                        <a:pt x="0" y="422074"/>
                      </a:lnTo>
                      <a:lnTo>
                        <a:pt x="1704" y="399678"/>
                      </a:lnTo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1270" cap="rnd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</a:ln>
              </p:spPr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300" name="Полилиния: фигура 1158">
                  <a:extLst>
                    <a:ext uri="{FF2B5EF4-FFF2-40B4-BE49-F238E27FC236}">
                      <a16:creationId xmlns:a16="http://schemas.microsoft.com/office/drawing/2014/main" id="{DD989535-E77B-4022-8E26-EA5CE0CC5A47}"/>
                    </a:ext>
                  </a:extLst>
                </p:cNvPr>
                <p:cNvSpPr/>
                <p:nvPr/>
              </p:nvSpPr>
              <p:spPr>
                <a:xfrm>
                  <a:off x="1856339" y="3340413"/>
                  <a:ext cx="502365" cy="506240"/>
                </a:xfrm>
                <a:custGeom>
                  <a:avLst/>
                  <a:gdLst>
                    <a:gd name="connsiteX0" fmla="*/ 65477 w 502365"/>
                    <a:gd name="connsiteY0" fmla="*/ 408813 h 506240"/>
                    <a:gd name="connsiteX1" fmla="*/ 50290 w 502365"/>
                    <a:gd name="connsiteY1" fmla="*/ 414586 h 506240"/>
                    <a:gd name="connsiteX2" fmla="*/ 40815 w 502365"/>
                    <a:gd name="connsiteY2" fmla="*/ 406710 h 506240"/>
                    <a:gd name="connsiteX3" fmla="*/ 36876 w 502365"/>
                    <a:gd name="connsiteY3" fmla="*/ 397745 h 506240"/>
                    <a:gd name="connsiteX4" fmla="*/ 19981 w 502365"/>
                    <a:gd name="connsiteY4" fmla="*/ 385860 h 506240"/>
                    <a:gd name="connsiteX5" fmla="*/ 20103 w 502365"/>
                    <a:gd name="connsiteY5" fmla="*/ 384732 h 506240"/>
                    <a:gd name="connsiteX6" fmla="*/ 20899 w 502365"/>
                    <a:gd name="connsiteY6" fmla="*/ 384002 h 506240"/>
                    <a:gd name="connsiteX7" fmla="*/ 20899 w 502365"/>
                    <a:gd name="connsiteY7" fmla="*/ 383139 h 506240"/>
                    <a:gd name="connsiteX8" fmla="*/ 21223 w 502365"/>
                    <a:gd name="connsiteY8" fmla="*/ 382277 h 506240"/>
                    <a:gd name="connsiteX9" fmla="*/ 22170 w 502365"/>
                    <a:gd name="connsiteY9" fmla="*/ 381636 h 506240"/>
                    <a:gd name="connsiteX10" fmla="*/ 23533 w 502365"/>
                    <a:gd name="connsiteY10" fmla="*/ 380508 h 506240"/>
                    <a:gd name="connsiteX11" fmla="*/ 23950 w 502365"/>
                    <a:gd name="connsiteY11" fmla="*/ 379447 h 506240"/>
                    <a:gd name="connsiteX12" fmla="*/ 24935 w 502365"/>
                    <a:gd name="connsiteY12" fmla="*/ 378650 h 506240"/>
                    <a:gd name="connsiteX13" fmla="*/ 26033 w 502365"/>
                    <a:gd name="connsiteY13" fmla="*/ 378650 h 506240"/>
                    <a:gd name="connsiteX14" fmla="*/ 27358 w 502365"/>
                    <a:gd name="connsiteY14" fmla="*/ 378010 h 506240"/>
                    <a:gd name="connsiteX15" fmla="*/ 28684 w 502365"/>
                    <a:gd name="connsiteY15" fmla="*/ 377440 h 506240"/>
                    <a:gd name="connsiteX16" fmla="*/ 29328 w 502365"/>
                    <a:gd name="connsiteY16" fmla="*/ 377369 h 506240"/>
                    <a:gd name="connsiteX17" fmla="*/ 30199 w 502365"/>
                    <a:gd name="connsiteY17" fmla="*/ 376729 h 506240"/>
                    <a:gd name="connsiteX18" fmla="*/ 31108 w 502365"/>
                    <a:gd name="connsiteY18" fmla="*/ 376515 h 506240"/>
                    <a:gd name="connsiteX19" fmla="*/ 31524 w 502365"/>
                    <a:gd name="connsiteY19" fmla="*/ 376018 h 506240"/>
                    <a:gd name="connsiteX20" fmla="*/ 31646 w 502365"/>
                    <a:gd name="connsiteY20" fmla="*/ 375022 h 506240"/>
                    <a:gd name="connsiteX21" fmla="*/ 32593 w 502365"/>
                    <a:gd name="connsiteY21" fmla="*/ 373695 h 506240"/>
                    <a:gd name="connsiteX22" fmla="*/ 33312 w 502365"/>
                    <a:gd name="connsiteY22" fmla="*/ 372700 h 506240"/>
                    <a:gd name="connsiteX23" fmla="*/ 34600 w 502365"/>
                    <a:gd name="connsiteY23" fmla="*/ 371638 h 506240"/>
                    <a:gd name="connsiteX24" fmla="*/ 34600 w 502365"/>
                    <a:gd name="connsiteY24" fmla="*/ 370377 h 506240"/>
                    <a:gd name="connsiteX25" fmla="*/ 34884 w 502365"/>
                    <a:gd name="connsiteY25" fmla="*/ 369183 h 506240"/>
                    <a:gd name="connsiteX26" fmla="*/ 35604 w 502365"/>
                    <a:gd name="connsiteY26" fmla="*/ 368187 h 506240"/>
                    <a:gd name="connsiteX27" fmla="*/ 36285 w 502365"/>
                    <a:gd name="connsiteY27" fmla="*/ 367761 h 506240"/>
                    <a:gd name="connsiteX28" fmla="*/ 36610 w 502365"/>
                    <a:gd name="connsiteY28" fmla="*/ 367031 h 506240"/>
                    <a:gd name="connsiteX29" fmla="*/ 36691 w 502365"/>
                    <a:gd name="connsiteY29" fmla="*/ 366301 h 506240"/>
                    <a:gd name="connsiteX30" fmla="*/ 37146 w 502365"/>
                    <a:gd name="connsiteY30" fmla="*/ 365731 h 506240"/>
                    <a:gd name="connsiteX31" fmla="*/ 37389 w 502365"/>
                    <a:gd name="connsiteY31" fmla="*/ 365731 h 506240"/>
                    <a:gd name="connsiteX32" fmla="*/ 37844 w 502365"/>
                    <a:gd name="connsiteY32" fmla="*/ 365803 h 506240"/>
                    <a:gd name="connsiteX33" fmla="*/ 38639 w 502365"/>
                    <a:gd name="connsiteY33" fmla="*/ 365731 h 506240"/>
                    <a:gd name="connsiteX34" fmla="*/ 39245 w 502365"/>
                    <a:gd name="connsiteY34" fmla="*/ 365376 h 506240"/>
                    <a:gd name="connsiteX35" fmla="*/ 39813 w 502365"/>
                    <a:gd name="connsiteY35" fmla="*/ 364513 h 506240"/>
                    <a:gd name="connsiteX36" fmla="*/ 39935 w 502365"/>
                    <a:gd name="connsiteY36" fmla="*/ 363518 h 506240"/>
                    <a:gd name="connsiteX37" fmla="*/ 40616 w 502365"/>
                    <a:gd name="connsiteY37" fmla="*/ 362522 h 506240"/>
                    <a:gd name="connsiteX38" fmla="*/ 41260 w 502365"/>
                    <a:gd name="connsiteY38" fmla="*/ 362380 h 506240"/>
                    <a:gd name="connsiteX39" fmla="*/ 42510 w 502365"/>
                    <a:gd name="connsiteY39" fmla="*/ 362380 h 506240"/>
                    <a:gd name="connsiteX40" fmla="*/ 43608 w 502365"/>
                    <a:gd name="connsiteY40" fmla="*/ 362309 h 506240"/>
                    <a:gd name="connsiteX41" fmla="*/ 44404 w 502365"/>
                    <a:gd name="connsiteY41" fmla="*/ 362736 h 506240"/>
                    <a:gd name="connsiteX42" fmla="*/ 45881 w 502365"/>
                    <a:gd name="connsiteY42" fmla="*/ 362665 h 506240"/>
                    <a:gd name="connsiteX43" fmla="*/ 46865 w 502365"/>
                    <a:gd name="connsiteY43" fmla="*/ 362593 h 506240"/>
                    <a:gd name="connsiteX44" fmla="*/ 47547 w 502365"/>
                    <a:gd name="connsiteY44" fmla="*/ 362665 h 506240"/>
                    <a:gd name="connsiteX45" fmla="*/ 48645 w 502365"/>
                    <a:gd name="connsiteY45" fmla="*/ 362309 h 506240"/>
                    <a:gd name="connsiteX46" fmla="*/ 49668 w 502365"/>
                    <a:gd name="connsiteY46" fmla="*/ 362167 h 506240"/>
                    <a:gd name="connsiteX47" fmla="*/ 50577 w 502365"/>
                    <a:gd name="connsiteY47" fmla="*/ 361811 h 506240"/>
                    <a:gd name="connsiteX48" fmla="*/ 51220 w 502365"/>
                    <a:gd name="connsiteY48" fmla="*/ 362096 h 506240"/>
                    <a:gd name="connsiteX49" fmla="*/ 52243 w 502365"/>
                    <a:gd name="connsiteY49" fmla="*/ 361455 h 506240"/>
                    <a:gd name="connsiteX50" fmla="*/ 52887 w 502365"/>
                    <a:gd name="connsiteY50" fmla="*/ 361028 h 506240"/>
                    <a:gd name="connsiteX51" fmla="*/ 53341 w 502365"/>
                    <a:gd name="connsiteY51" fmla="*/ 360099 h 506240"/>
                    <a:gd name="connsiteX52" fmla="*/ 53463 w 502365"/>
                    <a:gd name="connsiteY52" fmla="*/ 359170 h 506240"/>
                    <a:gd name="connsiteX53" fmla="*/ 54334 w 502365"/>
                    <a:gd name="connsiteY53" fmla="*/ 358672 h 506240"/>
                    <a:gd name="connsiteX54" fmla="*/ 55205 w 502365"/>
                    <a:gd name="connsiteY54" fmla="*/ 358388 h 506240"/>
                    <a:gd name="connsiteX55" fmla="*/ 55849 w 502365"/>
                    <a:gd name="connsiteY55" fmla="*/ 357960 h 506240"/>
                    <a:gd name="connsiteX56" fmla="*/ 56607 w 502365"/>
                    <a:gd name="connsiteY56" fmla="*/ 357889 h 506240"/>
                    <a:gd name="connsiteX57" fmla="*/ 57251 w 502365"/>
                    <a:gd name="connsiteY57" fmla="*/ 358032 h 506240"/>
                    <a:gd name="connsiteX58" fmla="*/ 58614 w 502365"/>
                    <a:gd name="connsiteY58" fmla="*/ 357747 h 506240"/>
                    <a:gd name="connsiteX59" fmla="*/ 59712 w 502365"/>
                    <a:gd name="connsiteY59" fmla="*/ 358032 h 506240"/>
                    <a:gd name="connsiteX60" fmla="*/ 61303 w 502365"/>
                    <a:gd name="connsiteY60" fmla="*/ 358317 h 506240"/>
                    <a:gd name="connsiteX61" fmla="*/ 62325 w 502365"/>
                    <a:gd name="connsiteY61" fmla="*/ 358103 h 506240"/>
                    <a:gd name="connsiteX62" fmla="*/ 63196 w 502365"/>
                    <a:gd name="connsiteY62" fmla="*/ 358103 h 506240"/>
                    <a:gd name="connsiteX63" fmla="*/ 63764 w 502365"/>
                    <a:gd name="connsiteY63" fmla="*/ 358245 h 506240"/>
                    <a:gd name="connsiteX64" fmla="*/ 59621 w 502365"/>
                    <a:gd name="connsiteY64" fmla="*/ 349778 h 506240"/>
                    <a:gd name="connsiteX65" fmla="*/ 39519 w 502365"/>
                    <a:gd name="connsiteY65" fmla="*/ 338464 h 506240"/>
                    <a:gd name="connsiteX66" fmla="*/ 38875 w 502365"/>
                    <a:gd name="connsiteY66" fmla="*/ 336539 h 506240"/>
                    <a:gd name="connsiteX67" fmla="*/ 10407 w 502365"/>
                    <a:gd name="connsiteY67" fmla="*/ 318111 h 506240"/>
                    <a:gd name="connsiteX68" fmla="*/ 11468 w 502365"/>
                    <a:gd name="connsiteY68" fmla="*/ 314329 h 506240"/>
                    <a:gd name="connsiteX69" fmla="*/ 9422 w 502365"/>
                    <a:gd name="connsiteY69" fmla="*/ 309219 h 506240"/>
                    <a:gd name="connsiteX70" fmla="*/ 15717 w 502365"/>
                    <a:gd name="connsiteY70" fmla="*/ 302245 h 506240"/>
                    <a:gd name="connsiteX71" fmla="*/ 0 w 502365"/>
                    <a:gd name="connsiteY71" fmla="*/ 291004 h 506240"/>
                    <a:gd name="connsiteX72" fmla="*/ 6215 w 502365"/>
                    <a:gd name="connsiteY72" fmla="*/ 271362 h 506240"/>
                    <a:gd name="connsiteX73" fmla="*/ 40489 w 502365"/>
                    <a:gd name="connsiteY73" fmla="*/ 283598 h 506240"/>
                    <a:gd name="connsiteX74" fmla="*/ 53850 w 502365"/>
                    <a:gd name="connsiteY74" fmla="*/ 288310 h 506240"/>
                    <a:gd name="connsiteX75" fmla="*/ 76792 w 502365"/>
                    <a:gd name="connsiteY75" fmla="*/ 285523 h 506240"/>
                    <a:gd name="connsiteX76" fmla="*/ 106559 w 502365"/>
                    <a:gd name="connsiteY76" fmla="*/ 281807 h 506240"/>
                    <a:gd name="connsiteX77" fmla="*/ 106067 w 502365"/>
                    <a:gd name="connsiteY77" fmla="*/ 254268 h 506240"/>
                    <a:gd name="connsiteX78" fmla="*/ 105782 w 502365"/>
                    <a:gd name="connsiteY78" fmla="*/ 238900 h 506240"/>
                    <a:gd name="connsiteX79" fmla="*/ 97984 w 502365"/>
                    <a:gd name="connsiteY79" fmla="*/ 242417 h 506240"/>
                    <a:gd name="connsiteX80" fmla="*/ 96697 w 502365"/>
                    <a:gd name="connsiteY80" fmla="*/ 235847 h 506240"/>
                    <a:gd name="connsiteX81" fmla="*/ 92758 w 502365"/>
                    <a:gd name="connsiteY81" fmla="*/ 234055 h 506240"/>
                    <a:gd name="connsiteX82" fmla="*/ 81753 w 502365"/>
                    <a:gd name="connsiteY82" fmla="*/ 221175 h 506240"/>
                    <a:gd name="connsiteX83" fmla="*/ 67093 w 502365"/>
                    <a:gd name="connsiteY83" fmla="*/ 220246 h 506240"/>
                    <a:gd name="connsiteX84" fmla="*/ 66070 w 502365"/>
                    <a:gd name="connsiteY84" fmla="*/ 213139 h 506240"/>
                    <a:gd name="connsiteX85" fmla="*/ 75951 w 502365"/>
                    <a:gd name="connsiteY85" fmla="*/ 199469 h 506240"/>
                    <a:gd name="connsiteX86" fmla="*/ 89229 w 502365"/>
                    <a:gd name="connsiteY86" fmla="*/ 177624 h 506240"/>
                    <a:gd name="connsiteX87" fmla="*/ 89835 w 502365"/>
                    <a:gd name="connsiteY87" fmla="*/ 177056 h 506240"/>
                    <a:gd name="connsiteX88" fmla="*/ 101855 w 502365"/>
                    <a:gd name="connsiteY88" fmla="*/ 167381 h 506240"/>
                    <a:gd name="connsiteX89" fmla="*/ 106930 w 502365"/>
                    <a:gd name="connsiteY89" fmla="*/ 164129 h 506240"/>
                    <a:gd name="connsiteX90" fmla="*/ 115296 w 502365"/>
                    <a:gd name="connsiteY90" fmla="*/ 159285 h 506240"/>
                    <a:gd name="connsiteX91" fmla="*/ 120575 w 502365"/>
                    <a:gd name="connsiteY91" fmla="*/ 156166 h 506240"/>
                    <a:gd name="connsiteX92" fmla="*/ 125123 w 502365"/>
                    <a:gd name="connsiteY92" fmla="*/ 152915 h 506240"/>
                    <a:gd name="connsiteX93" fmla="*/ 133042 w 502365"/>
                    <a:gd name="connsiteY93" fmla="*/ 144235 h 506240"/>
                    <a:gd name="connsiteX94" fmla="*/ 138079 w 502365"/>
                    <a:gd name="connsiteY94" fmla="*/ 138528 h 506240"/>
                    <a:gd name="connsiteX95" fmla="*/ 161469 w 502365"/>
                    <a:gd name="connsiteY95" fmla="*/ 111918 h 506240"/>
                    <a:gd name="connsiteX96" fmla="*/ 167926 w 502365"/>
                    <a:gd name="connsiteY96" fmla="*/ 103876 h 506240"/>
                    <a:gd name="connsiteX97" fmla="*/ 166714 w 502365"/>
                    <a:gd name="connsiteY97" fmla="*/ 90498 h 506240"/>
                    <a:gd name="connsiteX98" fmla="*/ 166836 w 502365"/>
                    <a:gd name="connsiteY98" fmla="*/ 88706 h 506240"/>
                    <a:gd name="connsiteX99" fmla="*/ 183931 w 502365"/>
                    <a:gd name="connsiteY99" fmla="*/ 89204 h 506240"/>
                    <a:gd name="connsiteX100" fmla="*/ 188074 w 502365"/>
                    <a:gd name="connsiteY100" fmla="*/ 89062 h 506240"/>
                    <a:gd name="connsiteX101" fmla="*/ 191823 w 502365"/>
                    <a:gd name="connsiteY101" fmla="*/ 83886 h 506240"/>
                    <a:gd name="connsiteX102" fmla="*/ 214160 w 502365"/>
                    <a:gd name="connsiteY102" fmla="*/ 85213 h 506240"/>
                    <a:gd name="connsiteX103" fmla="*/ 223420 w 502365"/>
                    <a:gd name="connsiteY103" fmla="*/ 72831 h 506240"/>
                    <a:gd name="connsiteX104" fmla="*/ 223785 w 502365"/>
                    <a:gd name="connsiteY104" fmla="*/ 68584 h 506240"/>
                    <a:gd name="connsiteX105" fmla="*/ 223948 w 502365"/>
                    <a:gd name="connsiteY105" fmla="*/ 65332 h 506240"/>
                    <a:gd name="connsiteX106" fmla="*/ 224705 w 502365"/>
                    <a:gd name="connsiteY106" fmla="*/ 61351 h 506240"/>
                    <a:gd name="connsiteX107" fmla="*/ 245334 w 502365"/>
                    <a:gd name="connsiteY107" fmla="*/ 43560 h 506240"/>
                    <a:gd name="connsiteX108" fmla="*/ 243630 w 502365"/>
                    <a:gd name="connsiteY108" fmla="*/ 36586 h 506240"/>
                    <a:gd name="connsiteX109" fmla="*/ 243751 w 502365"/>
                    <a:gd name="connsiteY109" fmla="*/ 34993 h 506240"/>
                    <a:gd name="connsiteX110" fmla="*/ 270390 w 502365"/>
                    <a:gd name="connsiteY110" fmla="*/ 34064 h 506240"/>
                    <a:gd name="connsiteX111" fmla="*/ 305191 w 502365"/>
                    <a:gd name="connsiteY111" fmla="*/ 33002 h 506240"/>
                    <a:gd name="connsiteX112" fmla="*/ 321922 w 502365"/>
                    <a:gd name="connsiteY112" fmla="*/ 33073 h 506240"/>
                    <a:gd name="connsiteX113" fmla="*/ 330084 w 502365"/>
                    <a:gd name="connsiteY113" fmla="*/ 33358 h 506240"/>
                    <a:gd name="connsiteX114" fmla="*/ 337719 w 502365"/>
                    <a:gd name="connsiteY114" fmla="*/ 26530 h 506240"/>
                    <a:gd name="connsiteX115" fmla="*/ 343282 w 502365"/>
                    <a:gd name="connsiteY115" fmla="*/ 17067 h 506240"/>
                    <a:gd name="connsiteX116" fmla="*/ 346236 w 502365"/>
                    <a:gd name="connsiteY116" fmla="*/ 11360 h 506240"/>
                    <a:gd name="connsiteX117" fmla="*/ 350701 w 502365"/>
                    <a:gd name="connsiteY117" fmla="*/ 1115 h 506240"/>
                    <a:gd name="connsiteX118" fmla="*/ 361627 w 502365"/>
                    <a:gd name="connsiteY118" fmla="*/ 9794 h 506240"/>
                    <a:gd name="connsiteX119" fmla="*/ 372712 w 502365"/>
                    <a:gd name="connsiteY119" fmla="*/ 12117 h 506240"/>
                    <a:gd name="connsiteX120" fmla="*/ 379411 w 502365"/>
                    <a:gd name="connsiteY120" fmla="*/ 10458 h 506240"/>
                    <a:gd name="connsiteX121" fmla="*/ 391190 w 502365"/>
                    <a:gd name="connsiteY121" fmla="*/ 6875 h 506240"/>
                    <a:gd name="connsiteX122" fmla="*/ 397889 w 502365"/>
                    <a:gd name="connsiteY122" fmla="*/ 29072 h 506240"/>
                    <a:gd name="connsiteX123" fmla="*/ 406986 w 502365"/>
                    <a:gd name="connsiteY123" fmla="*/ 22097 h 506240"/>
                    <a:gd name="connsiteX124" fmla="*/ 419980 w 502365"/>
                    <a:gd name="connsiteY124" fmla="*/ 17784 h 506240"/>
                    <a:gd name="connsiteX125" fmla="*/ 431148 w 502365"/>
                    <a:gd name="connsiteY125" fmla="*/ 13272 h 506240"/>
                    <a:gd name="connsiteX126" fmla="*/ 442275 w 502365"/>
                    <a:gd name="connsiteY126" fmla="*/ 10551 h 506240"/>
                    <a:gd name="connsiteX127" fmla="*/ 461525 w 502365"/>
                    <a:gd name="connsiteY127" fmla="*/ 5309 h 506240"/>
                    <a:gd name="connsiteX128" fmla="*/ 479775 w 502365"/>
                    <a:gd name="connsiteY128" fmla="*/ 0 h 506240"/>
                    <a:gd name="connsiteX129" fmla="*/ 487277 w 502365"/>
                    <a:gd name="connsiteY129" fmla="*/ 17937 h 506240"/>
                    <a:gd name="connsiteX130" fmla="*/ 479237 w 502365"/>
                    <a:gd name="connsiteY130" fmla="*/ 25223 h 506240"/>
                    <a:gd name="connsiteX131" fmla="*/ 496832 w 502365"/>
                    <a:gd name="connsiteY131" fmla="*/ 72344 h 506240"/>
                    <a:gd name="connsiteX132" fmla="*/ 500279 w 502365"/>
                    <a:gd name="connsiteY132" fmla="*/ 76524 h 506240"/>
                    <a:gd name="connsiteX133" fmla="*/ 498953 w 502365"/>
                    <a:gd name="connsiteY133" fmla="*/ 88661 h 506240"/>
                    <a:gd name="connsiteX134" fmla="*/ 494920 w 502365"/>
                    <a:gd name="connsiteY134" fmla="*/ 95543 h 506240"/>
                    <a:gd name="connsiteX135" fmla="*/ 487156 w 502365"/>
                    <a:gd name="connsiteY135" fmla="*/ 103326 h 506240"/>
                    <a:gd name="connsiteX136" fmla="*/ 484922 w 502365"/>
                    <a:gd name="connsiteY136" fmla="*/ 109100 h 506240"/>
                    <a:gd name="connsiteX137" fmla="*/ 486323 w 502365"/>
                    <a:gd name="connsiteY137" fmla="*/ 118761 h 506240"/>
                    <a:gd name="connsiteX138" fmla="*/ 482483 w 502365"/>
                    <a:gd name="connsiteY138" fmla="*/ 122212 h 506240"/>
                    <a:gd name="connsiteX139" fmla="*/ 489141 w 502365"/>
                    <a:gd name="connsiteY139" fmla="*/ 151821 h 506240"/>
                    <a:gd name="connsiteX140" fmla="*/ 483888 w 502365"/>
                    <a:gd name="connsiteY140" fmla="*/ 160826 h 506240"/>
                    <a:gd name="connsiteX141" fmla="*/ 483282 w 502365"/>
                    <a:gd name="connsiteY141" fmla="*/ 165006 h 506240"/>
                    <a:gd name="connsiteX142" fmla="*/ 502365 w 502365"/>
                    <a:gd name="connsiteY142" fmla="*/ 172883 h 506240"/>
                    <a:gd name="connsiteX143" fmla="*/ 500851 w 502365"/>
                    <a:gd name="connsiteY143" fmla="*/ 176068 h 506240"/>
                    <a:gd name="connsiteX144" fmla="*/ 499109 w 502365"/>
                    <a:gd name="connsiteY144" fmla="*/ 178059 h 506240"/>
                    <a:gd name="connsiteX145" fmla="*/ 497101 w 502365"/>
                    <a:gd name="connsiteY145" fmla="*/ 183699 h 506240"/>
                    <a:gd name="connsiteX146" fmla="*/ 487781 w 502365"/>
                    <a:gd name="connsiteY146" fmla="*/ 185757 h 506240"/>
                    <a:gd name="connsiteX147" fmla="*/ 485850 w 502365"/>
                    <a:gd name="connsiteY147" fmla="*/ 190733 h 506240"/>
                    <a:gd name="connsiteX148" fmla="*/ 478086 w 502365"/>
                    <a:gd name="connsiteY148" fmla="*/ 191222 h 506240"/>
                    <a:gd name="connsiteX149" fmla="*/ 469754 w 502365"/>
                    <a:gd name="connsiteY149" fmla="*/ 195602 h 506240"/>
                    <a:gd name="connsiteX150" fmla="*/ 461025 w 502365"/>
                    <a:gd name="connsiteY150" fmla="*/ 195377 h 506240"/>
                    <a:gd name="connsiteX151" fmla="*/ 442316 w 502365"/>
                    <a:gd name="connsiteY151" fmla="*/ 188283 h 506240"/>
                    <a:gd name="connsiteX152" fmla="*/ 428550 w 502365"/>
                    <a:gd name="connsiteY152" fmla="*/ 192596 h 506240"/>
                    <a:gd name="connsiteX153" fmla="*/ 433106 w 502365"/>
                    <a:gd name="connsiteY153" fmla="*/ 209391 h 506240"/>
                    <a:gd name="connsiteX154" fmla="*/ 424755 w 502365"/>
                    <a:gd name="connsiteY154" fmla="*/ 224289 h 506240"/>
                    <a:gd name="connsiteX155" fmla="*/ 417847 w 502365"/>
                    <a:gd name="connsiteY155" fmla="*/ 226744 h 506240"/>
                    <a:gd name="connsiteX156" fmla="*/ 414931 w 502365"/>
                    <a:gd name="connsiteY156" fmla="*/ 228867 h 506240"/>
                    <a:gd name="connsiteX157" fmla="*/ 417166 w 502365"/>
                    <a:gd name="connsiteY157" fmla="*/ 231986 h 506240"/>
                    <a:gd name="connsiteX158" fmla="*/ 418302 w 502365"/>
                    <a:gd name="connsiteY158" fmla="*/ 236034 h 506240"/>
                    <a:gd name="connsiteX159" fmla="*/ 416635 w 502365"/>
                    <a:gd name="connsiteY159" fmla="*/ 241343 h 506240"/>
                    <a:gd name="connsiteX160" fmla="*/ 418756 w 502365"/>
                    <a:gd name="connsiteY160" fmla="*/ 245125 h 506240"/>
                    <a:gd name="connsiteX161" fmla="*/ 423237 w 502365"/>
                    <a:gd name="connsiteY161" fmla="*/ 249306 h 506240"/>
                    <a:gd name="connsiteX162" fmla="*/ 421722 w 502365"/>
                    <a:gd name="connsiteY162" fmla="*/ 259532 h 506240"/>
                    <a:gd name="connsiteX163" fmla="*/ 418730 w 502365"/>
                    <a:gd name="connsiteY163" fmla="*/ 263314 h 506240"/>
                    <a:gd name="connsiteX164" fmla="*/ 419790 w 502365"/>
                    <a:gd name="connsiteY164" fmla="*/ 270195 h 506240"/>
                    <a:gd name="connsiteX165" fmla="*/ 426823 w 502365"/>
                    <a:gd name="connsiteY165" fmla="*/ 285126 h 506240"/>
                    <a:gd name="connsiteX166" fmla="*/ 425952 w 502365"/>
                    <a:gd name="connsiteY166" fmla="*/ 298656 h 506240"/>
                    <a:gd name="connsiteX167" fmla="*/ 427808 w 502365"/>
                    <a:gd name="connsiteY167" fmla="*/ 303899 h 506240"/>
                    <a:gd name="connsiteX168" fmla="*/ 426596 w 502365"/>
                    <a:gd name="connsiteY168" fmla="*/ 310959 h 506240"/>
                    <a:gd name="connsiteX169" fmla="*/ 421733 w 502365"/>
                    <a:gd name="connsiteY169" fmla="*/ 314078 h 506240"/>
                    <a:gd name="connsiteX170" fmla="*/ 425066 w 502365"/>
                    <a:gd name="connsiteY170" fmla="*/ 330024 h 506240"/>
                    <a:gd name="connsiteX171" fmla="*/ 426353 w 502365"/>
                    <a:gd name="connsiteY171" fmla="*/ 350608 h 506240"/>
                    <a:gd name="connsiteX172" fmla="*/ 426186 w 502365"/>
                    <a:gd name="connsiteY172" fmla="*/ 365028 h 506240"/>
                    <a:gd name="connsiteX173" fmla="*/ 424331 w 502365"/>
                    <a:gd name="connsiteY173" fmla="*/ 379069 h 506240"/>
                    <a:gd name="connsiteX174" fmla="*/ 420218 w 502365"/>
                    <a:gd name="connsiteY174" fmla="*/ 387072 h 506240"/>
                    <a:gd name="connsiteX175" fmla="*/ 406482 w 502365"/>
                    <a:gd name="connsiteY175" fmla="*/ 387664 h 506240"/>
                    <a:gd name="connsiteX176" fmla="*/ 398737 w 502365"/>
                    <a:gd name="connsiteY176" fmla="*/ 404757 h 506240"/>
                    <a:gd name="connsiteX177" fmla="*/ 410837 w 502365"/>
                    <a:gd name="connsiteY177" fmla="*/ 433517 h 506240"/>
                    <a:gd name="connsiteX178" fmla="*/ 407618 w 502365"/>
                    <a:gd name="connsiteY178" fmla="*/ 433270 h 506240"/>
                    <a:gd name="connsiteX179" fmla="*/ 404512 w 502365"/>
                    <a:gd name="connsiteY179" fmla="*/ 432142 h 506240"/>
                    <a:gd name="connsiteX180" fmla="*/ 402733 w 502365"/>
                    <a:gd name="connsiteY180" fmla="*/ 432367 h 506240"/>
                    <a:gd name="connsiteX181" fmla="*/ 398942 w 502365"/>
                    <a:gd name="connsiteY181" fmla="*/ 434756 h 506240"/>
                    <a:gd name="connsiteX182" fmla="*/ 397086 w 502365"/>
                    <a:gd name="connsiteY182" fmla="*/ 435486 h 506240"/>
                    <a:gd name="connsiteX183" fmla="*/ 395647 w 502365"/>
                    <a:gd name="connsiteY183" fmla="*/ 434906 h 506240"/>
                    <a:gd name="connsiteX184" fmla="*/ 392731 w 502365"/>
                    <a:gd name="connsiteY184" fmla="*/ 432982 h 506240"/>
                    <a:gd name="connsiteX185" fmla="*/ 392087 w 502365"/>
                    <a:gd name="connsiteY185" fmla="*/ 433177 h 506240"/>
                    <a:gd name="connsiteX186" fmla="*/ 392008 w 502365"/>
                    <a:gd name="connsiteY186" fmla="*/ 435102 h 506240"/>
                    <a:gd name="connsiteX187" fmla="*/ 392652 w 502365"/>
                    <a:gd name="connsiteY187" fmla="*/ 437823 h 506240"/>
                    <a:gd name="connsiteX188" fmla="*/ 393410 w 502365"/>
                    <a:gd name="connsiteY188" fmla="*/ 439216 h 506240"/>
                    <a:gd name="connsiteX189" fmla="*/ 393441 w 502365"/>
                    <a:gd name="connsiteY189" fmla="*/ 440012 h 506240"/>
                    <a:gd name="connsiteX190" fmla="*/ 391661 w 502365"/>
                    <a:gd name="connsiteY190" fmla="*/ 440066 h 506240"/>
                    <a:gd name="connsiteX191" fmla="*/ 390411 w 502365"/>
                    <a:gd name="connsiteY191" fmla="*/ 439004 h 506240"/>
                    <a:gd name="connsiteX192" fmla="*/ 389086 w 502365"/>
                    <a:gd name="connsiteY192" fmla="*/ 437611 h 506240"/>
                    <a:gd name="connsiteX193" fmla="*/ 388669 w 502365"/>
                    <a:gd name="connsiteY193" fmla="*/ 438044 h 506240"/>
                    <a:gd name="connsiteX194" fmla="*/ 389237 w 502365"/>
                    <a:gd name="connsiteY194" fmla="*/ 439769 h 506240"/>
                    <a:gd name="connsiteX195" fmla="*/ 388669 w 502365"/>
                    <a:gd name="connsiteY195" fmla="*/ 445277 h 506240"/>
                    <a:gd name="connsiteX196" fmla="*/ 388950 w 502365"/>
                    <a:gd name="connsiteY196" fmla="*/ 446670 h 506240"/>
                    <a:gd name="connsiteX197" fmla="*/ 390048 w 502365"/>
                    <a:gd name="connsiteY197" fmla="*/ 447334 h 506240"/>
                    <a:gd name="connsiteX198" fmla="*/ 391866 w 502365"/>
                    <a:gd name="connsiteY198" fmla="*/ 447286 h 506240"/>
                    <a:gd name="connsiteX199" fmla="*/ 394934 w 502365"/>
                    <a:gd name="connsiteY199" fmla="*/ 444300 h 506240"/>
                    <a:gd name="connsiteX200" fmla="*/ 395843 w 502365"/>
                    <a:gd name="connsiteY200" fmla="*/ 444589 h 506240"/>
                    <a:gd name="connsiteX201" fmla="*/ 396167 w 502365"/>
                    <a:gd name="connsiteY201" fmla="*/ 445917 h 506240"/>
                    <a:gd name="connsiteX202" fmla="*/ 396032 w 502365"/>
                    <a:gd name="connsiteY202" fmla="*/ 447509 h 506240"/>
                    <a:gd name="connsiteX203" fmla="*/ 394403 w 502365"/>
                    <a:gd name="connsiteY203" fmla="*/ 450164 h 506240"/>
                    <a:gd name="connsiteX204" fmla="*/ 392737 w 502365"/>
                    <a:gd name="connsiteY204" fmla="*/ 449862 h 506240"/>
                    <a:gd name="connsiteX205" fmla="*/ 388666 w 502365"/>
                    <a:gd name="connsiteY205" fmla="*/ 450020 h 506240"/>
                    <a:gd name="connsiteX206" fmla="*/ 386696 w 502365"/>
                    <a:gd name="connsiteY206" fmla="*/ 451148 h 506240"/>
                    <a:gd name="connsiteX207" fmla="*/ 384841 w 502365"/>
                    <a:gd name="connsiteY207" fmla="*/ 452608 h 506240"/>
                    <a:gd name="connsiteX208" fmla="*/ 384489 w 502365"/>
                    <a:gd name="connsiteY208" fmla="*/ 453147 h 506240"/>
                    <a:gd name="connsiteX209" fmla="*/ 383315 w 502365"/>
                    <a:gd name="connsiteY209" fmla="*/ 453198 h 506240"/>
                    <a:gd name="connsiteX210" fmla="*/ 383104 w 502365"/>
                    <a:gd name="connsiteY210" fmla="*/ 452136 h 506240"/>
                    <a:gd name="connsiteX211" fmla="*/ 382157 w 502365"/>
                    <a:gd name="connsiteY211" fmla="*/ 451207 h 506240"/>
                    <a:gd name="connsiteX212" fmla="*/ 378635 w 502365"/>
                    <a:gd name="connsiteY212" fmla="*/ 448686 h 506240"/>
                    <a:gd name="connsiteX213" fmla="*/ 378300 w 502365"/>
                    <a:gd name="connsiteY213" fmla="*/ 447889 h 506240"/>
                    <a:gd name="connsiteX214" fmla="*/ 378754 w 502365"/>
                    <a:gd name="connsiteY214" fmla="*/ 446695 h 506240"/>
                    <a:gd name="connsiteX215" fmla="*/ 380307 w 502365"/>
                    <a:gd name="connsiteY215" fmla="*/ 445899 h 506240"/>
                    <a:gd name="connsiteX216" fmla="*/ 380837 w 502365"/>
                    <a:gd name="connsiteY216" fmla="*/ 445036 h 506240"/>
                    <a:gd name="connsiteX217" fmla="*/ 380269 w 502365"/>
                    <a:gd name="connsiteY217" fmla="*/ 444566 h 506240"/>
                    <a:gd name="connsiteX218" fmla="*/ 379436 w 502365"/>
                    <a:gd name="connsiteY218" fmla="*/ 444736 h 506240"/>
                    <a:gd name="connsiteX219" fmla="*/ 376747 w 502365"/>
                    <a:gd name="connsiteY219" fmla="*/ 445306 h 506240"/>
                    <a:gd name="connsiteX220" fmla="*/ 375914 w 502365"/>
                    <a:gd name="connsiteY220" fmla="*/ 446102 h 506240"/>
                    <a:gd name="connsiteX221" fmla="*/ 378262 w 502365"/>
                    <a:gd name="connsiteY221" fmla="*/ 451211 h 506240"/>
                    <a:gd name="connsiteX222" fmla="*/ 379512 w 502365"/>
                    <a:gd name="connsiteY222" fmla="*/ 453534 h 506240"/>
                    <a:gd name="connsiteX223" fmla="*/ 379057 w 502365"/>
                    <a:gd name="connsiteY223" fmla="*/ 454198 h 506240"/>
                    <a:gd name="connsiteX224" fmla="*/ 378375 w 502365"/>
                    <a:gd name="connsiteY224" fmla="*/ 454332 h 506240"/>
                    <a:gd name="connsiteX225" fmla="*/ 376558 w 502365"/>
                    <a:gd name="connsiteY225" fmla="*/ 452872 h 506240"/>
                    <a:gd name="connsiteX226" fmla="*/ 375459 w 502365"/>
                    <a:gd name="connsiteY226" fmla="*/ 451147 h 506240"/>
                    <a:gd name="connsiteX227" fmla="*/ 374399 w 502365"/>
                    <a:gd name="connsiteY227" fmla="*/ 451102 h 506240"/>
                    <a:gd name="connsiteX228" fmla="*/ 373452 w 502365"/>
                    <a:gd name="connsiteY228" fmla="*/ 451752 h 506240"/>
                    <a:gd name="connsiteX229" fmla="*/ 372695 w 502365"/>
                    <a:gd name="connsiteY229" fmla="*/ 453146 h 506240"/>
                    <a:gd name="connsiteX230" fmla="*/ 371558 w 502365"/>
                    <a:gd name="connsiteY230" fmla="*/ 453389 h 506240"/>
                    <a:gd name="connsiteX231" fmla="*/ 370574 w 502365"/>
                    <a:gd name="connsiteY231" fmla="*/ 452749 h 506240"/>
                    <a:gd name="connsiteX232" fmla="*/ 370558 w 502365"/>
                    <a:gd name="connsiteY232" fmla="*/ 450560 h 506240"/>
                    <a:gd name="connsiteX233" fmla="*/ 370718 w 502365"/>
                    <a:gd name="connsiteY233" fmla="*/ 449299 h 506240"/>
                    <a:gd name="connsiteX234" fmla="*/ 370037 w 502365"/>
                    <a:gd name="connsiteY234" fmla="*/ 448171 h 506240"/>
                    <a:gd name="connsiteX235" fmla="*/ 368332 w 502365"/>
                    <a:gd name="connsiteY235" fmla="*/ 448129 h 506240"/>
                    <a:gd name="connsiteX236" fmla="*/ 367158 w 502365"/>
                    <a:gd name="connsiteY236" fmla="*/ 448571 h 506240"/>
                    <a:gd name="connsiteX237" fmla="*/ 366514 w 502365"/>
                    <a:gd name="connsiteY237" fmla="*/ 449832 h 506240"/>
                    <a:gd name="connsiteX238" fmla="*/ 366435 w 502365"/>
                    <a:gd name="connsiteY238" fmla="*/ 452022 h 506240"/>
                    <a:gd name="connsiteX239" fmla="*/ 365374 w 502365"/>
                    <a:gd name="connsiteY239" fmla="*/ 456468 h 506240"/>
                    <a:gd name="connsiteX240" fmla="*/ 364049 w 502365"/>
                    <a:gd name="connsiteY240" fmla="*/ 457002 h 506240"/>
                    <a:gd name="connsiteX241" fmla="*/ 363026 w 502365"/>
                    <a:gd name="connsiteY241" fmla="*/ 456351 h 506240"/>
                    <a:gd name="connsiteX242" fmla="*/ 362609 w 502365"/>
                    <a:gd name="connsiteY242" fmla="*/ 455489 h 506240"/>
                    <a:gd name="connsiteX243" fmla="*/ 361322 w 502365"/>
                    <a:gd name="connsiteY243" fmla="*/ 454095 h 506240"/>
                    <a:gd name="connsiteX244" fmla="*/ 360905 w 502365"/>
                    <a:gd name="connsiteY244" fmla="*/ 452967 h 506240"/>
                    <a:gd name="connsiteX245" fmla="*/ 361360 w 502365"/>
                    <a:gd name="connsiteY245" fmla="*/ 451043 h 506240"/>
                    <a:gd name="connsiteX246" fmla="*/ 360830 w 502365"/>
                    <a:gd name="connsiteY246" fmla="*/ 450246 h 506240"/>
                    <a:gd name="connsiteX247" fmla="*/ 359845 w 502365"/>
                    <a:gd name="connsiteY247" fmla="*/ 450274 h 506240"/>
                    <a:gd name="connsiteX248" fmla="*/ 357838 w 502365"/>
                    <a:gd name="connsiteY248" fmla="*/ 452663 h 506240"/>
                    <a:gd name="connsiteX249" fmla="*/ 356512 w 502365"/>
                    <a:gd name="connsiteY249" fmla="*/ 452916 h 506240"/>
                    <a:gd name="connsiteX250" fmla="*/ 354732 w 502365"/>
                    <a:gd name="connsiteY250" fmla="*/ 452711 h 506240"/>
                    <a:gd name="connsiteX251" fmla="*/ 353937 w 502365"/>
                    <a:gd name="connsiteY251" fmla="*/ 451981 h 506240"/>
                    <a:gd name="connsiteX252" fmla="*/ 354429 w 502365"/>
                    <a:gd name="connsiteY252" fmla="*/ 448663 h 506240"/>
                    <a:gd name="connsiteX253" fmla="*/ 353785 w 502365"/>
                    <a:gd name="connsiteY253" fmla="*/ 446672 h 506240"/>
                    <a:gd name="connsiteX254" fmla="*/ 352460 w 502365"/>
                    <a:gd name="connsiteY254" fmla="*/ 445478 h 506240"/>
                    <a:gd name="connsiteX255" fmla="*/ 351248 w 502365"/>
                    <a:gd name="connsiteY255" fmla="*/ 446141 h 506240"/>
                    <a:gd name="connsiteX256" fmla="*/ 349582 w 502365"/>
                    <a:gd name="connsiteY256" fmla="*/ 448265 h 506240"/>
                    <a:gd name="connsiteX257" fmla="*/ 348824 w 502365"/>
                    <a:gd name="connsiteY257" fmla="*/ 447915 h 506240"/>
                    <a:gd name="connsiteX258" fmla="*/ 348445 w 502365"/>
                    <a:gd name="connsiteY258" fmla="*/ 447053 h 506240"/>
                    <a:gd name="connsiteX259" fmla="*/ 348795 w 502365"/>
                    <a:gd name="connsiteY259" fmla="*/ 445726 h 506240"/>
                    <a:gd name="connsiteX260" fmla="*/ 348037 w 502365"/>
                    <a:gd name="connsiteY260" fmla="*/ 445334 h 506240"/>
                    <a:gd name="connsiteX261" fmla="*/ 344250 w 502365"/>
                    <a:gd name="connsiteY261" fmla="*/ 446130 h 506240"/>
                    <a:gd name="connsiteX262" fmla="*/ 343682 w 502365"/>
                    <a:gd name="connsiteY262" fmla="*/ 445201 h 506240"/>
                    <a:gd name="connsiteX263" fmla="*/ 344364 w 502365"/>
                    <a:gd name="connsiteY263" fmla="*/ 443542 h 506240"/>
                    <a:gd name="connsiteX264" fmla="*/ 346295 w 502365"/>
                    <a:gd name="connsiteY264" fmla="*/ 441883 h 506240"/>
                    <a:gd name="connsiteX265" fmla="*/ 346901 w 502365"/>
                    <a:gd name="connsiteY265" fmla="*/ 440623 h 506240"/>
                    <a:gd name="connsiteX266" fmla="*/ 346106 w 502365"/>
                    <a:gd name="connsiteY266" fmla="*/ 439362 h 506240"/>
                    <a:gd name="connsiteX267" fmla="*/ 344856 w 502365"/>
                    <a:gd name="connsiteY267" fmla="*/ 439271 h 506240"/>
                    <a:gd name="connsiteX268" fmla="*/ 343720 w 502365"/>
                    <a:gd name="connsiteY268" fmla="*/ 439860 h 506240"/>
                    <a:gd name="connsiteX269" fmla="*/ 342621 w 502365"/>
                    <a:gd name="connsiteY269" fmla="*/ 441386 h 506240"/>
                    <a:gd name="connsiteX270" fmla="*/ 340236 w 502365"/>
                    <a:gd name="connsiteY270" fmla="*/ 442979 h 506240"/>
                    <a:gd name="connsiteX271" fmla="*/ 339099 w 502365"/>
                    <a:gd name="connsiteY271" fmla="*/ 444572 h 506240"/>
                    <a:gd name="connsiteX272" fmla="*/ 339156 w 502365"/>
                    <a:gd name="connsiteY272" fmla="*/ 447359 h 506240"/>
                    <a:gd name="connsiteX273" fmla="*/ 338588 w 502365"/>
                    <a:gd name="connsiteY273" fmla="*/ 447774 h 506240"/>
                    <a:gd name="connsiteX274" fmla="*/ 337830 w 502365"/>
                    <a:gd name="connsiteY274" fmla="*/ 447482 h 506240"/>
                    <a:gd name="connsiteX275" fmla="*/ 335672 w 502365"/>
                    <a:gd name="connsiteY275" fmla="*/ 445027 h 506240"/>
                    <a:gd name="connsiteX276" fmla="*/ 335825 w 502365"/>
                    <a:gd name="connsiteY276" fmla="*/ 444363 h 506240"/>
                    <a:gd name="connsiteX277" fmla="*/ 338097 w 502365"/>
                    <a:gd name="connsiteY277" fmla="*/ 442173 h 506240"/>
                    <a:gd name="connsiteX278" fmla="*/ 339044 w 502365"/>
                    <a:gd name="connsiteY278" fmla="*/ 440183 h 506240"/>
                    <a:gd name="connsiteX279" fmla="*/ 338552 w 502365"/>
                    <a:gd name="connsiteY279" fmla="*/ 438192 h 506240"/>
                    <a:gd name="connsiteX280" fmla="*/ 336469 w 502365"/>
                    <a:gd name="connsiteY280" fmla="*/ 436400 h 506240"/>
                    <a:gd name="connsiteX281" fmla="*/ 332833 w 502365"/>
                    <a:gd name="connsiteY281" fmla="*/ 435206 h 506240"/>
                    <a:gd name="connsiteX282" fmla="*/ 331167 w 502365"/>
                    <a:gd name="connsiteY282" fmla="*/ 434078 h 506240"/>
                    <a:gd name="connsiteX283" fmla="*/ 329273 w 502365"/>
                    <a:gd name="connsiteY283" fmla="*/ 434940 h 506240"/>
                    <a:gd name="connsiteX284" fmla="*/ 326509 w 502365"/>
                    <a:gd name="connsiteY284" fmla="*/ 436666 h 506240"/>
                    <a:gd name="connsiteX285" fmla="*/ 323100 w 502365"/>
                    <a:gd name="connsiteY285" fmla="*/ 438391 h 506240"/>
                    <a:gd name="connsiteX286" fmla="*/ 321888 w 502365"/>
                    <a:gd name="connsiteY286" fmla="*/ 439453 h 506240"/>
                    <a:gd name="connsiteX287" fmla="*/ 321169 w 502365"/>
                    <a:gd name="connsiteY287" fmla="*/ 440714 h 506240"/>
                    <a:gd name="connsiteX288" fmla="*/ 320821 w 502365"/>
                    <a:gd name="connsiteY288" fmla="*/ 442173 h 506240"/>
                    <a:gd name="connsiteX289" fmla="*/ 320139 w 502365"/>
                    <a:gd name="connsiteY289" fmla="*/ 442310 h 506240"/>
                    <a:gd name="connsiteX290" fmla="*/ 319533 w 502365"/>
                    <a:gd name="connsiteY290" fmla="*/ 441765 h 506240"/>
                    <a:gd name="connsiteX291" fmla="*/ 318056 w 502365"/>
                    <a:gd name="connsiteY291" fmla="*/ 436920 h 506240"/>
                    <a:gd name="connsiteX292" fmla="*/ 316314 w 502365"/>
                    <a:gd name="connsiteY292" fmla="*/ 434731 h 506240"/>
                    <a:gd name="connsiteX293" fmla="*/ 315519 w 502365"/>
                    <a:gd name="connsiteY293" fmla="*/ 433868 h 506240"/>
                    <a:gd name="connsiteX294" fmla="*/ 315660 w 502365"/>
                    <a:gd name="connsiteY294" fmla="*/ 432740 h 506240"/>
                    <a:gd name="connsiteX295" fmla="*/ 316417 w 502365"/>
                    <a:gd name="connsiteY295" fmla="*/ 431678 h 506240"/>
                    <a:gd name="connsiteX296" fmla="*/ 318083 w 502365"/>
                    <a:gd name="connsiteY296" fmla="*/ 430882 h 506240"/>
                    <a:gd name="connsiteX297" fmla="*/ 320697 w 502365"/>
                    <a:gd name="connsiteY297" fmla="*/ 430983 h 506240"/>
                    <a:gd name="connsiteX298" fmla="*/ 321416 w 502365"/>
                    <a:gd name="connsiteY298" fmla="*/ 430336 h 506240"/>
                    <a:gd name="connsiteX299" fmla="*/ 320810 w 502365"/>
                    <a:gd name="connsiteY299" fmla="*/ 429341 h 506240"/>
                    <a:gd name="connsiteX300" fmla="*/ 319788 w 502365"/>
                    <a:gd name="connsiteY300" fmla="*/ 428412 h 506240"/>
                    <a:gd name="connsiteX301" fmla="*/ 319660 w 502365"/>
                    <a:gd name="connsiteY301" fmla="*/ 425625 h 506240"/>
                    <a:gd name="connsiteX302" fmla="*/ 321288 w 502365"/>
                    <a:gd name="connsiteY302" fmla="*/ 422771 h 506240"/>
                    <a:gd name="connsiteX303" fmla="*/ 323106 w 502365"/>
                    <a:gd name="connsiteY303" fmla="*/ 420449 h 506240"/>
                    <a:gd name="connsiteX304" fmla="*/ 322761 w 502365"/>
                    <a:gd name="connsiteY304" fmla="*/ 419055 h 506240"/>
                    <a:gd name="connsiteX305" fmla="*/ 321247 w 502365"/>
                    <a:gd name="connsiteY305" fmla="*/ 418498 h 506240"/>
                    <a:gd name="connsiteX306" fmla="*/ 317221 w 502365"/>
                    <a:gd name="connsiteY306" fmla="*/ 418611 h 506240"/>
                    <a:gd name="connsiteX307" fmla="*/ 316350 w 502365"/>
                    <a:gd name="connsiteY307" fmla="*/ 419341 h 506240"/>
                    <a:gd name="connsiteX308" fmla="*/ 316631 w 502365"/>
                    <a:gd name="connsiteY308" fmla="*/ 420934 h 506240"/>
                    <a:gd name="connsiteX309" fmla="*/ 317956 w 502365"/>
                    <a:gd name="connsiteY309" fmla="*/ 422925 h 506240"/>
                    <a:gd name="connsiteX310" fmla="*/ 318071 w 502365"/>
                    <a:gd name="connsiteY310" fmla="*/ 425314 h 506240"/>
                    <a:gd name="connsiteX311" fmla="*/ 315723 w 502365"/>
                    <a:gd name="connsiteY311" fmla="*/ 427437 h 506240"/>
                    <a:gd name="connsiteX312" fmla="*/ 313527 w 502365"/>
                    <a:gd name="connsiteY312" fmla="*/ 430689 h 506240"/>
                    <a:gd name="connsiteX313" fmla="*/ 313693 w 502365"/>
                    <a:gd name="connsiteY313" fmla="*/ 431949 h 506240"/>
                    <a:gd name="connsiteX314" fmla="*/ 314640 w 502365"/>
                    <a:gd name="connsiteY314" fmla="*/ 433210 h 506240"/>
                    <a:gd name="connsiteX315" fmla="*/ 313769 w 502365"/>
                    <a:gd name="connsiteY315" fmla="*/ 434538 h 506240"/>
                    <a:gd name="connsiteX316" fmla="*/ 308709 w 502365"/>
                    <a:gd name="connsiteY316" fmla="*/ 433808 h 506240"/>
                    <a:gd name="connsiteX317" fmla="*/ 308254 w 502365"/>
                    <a:gd name="connsiteY317" fmla="*/ 433078 h 506240"/>
                    <a:gd name="connsiteX318" fmla="*/ 310262 w 502365"/>
                    <a:gd name="connsiteY318" fmla="*/ 426840 h 506240"/>
                    <a:gd name="connsiteX319" fmla="*/ 309580 w 502365"/>
                    <a:gd name="connsiteY319" fmla="*/ 426409 h 506240"/>
                    <a:gd name="connsiteX320" fmla="*/ 308103 w 502365"/>
                    <a:gd name="connsiteY320" fmla="*/ 426764 h 506240"/>
                    <a:gd name="connsiteX321" fmla="*/ 305338 w 502365"/>
                    <a:gd name="connsiteY321" fmla="*/ 430015 h 506240"/>
                    <a:gd name="connsiteX322" fmla="*/ 304164 w 502365"/>
                    <a:gd name="connsiteY322" fmla="*/ 430174 h 506240"/>
                    <a:gd name="connsiteX323" fmla="*/ 303369 w 502365"/>
                    <a:gd name="connsiteY323" fmla="*/ 429046 h 506240"/>
                    <a:gd name="connsiteX324" fmla="*/ 303823 w 502365"/>
                    <a:gd name="connsiteY324" fmla="*/ 427851 h 506240"/>
                    <a:gd name="connsiteX325" fmla="*/ 304846 w 502365"/>
                    <a:gd name="connsiteY325" fmla="*/ 426524 h 506240"/>
                    <a:gd name="connsiteX326" fmla="*/ 304240 w 502365"/>
                    <a:gd name="connsiteY326" fmla="*/ 425985 h 506240"/>
                    <a:gd name="connsiteX327" fmla="*/ 301892 w 502365"/>
                    <a:gd name="connsiteY327" fmla="*/ 426001 h 506240"/>
                    <a:gd name="connsiteX328" fmla="*/ 299127 w 502365"/>
                    <a:gd name="connsiteY328" fmla="*/ 426731 h 506240"/>
                    <a:gd name="connsiteX329" fmla="*/ 297991 w 502365"/>
                    <a:gd name="connsiteY329" fmla="*/ 427726 h 506240"/>
                    <a:gd name="connsiteX330" fmla="*/ 296931 w 502365"/>
                    <a:gd name="connsiteY330" fmla="*/ 429385 h 506240"/>
                    <a:gd name="connsiteX331" fmla="*/ 294999 w 502365"/>
                    <a:gd name="connsiteY331" fmla="*/ 430447 h 506240"/>
                    <a:gd name="connsiteX332" fmla="*/ 294711 w 502365"/>
                    <a:gd name="connsiteY332" fmla="*/ 431310 h 506240"/>
                    <a:gd name="connsiteX333" fmla="*/ 295506 w 502365"/>
                    <a:gd name="connsiteY333" fmla="*/ 432438 h 506240"/>
                    <a:gd name="connsiteX334" fmla="*/ 297778 w 502365"/>
                    <a:gd name="connsiteY334" fmla="*/ 433234 h 506240"/>
                    <a:gd name="connsiteX335" fmla="*/ 298157 w 502365"/>
                    <a:gd name="connsiteY335" fmla="*/ 433868 h 506240"/>
                    <a:gd name="connsiteX336" fmla="*/ 297665 w 502365"/>
                    <a:gd name="connsiteY336" fmla="*/ 434359 h 506240"/>
                    <a:gd name="connsiteX337" fmla="*/ 296945 w 502365"/>
                    <a:gd name="connsiteY337" fmla="*/ 434312 h 506240"/>
                    <a:gd name="connsiteX338" fmla="*/ 295998 w 502365"/>
                    <a:gd name="connsiteY338" fmla="*/ 433932 h 506240"/>
                    <a:gd name="connsiteX339" fmla="*/ 294181 w 502365"/>
                    <a:gd name="connsiteY339" fmla="*/ 434010 h 506240"/>
                    <a:gd name="connsiteX340" fmla="*/ 291530 w 502365"/>
                    <a:gd name="connsiteY340" fmla="*/ 434571 h 506240"/>
                    <a:gd name="connsiteX341" fmla="*/ 288045 w 502365"/>
                    <a:gd name="connsiteY341" fmla="*/ 434770 h 506240"/>
                    <a:gd name="connsiteX342" fmla="*/ 283603 w 502365"/>
                    <a:gd name="connsiteY342" fmla="*/ 435566 h 506240"/>
                    <a:gd name="connsiteX343" fmla="*/ 262861 w 502365"/>
                    <a:gd name="connsiteY343" fmla="*/ 467345 h 506240"/>
                    <a:gd name="connsiteX344" fmla="*/ 236502 w 502365"/>
                    <a:gd name="connsiteY344" fmla="*/ 460291 h 506240"/>
                    <a:gd name="connsiteX345" fmla="*/ 227360 w 502365"/>
                    <a:gd name="connsiteY345" fmla="*/ 467053 h 506240"/>
                    <a:gd name="connsiteX346" fmla="*/ 218502 w 502365"/>
                    <a:gd name="connsiteY346" fmla="*/ 468380 h 506240"/>
                    <a:gd name="connsiteX347" fmla="*/ 211234 w 502365"/>
                    <a:gd name="connsiteY347" fmla="*/ 490729 h 506240"/>
                    <a:gd name="connsiteX348" fmla="*/ 211689 w 502365"/>
                    <a:gd name="connsiteY348" fmla="*/ 496038 h 506240"/>
                    <a:gd name="connsiteX349" fmla="*/ 213772 w 502365"/>
                    <a:gd name="connsiteY349" fmla="*/ 498493 h 506240"/>
                    <a:gd name="connsiteX350" fmla="*/ 221448 w 502365"/>
                    <a:gd name="connsiteY350" fmla="*/ 498835 h 506240"/>
                    <a:gd name="connsiteX351" fmla="*/ 219858 w 502365"/>
                    <a:gd name="connsiteY351" fmla="*/ 506241 h 506240"/>
                    <a:gd name="connsiteX352" fmla="*/ 161725 w 502365"/>
                    <a:gd name="connsiteY352" fmla="*/ 505046 h 506240"/>
                    <a:gd name="connsiteX353" fmla="*/ 170614 w 502365"/>
                    <a:gd name="connsiteY353" fmla="*/ 487554 h 506240"/>
                    <a:gd name="connsiteX354" fmla="*/ 192629 w 502365"/>
                    <a:gd name="connsiteY354" fmla="*/ 473573 h 506240"/>
                    <a:gd name="connsiteX355" fmla="*/ 178389 w 502365"/>
                    <a:gd name="connsiteY355" fmla="*/ 452079 h 506240"/>
                    <a:gd name="connsiteX356" fmla="*/ 175965 w 502365"/>
                    <a:gd name="connsiteY356" fmla="*/ 442072 h 506240"/>
                    <a:gd name="connsiteX357" fmla="*/ 174450 w 502365"/>
                    <a:gd name="connsiteY357" fmla="*/ 434043 h 506240"/>
                    <a:gd name="connsiteX358" fmla="*/ 173958 w 502365"/>
                    <a:gd name="connsiteY358" fmla="*/ 432450 h 506240"/>
                    <a:gd name="connsiteX359" fmla="*/ 174715 w 502365"/>
                    <a:gd name="connsiteY359" fmla="*/ 430128 h 506240"/>
                    <a:gd name="connsiteX360" fmla="*/ 174147 w 502365"/>
                    <a:gd name="connsiteY360" fmla="*/ 428535 h 506240"/>
                    <a:gd name="connsiteX361" fmla="*/ 172670 w 502365"/>
                    <a:gd name="connsiteY361" fmla="*/ 427805 h 506240"/>
                    <a:gd name="connsiteX362" fmla="*/ 170625 w 502365"/>
                    <a:gd name="connsiteY362" fmla="*/ 428324 h 506240"/>
                    <a:gd name="connsiteX363" fmla="*/ 168618 w 502365"/>
                    <a:gd name="connsiteY363" fmla="*/ 429983 h 506240"/>
                    <a:gd name="connsiteX364" fmla="*/ 168997 w 502365"/>
                    <a:gd name="connsiteY364" fmla="*/ 430912 h 506240"/>
                    <a:gd name="connsiteX365" fmla="*/ 170512 w 502365"/>
                    <a:gd name="connsiteY365" fmla="*/ 432173 h 506240"/>
                    <a:gd name="connsiteX366" fmla="*/ 170806 w 502365"/>
                    <a:gd name="connsiteY366" fmla="*/ 433633 h 506240"/>
                    <a:gd name="connsiteX367" fmla="*/ 170010 w 502365"/>
                    <a:gd name="connsiteY367" fmla="*/ 434496 h 506240"/>
                    <a:gd name="connsiteX368" fmla="*/ 168533 w 502365"/>
                    <a:gd name="connsiteY368" fmla="*/ 434430 h 506240"/>
                    <a:gd name="connsiteX369" fmla="*/ 166678 w 502365"/>
                    <a:gd name="connsiteY369" fmla="*/ 433701 h 506240"/>
                    <a:gd name="connsiteX370" fmla="*/ 165125 w 502365"/>
                    <a:gd name="connsiteY370" fmla="*/ 433732 h 506240"/>
                    <a:gd name="connsiteX371" fmla="*/ 164292 w 502365"/>
                    <a:gd name="connsiteY371" fmla="*/ 434395 h 506240"/>
                    <a:gd name="connsiteX372" fmla="*/ 164087 w 502365"/>
                    <a:gd name="connsiteY372" fmla="*/ 435921 h 506240"/>
                    <a:gd name="connsiteX373" fmla="*/ 162800 w 502365"/>
                    <a:gd name="connsiteY373" fmla="*/ 438974 h 506240"/>
                    <a:gd name="connsiteX374" fmla="*/ 161701 w 502365"/>
                    <a:gd name="connsiteY374" fmla="*/ 439837 h 506240"/>
                    <a:gd name="connsiteX375" fmla="*/ 160376 w 502365"/>
                    <a:gd name="connsiteY375" fmla="*/ 439897 h 506240"/>
                    <a:gd name="connsiteX376" fmla="*/ 159467 w 502365"/>
                    <a:gd name="connsiteY376" fmla="*/ 439101 h 506240"/>
                    <a:gd name="connsiteX377" fmla="*/ 158369 w 502365"/>
                    <a:gd name="connsiteY377" fmla="*/ 439161 h 506240"/>
                    <a:gd name="connsiteX378" fmla="*/ 157043 w 502365"/>
                    <a:gd name="connsiteY378" fmla="*/ 440488 h 506240"/>
                    <a:gd name="connsiteX379" fmla="*/ 153256 w 502365"/>
                    <a:gd name="connsiteY379" fmla="*/ 442214 h 506240"/>
                    <a:gd name="connsiteX380" fmla="*/ 151400 w 502365"/>
                    <a:gd name="connsiteY380" fmla="*/ 442366 h 506240"/>
                    <a:gd name="connsiteX381" fmla="*/ 150302 w 502365"/>
                    <a:gd name="connsiteY381" fmla="*/ 441707 h 506240"/>
                    <a:gd name="connsiteX382" fmla="*/ 149280 w 502365"/>
                    <a:gd name="connsiteY382" fmla="*/ 439185 h 506240"/>
                    <a:gd name="connsiteX383" fmla="*/ 146780 w 502365"/>
                    <a:gd name="connsiteY383" fmla="*/ 437791 h 506240"/>
                    <a:gd name="connsiteX384" fmla="*/ 145795 w 502365"/>
                    <a:gd name="connsiteY384" fmla="*/ 436199 h 506240"/>
                    <a:gd name="connsiteX385" fmla="*/ 147386 w 502365"/>
                    <a:gd name="connsiteY385" fmla="*/ 433876 h 506240"/>
                    <a:gd name="connsiteX386" fmla="*/ 148674 w 502365"/>
                    <a:gd name="connsiteY386" fmla="*/ 433900 h 506240"/>
                    <a:gd name="connsiteX387" fmla="*/ 150189 w 502365"/>
                    <a:gd name="connsiteY387" fmla="*/ 434558 h 506240"/>
                    <a:gd name="connsiteX388" fmla="*/ 151097 w 502365"/>
                    <a:gd name="connsiteY388" fmla="*/ 434585 h 506240"/>
                    <a:gd name="connsiteX389" fmla="*/ 151225 w 502365"/>
                    <a:gd name="connsiteY389" fmla="*/ 433926 h 506240"/>
                    <a:gd name="connsiteX390" fmla="*/ 147476 w 502365"/>
                    <a:gd name="connsiteY390" fmla="*/ 430409 h 506240"/>
                    <a:gd name="connsiteX391" fmla="*/ 146264 w 502365"/>
                    <a:gd name="connsiteY391" fmla="*/ 430308 h 506240"/>
                    <a:gd name="connsiteX392" fmla="*/ 145203 w 502365"/>
                    <a:gd name="connsiteY392" fmla="*/ 430972 h 506240"/>
                    <a:gd name="connsiteX393" fmla="*/ 144749 w 502365"/>
                    <a:gd name="connsiteY393" fmla="*/ 432963 h 506240"/>
                    <a:gd name="connsiteX394" fmla="*/ 143310 w 502365"/>
                    <a:gd name="connsiteY394" fmla="*/ 434555 h 506240"/>
                    <a:gd name="connsiteX395" fmla="*/ 141000 w 502365"/>
                    <a:gd name="connsiteY395" fmla="*/ 435683 h 506240"/>
                    <a:gd name="connsiteX396" fmla="*/ 139068 w 502365"/>
                    <a:gd name="connsiteY396" fmla="*/ 435401 h 506240"/>
                    <a:gd name="connsiteX397" fmla="*/ 138121 w 502365"/>
                    <a:gd name="connsiteY397" fmla="*/ 434340 h 506240"/>
                    <a:gd name="connsiteX398" fmla="*/ 138538 w 502365"/>
                    <a:gd name="connsiteY398" fmla="*/ 432747 h 506240"/>
                    <a:gd name="connsiteX399" fmla="*/ 140129 w 502365"/>
                    <a:gd name="connsiteY399" fmla="*/ 431221 h 506240"/>
                    <a:gd name="connsiteX400" fmla="*/ 140363 w 502365"/>
                    <a:gd name="connsiteY400" fmla="*/ 430159 h 506240"/>
                    <a:gd name="connsiteX401" fmla="*/ 138015 w 502365"/>
                    <a:gd name="connsiteY401" fmla="*/ 426775 h 506240"/>
                    <a:gd name="connsiteX402" fmla="*/ 137898 w 502365"/>
                    <a:gd name="connsiteY402" fmla="*/ 425049 h 506240"/>
                    <a:gd name="connsiteX403" fmla="*/ 138920 w 502365"/>
                    <a:gd name="connsiteY403" fmla="*/ 422130 h 506240"/>
                    <a:gd name="connsiteX404" fmla="*/ 140549 w 502365"/>
                    <a:gd name="connsiteY404" fmla="*/ 420670 h 506240"/>
                    <a:gd name="connsiteX405" fmla="*/ 142026 w 502365"/>
                    <a:gd name="connsiteY405" fmla="*/ 420454 h 506240"/>
                    <a:gd name="connsiteX406" fmla="*/ 143010 w 502365"/>
                    <a:gd name="connsiteY406" fmla="*/ 421781 h 506240"/>
                    <a:gd name="connsiteX407" fmla="*/ 144866 w 502365"/>
                    <a:gd name="connsiteY407" fmla="*/ 424435 h 506240"/>
                    <a:gd name="connsiteX408" fmla="*/ 146343 w 502365"/>
                    <a:gd name="connsiteY408" fmla="*/ 424917 h 506240"/>
                    <a:gd name="connsiteX409" fmla="*/ 148009 w 502365"/>
                    <a:gd name="connsiteY409" fmla="*/ 424336 h 506240"/>
                    <a:gd name="connsiteX410" fmla="*/ 148653 w 502365"/>
                    <a:gd name="connsiteY410" fmla="*/ 422345 h 506240"/>
                    <a:gd name="connsiteX411" fmla="*/ 147366 w 502365"/>
                    <a:gd name="connsiteY411" fmla="*/ 420023 h 506240"/>
                    <a:gd name="connsiteX412" fmla="*/ 147115 w 502365"/>
                    <a:gd name="connsiteY412" fmla="*/ 416705 h 506240"/>
                    <a:gd name="connsiteX413" fmla="*/ 147282 w 502365"/>
                    <a:gd name="connsiteY413" fmla="*/ 414581 h 506240"/>
                    <a:gd name="connsiteX414" fmla="*/ 146980 w 502365"/>
                    <a:gd name="connsiteY414" fmla="*/ 412325 h 506240"/>
                    <a:gd name="connsiteX415" fmla="*/ 145920 w 502365"/>
                    <a:gd name="connsiteY415" fmla="*/ 411197 h 506240"/>
                    <a:gd name="connsiteX416" fmla="*/ 145011 w 502365"/>
                    <a:gd name="connsiteY416" fmla="*/ 411479 h 506240"/>
                    <a:gd name="connsiteX417" fmla="*/ 143307 w 502365"/>
                    <a:gd name="connsiteY417" fmla="*/ 412674 h 506240"/>
                    <a:gd name="connsiteX418" fmla="*/ 140201 w 502365"/>
                    <a:gd name="connsiteY418" fmla="*/ 413735 h 506240"/>
                    <a:gd name="connsiteX419" fmla="*/ 138005 w 502365"/>
                    <a:gd name="connsiteY419" fmla="*/ 413700 h 506240"/>
                    <a:gd name="connsiteX420" fmla="*/ 136452 w 502365"/>
                    <a:gd name="connsiteY420" fmla="*/ 412970 h 506240"/>
                    <a:gd name="connsiteX421" fmla="*/ 135278 w 502365"/>
                    <a:gd name="connsiteY421" fmla="*/ 413020 h 506240"/>
                    <a:gd name="connsiteX422" fmla="*/ 133119 w 502365"/>
                    <a:gd name="connsiteY422" fmla="*/ 414414 h 506240"/>
                    <a:gd name="connsiteX423" fmla="*/ 132097 w 502365"/>
                    <a:gd name="connsiteY423" fmla="*/ 414364 h 506240"/>
                    <a:gd name="connsiteX424" fmla="*/ 131264 w 502365"/>
                    <a:gd name="connsiteY424" fmla="*/ 413302 h 506240"/>
                    <a:gd name="connsiteX425" fmla="*/ 131096 w 502365"/>
                    <a:gd name="connsiteY425" fmla="*/ 411577 h 506240"/>
                    <a:gd name="connsiteX426" fmla="*/ 131513 w 502365"/>
                    <a:gd name="connsiteY426" fmla="*/ 409918 h 506240"/>
                    <a:gd name="connsiteX427" fmla="*/ 131363 w 502365"/>
                    <a:gd name="connsiteY427" fmla="*/ 408259 h 506240"/>
                    <a:gd name="connsiteX428" fmla="*/ 130681 w 502365"/>
                    <a:gd name="connsiteY428" fmla="*/ 406932 h 506240"/>
                    <a:gd name="connsiteX429" fmla="*/ 129166 w 502365"/>
                    <a:gd name="connsiteY429" fmla="*/ 406434 h 506240"/>
                    <a:gd name="connsiteX430" fmla="*/ 127500 w 502365"/>
                    <a:gd name="connsiteY430" fmla="*/ 406633 h 506240"/>
                    <a:gd name="connsiteX431" fmla="*/ 125682 w 502365"/>
                    <a:gd name="connsiteY431" fmla="*/ 407761 h 506240"/>
                    <a:gd name="connsiteX432" fmla="*/ 126250 w 502365"/>
                    <a:gd name="connsiteY432" fmla="*/ 409022 h 506240"/>
                    <a:gd name="connsiteX433" fmla="*/ 125796 w 502365"/>
                    <a:gd name="connsiteY433" fmla="*/ 411212 h 506240"/>
                    <a:gd name="connsiteX434" fmla="*/ 124470 w 502365"/>
                    <a:gd name="connsiteY434" fmla="*/ 412605 h 506240"/>
                    <a:gd name="connsiteX435" fmla="*/ 123145 w 502365"/>
                    <a:gd name="connsiteY435" fmla="*/ 412555 h 506240"/>
                    <a:gd name="connsiteX436" fmla="*/ 121440 w 502365"/>
                    <a:gd name="connsiteY436" fmla="*/ 410697 h 506240"/>
                    <a:gd name="connsiteX437" fmla="*/ 119698 w 502365"/>
                    <a:gd name="connsiteY437" fmla="*/ 410117 h 506240"/>
                    <a:gd name="connsiteX438" fmla="*/ 118562 w 502365"/>
                    <a:gd name="connsiteY438" fmla="*/ 408724 h 506240"/>
                    <a:gd name="connsiteX439" fmla="*/ 119055 w 502365"/>
                    <a:gd name="connsiteY439" fmla="*/ 407330 h 506240"/>
                    <a:gd name="connsiteX440" fmla="*/ 121365 w 502365"/>
                    <a:gd name="connsiteY440" fmla="*/ 406269 h 506240"/>
                    <a:gd name="connsiteX441" fmla="*/ 123069 w 502365"/>
                    <a:gd name="connsiteY441" fmla="*/ 406087 h 506240"/>
                    <a:gd name="connsiteX442" fmla="*/ 127803 w 502365"/>
                    <a:gd name="connsiteY442" fmla="*/ 404030 h 506240"/>
                    <a:gd name="connsiteX443" fmla="*/ 128121 w 502365"/>
                    <a:gd name="connsiteY443" fmla="*/ 403034 h 506240"/>
                    <a:gd name="connsiteX444" fmla="*/ 126947 w 502365"/>
                    <a:gd name="connsiteY444" fmla="*/ 401508 h 506240"/>
                    <a:gd name="connsiteX445" fmla="*/ 126912 w 502365"/>
                    <a:gd name="connsiteY445" fmla="*/ 400048 h 506240"/>
                    <a:gd name="connsiteX446" fmla="*/ 127896 w 502365"/>
                    <a:gd name="connsiteY446" fmla="*/ 398389 h 506240"/>
                    <a:gd name="connsiteX447" fmla="*/ 127517 w 502365"/>
                    <a:gd name="connsiteY447" fmla="*/ 397776 h 506240"/>
                    <a:gd name="connsiteX448" fmla="*/ 126684 w 502365"/>
                    <a:gd name="connsiteY448" fmla="*/ 397959 h 506240"/>
                    <a:gd name="connsiteX449" fmla="*/ 124904 w 502365"/>
                    <a:gd name="connsiteY449" fmla="*/ 400281 h 506240"/>
                    <a:gd name="connsiteX450" fmla="*/ 121685 w 502365"/>
                    <a:gd name="connsiteY450" fmla="*/ 402139 h 506240"/>
                    <a:gd name="connsiteX451" fmla="*/ 118466 w 502365"/>
                    <a:gd name="connsiteY451" fmla="*/ 403334 h 506240"/>
                    <a:gd name="connsiteX452" fmla="*/ 115550 w 502365"/>
                    <a:gd name="connsiteY452" fmla="*/ 403416 h 506240"/>
                    <a:gd name="connsiteX453" fmla="*/ 113581 w 502365"/>
                    <a:gd name="connsiteY453" fmla="*/ 402936 h 506240"/>
                    <a:gd name="connsiteX454" fmla="*/ 112899 w 502365"/>
                    <a:gd name="connsiteY454" fmla="*/ 403284 h 506240"/>
                    <a:gd name="connsiteX455" fmla="*/ 113150 w 502365"/>
                    <a:gd name="connsiteY455" fmla="*/ 404478 h 506240"/>
                    <a:gd name="connsiteX456" fmla="*/ 114135 w 502365"/>
                    <a:gd name="connsiteY456" fmla="*/ 405872 h 506240"/>
                    <a:gd name="connsiteX457" fmla="*/ 113985 w 502365"/>
                    <a:gd name="connsiteY457" fmla="*/ 407664 h 506240"/>
                    <a:gd name="connsiteX458" fmla="*/ 113189 w 502365"/>
                    <a:gd name="connsiteY458" fmla="*/ 408244 h 506240"/>
                    <a:gd name="connsiteX459" fmla="*/ 111750 w 502365"/>
                    <a:gd name="connsiteY459" fmla="*/ 408111 h 506240"/>
                    <a:gd name="connsiteX460" fmla="*/ 110046 w 502365"/>
                    <a:gd name="connsiteY460" fmla="*/ 407381 h 506240"/>
                    <a:gd name="connsiteX461" fmla="*/ 108758 w 502365"/>
                    <a:gd name="connsiteY461" fmla="*/ 407879 h 506240"/>
                    <a:gd name="connsiteX462" fmla="*/ 108574 w 502365"/>
                    <a:gd name="connsiteY462" fmla="*/ 409007 h 506240"/>
                    <a:gd name="connsiteX463" fmla="*/ 108942 w 502365"/>
                    <a:gd name="connsiteY463" fmla="*/ 410467 h 506240"/>
                    <a:gd name="connsiteX464" fmla="*/ 108071 w 502365"/>
                    <a:gd name="connsiteY464" fmla="*/ 411462 h 506240"/>
                    <a:gd name="connsiteX465" fmla="*/ 106443 w 502365"/>
                    <a:gd name="connsiteY465" fmla="*/ 411346 h 506240"/>
                    <a:gd name="connsiteX466" fmla="*/ 105231 w 502365"/>
                    <a:gd name="connsiteY466" fmla="*/ 409687 h 506240"/>
                    <a:gd name="connsiteX467" fmla="*/ 105549 w 502365"/>
                    <a:gd name="connsiteY467" fmla="*/ 407696 h 506240"/>
                    <a:gd name="connsiteX468" fmla="*/ 106117 w 502365"/>
                    <a:gd name="connsiteY468" fmla="*/ 406104 h 506240"/>
                    <a:gd name="connsiteX469" fmla="*/ 106234 w 502365"/>
                    <a:gd name="connsiteY469" fmla="*/ 404577 h 506240"/>
                    <a:gd name="connsiteX470" fmla="*/ 105590 w 502365"/>
                    <a:gd name="connsiteY470" fmla="*/ 404064 h 506240"/>
                    <a:gd name="connsiteX471" fmla="*/ 103166 w 502365"/>
                    <a:gd name="connsiteY471" fmla="*/ 405125 h 506240"/>
                    <a:gd name="connsiteX472" fmla="*/ 102257 w 502365"/>
                    <a:gd name="connsiteY472" fmla="*/ 404745 h 506240"/>
                    <a:gd name="connsiteX473" fmla="*/ 102674 w 502365"/>
                    <a:gd name="connsiteY473" fmla="*/ 403019 h 506240"/>
                    <a:gd name="connsiteX474" fmla="*/ 100667 w 502365"/>
                    <a:gd name="connsiteY474" fmla="*/ 402473 h 506240"/>
                    <a:gd name="connsiteX475" fmla="*/ 98963 w 502365"/>
                    <a:gd name="connsiteY475" fmla="*/ 402903 h 506240"/>
                    <a:gd name="connsiteX476" fmla="*/ 98470 w 502365"/>
                    <a:gd name="connsiteY476" fmla="*/ 403449 h 506240"/>
                    <a:gd name="connsiteX477" fmla="*/ 98286 w 502365"/>
                    <a:gd name="connsiteY477" fmla="*/ 404909 h 506240"/>
                    <a:gd name="connsiteX478" fmla="*/ 96847 w 502365"/>
                    <a:gd name="connsiteY478" fmla="*/ 407497 h 506240"/>
                    <a:gd name="connsiteX479" fmla="*/ 96090 w 502365"/>
                    <a:gd name="connsiteY479" fmla="*/ 407762 h 506240"/>
                    <a:gd name="connsiteX480" fmla="*/ 95521 w 502365"/>
                    <a:gd name="connsiteY480" fmla="*/ 407032 h 506240"/>
                    <a:gd name="connsiteX481" fmla="*/ 95404 w 502365"/>
                    <a:gd name="connsiteY481" fmla="*/ 404776 h 506240"/>
                    <a:gd name="connsiteX482" fmla="*/ 94836 w 502365"/>
                    <a:gd name="connsiteY482" fmla="*/ 402652 h 506240"/>
                    <a:gd name="connsiteX483" fmla="*/ 93890 w 502365"/>
                    <a:gd name="connsiteY483" fmla="*/ 402288 h 506240"/>
                    <a:gd name="connsiteX484" fmla="*/ 92867 w 502365"/>
                    <a:gd name="connsiteY484" fmla="*/ 403283 h 506240"/>
                    <a:gd name="connsiteX485" fmla="*/ 91882 w 502365"/>
                    <a:gd name="connsiteY485" fmla="*/ 405606 h 506240"/>
                    <a:gd name="connsiteX486" fmla="*/ 91087 w 502365"/>
                    <a:gd name="connsiteY486" fmla="*/ 406119 h 506240"/>
                    <a:gd name="connsiteX487" fmla="*/ 89459 w 502365"/>
                    <a:gd name="connsiteY487" fmla="*/ 405755 h 506240"/>
                    <a:gd name="connsiteX488" fmla="*/ 87565 w 502365"/>
                    <a:gd name="connsiteY488" fmla="*/ 404760 h 506240"/>
                    <a:gd name="connsiteX489" fmla="*/ 86164 w 502365"/>
                    <a:gd name="connsiteY489" fmla="*/ 403300 h 506240"/>
                    <a:gd name="connsiteX490" fmla="*/ 84725 w 502365"/>
                    <a:gd name="connsiteY490" fmla="*/ 402769 h 506240"/>
                    <a:gd name="connsiteX491" fmla="*/ 80509 w 502365"/>
                    <a:gd name="connsiteY491" fmla="*/ 402784 h 506240"/>
                    <a:gd name="connsiteX492" fmla="*/ 79866 w 502365"/>
                    <a:gd name="connsiteY492" fmla="*/ 402171 h 506240"/>
                    <a:gd name="connsiteX493" fmla="*/ 80358 w 502365"/>
                    <a:gd name="connsiteY493" fmla="*/ 401043 h 506240"/>
                    <a:gd name="connsiteX494" fmla="*/ 84539 w 502365"/>
                    <a:gd name="connsiteY494" fmla="*/ 398920 h 506240"/>
                    <a:gd name="connsiteX495" fmla="*/ 86395 w 502365"/>
                    <a:gd name="connsiteY495" fmla="*/ 397128 h 506240"/>
                    <a:gd name="connsiteX496" fmla="*/ 86478 w 502365"/>
                    <a:gd name="connsiteY496" fmla="*/ 396066 h 506240"/>
                    <a:gd name="connsiteX497" fmla="*/ 85228 w 502365"/>
                    <a:gd name="connsiteY497" fmla="*/ 395470 h 506240"/>
                    <a:gd name="connsiteX498" fmla="*/ 83562 w 502365"/>
                    <a:gd name="connsiteY498" fmla="*/ 395454 h 506240"/>
                    <a:gd name="connsiteX499" fmla="*/ 78578 w 502365"/>
                    <a:gd name="connsiteY499" fmla="*/ 396317 h 506240"/>
                    <a:gd name="connsiteX500" fmla="*/ 77442 w 502365"/>
                    <a:gd name="connsiteY500" fmla="*/ 397047 h 506240"/>
                    <a:gd name="connsiteX501" fmla="*/ 77442 w 502365"/>
                    <a:gd name="connsiteY501" fmla="*/ 398573 h 506240"/>
                    <a:gd name="connsiteX502" fmla="*/ 78351 w 502365"/>
                    <a:gd name="connsiteY502" fmla="*/ 400166 h 506240"/>
                    <a:gd name="connsiteX503" fmla="*/ 78468 w 502365"/>
                    <a:gd name="connsiteY503" fmla="*/ 403218 h 506240"/>
                    <a:gd name="connsiteX504" fmla="*/ 78089 w 502365"/>
                    <a:gd name="connsiteY504" fmla="*/ 405342 h 506240"/>
                    <a:gd name="connsiteX505" fmla="*/ 79453 w 502365"/>
                    <a:gd name="connsiteY505" fmla="*/ 408859 h 506240"/>
                    <a:gd name="connsiteX506" fmla="*/ 79135 w 502365"/>
                    <a:gd name="connsiteY506" fmla="*/ 409721 h 506240"/>
                    <a:gd name="connsiteX507" fmla="*/ 78037 w 502365"/>
                    <a:gd name="connsiteY507" fmla="*/ 409640 h 506240"/>
                    <a:gd name="connsiteX508" fmla="*/ 77658 w 502365"/>
                    <a:gd name="connsiteY508" fmla="*/ 408711 h 506240"/>
                    <a:gd name="connsiteX509" fmla="*/ 76825 w 502365"/>
                    <a:gd name="connsiteY509" fmla="*/ 407052 h 506240"/>
                    <a:gd name="connsiteX510" fmla="*/ 76801 w 502365"/>
                    <a:gd name="connsiteY510" fmla="*/ 404597 h 506240"/>
                    <a:gd name="connsiteX511" fmla="*/ 75438 w 502365"/>
                    <a:gd name="connsiteY511" fmla="*/ 403468 h 506240"/>
                    <a:gd name="connsiteX512" fmla="*/ 74415 w 502365"/>
                    <a:gd name="connsiteY512" fmla="*/ 403689 h 506240"/>
                    <a:gd name="connsiteX513" fmla="*/ 74147 w 502365"/>
                    <a:gd name="connsiteY513" fmla="*/ 405281 h 506240"/>
                    <a:gd name="connsiteX514" fmla="*/ 73276 w 502365"/>
                    <a:gd name="connsiteY514" fmla="*/ 407604 h 506240"/>
                    <a:gd name="connsiteX515" fmla="*/ 72178 w 502365"/>
                    <a:gd name="connsiteY515" fmla="*/ 408865 h 506240"/>
                    <a:gd name="connsiteX516" fmla="*/ 71117 w 502365"/>
                    <a:gd name="connsiteY516" fmla="*/ 409595 h 506240"/>
                    <a:gd name="connsiteX517" fmla="*/ 69830 w 502365"/>
                    <a:gd name="connsiteY517" fmla="*/ 409873 h 506240"/>
                    <a:gd name="connsiteX518" fmla="*/ 66838 w 502365"/>
                    <a:gd name="connsiteY518" fmla="*/ 408878 h 506240"/>
                    <a:gd name="connsiteX519" fmla="*/ 65626 w 502365"/>
                    <a:gd name="connsiteY519" fmla="*/ 408992 h 5062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  <a:cxn ang="0">
                      <a:pos x="connsiteX375" y="connsiteY375"/>
                    </a:cxn>
                    <a:cxn ang="0">
                      <a:pos x="connsiteX376" y="connsiteY376"/>
                    </a:cxn>
                    <a:cxn ang="0">
                      <a:pos x="connsiteX377" y="connsiteY377"/>
                    </a:cxn>
                    <a:cxn ang="0">
                      <a:pos x="connsiteX378" y="connsiteY378"/>
                    </a:cxn>
                    <a:cxn ang="0">
                      <a:pos x="connsiteX379" y="connsiteY379"/>
                    </a:cxn>
                    <a:cxn ang="0">
                      <a:pos x="connsiteX380" y="connsiteY380"/>
                    </a:cxn>
                    <a:cxn ang="0">
                      <a:pos x="connsiteX381" y="connsiteY381"/>
                    </a:cxn>
                    <a:cxn ang="0">
                      <a:pos x="connsiteX382" y="connsiteY382"/>
                    </a:cxn>
                    <a:cxn ang="0">
                      <a:pos x="connsiteX383" y="connsiteY383"/>
                    </a:cxn>
                    <a:cxn ang="0">
                      <a:pos x="connsiteX384" y="connsiteY384"/>
                    </a:cxn>
                    <a:cxn ang="0">
                      <a:pos x="connsiteX385" y="connsiteY385"/>
                    </a:cxn>
                    <a:cxn ang="0">
                      <a:pos x="connsiteX386" y="connsiteY386"/>
                    </a:cxn>
                    <a:cxn ang="0">
                      <a:pos x="connsiteX387" y="connsiteY387"/>
                    </a:cxn>
                    <a:cxn ang="0">
                      <a:pos x="connsiteX388" y="connsiteY388"/>
                    </a:cxn>
                    <a:cxn ang="0">
                      <a:pos x="connsiteX389" y="connsiteY389"/>
                    </a:cxn>
                    <a:cxn ang="0">
                      <a:pos x="connsiteX390" y="connsiteY390"/>
                    </a:cxn>
                    <a:cxn ang="0">
                      <a:pos x="connsiteX391" y="connsiteY391"/>
                    </a:cxn>
                    <a:cxn ang="0">
                      <a:pos x="connsiteX392" y="connsiteY392"/>
                    </a:cxn>
                    <a:cxn ang="0">
                      <a:pos x="connsiteX393" y="connsiteY393"/>
                    </a:cxn>
                    <a:cxn ang="0">
                      <a:pos x="connsiteX394" y="connsiteY394"/>
                    </a:cxn>
                    <a:cxn ang="0">
                      <a:pos x="connsiteX395" y="connsiteY395"/>
                    </a:cxn>
                    <a:cxn ang="0">
                      <a:pos x="connsiteX396" y="connsiteY396"/>
                    </a:cxn>
                    <a:cxn ang="0">
                      <a:pos x="connsiteX397" y="connsiteY397"/>
                    </a:cxn>
                    <a:cxn ang="0">
                      <a:pos x="connsiteX398" y="connsiteY398"/>
                    </a:cxn>
                    <a:cxn ang="0">
                      <a:pos x="connsiteX399" y="connsiteY399"/>
                    </a:cxn>
                    <a:cxn ang="0">
                      <a:pos x="connsiteX400" y="connsiteY400"/>
                    </a:cxn>
                    <a:cxn ang="0">
                      <a:pos x="connsiteX401" y="connsiteY401"/>
                    </a:cxn>
                    <a:cxn ang="0">
                      <a:pos x="connsiteX402" y="connsiteY402"/>
                    </a:cxn>
                    <a:cxn ang="0">
                      <a:pos x="connsiteX403" y="connsiteY403"/>
                    </a:cxn>
                    <a:cxn ang="0">
                      <a:pos x="connsiteX404" y="connsiteY404"/>
                    </a:cxn>
                    <a:cxn ang="0">
                      <a:pos x="connsiteX405" y="connsiteY405"/>
                    </a:cxn>
                    <a:cxn ang="0">
                      <a:pos x="connsiteX406" y="connsiteY406"/>
                    </a:cxn>
                    <a:cxn ang="0">
                      <a:pos x="connsiteX407" y="connsiteY407"/>
                    </a:cxn>
                    <a:cxn ang="0">
                      <a:pos x="connsiteX408" y="connsiteY408"/>
                    </a:cxn>
                    <a:cxn ang="0">
                      <a:pos x="connsiteX409" y="connsiteY409"/>
                    </a:cxn>
                    <a:cxn ang="0">
                      <a:pos x="connsiteX410" y="connsiteY410"/>
                    </a:cxn>
                    <a:cxn ang="0">
                      <a:pos x="connsiteX411" y="connsiteY411"/>
                    </a:cxn>
                    <a:cxn ang="0">
                      <a:pos x="connsiteX412" y="connsiteY412"/>
                    </a:cxn>
                    <a:cxn ang="0">
                      <a:pos x="connsiteX413" y="connsiteY413"/>
                    </a:cxn>
                    <a:cxn ang="0">
                      <a:pos x="connsiteX414" y="connsiteY414"/>
                    </a:cxn>
                    <a:cxn ang="0">
                      <a:pos x="connsiteX415" y="connsiteY415"/>
                    </a:cxn>
                    <a:cxn ang="0">
                      <a:pos x="connsiteX416" y="connsiteY416"/>
                    </a:cxn>
                    <a:cxn ang="0">
                      <a:pos x="connsiteX417" y="connsiteY417"/>
                    </a:cxn>
                    <a:cxn ang="0">
                      <a:pos x="connsiteX418" y="connsiteY418"/>
                    </a:cxn>
                    <a:cxn ang="0">
                      <a:pos x="connsiteX419" y="connsiteY419"/>
                    </a:cxn>
                    <a:cxn ang="0">
                      <a:pos x="connsiteX420" y="connsiteY420"/>
                    </a:cxn>
                    <a:cxn ang="0">
                      <a:pos x="connsiteX421" y="connsiteY421"/>
                    </a:cxn>
                    <a:cxn ang="0">
                      <a:pos x="connsiteX422" y="connsiteY422"/>
                    </a:cxn>
                    <a:cxn ang="0">
                      <a:pos x="connsiteX423" y="connsiteY423"/>
                    </a:cxn>
                    <a:cxn ang="0">
                      <a:pos x="connsiteX424" y="connsiteY424"/>
                    </a:cxn>
                    <a:cxn ang="0">
                      <a:pos x="connsiteX425" y="connsiteY425"/>
                    </a:cxn>
                    <a:cxn ang="0">
                      <a:pos x="connsiteX426" y="connsiteY426"/>
                    </a:cxn>
                    <a:cxn ang="0">
                      <a:pos x="connsiteX427" y="connsiteY427"/>
                    </a:cxn>
                    <a:cxn ang="0">
                      <a:pos x="connsiteX428" y="connsiteY428"/>
                    </a:cxn>
                    <a:cxn ang="0">
                      <a:pos x="connsiteX429" y="connsiteY429"/>
                    </a:cxn>
                    <a:cxn ang="0">
                      <a:pos x="connsiteX430" y="connsiteY430"/>
                    </a:cxn>
                    <a:cxn ang="0">
                      <a:pos x="connsiteX431" y="connsiteY431"/>
                    </a:cxn>
                    <a:cxn ang="0">
                      <a:pos x="connsiteX432" y="connsiteY432"/>
                    </a:cxn>
                    <a:cxn ang="0">
                      <a:pos x="connsiteX433" y="connsiteY433"/>
                    </a:cxn>
                    <a:cxn ang="0">
                      <a:pos x="connsiteX434" y="connsiteY434"/>
                    </a:cxn>
                    <a:cxn ang="0">
                      <a:pos x="connsiteX435" y="connsiteY435"/>
                    </a:cxn>
                    <a:cxn ang="0">
                      <a:pos x="connsiteX436" y="connsiteY436"/>
                    </a:cxn>
                    <a:cxn ang="0">
                      <a:pos x="connsiteX437" y="connsiteY437"/>
                    </a:cxn>
                    <a:cxn ang="0">
                      <a:pos x="connsiteX438" y="connsiteY438"/>
                    </a:cxn>
                    <a:cxn ang="0">
                      <a:pos x="connsiteX439" y="connsiteY439"/>
                    </a:cxn>
                    <a:cxn ang="0">
                      <a:pos x="connsiteX440" y="connsiteY440"/>
                    </a:cxn>
                    <a:cxn ang="0">
                      <a:pos x="connsiteX441" y="connsiteY441"/>
                    </a:cxn>
                    <a:cxn ang="0">
                      <a:pos x="connsiteX442" y="connsiteY442"/>
                    </a:cxn>
                    <a:cxn ang="0">
                      <a:pos x="connsiteX443" y="connsiteY443"/>
                    </a:cxn>
                    <a:cxn ang="0">
                      <a:pos x="connsiteX444" y="connsiteY444"/>
                    </a:cxn>
                    <a:cxn ang="0">
                      <a:pos x="connsiteX445" y="connsiteY445"/>
                    </a:cxn>
                    <a:cxn ang="0">
                      <a:pos x="connsiteX446" y="connsiteY446"/>
                    </a:cxn>
                    <a:cxn ang="0">
                      <a:pos x="connsiteX447" y="connsiteY447"/>
                    </a:cxn>
                    <a:cxn ang="0">
                      <a:pos x="connsiteX448" y="connsiteY448"/>
                    </a:cxn>
                    <a:cxn ang="0">
                      <a:pos x="connsiteX449" y="connsiteY449"/>
                    </a:cxn>
                    <a:cxn ang="0">
                      <a:pos x="connsiteX450" y="connsiteY450"/>
                    </a:cxn>
                    <a:cxn ang="0">
                      <a:pos x="connsiteX451" y="connsiteY451"/>
                    </a:cxn>
                    <a:cxn ang="0">
                      <a:pos x="connsiteX452" y="connsiteY452"/>
                    </a:cxn>
                    <a:cxn ang="0">
                      <a:pos x="connsiteX453" y="connsiteY453"/>
                    </a:cxn>
                    <a:cxn ang="0">
                      <a:pos x="connsiteX454" y="connsiteY454"/>
                    </a:cxn>
                    <a:cxn ang="0">
                      <a:pos x="connsiteX455" y="connsiteY455"/>
                    </a:cxn>
                    <a:cxn ang="0">
                      <a:pos x="connsiteX456" y="connsiteY456"/>
                    </a:cxn>
                    <a:cxn ang="0">
                      <a:pos x="connsiteX457" y="connsiteY457"/>
                    </a:cxn>
                    <a:cxn ang="0">
                      <a:pos x="connsiteX458" y="connsiteY458"/>
                    </a:cxn>
                    <a:cxn ang="0">
                      <a:pos x="connsiteX459" y="connsiteY459"/>
                    </a:cxn>
                    <a:cxn ang="0">
                      <a:pos x="connsiteX460" y="connsiteY460"/>
                    </a:cxn>
                    <a:cxn ang="0">
                      <a:pos x="connsiteX461" y="connsiteY461"/>
                    </a:cxn>
                    <a:cxn ang="0">
                      <a:pos x="connsiteX462" y="connsiteY462"/>
                    </a:cxn>
                    <a:cxn ang="0">
                      <a:pos x="connsiteX463" y="connsiteY463"/>
                    </a:cxn>
                    <a:cxn ang="0">
                      <a:pos x="connsiteX464" y="connsiteY464"/>
                    </a:cxn>
                    <a:cxn ang="0">
                      <a:pos x="connsiteX465" y="connsiteY465"/>
                    </a:cxn>
                    <a:cxn ang="0">
                      <a:pos x="connsiteX466" y="connsiteY466"/>
                    </a:cxn>
                    <a:cxn ang="0">
                      <a:pos x="connsiteX467" y="connsiteY467"/>
                    </a:cxn>
                    <a:cxn ang="0">
                      <a:pos x="connsiteX468" y="connsiteY468"/>
                    </a:cxn>
                    <a:cxn ang="0">
                      <a:pos x="connsiteX469" y="connsiteY469"/>
                    </a:cxn>
                    <a:cxn ang="0">
                      <a:pos x="connsiteX470" y="connsiteY470"/>
                    </a:cxn>
                    <a:cxn ang="0">
                      <a:pos x="connsiteX471" y="connsiteY471"/>
                    </a:cxn>
                    <a:cxn ang="0">
                      <a:pos x="connsiteX472" y="connsiteY472"/>
                    </a:cxn>
                    <a:cxn ang="0">
                      <a:pos x="connsiteX473" y="connsiteY473"/>
                    </a:cxn>
                    <a:cxn ang="0">
                      <a:pos x="connsiteX474" y="connsiteY474"/>
                    </a:cxn>
                    <a:cxn ang="0">
                      <a:pos x="connsiteX475" y="connsiteY475"/>
                    </a:cxn>
                    <a:cxn ang="0">
                      <a:pos x="connsiteX476" y="connsiteY476"/>
                    </a:cxn>
                    <a:cxn ang="0">
                      <a:pos x="connsiteX477" y="connsiteY477"/>
                    </a:cxn>
                    <a:cxn ang="0">
                      <a:pos x="connsiteX478" y="connsiteY478"/>
                    </a:cxn>
                    <a:cxn ang="0">
                      <a:pos x="connsiteX479" y="connsiteY479"/>
                    </a:cxn>
                    <a:cxn ang="0">
                      <a:pos x="connsiteX480" y="connsiteY480"/>
                    </a:cxn>
                    <a:cxn ang="0">
                      <a:pos x="connsiteX481" y="connsiteY481"/>
                    </a:cxn>
                    <a:cxn ang="0">
                      <a:pos x="connsiteX482" y="connsiteY482"/>
                    </a:cxn>
                    <a:cxn ang="0">
                      <a:pos x="connsiteX483" y="connsiteY483"/>
                    </a:cxn>
                    <a:cxn ang="0">
                      <a:pos x="connsiteX484" y="connsiteY484"/>
                    </a:cxn>
                    <a:cxn ang="0">
                      <a:pos x="connsiteX485" y="connsiteY485"/>
                    </a:cxn>
                    <a:cxn ang="0">
                      <a:pos x="connsiteX486" y="connsiteY486"/>
                    </a:cxn>
                    <a:cxn ang="0">
                      <a:pos x="connsiteX487" y="connsiteY487"/>
                    </a:cxn>
                    <a:cxn ang="0">
                      <a:pos x="connsiteX488" y="connsiteY488"/>
                    </a:cxn>
                    <a:cxn ang="0">
                      <a:pos x="connsiteX489" y="connsiteY489"/>
                    </a:cxn>
                    <a:cxn ang="0">
                      <a:pos x="connsiteX490" y="connsiteY490"/>
                    </a:cxn>
                    <a:cxn ang="0">
                      <a:pos x="connsiteX491" y="connsiteY491"/>
                    </a:cxn>
                    <a:cxn ang="0">
                      <a:pos x="connsiteX492" y="connsiteY492"/>
                    </a:cxn>
                    <a:cxn ang="0">
                      <a:pos x="connsiteX493" y="connsiteY493"/>
                    </a:cxn>
                    <a:cxn ang="0">
                      <a:pos x="connsiteX494" y="connsiteY494"/>
                    </a:cxn>
                    <a:cxn ang="0">
                      <a:pos x="connsiteX495" y="connsiteY495"/>
                    </a:cxn>
                    <a:cxn ang="0">
                      <a:pos x="connsiteX496" y="connsiteY496"/>
                    </a:cxn>
                    <a:cxn ang="0">
                      <a:pos x="connsiteX497" y="connsiteY497"/>
                    </a:cxn>
                    <a:cxn ang="0">
                      <a:pos x="connsiteX498" y="connsiteY498"/>
                    </a:cxn>
                    <a:cxn ang="0">
                      <a:pos x="connsiteX499" y="connsiteY499"/>
                    </a:cxn>
                    <a:cxn ang="0">
                      <a:pos x="connsiteX500" y="connsiteY500"/>
                    </a:cxn>
                    <a:cxn ang="0">
                      <a:pos x="connsiteX501" y="connsiteY501"/>
                    </a:cxn>
                    <a:cxn ang="0">
                      <a:pos x="connsiteX502" y="connsiteY502"/>
                    </a:cxn>
                    <a:cxn ang="0">
                      <a:pos x="connsiteX503" y="connsiteY503"/>
                    </a:cxn>
                    <a:cxn ang="0">
                      <a:pos x="connsiteX504" y="connsiteY504"/>
                    </a:cxn>
                    <a:cxn ang="0">
                      <a:pos x="connsiteX505" y="connsiteY505"/>
                    </a:cxn>
                    <a:cxn ang="0">
                      <a:pos x="connsiteX506" y="connsiteY506"/>
                    </a:cxn>
                    <a:cxn ang="0">
                      <a:pos x="connsiteX507" y="connsiteY507"/>
                    </a:cxn>
                    <a:cxn ang="0">
                      <a:pos x="connsiteX508" y="connsiteY508"/>
                    </a:cxn>
                    <a:cxn ang="0">
                      <a:pos x="connsiteX509" y="connsiteY509"/>
                    </a:cxn>
                    <a:cxn ang="0">
                      <a:pos x="connsiteX510" y="connsiteY510"/>
                    </a:cxn>
                    <a:cxn ang="0">
                      <a:pos x="connsiteX511" y="connsiteY511"/>
                    </a:cxn>
                    <a:cxn ang="0">
                      <a:pos x="connsiteX512" y="connsiteY512"/>
                    </a:cxn>
                    <a:cxn ang="0">
                      <a:pos x="connsiteX513" y="connsiteY513"/>
                    </a:cxn>
                    <a:cxn ang="0">
                      <a:pos x="connsiteX514" y="connsiteY514"/>
                    </a:cxn>
                    <a:cxn ang="0">
                      <a:pos x="connsiteX515" y="connsiteY515"/>
                    </a:cxn>
                    <a:cxn ang="0">
                      <a:pos x="connsiteX516" y="connsiteY516"/>
                    </a:cxn>
                    <a:cxn ang="0">
                      <a:pos x="connsiteX517" y="connsiteY517"/>
                    </a:cxn>
                    <a:cxn ang="0">
                      <a:pos x="connsiteX518" y="connsiteY518"/>
                    </a:cxn>
                    <a:cxn ang="0">
                      <a:pos x="connsiteX519" y="connsiteY519"/>
                    </a:cxn>
                  </a:cxnLst>
                  <a:rect l="l" t="t" r="r" b="b"/>
                  <a:pathLst>
                    <a:path w="502365" h="506240">
                      <a:moveTo>
                        <a:pt x="65477" y="408813"/>
                      </a:moveTo>
                      <a:lnTo>
                        <a:pt x="50290" y="414586"/>
                      </a:lnTo>
                      <a:lnTo>
                        <a:pt x="40815" y="406710"/>
                      </a:lnTo>
                      <a:lnTo>
                        <a:pt x="36876" y="397745"/>
                      </a:lnTo>
                      <a:lnTo>
                        <a:pt x="19981" y="385860"/>
                      </a:lnTo>
                      <a:lnTo>
                        <a:pt x="20103" y="384732"/>
                      </a:lnTo>
                      <a:lnTo>
                        <a:pt x="20899" y="384002"/>
                      </a:lnTo>
                      <a:lnTo>
                        <a:pt x="20899" y="383139"/>
                      </a:lnTo>
                      <a:lnTo>
                        <a:pt x="21223" y="382277"/>
                      </a:lnTo>
                      <a:lnTo>
                        <a:pt x="22170" y="381636"/>
                      </a:lnTo>
                      <a:lnTo>
                        <a:pt x="23533" y="380508"/>
                      </a:lnTo>
                      <a:lnTo>
                        <a:pt x="23950" y="379447"/>
                      </a:lnTo>
                      <a:lnTo>
                        <a:pt x="24935" y="378650"/>
                      </a:lnTo>
                      <a:lnTo>
                        <a:pt x="26033" y="378650"/>
                      </a:lnTo>
                      <a:lnTo>
                        <a:pt x="27358" y="378010"/>
                      </a:lnTo>
                      <a:lnTo>
                        <a:pt x="28684" y="377440"/>
                      </a:lnTo>
                      <a:lnTo>
                        <a:pt x="29328" y="377369"/>
                      </a:lnTo>
                      <a:lnTo>
                        <a:pt x="30199" y="376729"/>
                      </a:lnTo>
                      <a:lnTo>
                        <a:pt x="31108" y="376515"/>
                      </a:lnTo>
                      <a:lnTo>
                        <a:pt x="31524" y="376018"/>
                      </a:lnTo>
                      <a:lnTo>
                        <a:pt x="31646" y="375022"/>
                      </a:lnTo>
                      <a:lnTo>
                        <a:pt x="32593" y="373695"/>
                      </a:lnTo>
                      <a:lnTo>
                        <a:pt x="33312" y="372700"/>
                      </a:lnTo>
                      <a:lnTo>
                        <a:pt x="34600" y="371638"/>
                      </a:lnTo>
                      <a:lnTo>
                        <a:pt x="34600" y="370377"/>
                      </a:lnTo>
                      <a:lnTo>
                        <a:pt x="34884" y="369183"/>
                      </a:lnTo>
                      <a:lnTo>
                        <a:pt x="35604" y="368187"/>
                      </a:lnTo>
                      <a:lnTo>
                        <a:pt x="36285" y="367761"/>
                      </a:lnTo>
                      <a:lnTo>
                        <a:pt x="36610" y="367031"/>
                      </a:lnTo>
                      <a:lnTo>
                        <a:pt x="36691" y="366301"/>
                      </a:lnTo>
                      <a:lnTo>
                        <a:pt x="37146" y="365731"/>
                      </a:lnTo>
                      <a:lnTo>
                        <a:pt x="37389" y="365731"/>
                      </a:lnTo>
                      <a:lnTo>
                        <a:pt x="37844" y="365803"/>
                      </a:lnTo>
                      <a:lnTo>
                        <a:pt x="38639" y="365731"/>
                      </a:lnTo>
                      <a:lnTo>
                        <a:pt x="39245" y="365376"/>
                      </a:lnTo>
                      <a:lnTo>
                        <a:pt x="39813" y="364513"/>
                      </a:lnTo>
                      <a:lnTo>
                        <a:pt x="39935" y="363518"/>
                      </a:lnTo>
                      <a:lnTo>
                        <a:pt x="40616" y="362522"/>
                      </a:lnTo>
                      <a:lnTo>
                        <a:pt x="41260" y="362380"/>
                      </a:lnTo>
                      <a:lnTo>
                        <a:pt x="42510" y="362380"/>
                      </a:lnTo>
                      <a:lnTo>
                        <a:pt x="43608" y="362309"/>
                      </a:lnTo>
                      <a:lnTo>
                        <a:pt x="44404" y="362736"/>
                      </a:lnTo>
                      <a:lnTo>
                        <a:pt x="45881" y="362665"/>
                      </a:lnTo>
                      <a:lnTo>
                        <a:pt x="46865" y="362593"/>
                      </a:lnTo>
                      <a:lnTo>
                        <a:pt x="47547" y="362665"/>
                      </a:lnTo>
                      <a:lnTo>
                        <a:pt x="48645" y="362309"/>
                      </a:lnTo>
                      <a:lnTo>
                        <a:pt x="49668" y="362167"/>
                      </a:lnTo>
                      <a:lnTo>
                        <a:pt x="50577" y="361811"/>
                      </a:lnTo>
                      <a:lnTo>
                        <a:pt x="51220" y="362096"/>
                      </a:lnTo>
                      <a:lnTo>
                        <a:pt x="52243" y="361455"/>
                      </a:lnTo>
                      <a:lnTo>
                        <a:pt x="52887" y="361028"/>
                      </a:lnTo>
                      <a:lnTo>
                        <a:pt x="53341" y="360099"/>
                      </a:lnTo>
                      <a:lnTo>
                        <a:pt x="53463" y="359170"/>
                      </a:lnTo>
                      <a:lnTo>
                        <a:pt x="54334" y="358672"/>
                      </a:lnTo>
                      <a:lnTo>
                        <a:pt x="55205" y="358388"/>
                      </a:lnTo>
                      <a:lnTo>
                        <a:pt x="55849" y="357960"/>
                      </a:lnTo>
                      <a:lnTo>
                        <a:pt x="56607" y="357889"/>
                      </a:lnTo>
                      <a:lnTo>
                        <a:pt x="57251" y="358032"/>
                      </a:lnTo>
                      <a:lnTo>
                        <a:pt x="58614" y="357747"/>
                      </a:lnTo>
                      <a:lnTo>
                        <a:pt x="59712" y="358032"/>
                      </a:lnTo>
                      <a:lnTo>
                        <a:pt x="61303" y="358317"/>
                      </a:lnTo>
                      <a:lnTo>
                        <a:pt x="62325" y="358103"/>
                      </a:lnTo>
                      <a:lnTo>
                        <a:pt x="63196" y="358103"/>
                      </a:lnTo>
                      <a:lnTo>
                        <a:pt x="63764" y="358245"/>
                      </a:lnTo>
                      <a:lnTo>
                        <a:pt x="59621" y="349778"/>
                      </a:lnTo>
                      <a:lnTo>
                        <a:pt x="39519" y="338464"/>
                      </a:lnTo>
                      <a:lnTo>
                        <a:pt x="38875" y="336539"/>
                      </a:lnTo>
                      <a:lnTo>
                        <a:pt x="10407" y="318111"/>
                      </a:lnTo>
                      <a:lnTo>
                        <a:pt x="11468" y="314329"/>
                      </a:lnTo>
                      <a:lnTo>
                        <a:pt x="9422" y="309219"/>
                      </a:lnTo>
                      <a:lnTo>
                        <a:pt x="15717" y="302245"/>
                      </a:lnTo>
                      <a:lnTo>
                        <a:pt x="0" y="291004"/>
                      </a:lnTo>
                      <a:lnTo>
                        <a:pt x="6215" y="271362"/>
                      </a:lnTo>
                      <a:lnTo>
                        <a:pt x="40489" y="283598"/>
                      </a:lnTo>
                      <a:lnTo>
                        <a:pt x="53850" y="288310"/>
                      </a:lnTo>
                      <a:lnTo>
                        <a:pt x="76792" y="285523"/>
                      </a:lnTo>
                      <a:lnTo>
                        <a:pt x="106559" y="281807"/>
                      </a:lnTo>
                      <a:lnTo>
                        <a:pt x="106067" y="254268"/>
                      </a:lnTo>
                      <a:lnTo>
                        <a:pt x="105782" y="238900"/>
                      </a:lnTo>
                      <a:lnTo>
                        <a:pt x="97984" y="242417"/>
                      </a:lnTo>
                      <a:lnTo>
                        <a:pt x="96697" y="235847"/>
                      </a:lnTo>
                      <a:lnTo>
                        <a:pt x="92758" y="234055"/>
                      </a:lnTo>
                      <a:lnTo>
                        <a:pt x="81753" y="221175"/>
                      </a:lnTo>
                      <a:lnTo>
                        <a:pt x="67093" y="220246"/>
                      </a:lnTo>
                      <a:lnTo>
                        <a:pt x="66070" y="213139"/>
                      </a:lnTo>
                      <a:lnTo>
                        <a:pt x="75951" y="199469"/>
                      </a:lnTo>
                      <a:lnTo>
                        <a:pt x="89229" y="177624"/>
                      </a:lnTo>
                      <a:lnTo>
                        <a:pt x="89835" y="177056"/>
                      </a:lnTo>
                      <a:lnTo>
                        <a:pt x="101855" y="167381"/>
                      </a:lnTo>
                      <a:lnTo>
                        <a:pt x="106930" y="164129"/>
                      </a:lnTo>
                      <a:lnTo>
                        <a:pt x="115296" y="159285"/>
                      </a:lnTo>
                      <a:lnTo>
                        <a:pt x="120575" y="156166"/>
                      </a:lnTo>
                      <a:lnTo>
                        <a:pt x="125123" y="152915"/>
                      </a:lnTo>
                      <a:lnTo>
                        <a:pt x="133042" y="144235"/>
                      </a:lnTo>
                      <a:lnTo>
                        <a:pt x="138079" y="138528"/>
                      </a:lnTo>
                      <a:lnTo>
                        <a:pt x="161469" y="111918"/>
                      </a:lnTo>
                      <a:lnTo>
                        <a:pt x="167926" y="103876"/>
                      </a:lnTo>
                      <a:lnTo>
                        <a:pt x="166714" y="90498"/>
                      </a:lnTo>
                      <a:lnTo>
                        <a:pt x="166836" y="88706"/>
                      </a:lnTo>
                      <a:lnTo>
                        <a:pt x="183931" y="89204"/>
                      </a:lnTo>
                      <a:lnTo>
                        <a:pt x="188074" y="89062"/>
                      </a:lnTo>
                      <a:lnTo>
                        <a:pt x="191823" y="83886"/>
                      </a:lnTo>
                      <a:lnTo>
                        <a:pt x="214160" y="85213"/>
                      </a:lnTo>
                      <a:lnTo>
                        <a:pt x="223420" y="72831"/>
                      </a:lnTo>
                      <a:lnTo>
                        <a:pt x="223785" y="68584"/>
                      </a:lnTo>
                      <a:lnTo>
                        <a:pt x="223948" y="65332"/>
                      </a:lnTo>
                      <a:lnTo>
                        <a:pt x="224705" y="61351"/>
                      </a:lnTo>
                      <a:lnTo>
                        <a:pt x="245334" y="43560"/>
                      </a:lnTo>
                      <a:lnTo>
                        <a:pt x="243630" y="36586"/>
                      </a:lnTo>
                      <a:lnTo>
                        <a:pt x="243751" y="34993"/>
                      </a:lnTo>
                      <a:lnTo>
                        <a:pt x="270390" y="34064"/>
                      </a:lnTo>
                      <a:lnTo>
                        <a:pt x="305191" y="33002"/>
                      </a:lnTo>
                      <a:lnTo>
                        <a:pt x="321922" y="33073"/>
                      </a:lnTo>
                      <a:lnTo>
                        <a:pt x="330084" y="33358"/>
                      </a:lnTo>
                      <a:lnTo>
                        <a:pt x="337719" y="26530"/>
                      </a:lnTo>
                      <a:lnTo>
                        <a:pt x="343282" y="17067"/>
                      </a:lnTo>
                      <a:lnTo>
                        <a:pt x="346236" y="11360"/>
                      </a:lnTo>
                      <a:lnTo>
                        <a:pt x="350701" y="1115"/>
                      </a:lnTo>
                      <a:lnTo>
                        <a:pt x="361627" y="9794"/>
                      </a:lnTo>
                      <a:lnTo>
                        <a:pt x="372712" y="12117"/>
                      </a:lnTo>
                      <a:lnTo>
                        <a:pt x="379411" y="10458"/>
                      </a:lnTo>
                      <a:lnTo>
                        <a:pt x="391190" y="6875"/>
                      </a:lnTo>
                      <a:lnTo>
                        <a:pt x="397889" y="29072"/>
                      </a:lnTo>
                      <a:lnTo>
                        <a:pt x="406986" y="22097"/>
                      </a:lnTo>
                      <a:lnTo>
                        <a:pt x="419980" y="17784"/>
                      </a:lnTo>
                      <a:lnTo>
                        <a:pt x="431148" y="13272"/>
                      </a:lnTo>
                      <a:lnTo>
                        <a:pt x="442275" y="10551"/>
                      </a:lnTo>
                      <a:lnTo>
                        <a:pt x="461525" y="5309"/>
                      </a:lnTo>
                      <a:lnTo>
                        <a:pt x="479775" y="0"/>
                      </a:lnTo>
                      <a:lnTo>
                        <a:pt x="487277" y="17937"/>
                      </a:lnTo>
                      <a:lnTo>
                        <a:pt x="479237" y="25223"/>
                      </a:lnTo>
                      <a:lnTo>
                        <a:pt x="496832" y="72344"/>
                      </a:lnTo>
                      <a:lnTo>
                        <a:pt x="500279" y="76524"/>
                      </a:lnTo>
                      <a:lnTo>
                        <a:pt x="498953" y="88661"/>
                      </a:lnTo>
                      <a:lnTo>
                        <a:pt x="494920" y="95543"/>
                      </a:lnTo>
                      <a:lnTo>
                        <a:pt x="487156" y="103326"/>
                      </a:lnTo>
                      <a:lnTo>
                        <a:pt x="484922" y="109100"/>
                      </a:lnTo>
                      <a:lnTo>
                        <a:pt x="486323" y="118761"/>
                      </a:lnTo>
                      <a:lnTo>
                        <a:pt x="482483" y="122212"/>
                      </a:lnTo>
                      <a:lnTo>
                        <a:pt x="489141" y="151821"/>
                      </a:lnTo>
                      <a:lnTo>
                        <a:pt x="483888" y="160826"/>
                      </a:lnTo>
                      <a:lnTo>
                        <a:pt x="483282" y="165006"/>
                      </a:lnTo>
                      <a:lnTo>
                        <a:pt x="502365" y="172883"/>
                      </a:lnTo>
                      <a:lnTo>
                        <a:pt x="500851" y="176068"/>
                      </a:lnTo>
                      <a:lnTo>
                        <a:pt x="499109" y="178059"/>
                      </a:lnTo>
                      <a:lnTo>
                        <a:pt x="497101" y="183699"/>
                      </a:lnTo>
                      <a:lnTo>
                        <a:pt x="487781" y="185757"/>
                      </a:lnTo>
                      <a:lnTo>
                        <a:pt x="485850" y="190733"/>
                      </a:lnTo>
                      <a:lnTo>
                        <a:pt x="478086" y="191222"/>
                      </a:lnTo>
                      <a:lnTo>
                        <a:pt x="469754" y="195602"/>
                      </a:lnTo>
                      <a:lnTo>
                        <a:pt x="461025" y="195377"/>
                      </a:lnTo>
                      <a:lnTo>
                        <a:pt x="442316" y="188283"/>
                      </a:lnTo>
                      <a:lnTo>
                        <a:pt x="428550" y="192596"/>
                      </a:lnTo>
                      <a:lnTo>
                        <a:pt x="433106" y="209391"/>
                      </a:lnTo>
                      <a:lnTo>
                        <a:pt x="424755" y="224289"/>
                      </a:lnTo>
                      <a:lnTo>
                        <a:pt x="417847" y="226744"/>
                      </a:lnTo>
                      <a:lnTo>
                        <a:pt x="414931" y="228867"/>
                      </a:lnTo>
                      <a:lnTo>
                        <a:pt x="417166" y="231986"/>
                      </a:lnTo>
                      <a:lnTo>
                        <a:pt x="418302" y="236034"/>
                      </a:lnTo>
                      <a:lnTo>
                        <a:pt x="416635" y="241343"/>
                      </a:lnTo>
                      <a:lnTo>
                        <a:pt x="418756" y="245125"/>
                      </a:lnTo>
                      <a:lnTo>
                        <a:pt x="423237" y="249306"/>
                      </a:lnTo>
                      <a:lnTo>
                        <a:pt x="421722" y="259532"/>
                      </a:lnTo>
                      <a:lnTo>
                        <a:pt x="418730" y="263314"/>
                      </a:lnTo>
                      <a:lnTo>
                        <a:pt x="419790" y="270195"/>
                      </a:lnTo>
                      <a:lnTo>
                        <a:pt x="426823" y="285126"/>
                      </a:lnTo>
                      <a:lnTo>
                        <a:pt x="425952" y="298656"/>
                      </a:lnTo>
                      <a:lnTo>
                        <a:pt x="427808" y="303899"/>
                      </a:lnTo>
                      <a:lnTo>
                        <a:pt x="426596" y="310959"/>
                      </a:lnTo>
                      <a:lnTo>
                        <a:pt x="421733" y="314078"/>
                      </a:lnTo>
                      <a:lnTo>
                        <a:pt x="425066" y="330024"/>
                      </a:lnTo>
                      <a:lnTo>
                        <a:pt x="426353" y="350608"/>
                      </a:lnTo>
                      <a:lnTo>
                        <a:pt x="426186" y="365028"/>
                      </a:lnTo>
                      <a:lnTo>
                        <a:pt x="424331" y="379069"/>
                      </a:lnTo>
                      <a:lnTo>
                        <a:pt x="420218" y="387072"/>
                      </a:lnTo>
                      <a:lnTo>
                        <a:pt x="406482" y="387664"/>
                      </a:lnTo>
                      <a:lnTo>
                        <a:pt x="398737" y="404757"/>
                      </a:lnTo>
                      <a:lnTo>
                        <a:pt x="410837" y="433517"/>
                      </a:lnTo>
                      <a:lnTo>
                        <a:pt x="407618" y="433270"/>
                      </a:lnTo>
                      <a:lnTo>
                        <a:pt x="404512" y="432142"/>
                      </a:lnTo>
                      <a:lnTo>
                        <a:pt x="402733" y="432367"/>
                      </a:lnTo>
                      <a:lnTo>
                        <a:pt x="398942" y="434756"/>
                      </a:lnTo>
                      <a:lnTo>
                        <a:pt x="397086" y="435486"/>
                      </a:lnTo>
                      <a:lnTo>
                        <a:pt x="395647" y="434906"/>
                      </a:lnTo>
                      <a:lnTo>
                        <a:pt x="392731" y="432982"/>
                      </a:lnTo>
                      <a:lnTo>
                        <a:pt x="392087" y="433177"/>
                      </a:lnTo>
                      <a:lnTo>
                        <a:pt x="392008" y="435102"/>
                      </a:lnTo>
                      <a:lnTo>
                        <a:pt x="392652" y="437823"/>
                      </a:lnTo>
                      <a:lnTo>
                        <a:pt x="393410" y="439216"/>
                      </a:lnTo>
                      <a:lnTo>
                        <a:pt x="393441" y="440012"/>
                      </a:lnTo>
                      <a:lnTo>
                        <a:pt x="391661" y="440066"/>
                      </a:lnTo>
                      <a:lnTo>
                        <a:pt x="390411" y="439004"/>
                      </a:lnTo>
                      <a:lnTo>
                        <a:pt x="389086" y="437611"/>
                      </a:lnTo>
                      <a:lnTo>
                        <a:pt x="388669" y="438044"/>
                      </a:lnTo>
                      <a:lnTo>
                        <a:pt x="389237" y="439769"/>
                      </a:lnTo>
                      <a:lnTo>
                        <a:pt x="388669" y="445277"/>
                      </a:lnTo>
                      <a:lnTo>
                        <a:pt x="388950" y="446670"/>
                      </a:lnTo>
                      <a:lnTo>
                        <a:pt x="390048" y="447334"/>
                      </a:lnTo>
                      <a:lnTo>
                        <a:pt x="391866" y="447286"/>
                      </a:lnTo>
                      <a:lnTo>
                        <a:pt x="394934" y="444300"/>
                      </a:lnTo>
                      <a:lnTo>
                        <a:pt x="395843" y="444589"/>
                      </a:lnTo>
                      <a:lnTo>
                        <a:pt x="396167" y="445917"/>
                      </a:lnTo>
                      <a:lnTo>
                        <a:pt x="396032" y="447509"/>
                      </a:lnTo>
                      <a:lnTo>
                        <a:pt x="394403" y="450164"/>
                      </a:lnTo>
                      <a:lnTo>
                        <a:pt x="392737" y="449862"/>
                      </a:lnTo>
                      <a:lnTo>
                        <a:pt x="388666" y="450020"/>
                      </a:lnTo>
                      <a:lnTo>
                        <a:pt x="386696" y="451148"/>
                      </a:lnTo>
                      <a:lnTo>
                        <a:pt x="384841" y="452608"/>
                      </a:lnTo>
                      <a:lnTo>
                        <a:pt x="384489" y="453147"/>
                      </a:lnTo>
                      <a:lnTo>
                        <a:pt x="383315" y="453198"/>
                      </a:lnTo>
                      <a:lnTo>
                        <a:pt x="383104" y="452136"/>
                      </a:lnTo>
                      <a:lnTo>
                        <a:pt x="382157" y="451207"/>
                      </a:lnTo>
                      <a:lnTo>
                        <a:pt x="378635" y="448686"/>
                      </a:lnTo>
                      <a:lnTo>
                        <a:pt x="378300" y="447889"/>
                      </a:lnTo>
                      <a:lnTo>
                        <a:pt x="378754" y="446695"/>
                      </a:lnTo>
                      <a:lnTo>
                        <a:pt x="380307" y="445899"/>
                      </a:lnTo>
                      <a:lnTo>
                        <a:pt x="380837" y="445036"/>
                      </a:lnTo>
                      <a:lnTo>
                        <a:pt x="380269" y="444566"/>
                      </a:lnTo>
                      <a:lnTo>
                        <a:pt x="379436" y="444736"/>
                      </a:lnTo>
                      <a:lnTo>
                        <a:pt x="376747" y="445306"/>
                      </a:lnTo>
                      <a:lnTo>
                        <a:pt x="375914" y="446102"/>
                      </a:lnTo>
                      <a:lnTo>
                        <a:pt x="378262" y="451211"/>
                      </a:lnTo>
                      <a:lnTo>
                        <a:pt x="379512" y="453534"/>
                      </a:lnTo>
                      <a:lnTo>
                        <a:pt x="379057" y="454198"/>
                      </a:lnTo>
                      <a:lnTo>
                        <a:pt x="378375" y="454332"/>
                      </a:lnTo>
                      <a:lnTo>
                        <a:pt x="376558" y="452872"/>
                      </a:lnTo>
                      <a:lnTo>
                        <a:pt x="375459" y="451147"/>
                      </a:lnTo>
                      <a:lnTo>
                        <a:pt x="374399" y="451102"/>
                      </a:lnTo>
                      <a:lnTo>
                        <a:pt x="373452" y="451752"/>
                      </a:lnTo>
                      <a:lnTo>
                        <a:pt x="372695" y="453146"/>
                      </a:lnTo>
                      <a:lnTo>
                        <a:pt x="371558" y="453389"/>
                      </a:lnTo>
                      <a:lnTo>
                        <a:pt x="370574" y="452749"/>
                      </a:lnTo>
                      <a:lnTo>
                        <a:pt x="370558" y="450560"/>
                      </a:lnTo>
                      <a:lnTo>
                        <a:pt x="370718" y="449299"/>
                      </a:lnTo>
                      <a:lnTo>
                        <a:pt x="370037" y="448171"/>
                      </a:lnTo>
                      <a:lnTo>
                        <a:pt x="368332" y="448129"/>
                      </a:lnTo>
                      <a:lnTo>
                        <a:pt x="367158" y="448571"/>
                      </a:lnTo>
                      <a:lnTo>
                        <a:pt x="366514" y="449832"/>
                      </a:lnTo>
                      <a:lnTo>
                        <a:pt x="366435" y="452022"/>
                      </a:lnTo>
                      <a:lnTo>
                        <a:pt x="365374" y="456468"/>
                      </a:lnTo>
                      <a:lnTo>
                        <a:pt x="364049" y="457002"/>
                      </a:lnTo>
                      <a:lnTo>
                        <a:pt x="363026" y="456351"/>
                      </a:lnTo>
                      <a:lnTo>
                        <a:pt x="362609" y="455489"/>
                      </a:lnTo>
                      <a:lnTo>
                        <a:pt x="361322" y="454095"/>
                      </a:lnTo>
                      <a:lnTo>
                        <a:pt x="360905" y="452967"/>
                      </a:lnTo>
                      <a:lnTo>
                        <a:pt x="361360" y="451043"/>
                      </a:lnTo>
                      <a:lnTo>
                        <a:pt x="360830" y="450246"/>
                      </a:lnTo>
                      <a:lnTo>
                        <a:pt x="359845" y="450274"/>
                      </a:lnTo>
                      <a:lnTo>
                        <a:pt x="357838" y="452663"/>
                      </a:lnTo>
                      <a:lnTo>
                        <a:pt x="356512" y="452916"/>
                      </a:lnTo>
                      <a:lnTo>
                        <a:pt x="354732" y="452711"/>
                      </a:lnTo>
                      <a:lnTo>
                        <a:pt x="353937" y="451981"/>
                      </a:lnTo>
                      <a:lnTo>
                        <a:pt x="354429" y="448663"/>
                      </a:lnTo>
                      <a:lnTo>
                        <a:pt x="353785" y="446672"/>
                      </a:lnTo>
                      <a:lnTo>
                        <a:pt x="352460" y="445478"/>
                      </a:lnTo>
                      <a:lnTo>
                        <a:pt x="351248" y="446141"/>
                      </a:lnTo>
                      <a:lnTo>
                        <a:pt x="349582" y="448265"/>
                      </a:lnTo>
                      <a:lnTo>
                        <a:pt x="348824" y="447915"/>
                      </a:lnTo>
                      <a:lnTo>
                        <a:pt x="348445" y="447053"/>
                      </a:lnTo>
                      <a:lnTo>
                        <a:pt x="348795" y="445726"/>
                      </a:lnTo>
                      <a:lnTo>
                        <a:pt x="348037" y="445334"/>
                      </a:lnTo>
                      <a:lnTo>
                        <a:pt x="344250" y="446130"/>
                      </a:lnTo>
                      <a:lnTo>
                        <a:pt x="343682" y="445201"/>
                      </a:lnTo>
                      <a:lnTo>
                        <a:pt x="344364" y="443542"/>
                      </a:lnTo>
                      <a:lnTo>
                        <a:pt x="346295" y="441883"/>
                      </a:lnTo>
                      <a:lnTo>
                        <a:pt x="346901" y="440623"/>
                      </a:lnTo>
                      <a:lnTo>
                        <a:pt x="346106" y="439362"/>
                      </a:lnTo>
                      <a:lnTo>
                        <a:pt x="344856" y="439271"/>
                      </a:lnTo>
                      <a:lnTo>
                        <a:pt x="343720" y="439860"/>
                      </a:lnTo>
                      <a:lnTo>
                        <a:pt x="342621" y="441386"/>
                      </a:lnTo>
                      <a:lnTo>
                        <a:pt x="340236" y="442979"/>
                      </a:lnTo>
                      <a:lnTo>
                        <a:pt x="339099" y="444572"/>
                      </a:lnTo>
                      <a:lnTo>
                        <a:pt x="339156" y="447359"/>
                      </a:lnTo>
                      <a:lnTo>
                        <a:pt x="338588" y="447774"/>
                      </a:lnTo>
                      <a:lnTo>
                        <a:pt x="337830" y="447482"/>
                      </a:lnTo>
                      <a:lnTo>
                        <a:pt x="335672" y="445027"/>
                      </a:lnTo>
                      <a:lnTo>
                        <a:pt x="335825" y="444363"/>
                      </a:lnTo>
                      <a:lnTo>
                        <a:pt x="338097" y="442173"/>
                      </a:lnTo>
                      <a:lnTo>
                        <a:pt x="339044" y="440183"/>
                      </a:lnTo>
                      <a:lnTo>
                        <a:pt x="338552" y="438192"/>
                      </a:lnTo>
                      <a:lnTo>
                        <a:pt x="336469" y="436400"/>
                      </a:lnTo>
                      <a:lnTo>
                        <a:pt x="332833" y="435206"/>
                      </a:lnTo>
                      <a:lnTo>
                        <a:pt x="331167" y="434078"/>
                      </a:lnTo>
                      <a:lnTo>
                        <a:pt x="329273" y="434940"/>
                      </a:lnTo>
                      <a:lnTo>
                        <a:pt x="326509" y="436666"/>
                      </a:lnTo>
                      <a:lnTo>
                        <a:pt x="323100" y="438391"/>
                      </a:lnTo>
                      <a:lnTo>
                        <a:pt x="321888" y="439453"/>
                      </a:lnTo>
                      <a:lnTo>
                        <a:pt x="321169" y="440714"/>
                      </a:lnTo>
                      <a:lnTo>
                        <a:pt x="320821" y="442173"/>
                      </a:lnTo>
                      <a:lnTo>
                        <a:pt x="320139" y="442310"/>
                      </a:lnTo>
                      <a:lnTo>
                        <a:pt x="319533" y="441765"/>
                      </a:lnTo>
                      <a:lnTo>
                        <a:pt x="318056" y="436920"/>
                      </a:lnTo>
                      <a:lnTo>
                        <a:pt x="316314" y="434731"/>
                      </a:lnTo>
                      <a:lnTo>
                        <a:pt x="315519" y="433868"/>
                      </a:lnTo>
                      <a:lnTo>
                        <a:pt x="315660" y="432740"/>
                      </a:lnTo>
                      <a:lnTo>
                        <a:pt x="316417" y="431678"/>
                      </a:lnTo>
                      <a:lnTo>
                        <a:pt x="318083" y="430882"/>
                      </a:lnTo>
                      <a:lnTo>
                        <a:pt x="320697" y="430983"/>
                      </a:lnTo>
                      <a:lnTo>
                        <a:pt x="321416" y="430336"/>
                      </a:lnTo>
                      <a:lnTo>
                        <a:pt x="320810" y="429341"/>
                      </a:lnTo>
                      <a:lnTo>
                        <a:pt x="319788" y="428412"/>
                      </a:lnTo>
                      <a:lnTo>
                        <a:pt x="319660" y="425625"/>
                      </a:lnTo>
                      <a:lnTo>
                        <a:pt x="321288" y="422771"/>
                      </a:lnTo>
                      <a:lnTo>
                        <a:pt x="323106" y="420449"/>
                      </a:lnTo>
                      <a:lnTo>
                        <a:pt x="322761" y="419055"/>
                      </a:lnTo>
                      <a:lnTo>
                        <a:pt x="321247" y="418498"/>
                      </a:lnTo>
                      <a:lnTo>
                        <a:pt x="317221" y="418611"/>
                      </a:lnTo>
                      <a:lnTo>
                        <a:pt x="316350" y="419341"/>
                      </a:lnTo>
                      <a:lnTo>
                        <a:pt x="316631" y="420934"/>
                      </a:lnTo>
                      <a:lnTo>
                        <a:pt x="317956" y="422925"/>
                      </a:lnTo>
                      <a:lnTo>
                        <a:pt x="318071" y="425314"/>
                      </a:lnTo>
                      <a:lnTo>
                        <a:pt x="315723" y="427437"/>
                      </a:lnTo>
                      <a:lnTo>
                        <a:pt x="313527" y="430689"/>
                      </a:lnTo>
                      <a:lnTo>
                        <a:pt x="313693" y="431949"/>
                      </a:lnTo>
                      <a:lnTo>
                        <a:pt x="314640" y="433210"/>
                      </a:lnTo>
                      <a:lnTo>
                        <a:pt x="313769" y="434538"/>
                      </a:lnTo>
                      <a:lnTo>
                        <a:pt x="308709" y="433808"/>
                      </a:lnTo>
                      <a:lnTo>
                        <a:pt x="308254" y="433078"/>
                      </a:lnTo>
                      <a:lnTo>
                        <a:pt x="310262" y="426840"/>
                      </a:lnTo>
                      <a:lnTo>
                        <a:pt x="309580" y="426409"/>
                      </a:lnTo>
                      <a:lnTo>
                        <a:pt x="308103" y="426764"/>
                      </a:lnTo>
                      <a:lnTo>
                        <a:pt x="305338" y="430015"/>
                      </a:lnTo>
                      <a:lnTo>
                        <a:pt x="304164" y="430174"/>
                      </a:lnTo>
                      <a:lnTo>
                        <a:pt x="303369" y="429046"/>
                      </a:lnTo>
                      <a:lnTo>
                        <a:pt x="303823" y="427851"/>
                      </a:lnTo>
                      <a:lnTo>
                        <a:pt x="304846" y="426524"/>
                      </a:lnTo>
                      <a:lnTo>
                        <a:pt x="304240" y="425985"/>
                      </a:lnTo>
                      <a:lnTo>
                        <a:pt x="301892" y="426001"/>
                      </a:lnTo>
                      <a:lnTo>
                        <a:pt x="299127" y="426731"/>
                      </a:lnTo>
                      <a:lnTo>
                        <a:pt x="297991" y="427726"/>
                      </a:lnTo>
                      <a:lnTo>
                        <a:pt x="296931" y="429385"/>
                      </a:lnTo>
                      <a:lnTo>
                        <a:pt x="294999" y="430447"/>
                      </a:lnTo>
                      <a:lnTo>
                        <a:pt x="294711" y="431310"/>
                      </a:lnTo>
                      <a:lnTo>
                        <a:pt x="295506" y="432438"/>
                      </a:lnTo>
                      <a:lnTo>
                        <a:pt x="297778" y="433234"/>
                      </a:lnTo>
                      <a:lnTo>
                        <a:pt x="298157" y="433868"/>
                      </a:lnTo>
                      <a:lnTo>
                        <a:pt x="297665" y="434359"/>
                      </a:lnTo>
                      <a:lnTo>
                        <a:pt x="296945" y="434312"/>
                      </a:lnTo>
                      <a:lnTo>
                        <a:pt x="295998" y="433932"/>
                      </a:lnTo>
                      <a:lnTo>
                        <a:pt x="294181" y="434010"/>
                      </a:lnTo>
                      <a:lnTo>
                        <a:pt x="291530" y="434571"/>
                      </a:lnTo>
                      <a:lnTo>
                        <a:pt x="288045" y="434770"/>
                      </a:lnTo>
                      <a:lnTo>
                        <a:pt x="283603" y="435566"/>
                      </a:lnTo>
                      <a:lnTo>
                        <a:pt x="262861" y="467345"/>
                      </a:lnTo>
                      <a:lnTo>
                        <a:pt x="236502" y="460291"/>
                      </a:lnTo>
                      <a:lnTo>
                        <a:pt x="227360" y="467053"/>
                      </a:lnTo>
                      <a:lnTo>
                        <a:pt x="218502" y="468380"/>
                      </a:lnTo>
                      <a:lnTo>
                        <a:pt x="211234" y="490729"/>
                      </a:lnTo>
                      <a:lnTo>
                        <a:pt x="211689" y="496038"/>
                      </a:lnTo>
                      <a:lnTo>
                        <a:pt x="213772" y="498493"/>
                      </a:lnTo>
                      <a:lnTo>
                        <a:pt x="221448" y="498835"/>
                      </a:lnTo>
                      <a:lnTo>
                        <a:pt x="219858" y="506241"/>
                      </a:lnTo>
                      <a:lnTo>
                        <a:pt x="161725" y="505046"/>
                      </a:lnTo>
                      <a:lnTo>
                        <a:pt x="170614" y="487554"/>
                      </a:lnTo>
                      <a:lnTo>
                        <a:pt x="192629" y="473573"/>
                      </a:lnTo>
                      <a:lnTo>
                        <a:pt x="178389" y="452079"/>
                      </a:lnTo>
                      <a:lnTo>
                        <a:pt x="175965" y="442072"/>
                      </a:lnTo>
                      <a:lnTo>
                        <a:pt x="174450" y="434043"/>
                      </a:lnTo>
                      <a:lnTo>
                        <a:pt x="173958" y="432450"/>
                      </a:lnTo>
                      <a:lnTo>
                        <a:pt x="174715" y="430128"/>
                      </a:lnTo>
                      <a:lnTo>
                        <a:pt x="174147" y="428535"/>
                      </a:lnTo>
                      <a:lnTo>
                        <a:pt x="172670" y="427805"/>
                      </a:lnTo>
                      <a:lnTo>
                        <a:pt x="170625" y="428324"/>
                      </a:lnTo>
                      <a:lnTo>
                        <a:pt x="168618" y="429983"/>
                      </a:lnTo>
                      <a:lnTo>
                        <a:pt x="168997" y="430912"/>
                      </a:lnTo>
                      <a:lnTo>
                        <a:pt x="170512" y="432173"/>
                      </a:lnTo>
                      <a:lnTo>
                        <a:pt x="170806" y="433633"/>
                      </a:lnTo>
                      <a:lnTo>
                        <a:pt x="170010" y="434496"/>
                      </a:lnTo>
                      <a:lnTo>
                        <a:pt x="168533" y="434430"/>
                      </a:lnTo>
                      <a:lnTo>
                        <a:pt x="166678" y="433701"/>
                      </a:lnTo>
                      <a:lnTo>
                        <a:pt x="165125" y="433732"/>
                      </a:lnTo>
                      <a:lnTo>
                        <a:pt x="164292" y="434395"/>
                      </a:lnTo>
                      <a:lnTo>
                        <a:pt x="164087" y="435921"/>
                      </a:lnTo>
                      <a:lnTo>
                        <a:pt x="162800" y="438974"/>
                      </a:lnTo>
                      <a:lnTo>
                        <a:pt x="161701" y="439837"/>
                      </a:lnTo>
                      <a:lnTo>
                        <a:pt x="160376" y="439897"/>
                      </a:lnTo>
                      <a:lnTo>
                        <a:pt x="159467" y="439101"/>
                      </a:lnTo>
                      <a:lnTo>
                        <a:pt x="158369" y="439161"/>
                      </a:lnTo>
                      <a:lnTo>
                        <a:pt x="157043" y="440488"/>
                      </a:lnTo>
                      <a:lnTo>
                        <a:pt x="153256" y="442214"/>
                      </a:lnTo>
                      <a:lnTo>
                        <a:pt x="151400" y="442366"/>
                      </a:lnTo>
                      <a:lnTo>
                        <a:pt x="150302" y="441707"/>
                      </a:lnTo>
                      <a:lnTo>
                        <a:pt x="149280" y="439185"/>
                      </a:lnTo>
                      <a:lnTo>
                        <a:pt x="146780" y="437791"/>
                      </a:lnTo>
                      <a:lnTo>
                        <a:pt x="145795" y="436199"/>
                      </a:lnTo>
                      <a:lnTo>
                        <a:pt x="147386" y="433876"/>
                      </a:lnTo>
                      <a:lnTo>
                        <a:pt x="148674" y="433900"/>
                      </a:lnTo>
                      <a:lnTo>
                        <a:pt x="150189" y="434558"/>
                      </a:lnTo>
                      <a:lnTo>
                        <a:pt x="151097" y="434585"/>
                      </a:lnTo>
                      <a:lnTo>
                        <a:pt x="151225" y="433926"/>
                      </a:lnTo>
                      <a:lnTo>
                        <a:pt x="147476" y="430409"/>
                      </a:lnTo>
                      <a:lnTo>
                        <a:pt x="146264" y="430308"/>
                      </a:lnTo>
                      <a:lnTo>
                        <a:pt x="145203" y="430972"/>
                      </a:lnTo>
                      <a:lnTo>
                        <a:pt x="144749" y="432963"/>
                      </a:lnTo>
                      <a:lnTo>
                        <a:pt x="143310" y="434555"/>
                      </a:lnTo>
                      <a:lnTo>
                        <a:pt x="141000" y="435683"/>
                      </a:lnTo>
                      <a:lnTo>
                        <a:pt x="139068" y="435401"/>
                      </a:lnTo>
                      <a:lnTo>
                        <a:pt x="138121" y="434340"/>
                      </a:lnTo>
                      <a:lnTo>
                        <a:pt x="138538" y="432747"/>
                      </a:lnTo>
                      <a:lnTo>
                        <a:pt x="140129" y="431221"/>
                      </a:lnTo>
                      <a:lnTo>
                        <a:pt x="140363" y="430159"/>
                      </a:lnTo>
                      <a:lnTo>
                        <a:pt x="138015" y="426775"/>
                      </a:lnTo>
                      <a:lnTo>
                        <a:pt x="137898" y="425049"/>
                      </a:lnTo>
                      <a:lnTo>
                        <a:pt x="138920" y="422130"/>
                      </a:lnTo>
                      <a:lnTo>
                        <a:pt x="140549" y="420670"/>
                      </a:lnTo>
                      <a:lnTo>
                        <a:pt x="142026" y="420454"/>
                      </a:lnTo>
                      <a:lnTo>
                        <a:pt x="143010" y="421781"/>
                      </a:lnTo>
                      <a:lnTo>
                        <a:pt x="144866" y="424435"/>
                      </a:lnTo>
                      <a:lnTo>
                        <a:pt x="146343" y="424917"/>
                      </a:lnTo>
                      <a:lnTo>
                        <a:pt x="148009" y="424336"/>
                      </a:lnTo>
                      <a:lnTo>
                        <a:pt x="148653" y="422345"/>
                      </a:lnTo>
                      <a:lnTo>
                        <a:pt x="147366" y="420023"/>
                      </a:lnTo>
                      <a:lnTo>
                        <a:pt x="147115" y="416705"/>
                      </a:lnTo>
                      <a:lnTo>
                        <a:pt x="147282" y="414581"/>
                      </a:lnTo>
                      <a:lnTo>
                        <a:pt x="146980" y="412325"/>
                      </a:lnTo>
                      <a:lnTo>
                        <a:pt x="145920" y="411197"/>
                      </a:lnTo>
                      <a:lnTo>
                        <a:pt x="145011" y="411479"/>
                      </a:lnTo>
                      <a:lnTo>
                        <a:pt x="143307" y="412674"/>
                      </a:lnTo>
                      <a:lnTo>
                        <a:pt x="140201" y="413735"/>
                      </a:lnTo>
                      <a:lnTo>
                        <a:pt x="138005" y="413700"/>
                      </a:lnTo>
                      <a:lnTo>
                        <a:pt x="136452" y="412970"/>
                      </a:lnTo>
                      <a:lnTo>
                        <a:pt x="135278" y="413020"/>
                      </a:lnTo>
                      <a:lnTo>
                        <a:pt x="133119" y="414414"/>
                      </a:lnTo>
                      <a:lnTo>
                        <a:pt x="132097" y="414364"/>
                      </a:lnTo>
                      <a:lnTo>
                        <a:pt x="131264" y="413302"/>
                      </a:lnTo>
                      <a:lnTo>
                        <a:pt x="131096" y="411577"/>
                      </a:lnTo>
                      <a:lnTo>
                        <a:pt x="131513" y="409918"/>
                      </a:lnTo>
                      <a:lnTo>
                        <a:pt x="131363" y="408259"/>
                      </a:lnTo>
                      <a:lnTo>
                        <a:pt x="130681" y="406932"/>
                      </a:lnTo>
                      <a:lnTo>
                        <a:pt x="129166" y="406434"/>
                      </a:lnTo>
                      <a:lnTo>
                        <a:pt x="127500" y="406633"/>
                      </a:lnTo>
                      <a:lnTo>
                        <a:pt x="125682" y="407761"/>
                      </a:lnTo>
                      <a:lnTo>
                        <a:pt x="126250" y="409022"/>
                      </a:lnTo>
                      <a:lnTo>
                        <a:pt x="125796" y="411212"/>
                      </a:lnTo>
                      <a:lnTo>
                        <a:pt x="124470" y="412605"/>
                      </a:lnTo>
                      <a:lnTo>
                        <a:pt x="123145" y="412555"/>
                      </a:lnTo>
                      <a:lnTo>
                        <a:pt x="121440" y="410697"/>
                      </a:lnTo>
                      <a:lnTo>
                        <a:pt x="119698" y="410117"/>
                      </a:lnTo>
                      <a:lnTo>
                        <a:pt x="118562" y="408724"/>
                      </a:lnTo>
                      <a:lnTo>
                        <a:pt x="119055" y="407330"/>
                      </a:lnTo>
                      <a:lnTo>
                        <a:pt x="121365" y="406269"/>
                      </a:lnTo>
                      <a:lnTo>
                        <a:pt x="123069" y="406087"/>
                      </a:lnTo>
                      <a:lnTo>
                        <a:pt x="127803" y="404030"/>
                      </a:lnTo>
                      <a:lnTo>
                        <a:pt x="128121" y="403034"/>
                      </a:lnTo>
                      <a:lnTo>
                        <a:pt x="126947" y="401508"/>
                      </a:lnTo>
                      <a:lnTo>
                        <a:pt x="126912" y="400048"/>
                      </a:lnTo>
                      <a:lnTo>
                        <a:pt x="127896" y="398389"/>
                      </a:lnTo>
                      <a:lnTo>
                        <a:pt x="127517" y="397776"/>
                      </a:lnTo>
                      <a:lnTo>
                        <a:pt x="126684" y="397959"/>
                      </a:lnTo>
                      <a:lnTo>
                        <a:pt x="124904" y="400281"/>
                      </a:lnTo>
                      <a:lnTo>
                        <a:pt x="121685" y="402139"/>
                      </a:lnTo>
                      <a:lnTo>
                        <a:pt x="118466" y="403334"/>
                      </a:lnTo>
                      <a:lnTo>
                        <a:pt x="115550" y="403416"/>
                      </a:lnTo>
                      <a:lnTo>
                        <a:pt x="113581" y="402936"/>
                      </a:lnTo>
                      <a:lnTo>
                        <a:pt x="112899" y="403284"/>
                      </a:lnTo>
                      <a:lnTo>
                        <a:pt x="113150" y="404478"/>
                      </a:lnTo>
                      <a:lnTo>
                        <a:pt x="114135" y="405872"/>
                      </a:lnTo>
                      <a:lnTo>
                        <a:pt x="113985" y="407664"/>
                      </a:lnTo>
                      <a:lnTo>
                        <a:pt x="113189" y="408244"/>
                      </a:lnTo>
                      <a:lnTo>
                        <a:pt x="111750" y="408111"/>
                      </a:lnTo>
                      <a:lnTo>
                        <a:pt x="110046" y="407381"/>
                      </a:lnTo>
                      <a:lnTo>
                        <a:pt x="108758" y="407879"/>
                      </a:lnTo>
                      <a:lnTo>
                        <a:pt x="108574" y="409007"/>
                      </a:lnTo>
                      <a:lnTo>
                        <a:pt x="108942" y="410467"/>
                      </a:lnTo>
                      <a:lnTo>
                        <a:pt x="108071" y="411462"/>
                      </a:lnTo>
                      <a:lnTo>
                        <a:pt x="106443" y="411346"/>
                      </a:lnTo>
                      <a:lnTo>
                        <a:pt x="105231" y="409687"/>
                      </a:lnTo>
                      <a:lnTo>
                        <a:pt x="105549" y="407696"/>
                      </a:lnTo>
                      <a:lnTo>
                        <a:pt x="106117" y="406104"/>
                      </a:lnTo>
                      <a:lnTo>
                        <a:pt x="106234" y="404577"/>
                      </a:lnTo>
                      <a:lnTo>
                        <a:pt x="105590" y="404064"/>
                      </a:lnTo>
                      <a:lnTo>
                        <a:pt x="103166" y="405125"/>
                      </a:lnTo>
                      <a:lnTo>
                        <a:pt x="102257" y="404745"/>
                      </a:lnTo>
                      <a:lnTo>
                        <a:pt x="102674" y="403019"/>
                      </a:lnTo>
                      <a:lnTo>
                        <a:pt x="100667" y="402473"/>
                      </a:lnTo>
                      <a:lnTo>
                        <a:pt x="98963" y="402903"/>
                      </a:lnTo>
                      <a:lnTo>
                        <a:pt x="98470" y="403449"/>
                      </a:lnTo>
                      <a:lnTo>
                        <a:pt x="98286" y="404909"/>
                      </a:lnTo>
                      <a:lnTo>
                        <a:pt x="96847" y="407497"/>
                      </a:lnTo>
                      <a:lnTo>
                        <a:pt x="96090" y="407762"/>
                      </a:lnTo>
                      <a:lnTo>
                        <a:pt x="95521" y="407032"/>
                      </a:lnTo>
                      <a:lnTo>
                        <a:pt x="95404" y="404776"/>
                      </a:lnTo>
                      <a:lnTo>
                        <a:pt x="94836" y="402652"/>
                      </a:lnTo>
                      <a:lnTo>
                        <a:pt x="93890" y="402288"/>
                      </a:lnTo>
                      <a:lnTo>
                        <a:pt x="92867" y="403283"/>
                      </a:lnTo>
                      <a:lnTo>
                        <a:pt x="91882" y="405606"/>
                      </a:lnTo>
                      <a:lnTo>
                        <a:pt x="91087" y="406119"/>
                      </a:lnTo>
                      <a:lnTo>
                        <a:pt x="89459" y="405755"/>
                      </a:lnTo>
                      <a:lnTo>
                        <a:pt x="87565" y="404760"/>
                      </a:lnTo>
                      <a:lnTo>
                        <a:pt x="86164" y="403300"/>
                      </a:lnTo>
                      <a:lnTo>
                        <a:pt x="84725" y="402769"/>
                      </a:lnTo>
                      <a:lnTo>
                        <a:pt x="80509" y="402784"/>
                      </a:lnTo>
                      <a:lnTo>
                        <a:pt x="79866" y="402171"/>
                      </a:lnTo>
                      <a:lnTo>
                        <a:pt x="80358" y="401043"/>
                      </a:lnTo>
                      <a:lnTo>
                        <a:pt x="84539" y="398920"/>
                      </a:lnTo>
                      <a:lnTo>
                        <a:pt x="86395" y="397128"/>
                      </a:lnTo>
                      <a:lnTo>
                        <a:pt x="86478" y="396066"/>
                      </a:lnTo>
                      <a:lnTo>
                        <a:pt x="85228" y="395470"/>
                      </a:lnTo>
                      <a:lnTo>
                        <a:pt x="83562" y="395454"/>
                      </a:lnTo>
                      <a:lnTo>
                        <a:pt x="78578" y="396317"/>
                      </a:lnTo>
                      <a:lnTo>
                        <a:pt x="77442" y="397047"/>
                      </a:lnTo>
                      <a:lnTo>
                        <a:pt x="77442" y="398573"/>
                      </a:lnTo>
                      <a:lnTo>
                        <a:pt x="78351" y="400166"/>
                      </a:lnTo>
                      <a:lnTo>
                        <a:pt x="78468" y="403218"/>
                      </a:lnTo>
                      <a:lnTo>
                        <a:pt x="78089" y="405342"/>
                      </a:lnTo>
                      <a:lnTo>
                        <a:pt x="79453" y="408859"/>
                      </a:lnTo>
                      <a:lnTo>
                        <a:pt x="79135" y="409721"/>
                      </a:lnTo>
                      <a:lnTo>
                        <a:pt x="78037" y="409640"/>
                      </a:lnTo>
                      <a:lnTo>
                        <a:pt x="77658" y="408711"/>
                      </a:lnTo>
                      <a:lnTo>
                        <a:pt x="76825" y="407052"/>
                      </a:lnTo>
                      <a:lnTo>
                        <a:pt x="76801" y="404597"/>
                      </a:lnTo>
                      <a:lnTo>
                        <a:pt x="75438" y="403468"/>
                      </a:lnTo>
                      <a:lnTo>
                        <a:pt x="74415" y="403689"/>
                      </a:lnTo>
                      <a:lnTo>
                        <a:pt x="74147" y="405281"/>
                      </a:lnTo>
                      <a:lnTo>
                        <a:pt x="73276" y="407604"/>
                      </a:lnTo>
                      <a:lnTo>
                        <a:pt x="72178" y="408865"/>
                      </a:lnTo>
                      <a:lnTo>
                        <a:pt x="71117" y="409595"/>
                      </a:lnTo>
                      <a:lnTo>
                        <a:pt x="69830" y="409873"/>
                      </a:lnTo>
                      <a:lnTo>
                        <a:pt x="66838" y="408878"/>
                      </a:lnTo>
                      <a:lnTo>
                        <a:pt x="65626" y="408992"/>
                      </a:lnTo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1270" cap="rnd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</a:ln>
              </p:spPr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</p:grpSp>
          <p:sp>
            <p:nvSpPr>
              <p:cNvPr id="118" name="Полилиния: фигура 1367">
                <a:extLst>
                  <a:ext uri="{FF2B5EF4-FFF2-40B4-BE49-F238E27FC236}">
                    <a16:creationId xmlns:a16="http://schemas.microsoft.com/office/drawing/2014/main" id="{AE2057A3-0EDD-4872-A9B4-C089FA7E7B07}"/>
                  </a:ext>
                </a:extLst>
              </p:cNvPr>
              <p:cNvSpPr/>
              <p:nvPr/>
            </p:nvSpPr>
            <p:spPr>
              <a:xfrm>
                <a:off x="619292" y="2161105"/>
                <a:ext cx="4805286" cy="3508427"/>
              </a:xfrm>
              <a:custGeom>
                <a:avLst/>
                <a:gdLst>
                  <a:gd name="connsiteX0" fmla="*/ 4487000 w 4805286"/>
                  <a:gd name="connsiteY0" fmla="*/ 1056754 h 3490326"/>
                  <a:gd name="connsiteX1" fmla="*/ 4487000 w 4805286"/>
                  <a:gd name="connsiteY1" fmla="*/ 1054985 h 3490326"/>
                  <a:gd name="connsiteX2" fmla="*/ 4487642 w 4805286"/>
                  <a:gd name="connsiteY2" fmla="*/ 1054012 h 3490326"/>
                  <a:gd name="connsiteX3" fmla="*/ 80432 w 4805286"/>
                  <a:gd name="connsiteY3" fmla="*/ 1493818 h 3490326"/>
                  <a:gd name="connsiteX4" fmla="*/ 81968 w 4805286"/>
                  <a:gd name="connsiteY4" fmla="*/ 1493667 h 3490326"/>
                  <a:gd name="connsiteX5" fmla="*/ 85750 w 4805286"/>
                  <a:gd name="connsiteY5" fmla="*/ 1494994 h 3490326"/>
                  <a:gd name="connsiteX6" fmla="*/ 87380 w 4805286"/>
                  <a:gd name="connsiteY6" fmla="*/ 1494625 h 3490326"/>
                  <a:gd name="connsiteX7" fmla="*/ 88723 w 4805286"/>
                  <a:gd name="connsiteY7" fmla="*/ 1493652 h 3490326"/>
                  <a:gd name="connsiteX8" fmla="*/ 90115 w 4805286"/>
                  <a:gd name="connsiteY8" fmla="*/ 1491966 h 3490326"/>
                  <a:gd name="connsiteX9" fmla="*/ 91217 w 4805286"/>
                  <a:gd name="connsiteY9" fmla="*/ 1488870 h 3490326"/>
                  <a:gd name="connsiteX10" fmla="*/ 91557 w 4805286"/>
                  <a:gd name="connsiteY10" fmla="*/ 1486747 h 3490326"/>
                  <a:gd name="connsiteX11" fmla="*/ 92851 w 4805286"/>
                  <a:gd name="connsiteY11" fmla="*/ 1486450 h 3490326"/>
                  <a:gd name="connsiteX12" fmla="*/ 94574 w 4805286"/>
                  <a:gd name="connsiteY12" fmla="*/ 1487959 h 3490326"/>
                  <a:gd name="connsiteX13" fmla="*/ 94604 w 4805286"/>
                  <a:gd name="connsiteY13" fmla="*/ 1491232 h 3490326"/>
                  <a:gd name="connsiteX14" fmla="*/ 95661 w 4805286"/>
                  <a:gd name="connsiteY14" fmla="*/ 1493444 h 3490326"/>
                  <a:gd name="connsiteX15" fmla="*/ 96140 w 4805286"/>
                  <a:gd name="connsiteY15" fmla="*/ 1494682 h 3490326"/>
                  <a:gd name="connsiteX16" fmla="*/ 104465 w 4805286"/>
                  <a:gd name="connsiteY16" fmla="*/ 1504230 h 3490326"/>
                  <a:gd name="connsiteX17" fmla="*/ 109018 w 4805286"/>
                  <a:gd name="connsiteY17" fmla="*/ 1538016 h 3490326"/>
                  <a:gd name="connsiteX18" fmla="*/ 104609 w 4805286"/>
                  <a:gd name="connsiteY18" fmla="*/ 1540139 h 3490326"/>
                  <a:gd name="connsiteX19" fmla="*/ 91656 w 4805286"/>
                  <a:gd name="connsiteY19" fmla="*/ 1546691 h 3490326"/>
                  <a:gd name="connsiteX20" fmla="*/ 74491 w 4805286"/>
                  <a:gd name="connsiteY20" fmla="*/ 1555276 h 3490326"/>
                  <a:gd name="connsiteX21" fmla="*/ 70660 w 4805286"/>
                  <a:gd name="connsiteY21" fmla="*/ 1557045 h 3490326"/>
                  <a:gd name="connsiteX22" fmla="*/ 67158 w 4805286"/>
                  <a:gd name="connsiteY22" fmla="*/ 1558814 h 3490326"/>
                  <a:gd name="connsiteX23" fmla="*/ 33802 w 4805286"/>
                  <a:gd name="connsiteY23" fmla="*/ 1583391 h 3490326"/>
                  <a:gd name="connsiteX24" fmla="*/ 33851 w 4805286"/>
                  <a:gd name="connsiteY24" fmla="*/ 1583963 h 3490326"/>
                  <a:gd name="connsiteX25" fmla="*/ 50502 w 4805286"/>
                  <a:gd name="connsiteY25" fmla="*/ 1602654 h 3490326"/>
                  <a:gd name="connsiteX26" fmla="*/ 13705 w 4805286"/>
                  <a:gd name="connsiteY26" fmla="*/ 1634540 h 3490326"/>
                  <a:gd name="connsiteX27" fmla="*/ -474 w 4805286"/>
                  <a:gd name="connsiteY27" fmla="*/ 1646888 h 3490326"/>
                  <a:gd name="connsiteX28" fmla="*/ 40532 w 4805286"/>
                  <a:gd name="connsiteY28" fmla="*/ 1669466 h 3490326"/>
                  <a:gd name="connsiteX29" fmla="*/ 37081 w 4805286"/>
                  <a:gd name="connsiteY29" fmla="*/ 1691289 h 3490326"/>
                  <a:gd name="connsiteX30" fmla="*/ 51011 w 4805286"/>
                  <a:gd name="connsiteY30" fmla="*/ 1695806 h 3490326"/>
                  <a:gd name="connsiteX31" fmla="*/ 51475 w 4805286"/>
                  <a:gd name="connsiteY31" fmla="*/ 1705958 h 3490326"/>
                  <a:gd name="connsiteX32" fmla="*/ 52196 w 4805286"/>
                  <a:gd name="connsiteY32" fmla="*/ 1727594 h 3490326"/>
                  <a:gd name="connsiteX33" fmla="*/ 64581 w 4805286"/>
                  <a:gd name="connsiteY33" fmla="*/ 1729811 h 3490326"/>
                  <a:gd name="connsiteX34" fmla="*/ 87251 w 4805286"/>
                  <a:gd name="connsiteY34" fmla="*/ 1765397 h 3490326"/>
                  <a:gd name="connsiteX35" fmla="*/ 87355 w 4805286"/>
                  <a:gd name="connsiteY35" fmla="*/ 1777355 h 3490326"/>
                  <a:gd name="connsiteX36" fmla="*/ 90180 w 4805286"/>
                  <a:gd name="connsiteY36" fmla="*/ 1780893 h 3490326"/>
                  <a:gd name="connsiteX37" fmla="*/ 85627 w 4805286"/>
                  <a:gd name="connsiteY37" fmla="*/ 1790290 h 3490326"/>
                  <a:gd name="connsiteX38" fmla="*/ 84812 w 4805286"/>
                  <a:gd name="connsiteY38" fmla="*/ 1792949 h 3490326"/>
                  <a:gd name="connsiteX39" fmla="*/ 83711 w 4805286"/>
                  <a:gd name="connsiteY39" fmla="*/ 1806895 h 3490326"/>
                  <a:gd name="connsiteX40" fmla="*/ 96041 w 4805286"/>
                  <a:gd name="connsiteY40" fmla="*/ 1828536 h 3490326"/>
                  <a:gd name="connsiteX41" fmla="*/ 84787 w 4805286"/>
                  <a:gd name="connsiteY41" fmla="*/ 1839447 h 3490326"/>
                  <a:gd name="connsiteX42" fmla="*/ 76156 w 4805286"/>
                  <a:gd name="connsiteY42" fmla="*/ 1847149 h 3490326"/>
                  <a:gd name="connsiteX43" fmla="*/ 80323 w 4805286"/>
                  <a:gd name="connsiteY43" fmla="*/ 1864414 h 3490326"/>
                  <a:gd name="connsiteX44" fmla="*/ 80787 w 4805286"/>
                  <a:gd name="connsiteY44" fmla="*/ 1865923 h 3490326"/>
                  <a:gd name="connsiteX45" fmla="*/ 87469 w 4805286"/>
                  <a:gd name="connsiteY45" fmla="*/ 1872115 h 3490326"/>
                  <a:gd name="connsiteX46" fmla="*/ 104949 w 4805286"/>
                  <a:gd name="connsiteY46" fmla="*/ 1866984 h 3490326"/>
                  <a:gd name="connsiteX47" fmla="*/ 106100 w 4805286"/>
                  <a:gd name="connsiteY47" fmla="*/ 1920793 h 3490326"/>
                  <a:gd name="connsiteX48" fmla="*/ 132020 w 4805286"/>
                  <a:gd name="connsiteY48" fmla="*/ 1920070 h 3490326"/>
                  <a:gd name="connsiteX49" fmla="*/ 149737 w 4805286"/>
                  <a:gd name="connsiteY49" fmla="*/ 1980492 h 3490326"/>
                  <a:gd name="connsiteX50" fmla="*/ 151752 w 4805286"/>
                  <a:gd name="connsiteY50" fmla="*/ 1988100 h 3490326"/>
                  <a:gd name="connsiteX51" fmla="*/ 138439 w 4805286"/>
                  <a:gd name="connsiteY51" fmla="*/ 1988292 h 3490326"/>
                  <a:gd name="connsiteX52" fmla="*/ 123995 w 4805286"/>
                  <a:gd name="connsiteY52" fmla="*/ 2033084 h 3490326"/>
                  <a:gd name="connsiteX53" fmla="*/ 119921 w 4805286"/>
                  <a:gd name="connsiteY53" fmla="*/ 2044474 h 3490326"/>
                  <a:gd name="connsiteX54" fmla="*/ 118243 w 4805286"/>
                  <a:gd name="connsiteY54" fmla="*/ 2048814 h 3490326"/>
                  <a:gd name="connsiteX55" fmla="*/ 116998 w 4805286"/>
                  <a:gd name="connsiteY55" fmla="*/ 2052883 h 3490326"/>
                  <a:gd name="connsiteX56" fmla="*/ 116040 w 4805286"/>
                  <a:gd name="connsiteY56" fmla="*/ 2055802 h 3490326"/>
                  <a:gd name="connsiteX57" fmla="*/ 114603 w 4805286"/>
                  <a:gd name="connsiteY57" fmla="*/ 2058638 h 3490326"/>
                  <a:gd name="connsiteX58" fmla="*/ 120771 w 4805286"/>
                  <a:gd name="connsiteY58" fmla="*/ 2065980 h 3490326"/>
                  <a:gd name="connsiteX59" fmla="*/ 169756 w 4805286"/>
                  <a:gd name="connsiteY59" fmla="*/ 2065793 h 3490326"/>
                  <a:gd name="connsiteX60" fmla="*/ 169806 w 4805286"/>
                  <a:gd name="connsiteY60" fmla="*/ 2065506 h 3490326"/>
                  <a:gd name="connsiteX61" fmla="*/ 167648 w 4805286"/>
                  <a:gd name="connsiteY61" fmla="*/ 2056020 h 3490326"/>
                  <a:gd name="connsiteX62" fmla="*/ 167544 w 4805286"/>
                  <a:gd name="connsiteY62" fmla="*/ 2054777 h 3490326"/>
                  <a:gd name="connsiteX63" fmla="*/ 178289 w 4805286"/>
                  <a:gd name="connsiteY63" fmla="*/ 2054777 h 3490326"/>
                  <a:gd name="connsiteX64" fmla="*/ 201883 w 4805286"/>
                  <a:gd name="connsiteY64" fmla="*/ 2056817 h 3490326"/>
                  <a:gd name="connsiteX65" fmla="*/ 201780 w 4805286"/>
                  <a:gd name="connsiteY65" fmla="*/ 2067629 h 3490326"/>
                  <a:gd name="connsiteX66" fmla="*/ 190570 w 4805286"/>
                  <a:gd name="connsiteY66" fmla="*/ 2082438 h 3490326"/>
                  <a:gd name="connsiteX67" fmla="*/ 193592 w 4805286"/>
                  <a:gd name="connsiteY67" fmla="*/ 2098668 h 3490326"/>
                  <a:gd name="connsiteX68" fmla="*/ 197138 w 4805286"/>
                  <a:gd name="connsiteY68" fmla="*/ 2111671 h 3490326"/>
                  <a:gd name="connsiteX69" fmla="*/ 208959 w 4805286"/>
                  <a:gd name="connsiteY69" fmla="*/ 2154189 h 3490326"/>
                  <a:gd name="connsiteX70" fmla="*/ 215695 w 4805286"/>
                  <a:gd name="connsiteY70" fmla="*/ 2157816 h 3490326"/>
                  <a:gd name="connsiteX71" fmla="*/ 219048 w 4805286"/>
                  <a:gd name="connsiteY71" fmla="*/ 2157530 h 3490326"/>
                  <a:gd name="connsiteX72" fmla="*/ 216895 w 4805286"/>
                  <a:gd name="connsiteY72" fmla="*/ 2142257 h 3490326"/>
                  <a:gd name="connsiteX73" fmla="*/ 244854 w 4805286"/>
                  <a:gd name="connsiteY73" fmla="*/ 2138537 h 3490326"/>
                  <a:gd name="connsiteX74" fmla="*/ 248400 w 4805286"/>
                  <a:gd name="connsiteY74" fmla="*/ 2152399 h 3490326"/>
                  <a:gd name="connsiteX75" fmla="*/ 261658 w 4805286"/>
                  <a:gd name="connsiteY75" fmla="*/ 2148236 h 3490326"/>
                  <a:gd name="connsiteX76" fmla="*/ 277860 w 4805286"/>
                  <a:gd name="connsiteY76" fmla="*/ 2215548 h 3490326"/>
                  <a:gd name="connsiteX77" fmla="*/ 284240 w 4805286"/>
                  <a:gd name="connsiteY77" fmla="*/ 2241477 h 3490326"/>
                  <a:gd name="connsiteX78" fmla="*/ 283376 w 4805286"/>
                  <a:gd name="connsiteY78" fmla="*/ 2267983 h 3490326"/>
                  <a:gd name="connsiteX79" fmla="*/ 308496 w 4805286"/>
                  <a:gd name="connsiteY79" fmla="*/ 2268384 h 3490326"/>
                  <a:gd name="connsiteX80" fmla="*/ 308333 w 4805286"/>
                  <a:gd name="connsiteY80" fmla="*/ 2244942 h 3490326"/>
                  <a:gd name="connsiteX81" fmla="*/ 318011 w 4805286"/>
                  <a:gd name="connsiteY81" fmla="*/ 2247419 h 3490326"/>
                  <a:gd name="connsiteX82" fmla="*/ 331527 w 4805286"/>
                  <a:gd name="connsiteY82" fmla="*/ 2250869 h 3490326"/>
                  <a:gd name="connsiteX83" fmla="*/ 338238 w 4805286"/>
                  <a:gd name="connsiteY83" fmla="*/ 2247331 h 3490326"/>
                  <a:gd name="connsiteX84" fmla="*/ 343107 w 4805286"/>
                  <a:gd name="connsiteY84" fmla="*/ 2253086 h 3490326"/>
                  <a:gd name="connsiteX85" fmla="*/ 339131 w 4805286"/>
                  <a:gd name="connsiteY85" fmla="*/ 2257597 h 3490326"/>
                  <a:gd name="connsiteX86" fmla="*/ 340277 w 4805286"/>
                  <a:gd name="connsiteY86" fmla="*/ 2271199 h 3490326"/>
                  <a:gd name="connsiteX87" fmla="*/ 348795 w 4805286"/>
                  <a:gd name="connsiteY87" fmla="*/ 2274743 h 3490326"/>
                  <a:gd name="connsiteX88" fmla="*/ 350667 w 4805286"/>
                  <a:gd name="connsiteY88" fmla="*/ 2275409 h 3490326"/>
                  <a:gd name="connsiteX89" fmla="*/ 356553 w 4805286"/>
                  <a:gd name="connsiteY89" fmla="*/ 2299579 h 3490326"/>
                  <a:gd name="connsiteX90" fmla="*/ 356948 w 4805286"/>
                  <a:gd name="connsiteY90" fmla="*/ 2308935 h 3490326"/>
                  <a:gd name="connsiteX91" fmla="*/ 363728 w 4805286"/>
                  <a:gd name="connsiteY91" fmla="*/ 2327459 h 3490326"/>
                  <a:gd name="connsiteX92" fmla="*/ 360276 w 4805286"/>
                  <a:gd name="connsiteY92" fmla="*/ 2332235 h 3490326"/>
                  <a:gd name="connsiteX93" fmla="*/ 351852 w 4805286"/>
                  <a:gd name="connsiteY93" fmla="*/ 2334718 h 3490326"/>
                  <a:gd name="connsiteX94" fmla="*/ 340810 w 4805286"/>
                  <a:gd name="connsiteY94" fmla="*/ 2387111 h 3490326"/>
                  <a:gd name="connsiteX95" fmla="*/ 322051 w 4805286"/>
                  <a:gd name="connsiteY95" fmla="*/ 2385696 h 3490326"/>
                  <a:gd name="connsiteX96" fmla="*/ 304748 w 4805286"/>
                  <a:gd name="connsiteY96" fmla="*/ 2383750 h 3490326"/>
                  <a:gd name="connsiteX97" fmla="*/ 286650 w 4805286"/>
                  <a:gd name="connsiteY97" fmla="*/ 2381887 h 3490326"/>
                  <a:gd name="connsiteX98" fmla="*/ 286882 w 4805286"/>
                  <a:gd name="connsiteY98" fmla="*/ 2407706 h 3490326"/>
                  <a:gd name="connsiteX99" fmla="*/ 286754 w 4805286"/>
                  <a:gd name="connsiteY99" fmla="*/ 2414081 h 3490326"/>
                  <a:gd name="connsiteX100" fmla="*/ 286981 w 4805286"/>
                  <a:gd name="connsiteY100" fmla="*/ 2421600 h 3490326"/>
                  <a:gd name="connsiteX101" fmla="*/ 286684 w 4805286"/>
                  <a:gd name="connsiteY101" fmla="*/ 2433755 h 3490326"/>
                  <a:gd name="connsiteX102" fmla="*/ 286719 w 4805286"/>
                  <a:gd name="connsiteY102" fmla="*/ 2462296 h 3490326"/>
                  <a:gd name="connsiteX103" fmla="*/ 286393 w 4805286"/>
                  <a:gd name="connsiteY103" fmla="*/ 2490239 h 3490326"/>
                  <a:gd name="connsiteX104" fmla="*/ 284808 w 4805286"/>
                  <a:gd name="connsiteY104" fmla="*/ 2538152 h 3490326"/>
                  <a:gd name="connsiteX105" fmla="*/ 284610 w 4805286"/>
                  <a:gd name="connsiteY105" fmla="*/ 2564934 h 3490326"/>
                  <a:gd name="connsiteX106" fmla="*/ 285139 w 4805286"/>
                  <a:gd name="connsiteY106" fmla="*/ 2590754 h 3490326"/>
                  <a:gd name="connsiteX107" fmla="*/ 285139 w 4805286"/>
                  <a:gd name="connsiteY107" fmla="*/ 2617536 h 3490326"/>
                  <a:gd name="connsiteX108" fmla="*/ 285307 w 4805286"/>
                  <a:gd name="connsiteY108" fmla="*/ 2645598 h 3490326"/>
                  <a:gd name="connsiteX109" fmla="*/ 285633 w 4805286"/>
                  <a:gd name="connsiteY109" fmla="*/ 2674691 h 3490326"/>
                  <a:gd name="connsiteX110" fmla="*/ 285702 w 4805286"/>
                  <a:gd name="connsiteY110" fmla="*/ 2702019 h 3490326"/>
                  <a:gd name="connsiteX111" fmla="*/ 285603 w 4805286"/>
                  <a:gd name="connsiteY111" fmla="*/ 2755391 h 3490326"/>
                  <a:gd name="connsiteX112" fmla="*/ 285420 w 4805286"/>
                  <a:gd name="connsiteY112" fmla="*/ 2756026 h 3490326"/>
                  <a:gd name="connsiteX113" fmla="*/ 309439 w 4805286"/>
                  <a:gd name="connsiteY113" fmla="*/ 2745484 h 3490326"/>
                  <a:gd name="connsiteX114" fmla="*/ 360301 w 4805286"/>
                  <a:gd name="connsiteY114" fmla="*/ 2720616 h 3490326"/>
                  <a:gd name="connsiteX115" fmla="*/ 433399 w 4805286"/>
                  <a:gd name="connsiteY115" fmla="*/ 2685124 h 3490326"/>
                  <a:gd name="connsiteX116" fmla="*/ 505973 w 4805286"/>
                  <a:gd name="connsiteY116" fmla="*/ 2648127 h 3490326"/>
                  <a:gd name="connsiteX117" fmla="*/ 538569 w 4805286"/>
                  <a:gd name="connsiteY117" fmla="*/ 2632819 h 3490326"/>
                  <a:gd name="connsiteX118" fmla="*/ 544559 w 4805286"/>
                  <a:gd name="connsiteY118" fmla="*/ 2624144 h 3490326"/>
                  <a:gd name="connsiteX119" fmla="*/ 543937 w 4805286"/>
                  <a:gd name="connsiteY119" fmla="*/ 2618478 h 3490326"/>
                  <a:gd name="connsiteX120" fmla="*/ 529414 w 4805286"/>
                  <a:gd name="connsiteY120" fmla="*/ 2607150 h 3490326"/>
                  <a:gd name="connsiteX121" fmla="*/ 528693 w 4805286"/>
                  <a:gd name="connsiteY121" fmla="*/ 2605558 h 3490326"/>
                  <a:gd name="connsiteX122" fmla="*/ 530950 w 4805286"/>
                  <a:gd name="connsiteY122" fmla="*/ 2602461 h 3490326"/>
                  <a:gd name="connsiteX123" fmla="*/ 547532 w 4805286"/>
                  <a:gd name="connsiteY123" fmla="*/ 2578916 h 3490326"/>
                  <a:gd name="connsiteX124" fmla="*/ 560573 w 4805286"/>
                  <a:gd name="connsiteY124" fmla="*/ 2547232 h 3490326"/>
                  <a:gd name="connsiteX125" fmla="*/ 658021 w 4805286"/>
                  <a:gd name="connsiteY125" fmla="*/ 2578739 h 3490326"/>
                  <a:gd name="connsiteX126" fmla="*/ 675664 w 4805286"/>
                  <a:gd name="connsiteY126" fmla="*/ 2580597 h 3490326"/>
                  <a:gd name="connsiteX127" fmla="*/ 692725 w 4805286"/>
                  <a:gd name="connsiteY127" fmla="*/ 2576262 h 3490326"/>
                  <a:gd name="connsiteX128" fmla="*/ 715065 w 4805286"/>
                  <a:gd name="connsiteY128" fmla="*/ 2565022 h 3490326"/>
                  <a:gd name="connsiteX129" fmla="*/ 721727 w 4805286"/>
                  <a:gd name="connsiteY129" fmla="*/ 2562015 h 3490326"/>
                  <a:gd name="connsiteX130" fmla="*/ 724699 w 4805286"/>
                  <a:gd name="connsiteY130" fmla="*/ 2561307 h 3490326"/>
                  <a:gd name="connsiteX131" fmla="*/ 726092 w 4805286"/>
                  <a:gd name="connsiteY131" fmla="*/ 2566084 h 3490326"/>
                  <a:gd name="connsiteX132" fmla="*/ 751157 w 4805286"/>
                  <a:gd name="connsiteY132" fmla="*/ 2565111 h 3490326"/>
                  <a:gd name="connsiteX133" fmla="*/ 757873 w 4805286"/>
                  <a:gd name="connsiteY133" fmla="*/ 2562103 h 3490326"/>
                  <a:gd name="connsiteX134" fmla="*/ 760984 w 4805286"/>
                  <a:gd name="connsiteY134" fmla="*/ 2554049 h 3490326"/>
                  <a:gd name="connsiteX135" fmla="*/ 766594 w 4805286"/>
                  <a:gd name="connsiteY135" fmla="*/ 2533692 h 3490326"/>
                  <a:gd name="connsiteX136" fmla="*/ 778771 w 4805286"/>
                  <a:gd name="connsiteY136" fmla="*/ 2518202 h 3490326"/>
                  <a:gd name="connsiteX137" fmla="*/ 785531 w 4805286"/>
                  <a:gd name="connsiteY137" fmla="*/ 2513513 h 3490326"/>
                  <a:gd name="connsiteX138" fmla="*/ 787013 w 4805286"/>
                  <a:gd name="connsiteY138" fmla="*/ 2511921 h 3490326"/>
                  <a:gd name="connsiteX139" fmla="*/ 787255 w 4805286"/>
                  <a:gd name="connsiteY139" fmla="*/ 2500854 h 3490326"/>
                  <a:gd name="connsiteX140" fmla="*/ 788884 w 4805286"/>
                  <a:gd name="connsiteY140" fmla="*/ 2495281 h 3490326"/>
                  <a:gd name="connsiteX141" fmla="*/ 823683 w 4805286"/>
                  <a:gd name="connsiteY141" fmla="*/ 2491477 h 3490326"/>
                  <a:gd name="connsiteX142" fmla="*/ 847795 w 4805286"/>
                  <a:gd name="connsiteY142" fmla="*/ 2470674 h 3490326"/>
                  <a:gd name="connsiteX143" fmla="*/ 868648 w 4805286"/>
                  <a:gd name="connsiteY143" fmla="*/ 2464924 h 3490326"/>
                  <a:gd name="connsiteX144" fmla="*/ 878332 w 4805286"/>
                  <a:gd name="connsiteY144" fmla="*/ 2462005 h 3490326"/>
                  <a:gd name="connsiteX145" fmla="*/ 879961 w 4805286"/>
                  <a:gd name="connsiteY145" fmla="*/ 2465189 h 3490326"/>
                  <a:gd name="connsiteX146" fmla="*/ 886815 w 4805286"/>
                  <a:gd name="connsiteY146" fmla="*/ 2478198 h 3490326"/>
                  <a:gd name="connsiteX147" fmla="*/ 883700 w 4805286"/>
                  <a:gd name="connsiteY147" fmla="*/ 2484484 h 3490326"/>
                  <a:gd name="connsiteX148" fmla="*/ 894484 w 4805286"/>
                  <a:gd name="connsiteY148" fmla="*/ 2495811 h 3490326"/>
                  <a:gd name="connsiteX149" fmla="*/ 886337 w 4805286"/>
                  <a:gd name="connsiteY149" fmla="*/ 2497138 h 3490326"/>
                  <a:gd name="connsiteX150" fmla="*/ 859444 w 4805286"/>
                  <a:gd name="connsiteY150" fmla="*/ 2507582 h 3490326"/>
                  <a:gd name="connsiteX151" fmla="*/ 856471 w 4805286"/>
                  <a:gd name="connsiteY151" fmla="*/ 2509085 h 3490326"/>
                  <a:gd name="connsiteX152" fmla="*/ 856377 w 4805286"/>
                  <a:gd name="connsiteY152" fmla="*/ 2512275 h 3490326"/>
                  <a:gd name="connsiteX153" fmla="*/ 816206 w 4805286"/>
                  <a:gd name="connsiteY153" fmla="*/ 2525461 h 3490326"/>
                  <a:gd name="connsiteX154" fmla="*/ 805757 w 4805286"/>
                  <a:gd name="connsiteY154" fmla="*/ 2530768 h 3490326"/>
                  <a:gd name="connsiteX155" fmla="*/ 812039 w 4805286"/>
                  <a:gd name="connsiteY155" fmla="*/ 2545993 h 3490326"/>
                  <a:gd name="connsiteX156" fmla="*/ 814290 w 4805286"/>
                  <a:gd name="connsiteY156" fmla="*/ 2546082 h 3490326"/>
                  <a:gd name="connsiteX157" fmla="*/ 821001 w 4805286"/>
                  <a:gd name="connsiteY157" fmla="*/ 2541477 h 3490326"/>
                  <a:gd name="connsiteX158" fmla="*/ 825505 w 4805286"/>
                  <a:gd name="connsiteY158" fmla="*/ 2539266 h 3490326"/>
                  <a:gd name="connsiteX159" fmla="*/ 831401 w 4805286"/>
                  <a:gd name="connsiteY159" fmla="*/ 2539442 h 3490326"/>
                  <a:gd name="connsiteX160" fmla="*/ 847509 w 4805286"/>
                  <a:gd name="connsiteY160" fmla="*/ 2544490 h 3490326"/>
                  <a:gd name="connsiteX161" fmla="*/ 850911 w 4805286"/>
                  <a:gd name="connsiteY161" fmla="*/ 2555906 h 3490326"/>
                  <a:gd name="connsiteX162" fmla="*/ 854506 w 4805286"/>
                  <a:gd name="connsiteY162" fmla="*/ 2588563 h 3490326"/>
                  <a:gd name="connsiteX163" fmla="*/ 855034 w 4805286"/>
                  <a:gd name="connsiteY163" fmla="*/ 2598122 h 3490326"/>
                  <a:gd name="connsiteX164" fmla="*/ 846644 w 4805286"/>
                  <a:gd name="connsiteY164" fmla="*/ 2609007 h 3490326"/>
                  <a:gd name="connsiteX165" fmla="*/ 843529 w 4805286"/>
                  <a:gd name="connsiteY165" fmla="*/ 2616797 h 3490326"/>
                  <a:gd name="connsiteX166" fmla="*/ 834566 w 4805286"/>
                  <a:gd name="connsiteY166" fmla="*/ 2621402 h 3490326"/>
                  <a:gd name="connsiteX167" fmla="*/ 833030 w 4805286"/>
                  <a:gd name="connsiteY167" fmla="*/ 2625383 h 3490326"/>
                  <a:gd name="connsiteX168" fmla="*/ 836531 w 4805286"/>
                  <a:gd name="connsiteY168" fmla="*/ 2632642 h 3490326"/>
                  <a:gd name="connsiteX169" fmla="*/ 834709 w 4805286"/>
                  <a:gd name="connsiteY169" fmla="*/ 2646889 h 3490326"/>
                  <a:gd name="connsiteX170" fmla="*/ 833608 w 4805286"/>
                  <a:gd name="connsiteY170" fmla="*/ 2661937 h 3490326"/>
                  <a:gd name="connsiteX171" fmla="*/ 828477 w 4805286"/>
                  <a:gd name="connsiteY171" fmla="*/ 2662468 h 3490326"/>
                  <a:gd name="connsiteX172" fmla="*/ 810118 w 4805286"/>
                  <a:gd name="connsiteY172" fmla="*/ 2691675 h 3490326"/>
                  <a:gd name="connsiteX173" fmla="*/ 798953 w 4805286"/>
                  <a:gd name="connsiteY173" fmla="*/ 2699990 h 3490326"/>
                  <a:gd name="connsiteX174" fmla="*/ 797753 w 4805286"/>
                  <a:gd name="connsiteY174" fmla="*/ 2719019 h 3490326"/>
                  <a:gd name="connsiteX175" fmla="*/ 789556 w 4805286"/>
                  <a:gd name="connsiteY175" fmla="*/ 2724332 h 3490326"/>
                  <a:gd name="connsiteX176" fmla="*/ 769517 w 4805286"/>
                  <a:gd name="connsiteY176" fmla="*/ 2734067 h 3490326"/>
                  <a:gd name="connsiteX177" fmla="*/ 747804 w 4805286"/>
                  <a:gd name="connsiteY177" fmla="*/ 2755131 h 3490326"/>
                  <a:gd name="connsiteX178" fmla="*/ 744930 w 4805286"/>
                  <a:gd name="connsiteY178" fmla="*/ 2751946 h 3490326"/>
                  <a:gd name="connsiteX179" fmla="*/ 730166 w 4805286"/>
                  <a:gd name="connsiteY179" fmla="*/ 2721413 h 3490326"/>
                  <a:gd name="connsiteX180" fmla="*/ 713050 w 4805286"/>
                  <a:gd name="connsiteY180" fmla="*/ 2734244 h 3490326"/>
                  <a:gd name="connsiteX181" fmla="*/ 652510 w 4805286"/>
                  <a:gd name="connsiteY181" fmla="*/ 2715481 h 3490326"/>
                  <a:gd name="connsiteX182" fmla="*/ 647335 w 4805286"/>
                  <a:gd name="connsiteY182" fmla="*/ 2717604 h 3490326"/>
                  <a:gd name="connsiteX183" fmla="*/ 642876 w 4805286"/>
                  <a:gd name="connsiteY183" fmla="*/ 2758139 h 3490326"/>
                  <a:gd name="connsiteX184" fmla="*/ 677867 w 4805286"/>
                  <a:gd name="connsiteY184" fmla="*/ 2807436 h 3490326"/>
                  <a:gd name="connsiteX185" fmla="*/ 678059 w 4805286"/>
                  <a:gd name="connsiteY185" fmla="*/ 2834520 h 3490326"/>
                  <a:gd name="connsiteX186" fmla="*/ 681560 w 4805286"/>
                  <a:gd name="connsiteY186" fmla="*/ 2842398 h 3490326"/>
                  <a:gd name="connsiteX187" fmla="*/ 687980 w 4805286"/>
                  <a:gd name="connsiteY187" fmla="*/ 2850630 h 3490326"/>
                  <a:gd name="connsiteX188" fmla="*/ 693590 w 4805286"/>
                  <a:gd name="connsiteY188" fmla="*/ 2862577 h 3490326"/>
                  <a:gd name="connsiteX189" fmla="*/ 763048 w 4805286"/>
                  <a:gd name="connsiteY189" fmla="*/ 2931258 h 3490326"/>
                  <a:gd name="connsiteX190" fmla="*/ 827277 w 4805286"/>
                  <a:gd name="connsiteY190" fmla="*/ 2992591 h 3490326"/>
                  <a:gd name="connsiteX191" fmla="*/ 930581 w 4805286"/>
                  <a:gd name="connsiteY191" fmla="*/ 3090036 h 3490326"/>
                  <a:gd name="connsiteX192" fmla="*/ 939593 w 4805286"/>
                  <a:gd name="connsiteY192" fmla="*/ 3098616 h 3490326"/>
                  <a:gd name="connsiteX193" fmla="*/ 957326 w 4805286"/>
                  <a:gd name="connsiteY193" fmla="*/ 3114372 h 3490326"/>
                  <a:gd name="connsiteX194" fmla="*/ 993280 w 4805286"/>
                  <a:gd name="connsiteY194" fmla="*/ 3147383 h 3490326"/>
                  <a:gd name="connsiteX195" fmla="*/ 1047159 w 4805286"/>
                  <a:gd name="connsiteY195" fmla="*/ 3196857 h 3490326"/>
                  <a:gd name="connsiteX196" fmla="*/ 1080328 w 4805286"/>
                  <a:gd name="connsiteY196" fmla="*/ 3226507 h 3490326"/>
                  <a:gd name="connsiteX197" fmla="*/ 1105685 w 4805286"/>
                  <a:gd name="connsiteY197" fmla="*/ 3249964 h 3490326"/>
                  <a:gd name="connsiteX198" fmla="*/ 1348059 w 4805286"/>
                  <a:gd name="connsiteY198" fmla="*/ 3490041 h 3490326"/>
                  <a:gd name="connsiteX199" fmla="*/ 1340193 w 4805286"/>
                  <a:gd name="connsiteY199" fmla="*/ 3425248 h 3490326"/>
                  <a:gd name="connsiteX200" fmla="*/ 1365461 w 4805286"/>
                  <a:gd name="connsiteY200" fmla="*/ 3434655 h 3490326"/>
                  <a:gd name="connsiteX201" fmla="*/ 1367090 w 4805286"/>
                  <a:gd name="connsiteY201" fmla="*/ 3431554 h 3490326"/>
                  <a:gd name="connsiteX202" fmla="*/ 1366626 w 4805286"/>
                  <a:gd name="connsiteY202" fmla="*/ 3429697 h 3490326"/>
                  <a:gd name="connsiteX203" fmla="*/ 1370078 w 4805286"/>
                  <a:gd name="connsiteY203" fmla="*/ 3421376 h 3490326"/>
                  <a:gd name="connsiteX204" fmla="*/ 1371273 w 4805286"/>
                  <a:gd name="connsiteY204" fmla="*/ 3414653 h 3490326"/>
                  <a:gd name="connsiteX205" fmla="*/ 1372280 w 4805286"/>
                  <a:gd name="connsiteY205" fmla="*/ 3410314 h 3490326"/>
                  <a:gd name="connsiteX206" fmla="*/ 1374201 w 4805286"/>
                  <a:gd name="connsiteY206" fmla="*/ 3407837 h 3490326"/>
                  <a:gd name="connsiteX207" fmla="*/ 1375495 w 4805286"/>
                  <a:gd name="connsiteY207" fmla="*/ 3407358 h 3490326"/>
                  <a:gd name="connsiteX208" fmla="*/ 1376547 w 4805286"/>
                  <a:gd name="connsiteY208" fmla="*/ 3407837 h 3490326"/>
                  <a:gd name="connsiteX209" fmla="*/ 1378082 w 4805286"/>
                  <a:gd name="connsiteY209" fmla="*/ 3406510 h 3490326"/>
                  <a:gd name="connsiteX210" fmla="*/ 1363466 w 4805286"/>
                  <a:gd name="connsiteY210" fmla="*/ 3397544 h 3490326"/>
                  <a:gd name="connsiteX211" fmla="*/ 1363673 w 4805286"/>
                  <a:gd name="connsiteY211" fmla="*/ 3383302 h 3490326"/>
                  <a:gd name="connsiteX212" fmla="*/ 1353580 w 4805286"/>
                  <a:gd name="connsiteY212" fmla="*/ 3378437 h 3490326"/>
                  <a:gd name="connsiteX213" fmla="*/ 1356261 w 4805286"/>
                  <a:gd name="connsiteY213" fmla="*/ 3353018 h 3490326"/>
                  <a:gd name="connsiteX214" fmla="*/ 1387929 w 4805286"/>
                  <a:gd name="connsiteY214" fmla="*/ 3356203 h 3490326"/>
                  <a:gd name="connsiteX215" fmla="*/ 1416708 w 4805286"/>
                  <a:gd name="connsiteY215" fmla="*/ 3360007 h 3490326"/>
                  <a:gd name="connsiteX216" fmla="*/ 1426544 w 4805286"/>
                  <a:gd name="connsiteY216" fmla="*/ 3361334 h 3490326"/>
                  <a:gd name="connsiteX217" fmla="*/ 1428416 w 4805286"/>
                  <a:gd name="connsiteY217" fmla="*/ 3352841 h 3490326"/>
                  <a:gd name="connsiteX218" fmla="*/ 1428154 w 4805286"/>
                  <a:gd name="connsiteY218" fmla="*/ 3331336 h 3490326"/>
                  <a:gd name="connsiteX219" fmla="*/ 1400052 w 4805286"/>
                  <a:gd name="connsiteY219" fmla="*/ 3325050 h 3490326"/>
                  <a:gd name="connsiteX220" fmla="*/ 1395593 w 4805286"/>
                  <a:gd name="connsiteY220" fmla="*/ 3318410 h 3490326"/>
                  <a:gd name="connsiteX221" fmla="*/ 1383327 w 4805286"/>
                  <a:gd name="connsiteY221" fmla="*/ 3314960 h 3490326"/>
                  <a:gd name="connsiteX222" fmla="*/ 1375628 w 4805286"/>
                  <a:gd name="connsiteY222" fmla="*/ 3318853 h 3490326"/>
                  <a:gd name="connsiteX223" fmla="*/ 1360765 w 4805286"/>
                  <a:gd name="connsiteY223" fmla="*/ 3304621 h 3490326"/>
                  <a:gd name="connsiteX224" fmla="*/ 1351368 w 4805286"/>
                  <a:gd name="connsiteY224" fmla="*/ 3277194 h 3490326"/>
                  <a:gd name="connsiteX225" fmla="*/ 1351160 w 4805286"/>
                  <a:gd name="connsiteY225" fmla="*/ 3262858 h 3490326"/>
                  <a:gd name="connsiteX226" fmla="*/ 1353125 w 4805286"/>
                  <a:gd name="connsiteY226" fmla="*/ 3244641 h 3490326"/>
                  <a:gd name="connsiteX227" fmla="*/ 1354375 w 4805286"/>
                  <a:gd name="connsiteY227" fmla="*/ 3244032 h 3490326"/>
                  <a:gd name="connsiteX228" fmla="*/ 1365604 w 4805286"/>
                  <a:gd name="connsiteY228" fmla="*/ 3241997 h 3490326"/>
                  <a:gd name="connsiteX229" fmla="*/ 1373574 w 4805286"/>
                  <a:gd name="connsiteY229" fmla="*/ 3235446 h 3490326"/>
                  <a:gd name="connsiteX230" fmla="*/ 1390136 w 4805286"/>
                  <a:gd name="connsiteY230" fmla="*/ 3236862 h 3490326"/>
                  <a:gd name="connsiteX231" fmla="*/ 1390032 w 4805286"/>
                  <a:gd name="connsiteY231" fmla="*/ 3239786 h 3490326"/>
                  <a:gd name="connsiteX232" fmla="*/ 1424712 w 4805286"/>
                  <a:gd name="connsiteY232" fmla="*/ 3239973 h 3490326"/>
                  <a:gd name="connsiteX233" fmla="*/ 1445190 w 4805286"/>
                  <a:gd name="connsiteY233" fmla="*/ 3240078 h 3490326"/>
                  <a:gd name="connsiteX234" fmla="*/ 1443181 w 4805286"/>
                  <a:gd name="connsiteY234" fmla="*/ 3231669 h 3490326"/>
                  <a:gd name="connsiteX235" fmla="*/ 1468799 w 4805286"/>
                  <a:gd name="connsiteY235" fmla="*/ 3231382 h 3490326"/>
                  <a:gd name="connsiteX236" fmla="*/ 1468671 w 4805286"/>
                  <a:gd name="connsiteY236" fmla="*/ 3199844 h 3490326"/>
                  <a:gd name="connsiteX237" fmla="*/ 1490354 w 4805286"/>
                  <a:gd name="connsiteY237" fmla="*/ 3198694 h 3490326"/>
                  <a:gd name="connsiteX238" fmla="*/ 1504487 w 4805286"/>
                  <a:gd name="connsiteY238" fmla="*/ 3203919 h 3490326"/>
                  <a:gd name="connsiteX239" fmla="*/ 1505301 w 4805286"/>
                  <a:gd name="connsiteY239" fmla="*/ 3260969 h 3490326"/>
                  <a:gd name="connsiteX240" fmla="*/ 1507603 w 4805286"/>
                  <a:gd name="connsiteY240" fmla="*/ 3262031 h 3490326"/>
                  <a:gd name="connsiteX241" fmla="*/ 1504822 w 4805286"/>
                  <a:gd name="connsiteY241" fmla="*/ 3265481 h 3490326"/>
                  <a:gd name="connsiteX242" fmla="*/ 1506309 w 4805286"/>
                  <a:gd name="connsiteY242" fmla="*/ 3273005 h 3490326"/>
                  <a:gd name="connsiteX243" fmla="*/ 1506565 w 4805286"/>
                  <a:gd name="connsiteY243" fmla="*/ 3275835 h 3490326"/>
                  <a:gd name="connsiteX244" fmla="*/ 1510689 w 4805286"/>
                  <a:gd name="connsiteY244" fmla="*/ 3281325 h 3490326"/>
                  <a:gd name="connsiteX245" fmla="*/ 1510017 w 4805286"/>
                  <a:gd name="connsiteY245" fmla="*/ 3281325 h 3490326"/>
                  <a:gd name="connsiteX246" fmla="*/ 1518224 w 4805286"/>
                  <a:gd name="connsiteY246" fmla="*/ 3300053 h 3490326"/>
                  <a:gd name="connsiteX247" fmla="*/ 1510358 w 4805286"/>
                  <a:gd name="connsiteY247" fmla="*/ 3308284 h 3490326"/>
                  <a:gd name="connsiteX248" fmla="*/ 1514387 w 4805286"/>
                  <a:gd name="connsiteY248" fmla="*/ 3308284 h 3490326"/>
                  <a:gd name="connsiteX249" fmla="*/ 1519972 w 4805286"/>
                  <a:gd name="connsiteY249" fmla="*/ 3317552 h 3490326"/>
                  <a:gd name="connsiteX250" fmla="*/ 1530895 w 4805286"/>
                  <a:gd name="connsiteY250" fmla="*/ 3311531 h 3490326"/>
                  <a:gd name="connsiteX251" fmla="*/ 1540287 w 4805286"/>
                  <a:gd name="connsiteY251" fmla="*/ 3318082 h 3490326"/>
                  <a:gd name="connsiteX252" fmla="*/ 1553536 w 4805286"/>
                  <a:gd name="connsiteY252" fmla="*/ 3326132 h 3490326"/>
                  <a:gd name="connsiteX253" fmla="*/ 1567412 w 4805286"/>
                  <a:gd name="connsiteY253" fmla="*/ 3330383 h 3490326"/>
                  <a:gd name="connsiteX254" fmla="*/ 1569901 w 4805286"/>
                  <a:gd name="connsiteY254" fmla="*/ 3330285 h 3490326"/>
                  <a:gd name="connsiteX255" fmla="*/ 1571437 w 4805286"/>
                  <a:gd name="connsiteY255" fmla="*/ 3328338 h 3490326"/>
                  <a:gd name="connsiteX256" fmla="*/ 1571229 w 4805286"/>
                  <a:gd name="connsiteY256" fmla="*/ 3325773 h 3490326"/>
                  <a:gd name="connsiteX257" fmla="*/ 1570972 w 4805286"/>
                  <a:gd name="connsiteY257" fmla="*/ 3323562 h 3490326"/>
                  <a:gd name="connsiteX258" fmla="*/ 1571545 w 4805286"/>
                  <a:gd name="connsiteY258" fmla="*/ 3322589 h 3490326"/>
                  <a:gd name="connsiteX259" fmla="*/ 1569723 w 4805286"/>
                  <a:gd name="connsiteY259" fmla="*/ 3320195 h 3490326"/>
                  <a:gd name="connsiteX260" fmla="*/ 1595628 w 4805286"/>
                  <a:gd name="connsiteY260" fmla="*/ 3319721 h 3490326"/>
                  <a:gd name="connsiteX261" fmla="*/ 1596206 w 4805286"/>
                  <a:gd name="connsiteY261" fmla="*/ 3295734 h 3490326"/>
                  <a:gd name="connsiteX262" fmla="*/ 1600137 w 4805286"/>
                  <a:gd name="connsiteY262" fmla="*/ 3295354 h 3490326"/>
                  <a:gd name="connsiteX263" fmla="*/ 1606349 w 4805286"/>
                  <a:gd name="connsiteY263" fmla="*/ 3296504 h 3490326"/>
                  <a:gd name="connsiteX264" fmla="*/ 1611835 w 4805286"/>
                  <a:gd name="connsiteY264" fmla="*/ 3297076 h 3490326"/>
                  <a:gd name="connsiteX265" fmla="*/ 1615622 w 4805286"/>
                  <a:gd name="connsiteY265" fmla="*/ 3297742 h 3490326"/>
                  <a:gd name="connsiteX266" fmla="*/ 1620595 w 4805286"/>
                  <a:gd name="connsiteY266" fmla="*/ 3297648 h 3490326"/>
                  <a:gd name="connsiteX267" fmla="*/ 1623755 w 4805286"/>
                  <a:gd name="connsiteY267" fmla="*/ 3298320 h 3490326"/>
                  <a:gd name="connsiteX268" fmla="*/ 1627256 w 4805286"/>
                  <a:gd name="connsiteY268" fmla="*/ 3298700 h 3490326"/>
                  <a:gd name="connsiteX269" fmla="*/ 1629365 w 4805286"/>
                  <a:gd name="connsiteY269" fmla="*/ 3299272 h 3490326"/>
                  <a:gd name="connsiteX270" fmla="*/ 1630278 w 4805286"/>
                  <a:gd name="connsiteY270" fmla="*/ 3299943 h 3490326"/>
                  <a:gd name="connsiteX271" fmla="*/ 1634352 w 4805286"/>
                  <a:gd name="connsiteY271" fmla="*/ 3297727 h 3490326"/>
                  <a:gd name="connsiteX272" fmla="*/ 1636174 w 4805286"/>
                  <a:gd name="connsiteY272" fmla="*/ 3294984 h 3490326"/>
                  <a:gd name="connsiteX273" fmla="*/ 1637034 w 4805286"/>
                  <a:gd name="connsiteY273" fmla="*/ 3291446 h 3490326"/>
                  <a:gd name="connsiteX274" fmla="*/ 1636984 w 4805286"/>
                  <a:gd name="connsiteY274" fmla="*/ 3288792 h 3490326"/>
                  <a:gd name="connsiteX275" fmla="*/ 1635305 w 4805286"/>
                  <a:gd name="connsiteY275" fmla="*/ 3285602 h 3490326"/>
                  <a:gd name="connsiteX276" fmla="*/ 1634441 w 4805286"/>
                  <a:gd name="connsiteY276" fmla="*/ 3283745 h 3490326"/>
                  <a:gd name="connsiteX277" fmla="*/ 1634288 w 4805286"/>
                  <a:gd name="connsiteY277" fmla="*/ 3282330 h 3490326"/>
                  <a:gd name="connsiteX278" fmla="*/ 1635295 w 4805286"/>
                  <a:gd name="connsiteY278" fmla="*/ 3282230 h 3490326"/>
                  <a:gd name="connsiteX279" fmla="*/ 1636298 w 4805286"/>
                  <a:gd name="connsiteY279" fmla="*/ 3283740 h 3490326"/>
                  <a:gd name="connsiteX280" fmla="*/ 1636826 w 4805286"/>
                  <a:gd name="connsiteY280" fmla="*/ 3284218 h 3490326"/>
                  <a:gd name="connsiteX281" fmla="*/ 1637641 w 4805286"/>
                  <a:gd name="connsiteY281" fmla="*/ 3283927 h 3490326"/>
                  <a:gd name="connsiteX282" fmla="*/ 1638263 w 4805286"/>
                  <a:gd name="connsiteY282" fmla="*/ 3282246 h 3490326"/>
                  <a:gd name="connsiteX283" fmla="*/ 1639848 w 4805286"/>
                  <a:gd name="connsiteY283" fmla="*/ 3281580 h 3490326"/>
                  <a:gd name="connsiteX284" fmla="*/ 1640900 w 4805286"/>
                  <a:gd name="connsiteY284" fmla="*/ 3281866 h 3490326"/>
                  <a:gd name="connsiteX285" fmla="*/ 1641671 w 4805286"/>
                  <a:gd name="connsiteY285" fmla="*/ 3282533 h 3490326"/>
                  <a:gd name="connsiteX286" fmla="*/ 1642485 w 4805286"/>
                  <a:gd name="connsiteY286" fmla="*/ 3281960 h 3490326"/>
                  <a:gd name="connsiteX287" fmla="*/ 1643300 w 4805286"/>
                  <a:gd name="connsiteY287" fmla="*/ 3281195 h 3490326"/>
                  <a:gd name="connsiteX288" fmla="*/ 1645023 w 4805286"/>
                  <a:gd name="connsiteY288" fmla="*/ 3280909 h 3490326"/>
                  <a:gd name="connsiteX289" fmla="*/ 1645552 w 4805286"/>
                  <a:gd name="connsiteY289" fmla="*/ 3281388 h 3490326"/>
                  <a:gd name="connsiteX290" fmla="*/ 1645705 w 4805286"/>
                  <a:gd name="connsiteY290" fmla="*/ 3282538 h 3490326"/>
                  <a:gd name="connsiteX291" fmla="*/ 1642737 w 4805286"/>
                  <a:gd name="connsiteY291" fmla="*/ 3286076 h 3490326"/>
                  <a:gd name="connsiteX292" fmla="*/ 1641824 w 4805286"/>
                  <a:gd name="connsiteY292" fmla="*/ 3288558 h 3490326"/>
                  <a:gd name="connsiteX293" fmla="*/ 1641824 w 4805286"/>
                  <a:gd name="connsiteY293" fmla="*/ 3291742 h 3490326"/>
                  <a:gd name="connsiteX294" fmla="*/ 1642589 w 4805286"/>
                  <a:gd name="connsiteY294" fmla="*/ 3293866 h 3490326"/>
                  <a:gd name="connsiteX295" fmla="*/ 1644125 w 4805286"/>
                  <a:gd name="connsiteY295" fmla="*/ 3296613 h 3490326"/>
                  <a:gd name="connsiteX296" fmla="*/ 1645468 w 4805286"/>
                  <a:gd name="connsiteY296" fmla="*/ 3298205 h 3490326"/>
                  <a:gd name="connsiteX297" fmla="*/ 1646520 w 4805286"/>
                  <a:gd name="connsiteY297" fmla="*/ 3298491 h 3490326"/>
                  <a:gd name="connsiteX298" fmla="*/ 1647818 w 4805286"/>
                  <a:gd name="connsiteY298" fmla="*/ 3298299 h 3490326"/>
                  <a:gd name="connsiteX299" fmla="*/ 1648678 w 4805286"/>
                  <a:gd name="connsiteY299" fmla="*/ 3298585 h 3490326"/>
                  <a:gd name="connsiteX300" fmla="*/ 1649971 w 4805286"/>
                  <a:gd name="connsiteY300" fmla="*/ 3298299 h 3490326"/>
                  <a:gd name="connsiteX301" fmla="*/ 1651315 w 4805286"/>
                  <a:gd name="connsiteY301" fmla="*/ 3298299 h 3490326"/>
                  <a:gd name="connsiteX302" fmla="*/ 1651892 w 4805286"/>
                  <a:gd name="connsiteY302" fmla="*/ 3298777 h 3490326"/>
                  <a:gd name="connsiteX303" fmla="*/ 1652608 w 4805286"/>
                  <a:gd name="connsiteY303" fmla="*/ 3300193 h 3490326"/>
                  <a:gd name="connsiteX304" fmla="*/ 1655053 w 4805286"/>
                  <a:gd name="connsiteY304" fmla="*/ 3301874 h 3490326"/>
                  <a:gd name="connsiteX305" fmla="*/ 1657211 w 4805286"/>
                  <a:gd name="connsiteY305" fmla="*/ 3303377 h 3490326"/>
                  <a:gd name="connsiteX306" fmla="*/ 1658983 w 4805286"/>
                  <a:gd name="connsiteY306" fmla="*/ 3303570 h 3490326"/>
                  <a:gd name="connsiteX307" fmla="*/ 1661813 w 4805286"/>
                  <a:gd name="connsiteY307" fmla="*/ 3304428 h 3490326"/>
                  <a:gd name="connsiteX308" fmla="*/ 1662963 w 4805286"/>
                  <a:gd name="connsiteY308" fmla="*/ 3304335 h 3490326"/>
                  <a:gd name="connsiteX309" fmla="*/ 1662909 w 4805286"/>
                  <a:gd name="connsiteY309" fmla="*/ 3304720 h 3490326"/>
                  <a:gd name="connsiteX310" fmla="*/ 1661428 w 4805286"/>
                  <a:gd name="connsiteY310" fmla="*/ 3306135 h 3490326"/>
                  <a:gd name="connsiteX311" fmla="*/ 1661270 w 4805286"/>
                  <a:gd name="connsiteY311" fmla="*/ 3307551 h 3490326"/>
                  <a:gd name="connsiteX312" fmla="*/ 1661526 w 4805286"/>
                  <a:gd name="connsiteY312" fmla="*/ 3309408 h 3490326"/>
                  <a:gd name="connsiteX313" fmla="*/ 1662104 w 4805286"/>
                  <a:gd name="connsiteY313" fmla="*/ 3309788 h 3490326"/>
                  <a:gd name="connsiteX314" fmla="*/ 1667383 w 4805286"/>
                  <a:gd name="connsiteY314" fmla="*/ 3309887 h 3490326"/>
                  <a:gd name="connsiteX315" fmla="*/ 1669299 w 4805286"/>
                  <a:gd name="connsiteY315" fmla="*/ 3311833 h 3490326"/>
                  <a:gd name="connsiteX316" fmla="*/ 1670356 w 4805286"/>
                  <a:gd name="connsiteY316" fmla="*/ 3312026 h 3490326"/>
                  <a:gd name="connsiteX317" fmla="*/ 1670928 w 4805286"/>
                  <a:gd name="connsiteY317" fmla="*/ 3310782 h 3490326"/>
                  <a:gd name="connsiteX318" fmla="*/ 1670928 w 4805286"/>
                  <a:gd name="connsiteY318" fmla="*/ 3307951 h 3490326"/>
                  <a:gd name="connsiteX319" fmla="*/ 1671743 w 4805286"/>
                  <a:gd name="connsiteY319" fmla="*/ 3306713 h 3490326"/>
                  <a:gd name="connsiteX320" fmla="*/ 1671694 w 4805286"/>
                  <a:gd name="connsiteY320" fmla="*/ 3305209 h 3490326"/>
                  <a:gd name="connsiteX321" fmla="*/ 1671333 w 4805286"/>
                  <a:gd name="connsiteY321" fmla="*/ 3296800 h 3490326"/>
                  <a:gd name="connsiteX322" fmla="*/ 1703055 w 4805286"/>
                  <a:gd name="connsiteY322" fmla="*/ 3296431 h 3490326"/>
                  <a:gd name="connsiteX323" fmla="*/ 1702774 w 4805286"/>
                  <a:gd name="connsiteY323" fmla="*/ 3252274 h 3490326"/>
                  <a:gd name="connsiteX324" fmla="*/ 1702665 w 4805286"/>
                  <a:gd name="connsiteY324" fmla="*/ 3242622 h 3490326"/>
                  <a:gd name="connsiteX325" fmla="*/ 1705544 w 4805286"/>
                  <a:gd name="connsiteY325" fmla="*/ 3234655 h 3490326"/>
                  <a:gd name="connsiteX326" fmla="*/ 1703722 w 4805286"/>
                  <a:gd name="connsiteY326" fmla="*/ 3231731 h 3490326"/>
                  <a:gd name="connsiteX327" fmla="*/ 1703258 w 4805286"/>
                  <a:gd name="connsiteY327" fmla="*/ 3229608 h 3490326"/>
                  <a:gd name="connsiteX328" fmla="*/ 1703100 w 4805286"/>
                  <a:gd name="connsiteY328" fmla="*/ 3226777 h 3490326"/>
                  <a:gd name="connsiteX329" fmla="*/ 1698690 w 4805286"/>
                  <a:gd name="connsiteY329" fmla="*/ 3219607 h 3490326"/>
                  <a:gd name="connsiteX330" fmla="*/ 1688365 w 4805286"/>
                  <a:gd name="connsiteY330" fmla="*/ 3186346 h 3490326"/>
                  <a:gd name="connsiteX331" fmla="*/ 1722516 w 4805286"/>
                  <a:gd name="connsiteY331" fmla="*/ 3173249 h 3490326"/>
                  <a:gd name="connsiteX332" fmla="*/ 1723904 w 4805286"/>
                  <a:gd name="connsiteY332" fmla="*/ 3172906 h 3490326"/>
                  <a:gd name="connsiteX333" fmla="*/ 1732679 w 4805286"/>
                  <a:gd name="connsiteY333" fmla="*/ 3191087 h 3490326"/>
                  <a:gd name="connsiteX334" fmla="*/ 1744293 w 4805286"/>
                  <a:gd name="connsiteY334" fmla="*/ 3184624 h 3490326"/>
                  <a:gd name="connsiteX335" fmla="*/ 1758317 w 4805286"/>
                  <a:gd name="connsiteY335" fmla="*/ 3176834 h 3490326"/>
                  <a:gd name="connsiteX336" fmla="*/ 1764203 w 4805286"/>
                  <a:gd name="connsiteY336" fmla="*/ 3173562 h 3490326"/>
                  <a:gd name="connsiteX337" fmla="*/ 1770722 w 4805286"/>
                  <a:gd name="connsiteY337" fmla="*/ 3169758 h 3490326"/>
                  <a:gd name="connsiteX338" fmla="*/ 1775793 w 4805286"/>
                  <a:gd name="connsiteY338" fmla="*/ 3167458 h 3490326"/>
                  <a:gd name="connsiteX339" fmla="*/ 1782622 w 4805286"/>
                  <a:gd name="connsiteY339" fmla="*/ 3166038 h 3490326"/>
                  <a:gd name="connsiteX340" fmla="*/ 1789664 w 4805286"/>
                  <a:gd name="connsiteY340" fmla="*/ 3164711 h 3490326"/>
                  <a:gd name="connsiteX341" fmla="*/ 1797585 w 4805286"/>
                  <a:gd name="connsiteY341" fmla="*/ 3163295 h 3490326"/>
                  <a:gd name="connsiteX342" fmla="*/ 1806982 w 4805286"/>
                  <a:gd name="connsiteY342" fmla="*/ 3160464 h 3490326"/>
                  <a:gd name="connsiteX343" fmla="*/ 1828976 w 4805286"/>
                  <a:gd name="connsiteY343" fmla="*/ 3156037 h 3490326"/>
                  <a:gd name="connsiteX344" fmla="*/ 1844866 w 4805286"/>
                  <a:gd name="connsiteY344" fmla="*/ 3152586 h 3490326"/>
                  <a:gd name="connsiteX345" fmla="*/ 1861147 w 4805286"/>
                  <a:gd name="connsiteY345" fmla="*/ 3159049 h 3490326"/>
                  <a:gd name="connsiteX346" fmla="*/ 1872485 w 4805286"/>
                  <a:gd name="connsiteY346" fmla="*/ 3164357 h 3490326"/>
                  <a:gd name="connsiteX347" fmla="*/ 1892148 w 4805286"/>
                  <a:gd name="connsiteY347" fmla="*/ 3174675 h 3490326"/>
                  <a:gd name="connsiteX348" fmla="*/ 1900484 w 4805286"/>
                  <a:gd name="connsiteY348" fmla="*/ 3157093 h 3490326"/>
                  <a:gd name="connsiteX349" fmla="*/ 1915648 w 4805286"/>
                  <a:gd name="connsiteY349" fmla="*/ 3128515 h 3490326"/>
                  <a:gd name="connsiteX350" fmla="*/ 1931978 w 4805286"/>
                  <a:gd name="connsiteY350" fmla="*/ 3152691 h 3490326"/>
                  <a:gd name="connsiteX351" fmla="*/ 1979157 w 4805286"/>
                  <a:gd name="connsiteY351" fmla="*/ 3150391 h 3490326"/>
                  <a:gd name="connsiteX352" fmla="*/ 1996119 w 4805286"/>
                  <a:gd name="connsiteY352" fmla="*/ 3150250 h 3490326"/>
                  <a:gd name="connsiteX353" fmla="*/ 2016424 w 4805286"/>
                  <a:gd name="connsiteY353" fmla="*/ 3122198 h 3490326"/>
                  <a:gd name="connsiteX354" fmla="*/ 2058012 w 4805286"/>
                  <a:gd name="connsiteY354" fmla="*/ 3116537 h 3490326"/>
                  <a:gd name="connsiteX355" fmla="*/ 2068985 w 4805286"/>
                  <a:gd name="connsiteY355" fmla="*/ 3139661 h 3490326"/>
                  <a:gd name="connsiteX356" fmla="*/ 2068728 w 4805286"/>
                  <a:gd name="connsiteY356" fmla="*/ 3148549 h 3490326"/>
                  <a:gd name="connsiteX357" fmla="*/ 2074757 w 4805286"/>
                  <a:gd name="connsiteY357" fmla="*/ 3148455 h 3490326"/>
                  <a:gd name="connsiteX358" fmla="*/ 2099265 w 4805286"/>
                  <a:gd name="connsiteY358" fmla="*/ 3133734 h 3490326"/>
                  <a:gd name="connsiteX359" fmla="*/ 2111511 w 4805286"/>
                  <a:gd name="connsiteY359" fmla="*/ 3126918 h 3490326"/>
                  <a:gd name="connsiteX360" fmla="*/ 2120982 w 4805286"/>
                  <a:gd name="connsiteY360" fmla="*/ 3123291 h 3490326"/>
                  <a:gd name="connsiteX361" fmla="*/ 2178950 w 4805286"/>
                  <a:gd name="connsiteY361" fmla="*/ 3093095 h 3490326"/>
                  <a:gd name="connsiteX362" fmla="*/ 2180056 w 4805286"/>
                  <a:gd name="connsiteY362" fmla="*/ 3064992 h 3490326"/>
                  <a:gd name="connsiteX363" fmla="*/ 2170269 w 4805286"/>
                  <a:gd name="connsiteY363" fmla="*/ 3048939 h 3490326"/>
                  <a:gd name="connsiteX364" fmla="*/ 2236266 w 4805286"/>
                  <a:gd name="connsiteY364" fmla="*/ 3010808 h 3490326"/>
                  <a:gd name="connsiteX365" fmla="*/ 2244957 w 4805286"/>
                  <a:gd name="connsiteY365" fmla="*/ 3031263 h 3490326"/>
                  <a:gd name="connsiteX366" fmla="*/ 2262453 w 4805286"/>
                  <a:gd name="connsiteY366" fmla="*/ 3022589 h 3490326"/>
                  <a:gd name="connsiteX367" fmla="*/ 2279435 w 4805286"/>
                  <a:gd name="connsiteY367" fmla="*/ 3014180 h 3490326"/>
                  <a:gd name="connsiteX368" fmla="*/ 2301073 w 4805286"/>
                  <a:gd name="connsiteY368" fmla="*/ 3002332 h 3490326"/>
                  <a:gd name="connsiteX369" fmla="*/ 2291444 w 4805286"/>
                  <a:gd name="connsiteY369" fmla="*/ 2988761 h 3490326"/>
                  <a:gd name="connsiteX370" fmla="*/ 2279746 w 4805286"/>
                  <a:gd name="connsiteY370" fmla="*/ 2961812 h 3490326"/>
                  <a:gd name="connsiteX371" fmla="*/ 2293928 w 4805286"/>
                  <a:gd name="connsiteY371" fmla="*/ 2955532 h 3490326"/>
                  <a:gd name="connsiteX372" fmla="*/ 2293162 w 4805286"/>
                  <a:gd name="connsiteY372" fmla="*/ 2940821 h 3490326"/>
                  <a:gd name="connsiteX373" fmla="*/ 2363184 w 4805286"/>
                  <a:gd name="connsiteY373" fmla="*/ 2899912 h 3490326"/>
                  <a:gd name="connsiteX374" fmla="*/ 2362033 w 4805286"/>
                  <a:gd name="connsiteY374" fmla="*/ 2896639 h 3490326"/>
                  <a:gd name="connsiteX375" fmla="*/ 2395681 w 4805286"/>
                  <a:gd name="connsiteY375" fmla="*/ 2873510 h 3490326"/>
                  <a:gd name="connsiteX376" fmla="*/ 2390610 w 4805286"/>
                  <a:gd name="connsiteY376" fmla="*/ 2863951 h 3490326"/>
                  <a:gd name="connsiteX377" fmla="*/ 2385223 w 4805286"/>
                  <a:gd name="connsiteY377" fmla="*/ 2855193 h 3490326"/>
                  <a:gd name="connsiteX378" fmla="*/ 2376531 w 4805286"/>
                  <a:gd name="connsiteY378" fmla="*/ 2824993 h 3490326"/>
                  <a:gd name="connsiteX379" fmla="*/ 2445057 w 4805286"/>
                  <a:gd name="connsiteY379" fmla="*/ 2795556 h 3490326"/>
                  <a:gd name="connsiteX380" fmla="*/ 2457288 w 4805286"/>
                  <a:gd name="connsiteY380" fmla="*/ 2837418 h 3490326"/>
                  <a:gd name="connsiteX381" fmla="*/ 2494131 w 4805286"/>
                  <a:gd name="connsiteY381" fmla="*/ 2819066 h 3490326"/>
                  <a:gd name="connsiteX382" fmla="*/ 2503084 w 4805286"/>
                  <a:gd name="connsiteY382" fmla="*/ 2811807 h 3490326"/>
                  <a:gd name="connsiteX383" fmla="*/ 2522234 w 4805286"/>
                  <a:gd name="connsiteY383" fmla="*/ 2792310 h 3490326"/>
                  <a:gd name="connsiteX384" fmla="*/ 2575026 w 4805286"/>
                  <a:gd name="connsiteY384" fmla="*/ 2762686 h 3490326"/>
                  <a:gd name="connsiteX385" fmla="*/ 2581549 w 4805286"/>
                  <a:gd name="connsiteY385" fmla="*/ 2776070 h 3490326"/>
                  <a:gd name="connsiteX386" fmla="*/ 2594146 w 4805286"/>
                  <a:gd name="connsiteY386" fmla="*/ 2774295 h 3490326"/>
                  <a:gd name="connsiteX387" fmla="*/ 2600492 w 4805286"/>
                  <a:gd name="connsiteY387" fmla="*/ 2773411 h 3490326"/>
                  <a:gd name="connsiteX388" fmla="*/ 2625434 w 4805286"/>
                  <a:gd name="connsiteY388" fmla="*/ 2752774 h 3490326"/>
                  <a:gd name="connsiteX389" fmla="*/ 2606600 w 4805286"/>
                  <a:gd name="connsiteY389" fmla="*/ 2715309 h 3490326"/>
                  <a:gd name="connsiteX390" fmla="*/ 2649403 w 4805286"/>
                  <a:gd name="connsiteY390" fmla="*/ 2691227 h 3490326"/>
                  <a:gd name="connsiteX391" fmla="*/ 2657684 w 4805286"/>
                  <a:gd name="connsiteY391" fmla="*/ 2704033 h 3490326"/>
                  <a:gd name="connsiteX392" fmla="*/ 2663950 w 4805286"/>
                  <a:gd name="connsiteY392" fmla="*/ 2698460 h 3490326"/>
                  <a:gd name="connsiteX393" fmla="*/ 2673476 w 4805286"/>
                  <a:gd name="connsiteY393" fmla="*/ 2683739 h 3490326"/>
                  <a:gd name="connsiteX394" fmla="*/ 2688848 w 4805286"/>
                  <a:gd name="connsiteY394" fmla="*/ 2667687 h 3490326"/>
                  <a:gd name="connsiteX395" fmla="*/ 2702872 w 4805286"/>
                  <a:gd name="connsiteY395" fmla="*/ 2659632 h 3490326"/>
                  <a:gd name="connsiteX396" fmla="*/ 2735068 w 4805286"/>
                  <a:gd name="connsiteY396" fmla="*/ 2638038 h 3490326"/>
                  <a:gd name="connsiteX397" fmla="*/ 2737562 w 4805286"/>
                  <a:gd name="connsiteY397" fmla="*/ 2639983 h 3490326"/>
                  <a:gd name="connsiteX398" fmla="*/ 2743774 w 4805286"/>
                  <a:gd name="connsiteY398" fmla="*/ 2659861 h 3490326"/>
                  <a:gd name="connsiteX399" fmla="*/ 2766079 w 4805286"/>
                  <a:gd name="connsiteY399" fmla="*/ 2648205 h 3490326"/>
                  <a:gd name="connsiteX400" fmla="*/ 2760386 w 4805286"/>
                  <a:gd name="connsiteY400" fmla="*/ 2633105 h 3490326"/>
                  <a:gd name="connsiteX401" fmla="*/ 2748327 w 4805286"/>
                  <a:gd name="connsiteY401" fmla="*/ 2582262 h 3490326"/>
                  <a:gd name="connsiteX402" fmla="*/ 2742115 w 4805286"/>
                  <a:gd name="connsiteY402" fmla="*/ 2561047 h 3490326"/>
                  <a:gd name="connsiteX403" fmla="*/ 2808315 w 4805286"/>
                  <a:gd name="connsiteY403" fmla="*/ 2532376 h 3490326"/>
                  <a:gd name="connsiteX404" fmla="*/ 2817529 w 4805286"/>
                  <a:gd name="connsiteY404" fmla="*/ 2561999 h 3490326"/>
                  <a:gd name="connsiteX405" fmla="*/ 2818630 w 4805286"/>
                  <a:gd name="connsiteY405" fmla="*/ 2566781 h 3490326"/>
                  <a:gd name="connsiteX406" fmla="*/ 2820931 w 4805286"/>
                  <a:gd name="connsiteY406" fmla="*/ 2591623 h 3490326"/>
                  <a:gd name="connsiteX407" fmla="*/ 2838891 w 4805286"/>
                  <a:gd name="connsiteY407" fmla="*/ 2639593 h 3490326"/>
                  <a:gd name="connsiteX408" fmla="*/ 2838891 w 4805286"/>
                  <a:gd name="connsiteY408" fmla="*/ 2639401 h 3490326"/>
                  <a:gd name="connsiteX409" fmla="*/ 2849300 w 4805286"/>
                  <a:gd name="connsiteY409" fmla="*/ 2657368 h 3490326"/>
                  <a:gd name="connsiteX410" fmla="*/ 2874089 w 4805286"/>
                  <a:gd name="connsiteY410" fmla="*/ 2692918 h 3490326"/>
                  <a:gd name="connsiteX411" fmla="*/ 2884341 w 4805286"/>
                  <a:gd name="connsiteY411" fmla="*/ 2727896 h 3490326"/>
                  <a:gd name="connsiteX412" fmla="*/ 2884864 w 4805286"/>
                  <a:gd name="connsiteY412" fmla="*/ 2732324 h 3490326"/>
                  <a:gd name="connsiteX413" fmla="*/ 2885921 w 4805286"/>
                  <a:gd name="connsiteY413" fmla="*/ 2736128 h 3490326"/>
                  <a:gd name="connsiteX414" fmla="*/ 2889323 w 4805286"/>
                  <a:gd name="connsiteY414" fmla="*/ 2743564 h 3490326"/>
                  <a:gd name="connsiteX415" fmla="*/ 2892103 w 4805286"/>
                  <a:gd name="connsiteY415" fmla="*/ 2763441 h 3490326"/>
                  <a:gd name="connsiteX416" fmla="*/ 2894790 w 4805286"/>
                  <a:gd name="connsiteY416" fmla="*/ 2767250 h 3490326"/>
                  <a:gd name="connsiteX417" fmla="*/ 2903071 w 4805286"/>
                  <a:gd name="connsiteY417" fmla="*/ 2771850 h 3490326"/>
                  <a:gd name="connsiteX418" fmla="*/ 2911974 w 4805286"/>
                  <a:gd name="connsiteY418" fmla="*/ 2767427 h 3490326"/>
                  <a:gd name="connsiteX419" fmla="*/ 2931435 w 4805286"/>
                  <a:gd name="connsiteY419" fmla="*/ 2765121 h 3490326"/>
                  <a:gd name="connsiteX420" fmla="*/ 2934837 w 4805286"/>
                  <a:gd name="connsiteY420" fmla="*/ 2775825 h 3490326"/>
                  <a:gd name="connsiteX421" fmla="*/ 2946017 w 4805286"/>
                  <a:gd name="connsiteY421" fmla="*/ 2788631 h 3490326"/>
                  <a:gd name="connsiteX422" fmla="*/ 2953058 w 4805286"/>
                  <a:gd name="connsiteY422" fmla="*/ 2785358 h 3490326"/>
                  <a:gd name="connsiteX423" fmla="*/ 2964031 w 4805286"/>
                  <a:gd name="connsiteY423" fmla="*/ 2793231 h 3490326"/>
                  <a:gd name="connsiteX424" fmla="*/ 2986079 w 4805286"/>
                  <a:gd name="connsiteY424" fmla="*/ 2784249 h 3490326"/>
                  <a:gd name="connsiteX425" fmla="*/ 2989339 w 4805286"/>
                  <a:gd name="connsiteY425" fmla="*/ 2794766 h 3490326"/>
                  <a:gd name="connsiteX426" fmla="*/ 2996276 w 4805286"/>
                  <a:gd name="connsiteY426" fmla="*/ 2792284 h 3490326"/>
                  <a:gd name="connsiteX427" fmla="*/ 3006320 w 4805286"/>
                  <a:gd name="connsiteY427" fmla="*/ 2811781 h 3490326"/>
                  <a:gd name="connsiteX428" fmla="*/ 3019984 w 4805286"/>
                  <a:gd name="connsiteY428" fmla="*/ 2806031 h 3490326"/>
                  <a:gd name="connsiteX429" fmla="*/ 3038097 w 4805286"/>
                  <a:gd name="connsiteY429" fmla="*/ 2800895 h 3490326"/>
                  <a:gd name="connsiteX430" fmla="*/ 3047000 w 4805286"/>
                  <a:gd name="connsiteY430" fmla="*/ 2798241 h 3490326"/>
                  <a:gd name="connsiteX431" fmla="*/ 3059528 w 4805286"/>
                  <a:gd name="connsiteY431" fmla="*/ 2796119 h 3490326"/>
                  <a:gd name="connsiteX432" fmla="*/ 3064273 w 4805286"/>
                  <a:gd name="connsiteY432" fmla="*/ 2811791 h 3490326"/>
                  <a:gd name="connsiteX433" fmla="*/ 3061972 w 4805286"/>
                  <a:gd name="connsiteY433" fmla="*/ 2813737 h 3490326"/>
                  <a:gd name="connsiteX434" fmla="*/ 3070772 w 4805286"/>
                  <a:gd name="connsiteY434" fmla="*/ 2832855 h 3490326"/>
                  <a:gd name="connsiteX435" fmla="*/ 3077912 w 4805286"/>
                  <a:gd name="connsiteY435" fmla="*/ 2855605 h 3490326"/>
                  <a:gd name="connsiteX436" fmla="*/ 3085058 w 4805286"/>
                  <a:gd name="connsiteY436" fmla="*/ 2848523 h 3490326"/>
                  <a:gd name="connsiteX437" fmla="*/ 3091680 w 4805286"/>
                  <a:gd name="connsiteY437" fmla="*/ 2844271 h 3490326"/>
                  <a:gd name="connsiteX438" fmla="*/ 3097995 w 4805286"/>
                  <a:gd name="connsiteY438" fmla="*/ 2843121 h 3490326"/>
                  <a:gd name="connsiteX439" fmla="*/ 3115382 w 4805286"/>
                  <a:gd name="connsiteY439" fmla="*/ 2842934 h 3490326"/>
                  <a:gd name="connsiteX440" fmla="*/ 3114567 w 4805286"/>
                  <a:gd name="connsiteY440" fmla="*/ 2851338 h 3490326"/>
                  <a:gd name="connsiteX441" fmla="*/ 3104943 w 4805286"/>
                  <a:gd name="connsiteY441" fmla="*/ 2851915 h 3490326"/>
                  <a:gd name="connsiteX442" fmla="*/ 3101733 w 4805286"/>
                  <a:gd name="connsiteY442" fmla="*/ 2871985 h 3490326"/>
                  <a:gd name="connsiteX443" fmla="*/ 3101941 w 4805286"/>
                  <a:gd name="connsiteY443" fmla="*/ 2892060 h 3490326"/>
                  <a:gd name="connsiteX444" fmla="*/ 3091689 w 4805286"/>
                  <a:gd name="connsiteY444" fmla="*/ 2923973 h 3490326"/>
                  <a:gd name="connsiteX445" fmla="*/ 3090539 w 4805286"/>
                  <a:gd name="connsiteY445" fmla="*/ 2949209 h 3490326"/>
                  <a:gd name="connsiteX446" fmla="*/ 3092939 w 4805286"/>
                  <a:gd name="connsiteY446" fmla="*/ 2948632 h 3490326"/>
                  <a:gd name="connsiteX447" fmla="*/ 3097393 w 4805286"/>
                  <a:gd name="connsiteY447" fmla="*/ 2945801 h 3490326"/>
                  <a:gd name="connsiteX448" fmla="*/ 3100894 w 4805286"/>
                  <a:gd name="connsiteY448" fmla="*/ 2944828 h 3490326"/>
                  <a:gd name="connsiteX449" fmla="*/ 3104395 w 4805286"/>
                  <a:gd name="connsiteY449" fmla="*/ 2945208 h 3490326"/>
                  <a:gd name="connsiteX450" fmla="*/ 3104706 w 4805286"/>
                  <a:gd name="connsiteY450" fmla="*/ 2943262 h 3490326"/>
                  <a:gd name="connsiteX451" fmla="*/ 3114953 w 4805286"/>
                  <a:gd name="connsiteY451" fmla="*/ 2925492 h 3490326"/>
                  <a:gd name="connsiteX452" fmla="*/ 3117540 w 4805286"/>
                  <a:gd name="connsiteY452" fmla="*/ 2924342 h 3490326"/>
                  <a:gd name="connsiteX453" fmla="*/ 3122819 w 4805286"/>
                  <a:gd name="connsiteY453" fmla="*/ 2912686 h 3490326"/>
                  <a:gd name="connsiteX454" fmla="*/ 3125214 w 4805286"/>
                  <a:gd name="connsiteY454" fmla="*/ 2911922 h 3490326"/>
                  <a:gd name="connsiteX455" fmla="*/ 3129767 w 4805286"/>
                  <a:gd name="connsiteY455" fmla="*/ 2902742 h 3490326"/>
                  <a:gd name="connsiteX456" fmla="*/ 3136705 w 4805286"/>
                  <a:gd name="connsiteY456" fmla="*/ 2898757 h 3490326"/>
                  <a:gd name="connsiteX457" fmla="*/ 3140635 w 4805286"/>
                  <a:gd name="connsiteY457" fmla="*/ 2894334 h 3490326"/>
                  <a:gd name="connsiteX458" fmla="*/ 3146018 w 4805286"/>
                  <a:gd name="connsiteY458" fmla="*/ 2886456 h 3490326"/>
                  <a:gd name="connsiteX459" fmla="*/ 3149420 w 4805286"/>
                  <a:gd name="connsiteY459" fmla="*/ 2882829 h 3490326"/>
                  <a:gd name="connsiteX460" fmla="*/ 3165365 w 4805286"/>
                  <a:gd name="connsiteY460" fmla="*/ 2883021 h 3490326"/>
                  <a:gd name="connsiteX461" fmla="*/ 3169874 w 4805286"/>
                  <a:gd name="connsiteY461" fmla="*/ 2889921 h 3490326"/>
                  <a:gd name="connsiteX462" fmla="*/ 3171933 w 4805286"/>
                  <a:gd name="connsiteY462" fmla="*/ 2890306 h 3490326"/>
                  <a:gd name="connsiteX463" fmla="*/ 3191082 w 4805286"/>
                  <a:gd name="connsiteY463" fmla="*/ 2912093 h 3490326"/>
                  <a:gd name="connsiteX464" fmla="*/ 3199571 w 4805286"/>
                  <a:gd name="connsiteY464" fmla="*/ 2906343 h 3490326"/>
                  <a:gd name="connsiteX465" fmla="*/ 3202450 w 4805286"/>
                  <a:gd name="connsiteY465" fmla="*/ 2901915 h 3490326"/>
                  <a:gd name="connsiteX466" fmla="*/ 3212593 w 4805286"/>
                  <a:gd name="connsiteY466" fmla="*/ 2901150 h 3490326"/>
                  <a:gd name="connsiteX467" fmla="*/ 3217338 w 4805286"/>
                  <a:gd name="connsiteY467" fmla="*/ 2900385 h 3490326"/>
                  <a:gd name="connsiteX468" fmla="*/ 3229802 w 4805286"/>
                  <a:gd name="connsiteY468" fmla="*/ 2896493 h 3490326"/>
                  <a:gd name="connsiteX469" fmla="*/ 3236799 w 4805286"/>
                  <a:gd name="connsiteY469" fmla="*/ 2932517 h 3490326"/>
                  <a:gd name="connsiteX470" fmla="*/ 3228513 w 4805286"/>
                  <a:gd name="connsiteY470" fmla="*/ 2937470 h 3490326"/>
                  <a:gd name="connsiteX471" fmla="*/ 3231150 w 4805286"/>
                  <a:gd name="connsiteY471" fmla="*/ 2950854 h 3490326"/>
                  <a:gd name="connsiteX472" fmla="*/ 3231965 w 4805286"/>
                  <a:gd name="connsiteY472" fmla="*/ 2979910 h 3490326"/>
                  <a:gd name="connsiteX473" fmla="*/ 3227318 w 4805286"/>
                  <a:gd name="connsiteY473" fmla="*/ 2979717 h 3490326"/>
                  <a:gd name="connsiteX474" fmla="*/ 3202213 w 4805286"/>
                  <a:gd name="connsiteY474" fmla="*/ 2991373 h 3490326"/>
                  <a:gd name="connsiteX475" fmla="*/ 3191858 w 4805286"/>
                  <a:gd name="connsiteY475" fmla="*/ 2999251 h 3490326"/>
                  <a:gd name="connsiteX476" fmla="*/ 3188026 w 4805286"/>
                  <a:gd name="connsiteY476" fmla="*/ 2998278 h 3490326"/>
                  <a:gd name="connsiteX477" fmla="*/ 3176920 w 4805286"/>
                  <a:gd name="connsiteY477" fmla="*/ 3004829 h 3490326"/>
                  <a:gd name="connsiteX478" fmla="*/ 3186989 w 4805286"/>
                  <a:gd name="connsiteY478" fmla="*/ 3023520 h 3490326"/>
                  <a:gd name="connsiteX479" fmla="*/ 3186367 w 4805286"/>
                  <a:gd name="connsiteY479" fmla="*/ 3024285 h 3490326"/>
                  <a:gd name="connsiteX480" fmla="*/ 3186989 w 4805286"/>
                  <a:gd name="connsiteY480" fmla="*/ 3025435 h 3490326"/>
                  <a:gd name="connsiteX481" fmla="*/ 3187611 w 4805286"/>
                  <a:gd name="connsiteY481" fmla="*/ 3025435 h 3490326"/>
                  <a:gd name="connsiteX482" fmla="*/ 3187715 w 4805286"/>
                  <a:gd name="connsiteY482" fmla="*/ 3026939 h 3490326"/>
                  <a:gd name="connsiteX483" fmla="*/ 3189251 w 4805286"/>
                  <a:gd name="connsiteY483" fmla="*/ 3030212 h 3490326"/>
                  <a:gd name="connsiteX484" fmla="*/ 3188628 w 4805286"/>
                  <a:gd name="connsiteY484" fmla="*/ 3032870 h 3490326"/>
                  <a:gd name="connsiteX485" fmla="*/ 3188628 w 4805286"/>
                  <a:gd name="connsiteY485" fmla="*/ 3037470 h 3490326"/>
                  <a:gd name="connsiteX486" fmla="*/ 3187907 w 4805286"/>
                  <a:gd name="connsiteY486" fmla="*/ 3039947 h 3490326"/>
                  <a:gd name="connsiteX487" fmla="*/ 3186851 w 4805286"/>
                  <a:gd name="connsiteY487" fmla="*/ 3043403 h 3490326"/>
                  <a:gd name="connsiteX488" fmla="*/ 3181266 w 4805286"/>
                  <a:gd name="connsiteY488" fmla="*/ 3046675 h 3490326"/>
                  <a:gd name="connsiteX489" fmla="*/ 3182703 w 4805286"/>
                  <a:gd name="connsiteY489" fmla="*/ 3051457 h 3490326"/>
                  <a:gd name="connsiteX490" fmla="*/ 3174417 w 4805286"/>
                  <a:gd name="connsiteY490" fmla="*/ 3059684 h 3490326"/>
                  <a:gd name="connsiteX491" fmla="*/ 3174624 w 4805286"/>
                  <a:gd name="connsiteY491" fmla="*/ 3066943 h 3490326"/>
                  <a:gd name="connsiteX492" fmla="*/ 3178461 w 4805286"/>
                  <a:gd name="connsiteY492" fmla="*/ 3068270 h 3490326"/>
                  <a:gd name="connsiteX493" fmla="*/ 3180520 w 4805286"/>
                  <a:gd name="connsiteY493" fmla="*/ 3069243 h 3490326"/>
                  <a:gd name="connsiteX494" fmla="*/ 3182821 w 4805286"/>
                  <a:gd name="connsiteY494" fmla="*/ 3071371 h 3490326"/>
                  <a:gd name="connsiteX495" fmla="*/ 3184693 w 4805286"/>
                  <a:gd name="connsiteY495" fmla="*/ 3072698 h 3490326"/>
                  <a:gd name="connsiteX496" fmla="*/ 3186465 w 4805286"/>
                  <a:gd name="connsiteY496" fmla="*/ 3074025 h 3490326"/>
                  <a:gd name="connsiteX497" fmla="*/ 3188144 w 4805286"/>
                  <a:gd name="connsiteY497" fmla="*/ 3077298 h 3490326"/>
                  <a:gd name="connsiteX498" fmla="*/ 3188959 w 4805286"/>
                  <a:gd name="connsiteY498" fmla="*/ 3080576 h 3490326"/>
                  <a:gd name="connsiteX499" fmla="*/ 3192268 w 4805286"/>
                  <a:gd name="connsiteY499" fmla="*/ 3082876 h 3490326"/>
                  <a:gd name="connsiteX500" fmla="*/ 3195142 w 4805286"/>
                  <a:gd name="connsiteY500" fmla="*/ 3082876 h 3490326"/>
                  <a:gd name="connsiteX501" fmla="*/ 3199408 w 4805286"/>
                  <a:gd name="connsiteY501" fmla="*/ 3080040 h 3490326"/>
                  <a:gd name="connsiteX502" fmla="*/ 3207329 w 4805286"/>
                  <a:gd name="connsiteY502" fmla="*/ 3088803 h 3490326"/>
                  <a:gd name="connsiteX503" fmla="*/ 3207531 w 4805286"/>
                  <a:gd name="connsiteY503" fmla="*/ 3090129 h 3490326"/>
                  <a:gd name="connsiteX504" fmla="*/ 3212504 w 4805286"/>
                  <a:gd name="connsiteY504" fmla="*/ 3099496 h 3490326"/>
                  <a:gd name="connsiteX505" fmla="*/ 3217575 w 4805286"/>
                  <a:gd name="connsiteY505" fmla="*/ 3104101 h 3490326"/>
                  <a:gd name="connsiteX506" fmla="*/ 3209087 w 4805286"/>
                  <a:gd name="connsiteY506" fmla="*/ 3110027 h 3490326"/>
                  <a:gd name="connsiteX507" fmla="*/ 3214469 w 4805286"/>
                  <a:gd name="connsiteY507" fmla="*/ 3119966 h 3490326"/>
                  <a:gd name="connsiteX508" fmla="*/ 3217057 w 4805286"/>
                  <a:gd name="connsiteY508" fmla="*/ 3119966 h 3490326"/>
                  <a:gd name="connsiteX509" fmla="*/ 3218834 w 4805286"/>
                  <a:gd name="connsiteY509" fmla="*/ 3122443 h 3490326"/>
                  <a:gd name="connsiteX510" fmla="*/ 3219550 w 4805286"/>
                  <a:gd name="connsiteY510" fmla="*/ 3127225 h 3490326"/>
                  <a:gd name="connsiteX511" fmla="*/ 3224202 w 4805286"/>
                  <a:gd name="connsiteY511" fmla="*/ 3130055 h 3490326"/>
                  <a:gd name="connsiteX512" fmla="*/ 3224246 w 4805286"/>
                  <a:gd name="connsiteY512" fmla="*/ 3143038 h 3490326"/>
                  <a:gd name="connsiteX513" fmla="*/ 3231342 w 4805286"/>
                  <a:gd name="connsiteY513" fmla="*/ 3140385 h 3490326"/>
                  <a:gd name="connsiteX514" fmla="*/ 3230434 w 4805286"/>
                  <a:gd name="connsiteY514" fmla="*/ 3137111 h 3490326"/>
                  <a:gd name="connsiteX515" fmla="*/ 3230745 w 4805286"/>
                  <a:gd name="connsiteY515" fmla="*/ 3132683 h 3490326"/>
                  <a:gd name="connsiteX516" fmla="*/ 3232182 w 4805286"/>
                  <a:gd name="connsiteY516" fmla="*/ 3129587 h 3490326"/>
                  <a:gd name="connsiteX517" fmla="*/ 3236113 w 4805286"/>
                  <a:gd name="connsiteY517" fmla="*/ 3126314 h 3490326"/>
                  <a:gd name="connsiteX518" fmla="*/ 3237885 w 4805286"/>
                  <a:gd name="connsiteY518" fmla="*/ 3125742 h 3490326"/>
                  <a:gd name="connsiteX519" fmla="*/ 3239322 w 4805286"/>
                  <a:gd name="connsiteY519" fmla="*/ 3119279 h 3490326"/>
                  <a:gd name="connsiteX520" fmla="*/ 3246102 w 4805286"/>
                  <a:gd name="connsiteY520" fmla="*/ 3117775 h 3490326"/>
                  <a:gd name="connsiteX521" fmla="*/ 3259252 w 4805286"/>
                  <a:gd name="connsiteY521" fmla="*/ 3117583 h 3490326"/>
                  <a:gd name="connsiteX522" fmla="*/ 3273222 w 4805286"/>
                  <a:gd name="connsiteY522" fmla="*/ 3117390 h 3490326"/>
                  <a:gd name="connsiteX523" fmla="*/ 3276580 w 4805286"/>
                  <a:gd name="connsiteY523" fmla="*/ 3117390 h 3490326"/>
                  <a:gd name="connsiteX524" fmla="*/ 3279360 w 4805286"/>
                  <a:gd name="connsiteY524" fmla="*/ 3118717 h 3490326"/>
                  <a:gd name="connsiteX525" fmla="*/ 3281325 w 4805286"/>
                  <a:gd name="connsiteY525" fmla="*/ 3118717 h 3490326"/>
                  <a:gd name="connsiteX526" fmla="*/ 3284199 w 4805286"/>
                  <a:gd name="connsiteY526" fmla="*/ 3116594 h 3490326"/>
                  <a:gd name="connsiteX527" fmla="*/ 3286357 w 4805286"/>
                  <a:gd name="connsiteY527" fmla="*/ 3113940 h 3490326"/>
                  <a:gd name="connsiteX528" fmla="*/ 3288323 w 4805286"/>
                  <a:gd name="connsiteY528" fmla="*/ 3113555 h 3490326"/>
                  <a:gd name="connsiteX529" fmla="*/ 3290910 w 4805286"/>
                  <a:gd name="connsiteY529" fmla="*/ 3115059 h 3490326"/>
                  <a:gd name="connsiteX530" fmla="*/ 3292159 w 4805286"/>
                  <a:gd name="connsiteY530" fmla="*/ 3122495 h 3490326"/>
                  <a:gd name="connsiteX531" fmla="*/ 3294461 w 4805286"/>
                  <a:gd name="connsiteY531" fmla="*/ 3122495 h 3490326"/>
                  <a:gd name="connsiteX532" fmla="*/ 3295369 w 4805286"/>
                  <a:gd name="connsiteY532" fmla="*/ 3123468 h 3490326"/>
                  <a:gd name="connsiteX533" fmla="*/ 3303290 w 4805286"/>
                  <a:gd name="connsiteY533" fmla="*/ 3126923 h 3490326"/>
                  <a:gd name="connsiteX534" fmla="*/ 3310430 w 4805286"/>
                  <a:gd name="connsiteY534" fmla="*/ 3131346 h 3490326"/>
                  <a:gd name="connsiteX535" fmla="*/ 3326266 w 4805286"/>
                  <a:gd name="connsiteY535" fmla="*/ 3139755 h 3490326"/>
                  <a:gd name="connsiteX536" fmla="*/ 3338222 w 4805286"/>
                  <a:gd name="connsiteY536" fmla="*/ 3146483 h 3490326"/>
                  <a:gd name="connsiteX537" fmla="*/ 3336784 w 4805286"/>
                  <a:gd name="connsiteY537" fmla="*/ 3151260 h 3490326"/>
                  <a:gd name="connsiteX538" fmla="*/ 3336256 w 4805286"/>
                  <a:gd name="connsiteY538" fmla="*/ 3155063 h 3490326"/>
                  <a:gd name="connsiteX539" fmla="*/ 3337170 w 4805286"/>
                  <a:gd name="connsiteY539" fmla="*/ 3158342 h 3490326"/>
                  <a:gd name="connsiteX540" fmla="*/ 3340286 w 4805286"/>
                  <a:gd name="connsiteY540" fmla="*/ 3163295 h 3490326"/>
                  <a:gd name="connsiteX541" fmla="*/ 3342443 w 4805286"/>
                  <a:gd name="connsiteY541" fmla="*/ 3164268 h 3490326"/>
                  <a:gd name="connsiteX542" fmla="*/ 3346182 w 4805286"/>
                  <a:gd name="connsiteY542" fmla="*/ 3163696 h 3490326"/>
                  <a:gd name="connsiteX543" fmla="*/ 3352493 w 4805286"/>
                  <a:gd name="connsiteY543" fmla="*/ 3163503 h 3490326"/>
                  <a:gd name="connsiteX544" fmla="*/ 3355179 w 4805286"/>
                  <a:gd name="connsiteY544" fmla="*/ 3163888 h 3490326"/>
                  <a:gd name="connsiteX545" fmla="*/ 3356952 w 4805286"/>
                  <a:gd name="connsiteY545" fmla="*/ 3166011 h 3490326"/>
                  <a:gd name="connsiteX546" fmla="*/ 3358917 w 4805286"/>
                  <a:gd name="connsiteY546" fmla="*/ 3165632 h 3490326"/>
                  <a:gd name="connsiteX547" fmla="*/ 3360068 w 4805286"/>
                  <a:gd name="connsiteY547" fmla="*/ 3166204 h 3490326"/>
                  <a:gd name="connsiteX548" fmla="*/ 3359154 w 4805286"/>
                  <a:gd name="connsiteY548" fmla="*/ 3167531 h 3490326"/>
                  <a:gd name="connsiteX549" fmla="*/ 3357816 w 4805286"/>
                  <a:gd name="connsiteY549" fmla="*/ 3168103 h 3490326"/>
                  <a:gd name="connsiteX550" fmla="*/ 3358532 w 4805286"/>
                  <a:gd name="connsiteY550" fmla="*/ 3168868 h 3490326"/>
                  <a:gd name="connsiteX551" fmla="*/ 3365159 w 4805286"/>
                  <a:gd name="connsiteY551" fmla="*/ 3168103 h 3490326"/>
                  <a:gd name="connsiteX552" fmla="*/ 3376442 w 4805286"/>
                  <a:gd name="connsiteY552" fmla="*/ 3176512 h 3490326"/>
                  <a:gd name="connsiteX553" fmla="*/ 3379128 w 4805286"/>
                  <a:gd name="connsiteY553" fmla="*/ 3172266 h 3490326"/>
                  <a:gd name="connsiteX554" fmla="*/ 3383681 w 4805286"/>
                  <a:gd name="connsiteY554" fmla="*/ 3166157 h 3490326"/>
                  <a:gd name="connsiteX555" fmla="*/ 3388753 w 4805286"/>
                  <a:gd name="connsiteY555" fmla="*/ 3161380 h 3490326"/>
                  <a:gd name="connsiteX556" fmla="*/ 3393306 w 4805286"/>
                  <a:gd name="connsiteY556" fmla="*/ 3158545 h 3490326"/>
                  <a:gd name="connsiteX557" fmla="*/ 3398688 w 4805286"/>
                  <a:gd name="connsiteY557" fmla="*/ 3154918 h 3490326"/>
                  <a:gd name="connsiteX558" fmla="*/ 3400560 w 4805286"/>
                  <a:gd name="connsiteY558" fmla="*/ 3152971 h 3490326"/>
                  <a:gd name="connsiteX559" fmla="*/ 3400969 w 4805286"/>
                  <a:gd name="connsiteY559" fmla="*/ 3150136 h 3490326"/>
                  <a:gd name="connsiteX560" fmla="*/ 3402411 w 4805286"/>
                  <a:gd name="connsiteY560" fmla="*/ 3149756 h 3490326"/>
                  <a:gd name="connsiteX561" fmla="*/ 3403848 w 4805286"/>
                  <a:gd name="connsiteY561" fmla="*/ 3150729 h 3490326"/>
                  <a:gd name="connsiteX562" fmla="*/ 3403433 w 4805286"/>
                  <a:gd name="connsiteY562" fmla="*/ 3153388 h 3490326"/>
                  <a:gd name="connsiteX563" fmla="*/ 3402283 w 4805286"/>
                  <a:gd name="connsiteY563" fmla="*/ 3155511 h 3490326"/>
                  <a:gd name="connsiteX564" fmla="*/ 3400846 w 4805286"/>
                  <a:gd name="connsiteY564" fmla="*/ 3157457 h 3490326"/>
                  <a:gd name="connsiteX565" fmla="*/ 3399696 w 4805286"/>
                  <a:gd name="connsiteY565" fmla="*/ 3162411 h 3490326"/>
                  <a:gd name="connsiteX566" fmla="*/ 3399903 w 4805286"/>
                  <a:gd name="connsiteY566" fmla="*/ 3166662 h 3490326"/>
                  <a:gd name="connsiteX567" fmla="*/ 3399488 w 4805286"/>
                  <a:gd name="connsiteY567" fmla="*/ 3172589 h 3490326"/>
                  <a:gd name="connsiteX568" fmla="*/ 3398239 w 4805286"/>
                  <a:gd name="connsiteY568" fmla="*/ 3176044 h 3490326"/>
                  <a:gd name="connsiteX569" fmla="*/ 3398239 w 4805286"/>
                  <a:gd name="connsiteY569" fmla="*/ 3178697 h 3490326"/>
                  <a:gd name="connsiteX570" fmla="*/ 3399680 w 4805286"/>
                  <a:gd name="connsiteY570" fmla="*/ 3181793 h 3490326"/>
                  <a:gd name="connsiteX571" fmla="*/ 3399266 w 4805286"/>
                  <a:gd name="connsiteY571" fmla="*/ 3184895 h 3490326"/>
                  <a:gd name="connsiteX572" fmla="*/ 3396150 w 4805286"/>
                  <a:gd name="connsiteY572" fmla="*/ 3189141 h 3490326"/>
                  <a:gd name="connsiteX573" fmla="*/ 3392027 w 4805286"/>
                  <a:gd name="connsiteY573" fmla="*/ 3192591 h 3490326"/>
                  <a:gd name="connsiteX574" fmla="*/ 3390155 w 4805286"/>
                  <a:gd name="connsiteY574" fmla="*/ 3196576 h 3490326"/>
                  <a:gd name="connsiteX575" fmla="*/ 3388190 w 4805286"/>
                  <a:gd name="connsiteY575" fmla="*/ 3199407 h 3490326"/>
                  <a:gd name="connsiteX576" fmla="*/ 3386323 w 4805286"/>
                  <a:gd name="connsiteY576" fmla="*/ 3200911 h 3490326"/>
                  <a:gd name="connsiteX577" fmla="*/ 3383301 w 4805286"/>
                  <a:gd name="connsiteY577" fmla="*/ 3201676 h 3490326"/>
                  <a:gd name="connsiteX578" fmla="*/ 3382249 w 4805286"/>
                  <a:gd name="connsiteY578" fmla="*/ 3203180 h 3490326"/>
                  <a:gd name="connsiteX579" fmla="*/ 3382146 w 4805286"/>
                  <a:gd name="connsiteY579" fmla="*/ 3206989 h 3490326"/>
                  <a:gd name="connsiteX580" fmla="*/ 3382146 w 4805286"/>
                  <a:gd name="connsiteY580" fmla="*/ 3210085 h 3490326"/>
                  <a:gd name="connsiteX581" fmla="*/ 3382674 w 4805286"/>
                  <a:gd name="connsiteY581" fmla="*/ 3213888 h 3490326"/>
                  <a:gd name="connsiteX582" fmla="*/ 3383820 w 4805286"/>
                  <a:gd name="connsiteY582" fmla="*/ 3215220 h 3490326"/>
                  <a:gd name="connsiteX583" fmla="*/ 3385790 w 4805286"/>
                  <a:gd name="connsiteY583" fmla="*/ 3216370 h 3490326"/>
                  <a:gd name="connsiteX584" fmla="*/ 3389715 w 4805286"/>
                  <a:gd name="connsiteY584" fmla="*/ 3216750 h 3490326"/>
                  <a:gd name="connsiteX585" fmla="*/ 3392930 w 4805286"/>
                  <a:gd name="connsiteY585" fmla="*/ 3214273 h 3490326"/>
                  <a:gd name="connsiteX586" fmla="*/ 3393839 w 4805286"/>
                  <a:gd name="connsiteY586" fmla="*/ 3211001 h 3490326"/>
                  <a:gd name="connsiteX587" fmla="*/ 3394461 w 4805286"/>
                  <a:gd name="connsiteY587" fmla="*/ 3209851 h 3490326"/>
                  <a:gd name="connsiteX588" fmla="*/ 3396525 w 4805286"/>
                  <a:gd name="connsiteY588" fmla="*/ 3209851 h 3490326"/>
                  <a:gd name="connsiteX589" fmla="*/ 3400357 w 4805286"/>
                  <a:gd name="connsiteY589" fmla="*/ 3209273 h 3490326"/>
                  <a:gd name="connsiteX590" fmla="*/ 3402228 w 4805286"/>
                  <a:gd name="connsiteY590" fmla="*/ 3209465 h 3490326"/>
                  <a:gd name="connsiteX591" fmla="*/ 3402332 w 4805286"/>
                  <a:gd name="connsiteY591" fmla="*/ 3208893 h 3490326"/>
                  <a:gd name="connsiteX592" fmla="*/ 3401611 w 4805286"/>
                  <a:gd name="connsiteY592" fmla="*/ 3206239 h 3490326"/>
                  <a:gd name="connsiteX593" fmla="*/ 3403577 w 4805286"/>
                  <a:gd name="connsiteY593" fmla="*/ 3203934 h 3490326"/>
                  <a:gd name="connsiteX594" fmla="*/ 3405354 w 4805286"/>
                  <a:gd name="connsiteY594" fmla="*/ 3203362 h 3490326"/>
                  <a:gd name="connsiteX595" fmla="*/ 3406693 w 4805286"/>
                  <a:gd name="connsiteY595" fmla="*/ 3203934 h 3490326"/>
                  <a:gd name="connsiteX596" fmla="*/ 3406070 w 4805286"/>
                  <a:gd name="connsiteY596" fmla="*/ 3207212 h 3490326"/>
                  <a:gd name="connsiteX597" fmla="*/ 3404105 w 4805286"/>
                  <a:gd name="connsiteY597" fmla="*/ 3211635 h 3490326"/>
                  <a:gd name="connsiteX598" fmla="*/ 3404416 w 4805286"/>
                  <a:gd name="connsiteY598" fmla="*/ 3215262 h 3490326"/>
                  <a:gd name="connsiteX599" fmla="*/ 3406288 w 4805286"/>
                  <a:gd name="connsiteY599" fmla="*/ 3217921 h 3490326"/>
                  <a:gd name="connsiteX600" fmla="*/ 3405517 w 4805286"/>
                  <a:gd name="connsiteY600" fmla="*/ 3220221 h 3490326"/>
                  <a:gd name="connsiteX601" fmla="*/ 3405517 w 4805286"/>
                  <a:gd name="connsiteY601" fmla="*/ 3223494 h 3490326"/>
                  <a:gd name="connsiteX602" fmla="*/ 3406668 w 4805286"/>
                  <a:gd name="connsiteY602" fmla="*/ 3226153 h 3490326"/>
                  <a:gd name="connsiteX603" fmla="*/ 3410697 w 4805286"/>
                  <a:gd name="connsiteY603" fmla="*/ 3228807 h 3490326"/>
                  <a:gd name="connsiteX604" fmla="*/ 3415250 w 4805286"/>
                  <a:gd name="connsiteY604" fmla="*/ 3231903 h 3490326"/>
                  <a:gd name="connsiteX605" fmla="*/ 3419803 w 4805286"/>
                  <a:gd name="connsiteY605" fmla="*/ 3232475 h 3490326"/>
                  <a:gd name="connsiteX606" fmla="*/ 3427151 w 4805286"/>
                  <a:gd name="connsiteY606" fmla="*/ 3230971 h 3490326"/>
                  <a:gd name="connsiteX607" fmla="*/ 3431516 w 4805286"/>
                  <a:gd name="connsiteY607" fmla="*/ 3230779 h 3490326"/>
                  <a:gd name="connsiteX608" fmla="*/ 3434198 w 4805286"/>
                  <a:gd name="connsiteY608" fmla="*/ 3231164 h 3490326"/>
                  <a:gd name="connsiteX609" fmla="*/ 3435634 w 4805286"/>
                  <a:gd name="connsiteY609" fmla="*/ 3233995 h 3490326"/>
                  <a:gd name="connsiteX610" fmla="*/ 3441644 w 4805286"/>
                  <a:gd name="connsiteY610" fmla="*/ 3235322 h 3490326"/>
                  <a:gd name="connsiteX611" fmla="*/ 3446004 w 4805286"/>
                  <a:gd name="connsiteY611" fmla="*/ 3236825 h 3490326"/>
                  <a:gd name="connsiteX612" fmla="*/ 3449214 w 4805286"/>
                  <a:gd name="connsiteY612" fmla="*/ 3239926 h 3490326"/>
                  <a:gd name="connsiteX613" fmla="*/ 3450365 w 4805286"/>
                  <a:gd name="connsiteY613" fmla="*/ 3243023 h 3490326"/>
                  <a:gd name="connsiteX614" fmla="*/ 3450059 w 4805286"/>
                  <a:gd name="connsiteY614" fmla="*/ 3253341 h 3490326"/>
                  <a:gd name="connsiteX615" fmla="*/ 3450582 w 4805286"/>
                  <a:gd name="connsiteY615" fmla="*/ 3255287 h 3490326"/>
                  <a:gd name="connsiteX616" fmla="*/ 3452453 w 4805286"/>
                  <a:gd name="connsiteY616" fmla="*/ 3255865 h 3490326"/>
                  <a:gd name="connsiteX617" fmla="*/ 3457945 w 4805286"/>
                  <a:gd name="connsiteY617" fmla="*/ 3255865 h 3490326"/>
                  <a:gd name="connsiteX618" fmla="*/ 3461969 w 4805286"/>
                  <a:gd name="connsiteY618" fmla="*/ 3254715 h 3490326"/>
                  <a:gd name="connsiteX619" fmla="*/ 3465085 w 4805286"/>
                  <a:gd name="connsiteY619" fmla="*/ 3252233 h 3490326"/>
                  <a:gd name="connsiteX620" fmla="*/ 3467865 w 4805286"/>
                  <a:gd name="connsiteY620" fmla="*/ 3255334 h 3490326"/>
                  <a:gd name="connsiteX621" fmla="*/ 3467050 w 4805286"/>
                  <a:gd name="connsiteY621" fmla="*/ 3260111 h 3490326"/>
                  <a:gd name="connsiteX622" fmla="*/ 3465179 w 4805286"/>
                  <a:gd name="connsiteY622" fmla="*/ 3266573 h 3490326"/>
                  <a:gd name="connsiteX623" fmla="*/ 3466329 w 4805286"/>
                  <a:gd name="connsiteY623" fmla="*/ 3267146 h 3490326"/>
                  <a:gd name="connsiteX624" fmla="*/ 3467766 w 4805286"/>
                  <a:gd name="connsiteY624" fmla="*/ 3266173 h 3490326"/>
                  <a:gd name="connsiteX625" fmla="*/ 3469830 w 4805286"/>
                  <a:gd name="connsiteY625" fmla="*/ 3266745 h 3490326"/>
                  <a:gd name="connsiteX626" fmla="*/ 3470038 w 4805286"/>
                  <a:gd name="connsiteY626" fmla="*/ 3268072 h 3490326"/>
                  <a:gd name="connsiteX627" fmla="*/ 3468887 w 4805286"/>
                  <a:gd name="connsiteY627" fmla="*/ 3272058 h 3490326"/>
                  <a:gd name="connsiteX628" fmla="*/ 3468576 w 4805286"/>
                  <a:gd name="connsiteY628" fmla="*/ 3276038 h 3490326"/>
                  <a:gd name="connsiteX629" fmla="*/ 3468991 w 4805286"/>
                  <a:gd name="connsiteY629" fmla="*/ 3279311 h 3490326"/>
                  <a:gd name="connsiteX630" fmla="*/ 3470334 w 4805286"/>
                  <a:gd name="connsiteY630" fmla="*/ 3282147 h 3490326"/>
                  <a:gd name="connsiteX631" fmla="*/ 3477786 w 4805286"/>
                  <a:gd name="connsiteY631" fmla="*/ 3281383 h 3490326"/>
                  <a:gd name="connsiteX632" fmla="*/ 3481667 w 4805286"/>
                  <a:gd name="connsiteY632" fmla="*/ 3288818 h 3490326"/>
                  <a:gd name="connsiteX633" fmla="*/ 3485074 w 4805286"/>
                  <a:gd name="connsiteY633" fmla="*/ 3291649 h 3490326"/>
                  <a:gd name="connsiteX634" fmla="*/ 3491805 w 4805286"/>
                  <a:gd name="connsiteY634" fmla="*/ 3294745 h 3490326"/>
                  <a:gd name="connsiteX635" fmla="*/ 3496876 w 4805286"/>
                  <a:gd name="connsiteY635" fmla="*/ 3294745 h 3490326"/>
                  <a:gd name="connsiteX636" fmla="*/ 3500372 w 4805286"/>
                  <a:gd name="connsiteY636" fmla="*/ 3296249 h 3490326"/>
                  <a:gd name="connsiteX637" fmla="*/ 3502051 w 4805286"/>
                  <a:gd name="connsiteY637" fmla="*/ 3297929 h 3490326"/>
                  <a:gd name="connsiteX638" fmla="*/ 3503488 w 4805286"/>
                  <a:gd name="connsiteY638" fmla="*/ 3297170 h 3490326"/>
                  <a:gd name="connsiteX639" fmla="*/ 3504303 w 4805286"/>
                  <a:gd name="connsiteY639" fmla="*/ 3296785 h 3490326"/>
                  <a:gd name="connsiteX640" fmla="*/ 3505454 w 4805286"/>
                  <a:gd name="connsiteY640" fmla="*/ 3298465 h 3490326"/>
                  <a:gd name="connsiteX641" fmla="*/ 3506890 w 4805286"/>
                  <a:gd name="connsiteY641" fmla="*/ 3298850 h 3490326"/>
                  <a:gd name="connsiteX642" fmla="*/ 3508140 w 4805286"/>
                  <a:gd name="connsiteY642" fmla="*/ 3297170 h 3490326"/>
                  <a:gd name="connsiteX643" fmla="*/ 3508451 w 4805286"/>
                  <a:gd name="connsiteY643" fmla="*/ 3293538 h 3490326"/>
                  <a:gd name="connsiteX644" fmla="*/ 3509888 w 4805286"/>
                  <a:gd name="connsiteY644" fmla="*/ 3292388 h 3490326"/>
                  <a:gd name="connsiteX645" fmla="*/ 3512189 w 4805286"/>
                  <a:gd name="connsiteY645" fmla="*/ 3292773 h 3490326"/>
                  <a:gd name="connsiteX646" fmla="*/ 3517468 w 4805286"/>
                  <a:gd name="connsiteY646" fmla="*/ 3295427 h 3490326"/>
                  <a:gd name="connsiteX647" fmla="*/ 3522539 w 4805286"/>
                  <a:gd name="connsiteY647" fmla="*/ 3300557 h 3490326"/>
                  <a:gd name="connsiteX648" fmla="*/ 3526993 w 4805286"/>
                  <a:gd name="connsiteY648" fmla="*/ 3305162 h 3490326"/>
                  <a:gd name="connsiteX649" fmla="*/ 3532065 w 4805286"/>
                  <a:gd name="connsiteY649" fmla="*/ 3307462 h 3490326"/>
                  <a:gd name="connsiteX650" fmla="*/ 3538588 w 4805286"/>
                  <a:gd name="connsiteY650" fmla="*/ 3309762 h 3490326"/>
                  <a:gd name="connsiteX651" fmla="*/ 3541269 w 4805286"/>
                  <a:gd name="connsiteY651" fmla="*/ 3310527 h 3490326"/>
                  <a:gd name="connsiteX652" fmla="*/ 3552864 w 4805286"/>
                  <a:gd name="connsiteY652" fmla="*/ 3308846 h 3490326"/>
                  <a:gd name="connsiteX653" fmla="*/ 3557323 w 4805286"/>
                  <a:gd name="connsiteY653" fmla="*/ 3306193 h 3490326"/>
                  <a:gd name="connsiteX654" fmla="*/ 3561975 w 4805286"/>
                  <a:gd name="connsiteY654" fmla="*/ 3302384 h 3490326"/>
                  <a:gd name="connsiteX655" fmla="*/ 3563026 w 4805286"/>
                  <a:gd name="connsiteY655" fmla="*/ 3302196 h 3490326"/>
                  <a:gd name="connsiteX656" fmla="*/ 3563841 w 4805286"/>
                  <a:gd name="connsiteY656" fmla="*/ 3302576 h 3490326"/>
                  <a:gd name="connsiteX657" fmla="*/ 3563737 w 4805286"/>
                  <a:gd name="connsiteY657" fmla="*/ 3300276 h 3490326"/>
                  <a:gd name="connsiteX658" fmla="*/ 3564888 w 4805286"/>
                  <a:gd name="connsiteY658" fmla="*/ 3299126 h 3490326"/>
                  <a:gd name="connsiteX659" fmla="*/ 3567574 w 4805286"/>
                  <a:gd name="connsiteY659" fmla="*/ 3299314 h 3490326"/>
                  <a:gd name="connsiteX660" fmla="*/ 3570977 w 4805286"/>
                  <a:gd name="connsiteY660" fmla="*/ 3301972 h 3490326"/>
                  <a:gd name="connsiteX661" fmla="*/ 3571184 w 4805286"/>
                  <a:gd name="connsiteY661" fmla="*/ 3304626 h 3490326"/>
                  <a:gd name="connsiteX662" fmla="*/ 3571806 w 4805286"/>
                  <a:gd name="connsiteY662" fmla="*/ 3305599 h 3490326"/>
                  <a:gd name="connsiteX663" fmla="*/ 3573870 w 4805286"/>
                  <a:gd name="connsiteY663" fmla="*/ 3306749 h 3490326"/>
                  <a:gd name="connsiteX664" fmla="*/ 3584220 w 4805286"/>
                  <a:gd name="connsiteY664" fmla="*/ 3308076 h 3490326"/>
                  <a:gd name="connsiteX665" fmla="*/ 3586813 w 4805286"/>
                  <a:gd name="connsiteY665" fmla="*/ 3305953 h 3490326"/>
                  <a:gd name="connsiteX666" fmla="*/ 3589401 w 4805286"/>
                  <a:gd name="connsiteY666" fmla="*/ 3301176 h 3490326"/>
                  <a:gd name="connsiteX667" fmla="*/ 3590408 w 4805286"/>
                  <a:gd name="connsiteY667" fmla="*/ 3297898 h 3490326"/>
                  <a:gd name="connsiteX668" fmla="*/ 3590408 w 4805286"/>
                  <a:gd name="connsiteY668" fmla="*/ 3296306 h 3490326"/>
                  <a:gd name="connsiteX669" fmla="*/ 3588536 w 4805286"/>
                  <a:gd name="connsiteY669" fmla="*/ 3294095 h 3490326"/>
                  <a:gd name="connsiteX670" fmla="*/ 3584364 w 4805286"/>
                  <a:gd name="connsiteY670" fmla="*/ 3291795 h 3490326"/>
                  <a:gd name="connsiteX671" fmla="*/ 3576502 w 4805286"/>
                  <a:gd name="connsiteY671" fmla="*/ 3284713 h 3490326"/>
                  <a:gd name="connsiteX672" fmla="*/ 3569046 w 4805286"/>
                  <a:gd name="connsiteY672" fmla="*/ 3279759 h 3490326"/>
                  <a:gd name="connsiteX673" fmla="*/ 3567994 w 4805286"/>
                  <a:gd name="connsiteY673" fmla="*/ 3277631 h 3490326"/>
                  <a:gd name="connsiteX674" fmla="*/ 3563629 w 4805286"/>
                  <a:gd name="connsiteY674" fmla="*/ 3276481 h 3490326"/>
                  <a:gd name="connsiteX675" fmla="*/ 3556177 w 4805286"/>
                  <a:gd name="connsiteY675" fmla="*/ 3271173 h 3490326"/>
                  <a:gd name="connsiteX676" fmla="*/ 3551432 w 4805286"/>
                  <a:gd name="connsiteY676" fmla="*/ 3265595 h 3490326"/>
                  <a:gd name="connsiteX677" fmla="*/ 3614214 w 4805286"/>
                  <a:gd name="connsiteY677" fmla="*/ 3199844 h 3490326"/>
                  <a:gd name="connsiteX678" fmla="*/ 3630312 w 4805286"/>
                  <a:gd name="connsiteY678" fmla="*/ 3181117 h 3490326"/>
                  <a:gd name="connsiteX679" fmla="*/ 3607849 w 4805286"/>
                  <a:gd name="connsiteY679" fmla="*/ 3156843 h 3490326"/>
                  <a:gd name="connsiteX680" fmla="*/ 3674774 w 4805286"/>
                  <a:gd name="connsiteY680" fmla="*/ 3086888 h 3490326"/>
                  <a:gd name="connsiteX681" fmla="*/ 3653299 w 4805286"/>
                  <a:gd name="connsiteY681" fmla="*/ 3062379 h 3490326"/>
                  <a:gd name="connsiteX682" fmla="*/ 3758158 w 4805286"/>
                  <a:gd name="connsiteY682" fmla="*/ 2950989 h 3490326"/>
                  <a:gd name="connsiteX683" fmla="*/ 3812660 w 4805286"/>
                  <a:gd name="connsiteY683" fmla="*/ 2893647 h 3490326"/>
                  <a:gd name="connsiteX684" fmla="*/ 3815682 w 4805286"/>
                  <a:gd name="connsiteY684" fmla="*/ 2897456 h 3490326"/>
                  <a:gd name="connsiteX685" fmla="*/ 3817983 w 4805286"/>
                  <a:gd name="connsiteY685" fmla="*/ 2894001 h 3490326"/>
                  <a:gd name="connsiteX686" fmla="*/ 3815104 w 4805286"/>
                  <a:gd name="connsiteY686" fmla="*/ 2891170 h 3490326"/>
                  <a:gd name="connsiteX687" fmla="*/ 3839044 w 4805286"/>
                  <a:gd name="connsiteY687" fmla="*/ 2865824 h 3490326"/>
                  <a:gd name="connsiteX688" fmla="*/ 3830323 w 4805286"/>
                  <a:gd name="connsiteY688" fmla="*/ 2859981 h 3490326"/>
                  <a:gd name="connsiteX689" fmla="*/ 3837932 w 4805286"/>
                  <a:gd name="connsiteY689" fmla="*/ 2854049 h 3490326"/>
                  <a:gd name="connsiteX690" fmla="*/ 3857808 w 4805286"/>
                  <a:gd name="connsiteY690" fmla="*/ 2833792 h 3490326"/>
                  <a:gd name="connsiteX691" fmla="*/ 3872089 w 4805286"/>
                  <a:gd name="connsiteY691" fmla="*/ 2818498 h 3490326"/>
                  <a:gd name="connsiteX692" fmla="*/ 3884721 w 4805286"/>
                  <a:gd name="connsiteY692" fmla="*/ 2807602 h 3490326"/>
                  <a:gd name="connsiteX693" fmla="*/ 3895485 w 4805286"/>
                  <a:gd name="connsiteY693" fmla="*/ 2820606 h 3490326"/>
                  <a:gd name="connsiteX694" fmla="*/ 3921835 w 4805286"/>
                  <a:gd name="connsiteY694" fmla="*/ 2819456 h 3490326"/>
                  <a:gd name="connsiteX695" fmla="*/ 3928561 w 4805286"/>
                  <a:gd name="connsiteY695" fmla="*/ 2803398 h 3490326"/>
                  <a:gd name="connsiteX696" fmla="*/ 3929375 w 4805286"/>
                  <a:gd name="connsiteY696" fmla="*/ 2788875 h 3490326"/>
                  <a:gd name="connsiteX697" fmla="*/ 3934876 w 4805286"/>
                  <a:gd name="connsiteY697" fmla="*/ 2790291 h 3490326"/>
                  <a:gd name="connsiteX698" fmla="*/ 3936407 w 4805286"/>
                  <a:gd name="connsiteY698" fmla="*/ 2792325 h 3490326"/>
                  <a:gd name="connsiteX699" fmla="*/ 3935592 w 4805286"/>
                  <a:gd name="connsiteY699" fmla="*/ 2794807 h 3490326"/>
                  <a:gd name="connsiteX700" fmla="*/ 3934876 w 4805286"/>
                  <a:gd name="connsiteY700" fmla="*/ 2798080 h 3490326"/>
                  <a:gd name="connsiteX701" fmla="*/ 3934980 w 4805286"/>
                  <a:gd name="connsiteY701" fmla="*/ 2799584 h 3490326"/>
                  <a:gd name="connsiteX702" fmla="*/ 3937567 w 4805286"/>
                  <a:gd name="connsiteY702" fmla="*/ 2801707 h 3490326"/>
                  <a:gd name="connsiteX703" fmla="*/ 3937879 w 4805286"/>
                  <a:gd name="connsiteY703" fmla="*/ 2803388 h 3490326"/>
                  <a:gd name="connsiteX704" fmla="*/ 3937567 w 4805286"/>
                  <a:gd name="connsiteY704" fmla="*/ 2805693 h 3490326"/>
                  <a:gd name="connsiteX705" fmla="*/ 3936753 w 4805286"/>
                  <a:gd name="connsiteY705" fmla="*/ 2807373 h 3490326"/>
                  <a:gd name="connsiteX706" fmla="*/ 3951606 w 4805286"/>
                  <a:gd name="connsiteY706" fmla="*/ 2894339 h 3490326"/>
                  <a:gd name="connsiteX707" fmla="*/ 3956989 w 4805286"/>
                  <a:gd name="connsiteY707" fmla="*/ 2922625 h 3490326"/>
                  <a:gd name="connsiteX708" fmla="*/ 3972934 w 4805286"/>
                  <a:gd name="connsiteY708" fmla="*/ 2918821 h 3490326"/>
                  <a:gd name="connsiteX709" fmla="*/ 4006473 w 4805286"/>
                  <a:gd name="connsiteY709" fmla="*/ 2910589 h 3490326"/>
                  <a:gd name="connsiteX710" fmla="*/ 4002014 w 4805286"/>
                  <a:gd name="connsiteY710" fmla="*/ 2888038 h 3490326"/>
                  <a:gd name="connsiteX711" fmla="*/ 4023341 w 4805286"/>
                  <a:gd name="connsiteY711" fmla="*/ 2882902 h 3490326"/>
                  <a:gd name="connsiteX712" fmla="*/ 4018695 w 4805286"/>
                  <a:gd name="connsiteY712" fmla="*/ 2809507 h 3490326"/>
                  <a:gd name="connsiteX713" fmla="*/ 4021327 w 4805286"/>
                  <a:gd name="connsiteY713" fmla="*/ 2808357 h 3490326"/>
                  <a:gd name="connsiteX714" fmla="*/ 4023919 w 4805286"/>
                  <a:gd name="connsiteY714" fmla="*/ 2804106 h 3490326"/>
                  <a:gd name="connsiteX715" fmla="*/ 4026265 w 4805286"/>
                  <a:gd name="connsiteY715" fmla="*/ 2796764 h 3490326"/>
                  <a:gd name="connsiteX716" fmla="*/ 4044511 w 4805286"/>
                  <a:gd name="connsiteY716" fmla="*/ 2795520 h 3490326"/>
                  <a:gd name="connsiteX717" fmla="*/ 4046190 w 4805286"/>
                  <a:gd name="connsiteY717" fmla="*/ 2781377 h 3490326"/>
                  <a:gd name="connsiteX718" fmla="*/ 4051883 w 4805286"/>
                  <a:gd name="connsiteY718" fmla="*/ 2779431 h 3490326"/>
                  <a:gd name="connsiteX719" fmla="*/ 4055957 w 4805286"/>
                  <a:gd name="connsiteY719" fmla="*/ 2768535 h 3490326"/>
                  <a:gd name="connsiteX720" fmla="*/ 4108543 w 4805286"/>
                  <a:gd name="connsiteY720" fmla="*/ 2766235 h 3490326"/>
                  <a:gd name="connsiteX721" fmla="*/ 4116103 w 4805286"/>
                  <a:gd name="connsiteY721" fmla="*/ 2770486 h 3490326"/>
                  <a:gd name="connsiteX722" fmla="*/ 4140279 w 4805286"/>
                  <a:gd name="connsiteY722" fmla="*/ 2775794 h 3490326"/>
                  <a:gd name="connsiteX723" fmla="*/ 4154871 w 4805286"/>
                  <a:gd name="connsiteY723" fmla="*/ 2771017 h 3490326"/>
                  <a:gd name="connsiteX724" fmla="*/ 4160204 w 4805286"/>
                  <a:gd name="connsiteY724" fmla="*/ 2766235 h 3490326"/>
                  <a:gd name="connsiteX725" fmla="*/ 4166209 w 4805286"/>
                  <a:gd name="connsiteY725" fmla="*/ 2765855 h 3490326"/>
                  <a:gd name="connsiteX726" fmla="*/ 4188465 w 4805286"/>
                  <a:gd name="connsiteY726" fmla="*/ 2750755 h 3490326"/>
                  <a:gd name="connsiteX727" fmla="*/ 4191102 w 4805286"/>
                  <a:gd name="connsiteY727" fmla="*/ 2754559 h 3490326"/>
                  <a:gd name="connsiteX728" fmla="*/ 4191823 w 4805286"/>
                  <a:gd name="connsiteY728" fmla="*/ 2759694 h 3490326"/>
                  <a:gd name="connsiteX729" fmla="*/ 4210948 w 4805286"/>
                  <a:gd name="connsiteY729" fmla="*/ 2755797 h 3490326"/>
                  <a:gd name="connsiteX730" fmla="*/ 4214449 w 4805286"/>
                  <a:gd name="connsiteY730" fmla="*/ 2758367 h 3490326"/>
                  <a:gd name="connsiteX731" fmla="*/ 4213921 w 4805286"/>
                  <a:gd name="connsiteY731" fmla="*/ 2760844 h 3490326"/>
                  <a:gd name="connsiteX732" fmla="*/ 4212671 w 4805286"/>
                  <a:gd name="connsiteY732" fmla="*/ 2764471 h 3490326"/>
                  <a:gd name="connsiteX733" fmla="*/ 4212469 w 4805286"/>
                  <a:gd name="connsiteY733" fmla="*/ 2766953 h 3490326"/>
                  <a:gd name="connsiteX734" fmla="*/ 4213521 w 4805286"/>
                  <a:gd name="connsiteY734" fmla="*/ 2769076 h 3490326"/>
                  <a:gd name="connsiteX735" fmla="*/ 4214049 w 4805286"/>
                  <a:gd name="connsiteY735" fmla="*/ 2771553 h 3490326"/>
                  <a:gd name="connsiteX736" fmla="*/ 4206701 w 4805286"/>
                  <a:gd name="connsiteY736" fmla="*/ 2778281 h 3490326"/>
                  <a:gd name="connsiteX737" fmla="*/ 4201003 w 4805286"/>
                  <a:gd name="connsiteY737" fmla="*/ 2786867 h 3490326"/>
                  <a:gd name="connsiteX738" fmla="*/ 4202973 w 4805286"/>
                  <a:gd name="connsiteY738" fmla="*/ 2794917 h 3490326"/>
                  <a:gd name="connsiteX739" fmla="*/ 4205560 w 4805286"/>
                  <a:gd name="connsiteY739" fmla="*/ 2793767 h 3490326"/>
                  <a:gd name="connsiteX740" fmla="*/ 4209392 w 4805286"/>
                  <a:gd name="connsiteY740" fmla="*/ 2793767 h 3490326"/>
                  <a:gd name="connsiteX741" fmla="*/ 4213422 w 4805286"/>
                  <a:gd name="connsiteY741" fmla="*/ 2791821 h 3490326"/>
                  <a:gd name="connsiteX742" fmla="*/ 4217782 w 4805286"/>
                  <a:gd name="connsiteY742" fmla="*/ 2785894 h 3490326"/>
                  <a:gd name="connsiteX743" fmla="*/ 4227925 w 4805286"/>
                  <a:gd name="connsiteY743" fmla="*/ 2776907 h 3490326"/>
                  <a:gd name="connsiteX744" fmla="*/ 4242107 w 4805286"/>
                  <a:gd name="connsiteY744" fmla="*/ 2770002 h 3490326"/>
                  <a:gd name="connsiteX745" fmla="*/ 4248112 w 4805286"/>
                  <a:gd name="connsiteY745" fmla="*/ 2770767 h 3490326"/>
                  <a:gd name="connsiteX746" fmla="*/ 4255287 w 4805286"/>
                  <a:gd name="connsiteY746" fmla="*/ 2765637 h 3490326"/>
                  <a:gd name="connsiteX747" fmla="*/ 4268298 w 4805286"/>
                  <a:gd name="connsiteY747" fmla="*/ 2756281 h 3490326"/>
                  <a:gd name="connsiteX748" fmla="*/ 4276269 w 4805286"/>
                  <a:gd name="connsiteY748" fmla="*/ 2752649 h 3490326"/>
                  <a:gd name="connsiteX749" fmla="*/ 4293863 w 4805286"/>
                  <a:gd name="connsiteY749" fmla="*/ 2745572 h 3490326"/>
                  <a:gd name="connsiteX750" fmla="*/ 4325540 w 4805286"/>
                  <a:gd name="connsiteY750" fmla="*/ 2728182 h 3490326"/>
                  <a:gd name="connsiteX751" fmla="*/ 4339826 w 4805286"/>
                  <a:gd name="connsiteY751" fmla="*/ 2717286 h 3490326"/>
                  <a:gd name="connsiteX752" fmla="*/ 4350487 w 4805286"/>
                  <a:gd name="connsiteY752" fmla="*/ 2715605 h 3490326"/>
                  <a:gd name="connsiteX753" fmla="*/ 4358556 w 4805286"/>
                  <a:gd name="connsiteY753" fmla="*/ 2712504 h 3490326"/>
                  <a:gd name="connsiteX754" fmla="*/ 4360329 w 4805286"/>
                  <a:gd name="connsiteY754" fmla="*/ 2706047 h 3490326"/>
                  <a:gd name="connsiteX755" fmla="*/ 4364980 w 4805286"/>
                  <a:gd name="connsiteY755" fmla="*/ 2702238 h 3490326"/>
                  <a:gd name="connsiteX756" fmla="*/ 4369247 w 4805286"/>
                  <a:gd name="connsiteY756" fmla="*/ 2697638 h 3490326"/>
                  <a:gd name="connsiteX757" fmla="*/ 4375666 w 4805286"/>
                  <a:gd name="connsiteY757" fmla="*/ 2695510 h 3490326"/>
                  <a:gd name="connsiteX758" fmla="*/ 4382086 w 4805286"/>
                  <a:gd name="connsiteY758" fmla="*/ 2700822 h 3490326"/>
                  <a:gd name="connsiteX759" fmla="*/ 4387626 w 4805286"/>
                  <a:gd name="connsiteY759" fmla="*/ 2701488 h 3490326"/>
                  <a:gd name="connsiteX760" fmla="*/ 4389014 w 4805286"/>
                  <a:gd name="connsiteY760" fmla="*/ 2705027 h 3490326"/>
                  <a:gd name="connsiteX761" fmla="*/ 4390550 w 4805286"/>
                  <a:gd name="connsiteY761" fmla="*/ 2705792 h 3490326"/>
                  <a:gd name="connsiteX762" fmla="*/ 4392851 w 4805286"/>
                  <a:gd name="connsiteY762" fmla="*/ 2705412 h 3490326"/>
                  <a:gd name="connsiteX763" fmla="*/ 4395152 w 4805286"/>
                  <a:gd name="connsiteY763" fmla="*/ 2704439 h 3490326"/>
                  <a:gd name="connsiteX764" fmla="*/ 4401981 w 4805286"/>
                  <a:gd name="connsiteY764" fmla="*/ 2706562 h 3490326"/>
                  <a:gd name="connsiteX765" fmla="*/ 4402702 w 4805286"/>
                  <a:gd name="connsiteY765" fmla="*/ 2708066 h 3490326"/>
                  <a:gd name="connsiteX766" fmla="*/ 4402174 w 4805286"/>
                  <a:gd name="connsiteY766" fmla="*/ 2712052 h 3490326"/>
                  <a:gd name="connsiteX767" fmla="*/ 4400302 w 4805286"/>
                  <a:gd name="connsiteY767" fmla="*/ 2712816 h 3490326"/>
                  <a:gd name="connsiteX768" fmla="*/ 4400302 w 4805286"/>
                  <a:gd name="connsiteY768" fmla="*/ 2714497 h 3490326"/>
                  <a:gd name="connsiteX769" fmla="*/ 4399488 w 4805286"/>
                  <a:gd name="connsiteY769" fmla="*/ 2717328 h 3490326"/>
                  <a:gd name="connsiteX770" fmla="*/ 4398144 w 4805286"/>
                  <a:gd name="connsiteY770" fmla="*/ 2718301 h 3490326"/>
                  <a:gd name="connsiteX771" fmla="*/ 4398144 w 4805286"/>
                  <a:gd name="connsiteY771" fmla="*/ 2719628 h 3490326"/>
                  <a:gd name="connsiteX772" fmla="*/ 4399587 w 4805286"/>
                  <a:gd name="connsiteY772" fmla="*/ 2720392 h 3490326"/>
                  <a:gd name="connsiteX773" fmla="*/ 4400209 w 4805286"/>
                  <a:gd name="connsiteY773" fmla="*/ 2722516 h 3490326"/>
                  <a:gd name="connsiteX774" fmla="*/ 4401739 w 4805286"/>
                  <a:gd name="connsiteY774" fmla="*/ 2723489 h 3490326"/>
                  <a:gd name="connsiteX775" fmla="*/ 4402653 w 4805286"/>
                  <a:gd name="connsiteY775" fmla="*/ 2725175 h 3490326"/>
                  <a:gd name="connsiteX776" fmla="*/ 4403275 w 4805286"/>
                  <a:gd name="connsiteY776" fmla="*/ 2726325 h 3490326"/>
                  <a:gd name="connsiteX777" fmla="*/ 4413210 w 4805286"/>
                  <a:gd name="connsiteY777" fmla="*/ 2721189 h 3490326"/>
                  <a:gd name="connsiteX778" fmla="*/ 4426257 w 4805286"/>
                  <a:gd name="connsiteY778" fmla="*/ 2722516 h 3490326"/>
                  <a:gd name="connsiteX779" fmla="*/ 4438676 w 4805286"/>
                  <a:gd name="connsiteY779" fmla="*/ 2724467 h 3490326"/>
                  <a:gd name="connsiteX780" fmla="*/ 4445614 w 4805286"/>
                  <a:gd name="connsiteY780" fmla="*/ 2721631 h 3490326"/>
                  <a:gd name="connsiteX781" fmla="*/ 4447145 w 4805286"/>
                  <a:gd name="connsiteY781" fmla="*/ 2711890 h 3490326"/>
                  <a:gd name="connsiteX782" fmla="*/ 4460186 w 4805286"/>
                  <a:gd name="connsiteY782" fmla="*/ 2707462 h 3490326"/>
                  <a:gd name="connsiteX783" fmla="*/ 4475692 w 4805286"/>
                  <a:gd name="connsiteY783" fmla="*/ 2721605 h 3490326"/>
                  <a:gd name="connsiteX784" fmla="*/ 4472121 w 4805286"/>
                  <a:gd name="connsiteY784" fmla="*/ 2734796 h 3490326"/>
                  <a:gd name="connsiteX785" fmla="*/ 4479148 w 4805286"/>
                  <a:gd name="connsiteY785" fmla="*/ 2740546 h 3490326"/>
                  <a:gd name="connsiteX786" fmla="*/ 4488975 w 4805286"/>
                  <a:gd name="connsiteY786" fmla="*/ 2735415 h 3490326"/>
                  <a:gd name="connsiteX787" fmla="*/ 4493271 w 4805286"/>
                  <a:gd name="connsiteY787" fmla="*/ 2735415 h 3490326"/>
                  <a:gd name="connsiteX788" fmla="*/ 4499740 w 4805286"/>
                  <a:gd name="connsiteY788" fmla="*/ 2732314 h 3490326"/>
                  <a:gd name="connsiteX789" fmla="*/ 4508135 w 4805286"/>
                  <a:gd name="connsiteY789" fmla="*/ 2730014 h 3490326"/>
                  <a:gd name="connsiteX790" fmla="*/ 4525122 w 4805286"/>
                  <a:gd name="connsiteY790" fmla="*/ 2725414 h 3490326"/>
                  <a:gd name="connsiteX791" fmla="*/ 4533072 w 4805286"/>
                  <a:gd name="connsiteY791" fmla="*/ 2721163 h 3490326"/>
                  <a:gd name="connsiteX792" fmla="*/ 4546207 w 4805286"/>
                  <a:gd name="connsiteY792" fmla="*/ 2680643 h 3490326"/>
                  <a:gd name="connsiteX793" fmla="*/ 4544972 w 4805286"/>
                  <a:gd name="connsiteY793" fmla="*/ 2673036 h 3490326"/>
                  <a:gd name="connsiteX794" fmla="*/ 4544380 w 4805286"/>
                  <a:gd name="connsiteY794" fmla="*/ 2666131 h 3490326"/>
                  <a:gd name="connsiteX795" fmla="*/ 4545022 w 4805286"/>
                  <a:gd name="connsiteY795" fmla="*/ 2658518 h 3490326"/>
                  <a:gd name="connsiteX796" fmla="*/ 4546059 w 4805286"/>
                  <a:gd name="connsiteY796" fmla="*/ 2654538 h 3490326"/>
                  <a:gd name="connsiteX797" fmla="*/ 4555490 w 4805286"/>
                  <a:gd name="connsiteY797" fmla="*/ 2639057 h 3490326"/>
                  <a:gd name="connsiteX798" fmla="*/ 4559935 w 4805286"/>
                  <a:gd name="connsiteY798" fmla="*/ 2635254 h 3490326"/>
                  <a:gd name="connsiteX799" fmla="*/ 4569366 w 4805286"/>
                  <a:gd name="connsiteY799" fmla="*/ 2628349 h 3490326"/>
                  <a:gd name="connsiteX800" fmla="*/ 4573119 w 4805286"/>
                  <a:gd name="connsiteY800" fmla="*/ 2626668 h 3490326"/>
                  <a:gd name="connsiteX801" fmla="*/ 4575095 w 4805286"/>
                  <a:gd name="connsiteY801" fmla="*/ 2622417 h 3490326"/>
                  <a:gd name="connsiteX802" fmla="*/ 4578107 w 4805286"/>
                  <a:gd name="connsiteY802" fmla="*/ 2619763 h 3490326"/>
                  <a:gd name="connsiteX803" fmla="*/ 4578403 w 4805286"/>
                  <a:gd name="connsiteY803" fmla="*/ 2616667 h 3490326"/>
                  <a:gd name="connsiteX804" fmla="*/ 4590946 w 4805286"/>
                  <a:gd name="connsiteY804" fmla="*/ 2606348 h 3490326"/>
                  <a:gd name="connsiteX805" fmla="*/ 4594353 w 4805286"/>
                  <a:gd name="connsiteY805" fmla="*/ 2609445 h 3490326"/>
                  <a:gd name="connsiteX806" fmla="*/ 4597760 w 4805286"/>
                  <a:gd name="connsiteY806" fmla="*/ 2610209 h 3490326"/>
                  <a:gd name="connsiteX807" fmla="*/ 4601217 w 4805286"/>
                  <a:gd name="connsiteY807" fmla="*/ 2608706 h 3490326"/>
                  <a:gd name="connsiteX808" fmla="*/ 4607142 w 4805286"/>
                  <a:gd name="connsiteY808" fmla="*/ 2599147 h 3490326"/>
                  <a:gd name="connsiteX809" fmla="*/ 4610253 w 4805286"/>
                  <a:gd name="connsiteY809" fmla="*/ 2592065 h 3490326"/>
                  <a:gd name="connsiteX810" fmla="*/ 4612130 w 4805286"/>
                  <a:gd name="connsiteY810" fmla="*/ 2590561 h 3490326"/>
                  <a:gd name="connsiteX811" fmla="*/ 4615883 w 4805286"/>
                  <a:gd name="connsiteY811" fmla="*/ 2588610 h 3490326"/>
                  <a:gd name="connsiteX812" fmla="*/ 4632327 w 4805286"/>
                  <a:gd name="connsiteY812" fmla="*/ 2573707 h 3490326"/>
                  <a:gd name="connsiteX813" fmla="*/ 4636869 w 4805286"/>
                  <a:gd name="connsiteY813" fmla="*/ 2566802 h 3490326"/>
                  <a:gd name="connsiteX814" fmla="*/ 4643289 w 4805286"/>
                  <a:gd name="connsiteY814" fmla="*/ 2562822 h 3490326"/>
                  <a:gd name="connsiteX815" fmla="*/ 4658597 w 4805286"/>
                  <a:gd name="connsiteY815" fmla="*/ 2553643 h 3490326"/>
                  <a:gd name="connsiteX816" fmla="*/ 4656473 w 4805286"/>
                  <a:gd name="connsiteY816" fmla="*/ 2561078 h 3490326"/>
                  <a:gd name="connsiteX817" fmla="*/ 4660473 w 4805286"/>
                  <a:gd name="connsiteY817" fmla="*/ 2564174 h 3490326"/>
                  <a:gd name="connsiteX818" fmla="*/ 4656572 w 4805286"/>
                  <a:gd name="connsiteY818" fmla="*/ 2568603 h 3490326"/>
                  <a:gd name="connsiteX819" fmla="*/ 4665313 w 4805286"/>
                  <a:gd name="connsiteY819" fmla="*/ 2575679 h 3490326"/>
                  <a:gd name="connsiteX820" fmla="*/ 4673559 w 4805286"/>
                  <a:gd name="connsiteY820" fmla="*/ 2569310 h 3490326"/>
                  <a:gd name="connsiteX821" fmla="*/ 4673559 w 4805286"/>
                  <a:gd name="connsiteY821" fmla="*/ 2564174 h 3490326"/>
                  <a:gd name="connsiteX822" fmla="*/ 4744519 w 4805286"/>
                  <a:gd name="connsiteY822" fmla="*/ 2516198 h 3490326"/>
                  <a:gd name="connsiteX823" fmla="*/ 4791431 w 4805286"/>
                  <a:gd name="connsiteY823" fmla="*/ 2486575 h 3490326"/>
                  <a:gd name="connsiteX824" fmla="*/ 4802195 w 4805286"/>
                  <a:gd name="connsiteY824" fmla="*/ 2479317 h 3490326"/>
                  <a:gd name="connsiteX825" fmla="*/ 4804813 w 4805286"/>
                  <a:gd name="connsiteY825" fmla="*/ 2477282 h 3490326"/>
                  <a:gd name="connsiteX826" fmla="*/ 4804319 w 4805286"/>
                  <a:gd name="connsiteY826" fmla="*/ 2476699 h 3490326"/>
                  <a:gd name="connsiteX827" fmla="*/ 4803331 w 4805286"/>
                  <a:gd name="connsiteY827" fmla="*/ 2475721 h 3490326"/>
                  <a:gd name="connsiteX828" fmla="*/ 4786196 w 4805286"/>
                  <a:gd name="connsiteY828" fmla="*/ 2445713 h 3490326"/>
                  <a:gd name="connsiteX829" fmla="*/ 4778246 w 4805286"/>
                  <a:gd name="connsiteY829" fmla="*/ 2431929 h 3490326"/>
                  <a:gd name="connsiteX830" fmla="*/ 4766049 w 4805286"/>
                  <a:gd name="connsiteY830" fmla="*/ 2411630 h 3490326"/>
                  <a:gd name="connsiteX831" fmla="*/ 4758395 w 4805286"/>
                  <a:gd name="connsiteY831" fmla="*/ 2398590 h 3490326"/>
                  <a:gd name="connsiteX832" fmla="*/ 4749753 w 4805286"/>
                  <a:gd name="connsiteY832" fmla="*/ 2383396 h 3490326"/>
                  <a:gd name="connsiteX833" fmla="*/ 4737606 w 4805286"/>
                  <a:gd name="connsiteY833" fmla="*/ 2362447 h 3490326"/>
                  <a:gd name="connsiteX834" fmla="*/ 4729014 w 4805286"/>
                  <a:gd name="connsiteY834" fmla="*/ 2348106 h 3490326"/>
                  <a:gd name="connsiteX835" fmla="*/ 4723483 w 4805286"/>
                  <a:gd name="connsiteY835" fmla="*/ 2338833 h 3490326"/>
                  <a:gd name="connsiteX836" fmla="*/ 4717755 w 4805286"/>
                  <a:gd name="connsiteY836" fmla="*/ 2329140 h 3490326"/>
                  <a:gd name="connsiteX837" fmla="*/ 4716175 w 4805286"/>
                  <a:gd name="connsiteY837" fmla="*/ 2325955 h 3490326"/>
                  <a:gd name="connsiteX838" fmla="*/ 4726545 w 4805286"/>
                  <a:gd name="connsiteY838" fmla="*/ 2319404 h 3490326"/>
                  <a:gd name="connsiteX839" fmla="*/ 4739334 w 4805286"/>
                  <a:gd name="connsiteY839" fmla="*/ 2311354 h 3490326"/>
                  <a:gd name="connsiteX840" fmla="*/ 4748815 w 4805286"/>
                  <a:gd name="connsiteY840" fmla="*/ 2305245 h 3490326"/>
                  <a:gd name="connsiteX841" fmla="*/ 4750198 w 4805286"/>
                  <a:gd name="connsiteY841" fmla="*/ 2304689 h 3490326"/>
                  <a:gd name="connsiteX842" fmla="*/ 4753951 w 4805286"/>
                  <a:gd name="connsiteY842" fmla="*/ 2300968 h 3490326"/>
                  <a:gd name="connsiteX843" fmla="*/ 4750445 w 4805286"/>
                  <a:gd name="connsiteY843" fmla="*/ 2292294 h 3490326"/>
                  <a:gd name="connsiteX844" fmla="*/ 4744519 w 4805286"/>
                  <a:gd name="connsiteY844" fmla="*/ 2278702 h 3490326"/>
                  <a:gd name="connsiteX845" fmla="*/ 4742149 w 4805286"/>
                  <a:gd name="connsiteY845" fmla="*/ 2274274 h 3490326"/>
                  <a:gd name="connsiteX846" fmla="*/ 4743679 w 4805286"/>
                  <a:gd name="connsiteY846" fmla="*/ 2273733 h 3490326"/>
                  <a:gd name="connsiteX847" fmla="*/ 4748420 w 4805286"/>
                  <a:gd name="connsiteY847" fmla="*/ 2269310 h 3490326"/>
                  <a:gd name="connsiteX848" fmla="*/ 4750741 w 4805286"/>
                  <a:gd name="connsiteY848" fmla="*/ 2262848 h 3490326"/>
                  <a:gd name="connsiteX849" fmla="*/ 4738692 w 4805286"/>
                  <a:gd name="connsiteY849" fmla="*/ 2251057 h 3490326"/>
                  <a:gd name="connsiteX850" fmla="*/ 4739235 w 4805286"/>
                  <a:gd name="connsiteY850" fmla="*/ 2240899 h 3490326"/>
                  <a:gd name="connsiteX851" fmla="*/ 4722890 w 4805286"/>
                  <a:gd name="connsiteY851" fmla="*/ 2241139 h 3490326"/>
                  <a:gd name="connsiteX852" fmla="*/ 4722890 w 4805286"/>
                  <a:gd name="connsiteY852" fmla="*/ 2237241 h 3490326"/>
                  <a:gd name="connsiteX853" fmla="*/ 4705607 w 4805286"/>
                  <a:gd name="connsiteY853" fmla="*/ 2226528 h 3490326"/>
                  <a:gd name="connsiteX854" fmla="*/ 4701163 w 4805286"/>
                  <a:gd name="connsiteY854" fmla="*/ 2221038 h 3490326"/>
                  <a:gd name="connsiteX855" fmla="*/ 4698250 w 4805286"/>
                  <a:gd name="connsiteY855" fmla="*/ 2219976 h 3490326"/>
                  <a:gd name="connsiteX856" fmla="*/ 4700225 w 4805286"/>
                  <a:gd name="connsiteY856" fmla="*/ 2217676 h 3490326"/>
                  <a:gd name="connsiteX857" fmla="*/ 4701509 w 4805286"/>
                  <a:gd name="connsiteY857" fmla="*/ 2215642 h 3490326"/>
                  <a:gd name="connsiteX858" fmla="*/ 4703780 w 4805286"/>
                  <a:gd name="connsiteY858" fmla="*/ 2213160 h 3490326"/>
                  <a:gd name="connsiteX859" fmla="*/ 4701854 w 4805286"/>
                  <a:gd name="connsiteY859" fmla="*/ 2205198 h 3490326"/>
                  <a:gd name="connsiteX860" fmla="*/ 4706200 w 4805286"/>
                  <a:gd name="connsiteY860" fmla="*/ 2199090 h 3490326"/>
                  <a:gd name="connsiteX861" fmla="*/ 4709656 w 4805286"/>
                  <a:gd name="connsiteY861" fmla="*/ 2196878 h 3490326"/>
                  <a:gd name="connsiteX862" fmla="*/ 4715779 w 4805286"/>
                  <a:gd name="connsiteY862" fmla="*/ 2190150 h 3490326"/>
                  <a:gd name="connsiteX863" fmla="*/ 4723483 w 4805286"/>
                  <a:gd name="connsiteY863" fmla="*/ 2189354 h 3490326"/>
                  <a:gd name="connsiteX864" fmla="*/ 4726150 w 4805286"/>
                  <a:gd name="connsiteY864" fmla="*/ 2187137 h 3490326"/>
                  <a:gd name="connsiteX865" fmla="*/ 4728816 w 4805286"/>
                  <a:gd name="connsiteY865" fmla="*/ 2185634 h 3490326"/>
                  <a:gd name="connsiteX866" fmla="*/ 4731433 w 4805286"/>
                  <a:gd name="connsiteY866" fmla="*/ 2182626 h 3490326"/>
                  <a:gd name="connsiteX867" fmla="*/ 4731779 w 4805286"/>
                  <a:gd name="connsiteY867" fmla="*/ 2173676 h 3490326"/>
                  <a:gd name="connsiteX868" fmla="*/ 4738544 w 4805286"/>
                  <a:gd name="connsiteY868" fmla="*/ 2177043 h 3490326"/>
                  <a:gd name="connsiteX869" fmla="*/ 4740223 w 4805286"/>
                  <a:gd name="connsiteY869" fmla="*/ 2174919 h 3490326"/>
                  <a:gd name="connsiteX870" fmla="*/ 4757753 w 4805286"/>
                  <a:gd name="connsiteY870" fmla="*/ 2175221 h 3490326"/>
                  <a:gd name="connsiteX871" fmla="*/ 4750149 w 4805286"/>
                  <a:gd name="connsiteY871" fmla="*/ 2157113 h 3490326"/>
                  <a:gd name="connsiteX872" fmla="*/ 4762543 w 4805286"/>
                  <a:gd name="connsiteY872" fmla="*/ 2152336 h 3490326"/>
                  <a:gd name="connsiteX873" fmla="*/ 4773209 w 4805286"/>
                  <a:gd name="connsiteY873" fmla="*/ 2148887 h 3490326"/>
                  <a:gd name="connsiteX874" fmla="*/ 4777357 w 4805286"/>
                  <a:gd name="connsiteY874" fmla="*/ 2147024 h 3490326"/>
                  <a:gd name="connsiteX875" fmla="*/ 4791035 w 4805286"/>
                  <a:gd name="connsiteY875" fmla="*/ 2142247 h 3490326"/>
                  <a:gd name="connsiteX876" fmla="*/ 4784961 w 4805286"/>
                  <a:gd name="connsiteY876" fmla="*/ 2129925 h 3490326"/>
                  <a:gd name="connsiteX877" fmla="*/ 4781703 w 4805286"/>
                  <a:gd name="connsiteY877" fmla="*/ 2126210 h 3490326"/>
                  <a:gd name="connsiteX878" fmla="*/ 4772864 w 4805286"/>
                  <a:gd name="connsiteY878" fmla="*/ 2118155 h 3490326"/>
                  <a:gd name="connsiteX879" fmla="*/ 4773061 w 4805286"/>
                  <a:gd name="connsiteY879" fmla="*/ 2117276 h 3490326"/>
                  <a:gd name="connsiteX880" fmla="*/ 4774740 w 4805286"/>
                  <a:gd name="connsiteY880" fmla="*/ 2116401 h 3490326"/>
                  <a:gd name="connsiteX881" fmla="*/ 4774691 w 4805286"/>
                  <a:gd name="connsiteY881" fmla="*/ 2115069 h 3490326"/>
                  <a:gd name="connsiteX882" fmla="*/ 4774197 w 4805286"/>
                  <a:gd name="connsiteY882" fmla="*/ 2114674 h 3490326"/>
                  <a:gd name="connsiteX883" fmla="*/ 4774443 w 4805286"/>
                  <a:gd name="connsiteY883" fmla="*/ 2114273 h 3490326"/>
                  <a:gd name="connsiteX884" fmla="*/ 4776912 w 4805286"/>
                  <a:gd name="connsiteY884" fmla="*/ 2114752 h 3490326"/>
                  <a:gd name="connsiteX885" fmla="*/ 4777456 w 4805286"/>
                  <a:gd name="connsiteY885" fmla="*/ 2113779 h 3490326"/>
                  <a:gd name="connsiteX886" fmla="*/ 4776419 w 4805286"/>
                  <a:gd name="connsiteY886" fmla="*/ 2112717 h 3490326"/>
                  <a:gd name="connsiteX887" fmla="*/ 4777061 w 4805286"/>
                  <a:gd name="connsiteY887" fmla="*/ 2112317 h 3490326"/>
                  <a:gd name="connsiteX888" fmla="*/ 4778394 w 4805286"/>
                  <a:gd name="connsiteY888" fmla="*/ 2112556 h 3490326"/>
                  <a:gd name="connsiteX889" fmla="*/ 4778246 w 4805286"/>
                  <a:gd name="connsiteY889" fmla="*/ 2111406 h 3490326"/>
                  <a:gd name="connsiteX890" fmla="*/ 4779777 w 4805286"/>
                  <a:gd name="connsiteY890" fmla="*/ 2112645 h 3490326"/>
                  <a:gd name="connsiteX891" fmla="*/ 4779826 w 4805286"/>
                  <a:gd name="connsiteY891" fmla="*/ 2111406 h 3490326"/>
                  <a:gd name="connsiteX892" fmla="*/ 4778789 w 4805286"/>
                  <a:gd name="connsiteY892" fmla="*/ 2110766 h 3490326"/>
                  <a:gd name="connsiteX893" fmla="*/ 4779086 w 4805286"/>
                  <a:gd name="connsiteY893" fmla="*/ 2110371 h 3490326"/>
                  <a:gd name="connsiteX894" fmla="*/ 4780863 w 4805286"/>
                  <a:gd name="connsiteY894" fmla="*/ 2111698 h 3490326"/>
                  <a:gd name="connsiteX895" fmla="*/ 4780616 w 4805286"/>
                  <a:gd name="connsiteY895" fmla="*/ 2109392 h 3490326"/>
                  <a:gd name="connsiteX896" fmla="*/ 4782295 w 4805286"/>
                  <a:gd name="connsiteY896" fmla="*/ 2109933 h 3490326"/>
                  <a:gd name="connsiteX897" fmla="*/ 4783134 w 4805286"/>
                  <a:gd name="connsiteY897" fmla="*/ 2109616 h 3490326"/>
                  <a:gd name="connsiteX898" fmla="*/ 4784369 w 4805286"/>
                  <a:gd name="connsiteY898" fmla="*/ 2109933 h 3490326"/>
                  <a:gd name="connsiteX899" fmla="*/ 4786641 w 4805286"/>
                  <a:gd name="connsiteY899" fmla="*/ 2107368 h 3490326"/>
                  <a:gd name="connsiteX900" fmla="*/ 4786097 w 4805286"/>
                  <a:gd name="connsiteY900" fmla="*/ 2106650 h 3490326"/>
                  <a:gd name="connsiteX901" fmla="*/ 4785110 w 4805286"/>
                  <a:gd name="connsiteY901" fmla="*/ 2105146 h 3490326"/>
                  <a:gd name="connsiteX902" fmla="*/ 4778542 w 4805286"/>
                  <a:gd name="connsiteY902" fmla="*/ 2099573 h 3490326"/>
                  <a:gd name="connsiteX903" fmla="*/ 4767333 w 4805286"/>
                  <a:gd name="connsiteY903" fmla="*/ 2091430 h 3490326"/>
                  <a:gd name="connsiteX904" fmla="*/ 4756123 w 4805286"/>
                  <a:gd name="connsiteY904" fmla="*/ 2072781 h 3490326"/>
                  <a:gd name="connsiteX905" fmla="*/ 4750050 w 4805286"/>
                  <a:gd name="connsiteY905" fmla="*/ 2061906 h 3490326"/>
                  <a:gd name="connsiteX906" fmla="*/ 4749161 w 4805286"/>
                  <a:gd name="connsiteY906" fmla="*/ 2057035 h 3490326"/>
                  <a:gd name="connsiteX907" fmla="*/ 4741408 w 4805286"/>
                  <a:gd name="connsiteY907" fmla="*/ 2040457 h 3490326"/>
                  <a:gd name="connsiteX908" fmla="*/ 4740025 w 4805286"/>
                  <a:gd name="connsiteY908" fmla="*/ 2036742 h 3490326"/>
                  <a:gd name="connsiteX909" fmla="*/ 4736717 w 4805286"/>
                  <a:gd name="connsiteY909" fmla="*/ 2031700 h 3490326"/>
                  <a:gd name="connsiteX910" fmla="*/ 4735630 w 4805286"/>
                  <a:gd name="connsiteY910" fmla="*/ 2030544 h 3490326"/>
                  <a:gd name="connsiteX911" fmla="*/ 4735285 w 4805286"/>
                  <a:gd name="connsiteY911" fmla="*/ 2028775 h 3490326"/>
                  <a:gd name="connsiteX912" fmla="*/ 4717903 w 4805286"/>
                  <a:gd name="connsiteY912" fmla="*/ 2027896 h 3490326"/>
                  <a:gd name="connsiteX913" fmla="*/ 4704521 w 4805286"/>
                  <a:gd name="connsiteY913" fmla="*/ 2027656 h 3490326"/>
                  <a:gd name="connsiteX914" fmla="*/ 4706101 w 4805286"/>
                  <a:gd name="connsiteY914" fmla="*/ 2020845 h 3490326"/>
                  <a:gd name="connsiteX915" fmla="*/ 4694892 w 4805286"/>
                  <a:gd name="connsiteY915" fmla="*/ 2021995 h 3490326"/>
                  <a:gd name="connsiteX916" fmla="*/ 4691040 w 4805286"/>
                  <a:gd name="connsiteY916" fmla="*/ 2015355 h 3490326"/>
                  <a:gd name="connsiteX917" fmla="*/ 4694842 w 4805286"/>
                  <a:gd name="connsiteY917" fmla="*/ 2010844 h 3490326"/>
                  <a:gd name="connsiteX918" fmla="*/ 4694793 w 4805286"/>
                  <a:gd name="connsiteY918" fmla="*/ 2006504 h 3490326"/>
                  <a:gd name="connsiteX919" fmla="*/ 4691534 w 4805286"/>
                  <a:gd name="connsiteY919" fmla="*/ 2003762 h 3490326"/>
                  <a:gd name="connsiteX920" fmla="*/ 4689065 w 4805286"/>
                  <a:gd name="connsiteY920" fmla="*/ 2001639 h 3490326"/>
                  <a:gd name="connsiteX921" fmla="*/ 4688620 w 4805286"/>
                  <a:gd name="connsiteY921" fmla="*/ 2000489 h 3490326"/>
                  <a:gd name="connsiteX922" fmla="*/ 4687682 w 4805286"/>
                  <a:gd name="connsiteY922" fmla="*/ 2001207 h 3490326"/>
                  <a:gd name="connsiteX923" fmla="*/ 4684275 w 4805286"/>
                  <a:gd name="connsiteY923" fmla="*/ 1996071 h 3490326"/>
                  <a:gd name="connsiteX924" fmla="*/ 4680325 w 4805286"/>
                  <a:gd name="connsiteY924" fmla="*/ 1989083 h 3490326"/>
                  <a:gd name="connsiteX925" fmla="*/ 4672917 w 4805286"/>
                  <a:gd name="connsiteY925" fmla="*/ 1986070 h 3490326"/>
                  <a:gd name="connsiteX926" fmla="*/ 4671732 w 4805286"/>
                  <a:gd name="connsiteY926" fmla="*/ 1984213 h 3490326"/>
                  <a:gd name="connsiteX927" fmla="*/ 4670695 w 4805286"/>
                  <a:gd name="connsiteY927" fmla="*/ 1980851 h 3490326"/>
                  <a:gd name="connsiteX928" fmla="*/ 4670646 w 4805286"/>
                  <a:gd name="connsiteY928" fmla="*/ 1978812 h 3490326"/>
                  <a:gd name="connsiteX929" fmla="*/ 4670646 w 4805286"/>
                  <a:gd name="connsiteY929" fmla="*/ 1971735 h 3490326"/>
                  <a:gd name="connsiteX930" fmla="*/ 4690398 w 4805286"/>
                  <a:gd name="connsiteY930" fmla="*/ 1961671 h 3490326"/>
                  <a:gd name="connsiteX931" fmla="*/ 4690941 w 4805286"/>
                  <a:gd name="connsiteY931" fmla="*/ 1960834 h 3490326"/>
                  <a:gd name="connsiteX932" fmla="*/ 4696571 w 4805286"/>
                  <a:gd name="connsiteY932" fmla="*/ 1949495 h 3490326"/>
                  <a:gd name="connsiteX933" fmla="*/ 4698349 w 4805286"/>
                  <a:gd name="connsiteY933" fmla="*/ 1944360 h 3490326"/>
                  <a:gd name="connsiteX934" fmla="*/ 4699484 w 4805286"/>
                  <a:gd name="connsiteY934" fmla="*/ 1937283 h 3490326"/>
                  <a:gd name="connsiteX935" fmla="*/ 4701361 w 4805286"/>
                  <a:gd name="connsiteY935" fmla="*/ 1933032 h 3490326"/>
                  <a:gd name="connsiteX936" fmla="*/ 4703336 w 4805286"/>
                  <a:gd name="connsiteY936" fmla="*/ 1930732 h 3490326"/>
                  <a:gd name="connsiteX937" fmla="*/ 4705953 w 4805286"/>
                  <a:gd name="connsiteY937" fmla="*/ 1917374 h 3490326"/>
                  <a:gd name="connsiteX938" fmla="*/ 4708619 w 4805286"/>
                  <a:gd name="connsiteY938" fmla="*/ 1903861 h 3490326"/>
                  <a:gd name="connsiteX939" fmla="*/ 4709410 w 4805286"/>
                  <a:gd name="connsiteY939" fmla="*/ 1896337 h 3490326"/>
                  <a:gd name="connsiteX940" fmla="*/ 4710249 w 4805286"/>
                  <a:gd name="connsiteY940" fmla="*/ 1885638 h 3490326"/>
                  <a:gd name="connsiteX941" fmla="*/ 4711829 w 4805286"/>
                  <a:gd name="connsiteY941" fmla="*/ 1866032 h 3490326"/>
                  <a:gd name="connsiteX942" fmla="*/ 4712323 w 4805286"/>
                  <a:gd name="connsiteY942" fmla="*/ 1858336 h 3490326"/>
                  <a:gd name="connsiteX943" fmla="*/ 4713903 w 4805286"/>
                  <a:gd name="connsiteY943" fmla="*/ 1834754 h 3490326"/>
                  <a:gd name="connsiteX944" fmla="*/ 4709311 w 4805286"/>
                  <a:gd name="connsiteY944" fmla="*/ 1834598 h 3490326"/>
                  <a:gd name="connsiteX945" fmla="*/ 4708225 w 4805286"/>
                  <a:gd name="connsiteY945" fmla="*/ 1816745 h 3490326"/>
                  <a:gd name="connsiteX946" fmla="*/ 4701854 w 4805286"/>
                  <a:gd name="connsiteY946" fmla="*/ 1816266 h 3490326"/>
                  <a:gd name="connsiteX947" fmla="*/ 4701015 w 4805286"/>
                  <a:gd name="connsiteY947" fmla="*/ 1815751 h 3490326"/>
                  <a:gd name="connsiteX948" fmla="*/ 4684917 w 4805286"/>
                  <a:gd name="connsiteY948" fmla="*/ 1800432 h 3490326"/>
                  <a:gd name="connsiteX949" fmla="*/ 4672424 w 4805286"/>
                  <a:gd name="connsiteY949" fmla="*/ 1788891 h 3490326"/>
                  <a:gd name="connsiteX950" fmla="*/ 4661659 w 4805286"/>
                  <a:gd name="connsiteY950" fmla="*/ 1778572 h 3490326"/>
                  <a:gd name="connsiteX951" fmla="*/ 4661955 w 4805286"/>
                  <a:gd name="connsiteY951" fmla="*/ 1777068 h 3490326"/>
                  <a:gd name="connsiteX952" fmla="*/ 4665263 w 4805286"/>
                  <a:gd name="connsiteY952" fmla="*/ 1769721 h 3490326"/>
                  <a:gd name="connsiteX953" fmla="*/ 4666547 w 4805286"/>
                  <a:gd name="connsiteY953" fmla="*/ 1766089 h 3490326"/>
                  <a:gd name="connsiteX954" fmla="*/ 4670152 w 4805286"/>
                  <a:gd name="connsiteY954" fmla="*/ 1762905 h 3490326"/>
                  <a:gd name="connsiteX955" fmla="*/ 4678300 w 4805286"/>
                  <a:gd name="connsiteY955" fmla="*/ 1757155 h 3490326"/>
                  <a:gd name="connsiteX956" fmla="*/ 4682003 w 4805286"/>
                  <a:gd name="connsiteY956" fmla="*/ 1754496 h 3490326"/>
                  <a:gd name="connsiteX957" fmla="*/ 4683979 w 4805286"/>
                  <a:gd name="connsiteY957" fmla="*/ 1747154 h 3490326"/>
                  <a:gd name="connsiteX958" fmla="*/ 4687880 w 4805286"/>
                  <a:gd name="connsiteY958" fmla="*/ 1746597 h 3490326"/>
                  <a:gd name="connsiteX959" fmla="*/ 4690991 w 4805286"/>
                  <a:gd name="connsiteY959" fmla="*/ 1744651 h 3490326"/>
                  <a:gd name="connsiteX960" fmla="*/ 4691336 w 4805286"/>
                  <a:gd name="connsiteY960" fmla="*/ 1743855 h 3490326"/>
                  <a:gd name="connsiteX961" fmla="*/ 4694743 w 4805286"/>
                  <a:gd name="connsiteY961" fmla="*/ 1742346 h 3490326"/>
                  <a:gd name="connsiteX962" fmla="*/ 4695731 w 4805286"/>
                  <a:gd name="connsiteY962" fmla="*/ 1742668 h 3490326"/>
                  <a:gd name="connsiteX963" fmla="*/ 4696768 w 4805286"/>
                  <a:gd name="connsiteY963" fmla="*/ 1742106 h 3490326"/>
                  <a:gd name="connsiteX964" fmla="*/ 4698200 w 4805286"/>
                  <a:gd name="connsiteY964" fmla="*/ 1742268 h 3490326"/>
                  <a:gd name="connsiteX965" fmla="*/ 4699237 w 4805286"/>
                  <a:gd name="connsiteY965" fmla="*/ 1740852 h 3490326"/>
                  <a:gd name="connsiteX966" fmla="*/ 4700225 w 4805286"/>
                  <a:gd name="connsiteY966" fmla="*/ 1741092 h 3490326"/>
                  <a:gd name="connsiteX967" fmla="*/ 4703287 w 4805286"/>
                  <a:gd name="connsiteY967" fmla="*/ 1739057 h 3490326"/>
                  <a:gd name="connsiteX968" fmla="*/ 4703929 w 4805286"/>
                  <a:gd name="connsiteY968" fmla="*/ 1737642 h 3490326"/>
                  <a:gd name="connsiteX969" fmla="*/ 4704817 w 4805286"/>
                  <a:gd name="connsiteY969" fmla="*/ 1737720 h 3490326"/>
                  <a:gd name="connsiteX970" fmla="*/ 4707829 w 4805286"/>
                  <a:gd name="connsiteY970" fmla="*/ 1735685 h 3490326"/>
                  <a:gd name="connsiteX971" fmla="*/ 4707583 w 4805286"/>
                  <a:gd name="connsiteY971" fmla="*/ 1734447 h 3490326"/>
                  <a:gd name="connsiteX972" fmla="*/ 4708619 w 4805286"/>
                  <a:gd name="connsiteY972" fmla="*/ 1734686 h 3490326"/>
                  <a:gd name="connsiteX973" fmla="*/ 4708965 w 4805286"/>
                  <a:gd name="connsiteY973" fmla="*/ 1734046 h 3490326"/>
                  <a:gd name="connsiteX974" fmla="*/ 4707187 w 4805286"/>
                  <a:gd name="connsiteY974" fmla="*/ 1732188 h 3490326"/>
                  <a:gd name="connsiteX975" fmla="*/ 4706743 w 4805286"/>
                  <a:gd name="connsiteY975" fmla="*/ 1728562 h 3490326"/>
                  <a:gd name="connsiteX976" fmla="*/ 4706941 w 4805286"/>
                  <a:gd name="connsiteY976" fmla="*/ 1726610 h 3490326"/>
                  <a:gd name="connsiteX977" fmla="*/ 4707434 w 4805286"/>
                  <a:gd name="connsiteY977" fmla="*/ 1725460 h 3490326"/>
                  <a:gd name="connsiteX978" fmla="*/ 4705805 w 4805286"/>
                  <a:gd name="connsiteY978" fmla="*/ 1725221 h 3490326"/>
                  <a:gd name="connsiteX979" fmla="*/ 4705903 w 4805286"/>
                  <a:gd name="connsiteY979" fmla="*/ 1724160 h 3490326"/>
                  <a:gd name="connsiteX980" fmla="*/ 4706398 w 4805286"/>
                  <a:gd name="connsiteY980" fmla="*/ 1723010 h 3490326"/>
                  <a:gd name="connsiteX981" fmla="*/ 4705410 w 4805286"/>
                  <a:gd name="connsiteY981" fmla="*/ 1718764 h 3490326"/>
                  <a:gd name="connsiteX982" fmla="*/ 4706644 w 4805286"/>
                  <a:gd name="connsiteY982" fmla="*/ 1716016 h 3490326"/>
                  <a:gd name="connsiteX983" fmla="*/ 4706644 w 4805286"/>
                  <a:gd name="connsiteY983" fmla="*/ 1714424 h 3490326"/>
                  <a:gd name="connsiteX984" fmla="*/ 4707434 w 4805286"/>
                  <a:gd name="connsiteY984" fmla="*/ 1712832 h 3490326"/>
                  <a:gd name="connsiteX985" fmla="*/ 4707237 w 4805286"/>
                  <a:gd name="connsiteY985" fmla="*/ 1711505 h 3490326"/>
                  <a:gd name="connsiteX986" fmla="*/ 4707730 w 4805286"/>
                  <a:gd name="connsiteY986" fmla="*/ 1710532 h 3490326"/>
                  <a:gd name="connsiteX987" fmla="*/ 4707632 w 4805286"/>
                  <a:gd name="connsiteY987" fmla="*/ 1708497 h 3490326"/>
                  <a:gd name="connsiteX988" fmla="*/ 4708323 w 4805286"/>
                  <a:gd name="connsiteY988" fmla="*/ 1706634 h 3490326"/>
                  <a:gd name="connsiteX989" fmla="*/ 4707237 w 4805286"/>
                  <a:gd name="connsiteY989" fmla="*/ 1704954 h 3490326"/>
                  <a:gd name="connsiteX990" fmla="*/ 4705163 w 4805286"/>
                  <a:gd name="connsiteY990" fmla="*/ 1704080 h 3490326"/>
                  <a:gd name="connsiteX991" fmla="*/ 4705015 w 4805286"/>
                  <a:gd name="connsiteY991" fmla="*/ 1702659 h 3490326"/>
                  <a:gd name="connsiteX992" fmla="*/ 4708126 w 4805286"/>
                  <a:gd name="connsiteY992" fmla="*/ 1695936 h 3490326"/>
                  <a:gd name="connsiteX993" fmla="*/ 4708867 w 4805286"/>
                  <a:gd name="connsiteY993" fmla="*/ 1694698 h 3490326"/>
                  <a:gd name="connsiteX994" fmla="*/ 4708817 w 4805286"/>
                  <a:gd name="connsiteY994" fmla="*/ 1693100 h 3490326"/>
                  <a:gd name="connsiteX995" fmla="*/ 4707434 w 4805286"/>
                  <a:gd name="connsiteY995" fmla="*/ 1691243 h 3490326"/>
                  <a:gd name="connsiteX996" fmla="*/ 4705903 w 4805286"/>
                  <a:gd name="connsiteY996" fmla="*/ 1689827 h 3490326"/>
                  <a:gd name="connsiteX997" fmla="*/ 4704175 w 4805286"/>
                  <a:gd name="connsiteY997" fmla="*/ 1685935 h 3490326"/>
                  <a:gd name="connsiteX998" fmla="*/ 4703780 w 4805286"/>
                  <a:gd name="connsiteY998" fmla="*/ 1683989 h 3490326"/>
                  <a:gd name="connsiteX999" fmla="*/ 4703879 w 4805286"/>
                  <a:gd name="connsiteY999" fmla="*/ 1682038 h 3490326"/>
                  <a:gd name="connsiteX1000" fmla="*/ 4702891 w 4805286"/>
                  <a:gd name="connsiteY1000" fmla="*/ 1680799 h 3490326"/>
                  <a:gd name="connsiteX1001" fmla="*/ 4702645 w 4805286"/>
                  <a:gd name="connsiteY1001" fmla="*/ 1679295 h 3490326"/>
                  <a:gd name="connsiteX1002" fmla="*/ 4701460 w 4805286"/>
                  <a:gd name="connsiteY1002" fmla="*/ 1678234 h 3490326"/>
                  <a:gd name="connsiteX1003" fmla="*/ 4700669 w 4805286"/>
                  <a:gd name="connsiteY1003" fmla="*/ 1675226 h 3490326"/>
                  <a:gd name="connsiteX1004" fmla="*/ 4697065 w 4805286"/>
                  <a:gd name="connsiteY1004" fmla="*/ 1672567 h 3490326"/>
                  <a:gd name="connsiteX1005" fmla="*/ 4695978 w 4805286"/>
                  <a:gd name="connsiteY1005" fmla="*/ 1668764 h 3490326"/>
                  <a:gd name="connsiteX1006" fmla="*/ 4692571 w 4805286"/>
                  <a:gd name="connsiteY1006" fmla="*/ 1663185 h 3490326"/>
                  <a:gd name="connsiteX1007" fmla="*/ 4689164 w 4805286"/>
                  <a:gd name="connsiteY1007" fmla="*/ 1658763 h 3490326"/>
                  <a:gd name="connsiteX1008" fmla="*/ 4680325 w 4805286"/>
                  <a:gd name="connsiteY1008" fmla="*/ 1648522 h 3490326"/>
                  <a:gd name="connsiteX1009" fmla="*/ 4667979 w 4805286"/>
                  <a:gd name="connsiteY1009" fmla="*/ 1656312 h 3490326"/>
                  <a:gd name="connsiteX1010" fmla="*/ 4662103 w 4805286"/>
                  <a:gd name="connsiteY1010" fmla="*/ 1659585 h 3490326"/>
                  <a:gd name="connsiteX1011" fmla="*/ 4654202 w 4805286"/>
                  <a:gd name="connsiteY1011" fmla="*/ 1655869 h 3490326"/>
                  <a:gd name="connsiteX1012" fmla="*/ 4644128 w 4805286"/>
                  <a:gd name="connsiteY1012" fmla="*/ 1651264 h 3490326"/>
                  <a:gd name="connsiteX1013" fmla="*/ 4631487 w 4805286"/>
                  <a:gd name="connsiteY1013" fmla="*/ 1644895 h 3490326"/>
                  <a:gd name="connsiteX1014" fmla="*/ 4619735 w 4805286"/>
                  <a:gd name="connsiteY1014" fmla="*/ 1647461 h 3490326"/>
                  <a:gd name="connsiteX1015" fmla="*/ 4610303 w 4805286"/>
                  <a:gd name="connsiteY1015" fmla="*/ 1648699 h 3490326"/>
                  <a:gd name="connsiteX1016" fmla="*/ 4601069 w 4805286"/>
                  <a:gd name="connsiteY1016" fmla="*/ 1649938 h 3490326"/>
                  <a:gd name="connsiteX1017" fmla="*/ 4587193 w 4805286"/>
                  <a:gd name="connsiteY1017" fmla="*/ 1644541 h 3490326"/>
                  <a:gd name="connsiteX1018" fmla="*/ 4582205 w 4805286"/>
                  <a:gd name="connsiteY1018" fmla="*/ 1642679 h 3490326"/>
                  <a:gd name="connsiteX1019" fmla="*/ 4572132 w 4805286"/>
                  <a:gd name="connsiteY1019" fmla="*/ 1628770 h 3490326"/>
                  <a:gd name="connsiteX1020" fmla="*/ 4567638 w 4805286"/>
                  <a:gd name="connsiteY1020" fmla="*/ 1622042 h 3490326"/>
                  <a:gd name="connsiteX1021" fmla="*/ 4580181 w 4805286"/>
                  <a:gd name="connsiteY1021" fmla="*/ 1612988 h 3490326"/>
                  <a:gd name="connsiteX1022" fmla="*/ 4595489 w 4805286"/>
                  <a:gd name="connsiteY1022" fmla="*/ 1602102 h 3490326"/>
                  <a:gd name="connsiteX1023" fmla="*/ 4616525 w 4805286"/>
                  <a:gd name="connsiteY1023" fmla="*/ 1586809 h 3490326"/>
                  <a:gd name="connsiteX1024" fmla="*/ 4624425 w 4805286"/>
                  <a:gd name="connsiteY1024" fmla="*/ 1575684 h 3490326"/>
                  <a:gd name="connsiteX1025" fmla="*/ 4630351 w 4805286"/>
                  <a:gd name="connsiteY1025" fmla="*/ 1567629 h 3490326"/>
                  <a:gd name="connsiteX1026" fmla="*/ 4631833 w 4805286"/>
                  <a:gd name="connsiteY1026" fmla="*/ 1564799 h 3490326"/>
                  <a:gd name="connsiteX1027" fmla="*/ 4628969 w 4805286"/>
                  <a:gd name="connsiteY1027" fmla="*/ 1551842 h 3490326"/>
                  <a:gd name="connsiteX1028" fmla="*/ 4625660 w 4805286"/>
                  <a:gd name="connsiteY1028" fmla="*/ 1544052 h 3490326"/>
                  <a:gd name="connsiteX1029" fmla="*/ 4624574 w 4805286"/>
                  <a:gd name="connsiteY1029" fmla="*/ 1542726 h 3490326"/>
                  <a:gd name="connsiteX1030" fmla="*/ 4622302 w 4805286"/>
                  <a:gd name="connsiteY1030" fmla="*/ 1539005 h 3490326"/>
                  <a:gd name="connsiteX1031" fmla="*/ 4617660 w 4805286"/>
                  <a:gd name="connsiteY1031" fmla="*/ 1536174 h 3490326"/>
                  <a:gd name="connsiteX1032" fmla="*/ 4616278 w 4805286"/>
                  <a:gd name="connsiteY1032" fmla="*/ 1530596 h 3490326"/>
                  <a:gd name="connsiteX1033" fmla="*/ 4617117 w 4805286"/>
                  <a:gd name="connsiteY1033" fmla="*/ 1526704 h 3490326"/>
                  <a:gd name="connsiteX1034" fmla="*/ 4618056 w 4805286"/>
                  <a:gd name="connsiteY1034" fmla="*/ 1524670 h 3490326"/>
                  <a:gd name="connsiteX1035" fmla="*/ 4617957 w 4805286"/>
                  <a:gd name="connsiteY1035" fmla="*/ 1523520 h 3490326"/>
                  <a:gd name="connsiteX1036" fmla="*/ 4619537 w 4805286"/>
                  <a:gd name="connsiteY1036" fmla="*/ 1520684 h 3490326"/>
                  <a:gd name="connsiteX1037" fmla="*/ 4620129 w 4805286"/>
                  <a:gd name="connsiteY1037" fmla="*/ 1518914 h 3490326"/>
                  <a:gd name="connsiteX1038" fmla="*/ 4619982 w 4805286"/>
                  <a:gd name="connsiteY1038" fmla="*/ 1515553 h 3490326"/>
                  <a:gd name="connsiteX1039" fmla="*/ 4645412 w 4805286"/>
                  <a:gd name="connsiteY1039" fmla="*/ 1514315 h 3490326"/>
                  <a:gd name="connsiteX1040" fmla="*/ 4645363 w 4805286"/>
                  <a:gd name="connsiteY1040" fmla="*/ 1509267 h 3490326"/>
                  <a:gd name="connsiteX1041" fmla="*/ 4645412 w 4805286"/>
                  <a:gd name="connsiteY1041" fmla="*/ 1507498 h 3490326"/>
                  <a:gd name="connsiteX1042" fmla="*/ 4644622 w 4805286"/>
                  <a:gd name="connsiteY1042" fmla="*/ 1503517 h 3490326"/>
                  <a:gd name="connsiteX1043" fmla="*/ 4643240 w 4805286"/>
                  <a:gd name="connsiteY1043" fmla="*/ 1496612 h 3490326"/>
                  <a:gd name="connsiteX1044" fmla="*/ 4637067 w 4805286"/>
                  <a:gd name="connsiteY1044" fmla="*/ 1468300 h 3490326"/>
                  <a:gd name="connsiteX1045" fmla="*/ 4629363 w 4805286"/>
                  <a:gd name="connsiteY1045" fmla="*/ 1449110 h 3490326"/>
                  <a:gd name="connsiteX1046" fmla="*/ 4629363 w 4805286"/>
                  <a:gd name="connsiteY1046" fmla="*/ 1445837 h 3490326"/>
                  <a:gd name="connsiteX1047" fmla="*/ 4630549 w 4805286"/>
                  <a:gd name="connsiteY1047" fmla="*/ 1433932 h 3490326"/>
                  <a:gd name="connsiteX1048" fmla="*/ 4626204 w 4805286"/>
                  <a:gd name="connsiteY1048" fmla="*/ 1424487 h 3490326"/>
                  <a:gd name="connsiteX1049" fmla="*/ 4625166 w 4805286"/>
                  <a:gd name="connsiteY1049" fmla="*/ 1420772 h 3490326"/>
                  <a:gd name="connsiteX1050" fmla="*/ 4624722 w 4805286"/>
                  <a:gd name="connsiteY1050" fmla="*/ 1411666 h 3490326"/>
                  <a:gd name="connsiteX1051" fmla="*/ 4601365 w 4805286"/>
                  <a:gd name="connsiteY1051" fmla="*/ 1411245 h 3490326"/>
                  <a:gd name="connsiteX1052" fmla="*/ 4596772 w 4805286"/>
                  <a:gd name="connsiteY1052" fmla="*/ 1402659 h 3490326"/>
                  <a:gd name="connsiteX1053" fmla="*/ 4608229 w 4805286"/>
                  <a:gd name="connsiteY1053" fmla="*/ 1402981 h 3490326"/>
                  <a:gd name="connsiteX1054" fmla="*/ 4609760 w 4805286"/>
                  <a:gd name="connsiteY1054" fmla="*/ 1389307 h 3490326"/>
                  <a:gd name="connsiteX1055" fmla="*/ 4610796 w 4805286"/>
                  <a:gd name="connsiteY1055" fmla="*/ 1388511 h 3490326"/>
                  <a:gd name="connsiteX1056" fmla="*/ 4609710 w 4805286"/>
                  <a:gd name="connsiteY1056" fmla="*/ 1387871 h 3490326"/>
                  <a:gd name="connsiteX1057" fmla="*/ 4603982 w 4805286"/>
                  <a:gd name="connsiteY1057" fmla="*/ 1387470 h 3490326"/>
                  <a:gd name="connsiteX1058" fmla="*/ 4597069 w 4805286"/>
                  <a:gd name="connsiteY1058" fmla="*/ 1376028 h 3490326"/>
                  <a:gd name="connsiteX1059" fmla="*/ 4578551 w 4805286"/>
                  <a:gd name="connsiteY1059" fmla="*/ 1373015 h 3490326"/>
                  <a:gd name="connsiteX1060" fmla="*/ 4575588 w 4805286"/>
                  <a:gd name="connsiteY1060" fmla="*/ 1372937 h 3490326"/>
                  <a:gd name="connsiteX1061" fmla="*/ 4571589 w 4805286"/>
                  <a:gd name="connsiteY1061" fmla="*/ 1370548 h 3490326"/>
                  <a:gd name="connsiteX1062" fmla="*/ 4571589 w 4805286"/>
                  <a:gd name="connsiteY1062" fmla="*/ 1368691 h 3490326"/>
                  <a:gd name="connsiteX1063" fmla="*/ 4570897 w 4805286"/>
                  <a:gd name="connsiteY1063" fmla="*/ 1368529 h 3490326"/>
                  <a:gd name="connsiteX1064" fmla="*/ 4571045 w 4805286"/>
                  <a:gd name="connsiteY1064" fmla="*/ 1365964 h 3490326"/>
                  <a:gd name="connsiteX1065" fmla="*/ 4570008 w 4805286"/>
                  <a:gd name="connsiteY1065" fmla="*/ 1365964 h 3490326"/>
                  <a:gd name="connsiteX1066" fmla="*/ 4569663 w 4805286"/>
                  <a:gd name="connsiteY1066" fmla="*/ 1367114 h 3490326"/>
                  <a:gd name="connsiteX1067" fmla="*/ 4569070 w 4805286"/>
                  <a:gd name="connsiteY1067" fmla="*/ 1366053 h 3490326"/>
                  <a:gd name="connsiteX1068" fmla="*/ 4568330 w 4805286"/>
                  <a:gd name="connsiteY1068" fmla="*/ 1366609 h 3490326"/>
                  <a:gd name="connsiteX1069" fmla="*/ 4568280 w 4805286"/>
                  <a:gd name="connsiteY1069" fmla="*/ 1365735 h 3490326"/>
                  <a:gd name="connsiteX1070" fmla="*/ 4567440 w 4805286"/>
                  <a:gd name="connsiteY1070" fmla="*/ 1365652 h 3490326"/>
                  <a:gd name="connsiteX1071" fmla="*/ 4567342 w 4805286"/>
                  <a:gd name="connsiteY1071" fmla="*/ 1364325 h 3490326"/>
                  <a:gd name="connsiteX1072" fmla="*/ 4567836 w 4805286"/>
                  <a:gd name="connsiteY1072" fmla="*/ 1363529 h 3490326"/>
                  <a:gd name="connsiteX1073" fmla="*/ 4566897 w 4805286"/>
                  <a:gd name="connsiteY1073" fmla="*/ 1362551 h 3490326"/>
                  <a:gd name="connsiteX1074" fmla="*/ 4565663 w 4805286"/>
                  <a:gd name="connsiteY1074" fmla="*/ 1363883 h 3490326"/>
                  <a:gd name="connsiteX1075" fmla="*/ 4564527 w 4805286"/>
                  <a:gd name="connsiteY1075" fmla="*/ 1363404 h 3490326"/>
                  <a:gd name="connsiteX1076" fmla="*/ 4563836 w 4805286"/>
                  <a:gd name="connsiteY1076" fmla="*/ 1362166 h 3490326"/>
                  <a:gd name="connsiteX1077" fmla="*/ 4563342 w 4805286"/>
                  <a:gd name="connsiteY1077" fmla="*/ 1363227 h 3490326"/>
                  <a:gd name="connsiteX1078" fmla="*/ 4562058 w 4805286"/>
                  <a:gd name="connsiteY1078" fmla="*/ 1363383 h 3490326"/>
                  <a:gd name="connsiteX1079" fmla="*/ 4561811 w 4805286"/>
                  <a:gd name="connsiteY1079" fmla="*/ 1364627 h 3490326"/>
                  <a:gd name="connsiteX1080" fmla="*/ 4562157 w 4805286"/>
                  <a:gd name="connsiteY1080" fmla="*/ 1365423 h 3490326"/>
                  <a:gd name="connsiteX1081" fmla="*/ 4560626 w 4805286"/>
                  <a:gd name="connsiteY1081" fmla="*/ 1366838 h 3490326"/>
                  <a:gd name="connsiteX1082" fmla="*/ 4560379 w 4805286"/>
                  <a:gd name="connsiteY1082" fmla="*/ 1369674 h 3490326"/>
                  <a:gd name="connsiteX1083" fmla="*/ 4559441 w 4805286"/>
                  <a:gd name="connsiteY1083" fmla="*/ 1369908 h 3490326"/>
                  <a:gd name="connsiteX1084" fmla="*/ 4558651 w 4805286"/>
                  <a:gd name="connsiteY1084" fmla="*/ 1371417 h 3490326"/>
                  <a:gd name="connsiteX1085" fmla="*/ 4553614 w 4805286"/>
                  <a:gd name="connsiteY1085" fmla="*/ 1355979 h 3490326"/>
                  <a:gd name="connsiteX1086" fmla="*/ 4553417 w 4805286"/>
                  <a:gd name="connsiteY1086" fmla="*/ 1355219 h 3490326"/>
                  <a:gd name="connsiteX1087" fmla="*/ 4540331 w 4805286"/>
                  <a:gd name="connsiteY1087" fmla="*/ 1359205 h 3490326"/>
                  <a:gd name="connsiteX1088" fmla="*/ 4537565 w 4805286"/>
                  <a:gd name="connsiteY1088" fmla="*/ 1341076 h 3490326"/>
                  <a:gd name="connsiteX1089" fmla="*/ 4528035 w 4805286"/>
                  <a:gd name="connsiteY1089" fmla="*/ 1343116 h 3490326"/>
                  <a:gd name="connsiteX1090" fmla="*/ 4521763 w 4805286"/>
                  <a:gd name="connsiteY1090" fmla="*/ 1306119 h 3490326"/>
                  <a:gd name="connsiteX1091" fmla="*/ 4545219 w 4805286"/>
                  <a:gd name="connsiteY1091" fmla="*/ 1304881 h 3490326"/>
                  <a:gd name="connsiteX1092" fmla="*/ 4545911 w 4805286"/>
                  <a:gd name="connsiteY1092" fmla="*/ 1304381 h 3490326"/>
                  <a:gd name="connsiteX1093" fmla="*/ 4546898 w 4805286"/>
                  <a:gd name="connsiteY1093" fmla="*/ 1304782 h 3490326"/>
                  <a:gd name="connsiteX1094" fmla="*/ 4550602 w 4805286"/>
                  <a:gd name="connsiteY1094" fmla="*/ 1301946 h 3490326"/>
                  <a:gd name="connsiteX1095" fmla="*/ 4551392 w 4805286"/>
                  <a:gd name="connsiteY1095" fmla="*/ 1302919 h 3490326"/>
                  <a:gd name="connsiteX1096" fmla="*/ 4554404 w 4805286"/>
                  <a:gd name="connsiteY1096" fmla="*/ 1300796 h 3490326"/>
                  <a:gd name="connsiteX1097" fmla="*/ 4558256 w 4805286"/>
                  <a:gd name="connsiteY1097" fmla="*/ 1300879 h 3490326"/>
                  <a:gd name="connsiteX1098" fmla="*/ 4561120 w 4805286"/>
                  <a:gd name="connsiteY1098" fmla="*/ 1300796 h 3490326"/>
                  <a:gd name="connsiteX1099" fmla="*/ 4559392 w 4805286"/>
                  <a:gd name="connsiteY1099" fmla="*/ 1272406 h 3490326"/>
                  <a:gd name="connsiteX1100" fmla="*/ 4552478 w 4805286"/>
                  <a:gd name="connsiteY1100" fmla="*/ 1274263 h 3490326"/>
                  <a:gd name="connsiteX1101" fmla="*/ 4545516 w 4805286"/>
                  <a:gd name="connsiteY1101" fmla="*/ 1268862 h 3490326"/>
                  <a:gd name="connsiteX1102" fmla="*/ 4532924 w 4805286"/>
                  <a:gd name="connsiteY1102" fmla="*/ 1269341 h 3490326"/>
                  <a:gd name="connsiteX1103" fmla="*/ 4536775 w 4805286"/>
                  <a:gd name="connsiteY1103" fmla="*/ 1250395 h 3490326"/>
                  <a:gd name="connsiteX1104" fmla="*/ 4544380 w 4805286"/>
                  <a:gd name="connsiteY1104" fmla="*/ 1247830 h 3490326"/>
                  <a:gd name="connsiteX1105" fmla="*/ 4544232 w 4805286"/>
                  <a:gd name="connsiteY1105" fmla="*/ 1241987 h 3490326"/>
                  <a:gd name="connsiteX1106" fmla="*/ 4540429 w 4805286"/>
                  <a:gd name="connsiteY1106" fmla="*/ 1243225 h 3490326"/>
                  <a:gd name="connsiteX1107" fmla="*/ 4538010 w 4805286"/>
                  <a:gd name="connsiteY1107" fmla="*/ 1242569 h 3490326"/>
                  <a:gd name="connsiteX1108" fmla="*/ 4538059 w 4805286"/>
                  <a:gd name="connsiteY1108" fmla="*/ 1238583 h 3490326"/>
                  <a:gd name="connsiteX1109" fmla="*/ 4536578 w 4805286"/>
                  <a:gd name="connsiteY1109" fmla="*/ 1236018 h 3490326"/>
                  <a:gd name="connsiteX1110" fmla="*/ 4536529 w 4805286"/>
                  <a:gd name="connsiteY1110" fmla="*/ 1233099 h 3490326"/>
                  <a:gd name="connsiteX1111" fmla="*/ 4535936 w 4805286"/>
                  <a:gd name="connsiteY1111" fmla="*/ 1232038 h 3490326"/>
                  <a:gd name="connsiteX1112" fmla="*/ 4533812 w 4805286"/>
                  <a:gd name="connsiteY1112" fmla="*/ 1232256 h 3490326"/>
                  <a:gd name="connsiteX1113" fmla="*/ 4529566 w 4805286"/>
                  <a:gd name="connsiteY1113" fmla="*/ 1228624 h 3490326"/>
                  <a:gd name="connsiteX1114" fmla="*/ 4527344 w 4805286"/>
                  <a:gd name="connsiteY1114" fmla="*/ 1226324 h 3490326"/>
                  <a:gd name="connsiteX1115" fmla="*/ 4527245 w 4805286"/>
                  <a:gd name="connsiteY1115" fmla="*/ 1224024 h 3490326"/>
                  <a:gd name="connsiteX1116" fmla="*/ 4524776 w 4805286"/>
                  <a:gd name="connsiteY1116" fmla="*/ 1223925 h 3490326"/>
                  <a:gd name="connsiteX1117" fmla="*/ 4522060 w 4805286"/>
                  <a:gd name="connsiteY1117" fmla="*/ 1222239 h 3490326"/>
                  <a:gd name="connsiteX1118" fmla="*/ 4520184 w 4805286"/>
                  <a:gd name="connsiteY1118" fmla="*/ 1222000 h 3490326"/>
                  <a:gd name="connsiteX1119" fmla="*/ 4521023 w 4805286"/>
                  <a:gd name="connsiteY1119" fmla="*/ 1202576 h 3490326"/>
                  <a:gd name="connsiteX1120" fmla="*/ 4511690 w 4805286"/>
                  <a:gd name="connsiteY1120" fmla="*/ 1197086 h 3490326"/>
                  <a:gd name="connsiteX1121" fmla="*/ 4508925 w 4805286"/>
                  <a:gd name="connsiteY1121" fmla="*/ 1201337 h 3490326"/>
                  <a:gd name="connsiteX1122" fmla="*/ 4504678 w 4805286"/>
                  <a:gd name="connsiteY1122" fmla="*/ 1205406 h 3490326"/>
                  <a:gd name="connsiteX1123" fmla="*/ 4494209 w 4805286"/>
                  <a:gd name="connsiteY1123" fmla="*/ 1206998 h 3490326"/>
                  <a:gd name="connsiteX1124" fmla="*/ 4487839 w 4805286"/>
                  <a:gd name="connsiteY1124" fmla="*/ 1187891 h 3490326"/>
                  <a:gd name="connsiteX1125" fmla="*/ 4505517 w 4805286"/>
                  <a:gd name="connsiteY1125" fmla="*/ 1181699 h 3490326"/>
                  <a:gd name="connsiteX1126" fmla="*/ 4505468 w 4805286"/>
                  <a:gd name="connsiteY1126" fmla="*/ 1170980 h 3490326"/>
                  <a:gd name="connsiteX1127" fmla="*/ 4508233 w 4805286"/>
                  <a:gd name="connsiteY1127" fmla="*/ 1167613 h 3490326"/>
                  <a:gd name="connsiteX1128" fmla="*/ 4510258 w 4805286"/>
                  <a:gd name="connsiteY1128" fmla="*/ 1167296 h 3490326"/>
                  <a:gd name="connsiteX1129" fmla="*/ 4512085 w 4805286"/>
                  <a:gd name="connsiteY1129" fmla="*/ 1165969 h 3490326"/>
                  <a:gd name="connsiteX1130" fmla="*/ 4514949 w 4805286"/>
                  <a:gd name="connsiteY1130" fmla="*/ 1166209 h 3490326"/>
                  <a:gd name="connsiteX1131" fmla="*/ 4518801 w 4805286"/>
                  <a:gd name="connsiteY1131" fmla="*/ 1164970 h 3490326"/>
                  <a:gd name="connsiteX1132" fmla="*/ 4520332 w 4805286"/>
                  <a:gd name="connsiteY1132" fmla="*/ 1162759 h 3490326"/>
                  <a:gd name="connsiteX1133" fmla="*/ 4522208 w 4805286"/>
                  <a:gd name="connsiteY1133" fmla="*/ 1162358 h 3490326"/>
                  <a:gd name="connsiteX1134" fmla="*/ 4524677 w 4805286"/>
                  <a:gd name="connsiteY1134" fmla="*/ 1162837 h 3490326"/>
                  <a:gd name="connsiteX1135" fmla="*/ 4528331 w 4805286"/>
                  <a:gd name="connsiteY1135" fmla="*/ 1164252 h 3490326"/>
                  <a:gd name="connsiteX1136" fmla="*/ 4529911 w 4805286"/>
                  <a:gd name="connsiteY1136" fmla="*/ 1154589 h 3490326"/>
                  <a:gd name="connsiteX1137" fmla="*/ 4512332 w 4805286"/>
                  <a:gd name="connsiteY1137" fmla="*/ 1145301 h 3490326"/>
                  <a:gd name="connsiteX1138" fmla="*/ 4503592 w 4805286"/>
                  <a:gd name="connsiteY1138" fmla="*/ 1140170 h 3490326"/>
                  <a:gd name="connsiteX1139" fmla="*/ 4502505 w 4805286"/>
                  <a:gd name="connsiteY1139" fmla="*/ 1134416 h 3490326"/>
                  <a:gd name="connsiteX1140" fmla="*/ 4504233 w 4805286"/>
                  <a:gd name="connsiteY1140" fmla="*/ 1131231 h 3490326"/>
                  <a:gd name="connsiteX1141" fmla="*/ 4510999 w 4805286"/>
                  <a:gd name="connsiteY1141" fmla="*/ 1130513 h 3490326"/>
                  <a:gd name="connsiteX1142" fmla="*/ 4527146 w 4805286"/>
                  <a:gd name="connsiteY1142" fmla="*/ 1136445 h 3490326"/>
                  <a:gd name="connsiteX1143" fmla="*/ 4529368 w 4805286"/>
                  <a:gd name="connsiteY1143" fmla="*/ 1125819 h 3490326"/>
                  <a:gd name="connsiteX1144" fmla="*/ 4526702 w 4805286"/>
                  <a:gd name="connsiteY1144" fmla="*/ 1125341 h 3490326"/>
                  <a:gd name="connsiteX1145" fmla="*/ 4523294 w 4805286"/>
                  <a:gd name="connsiteY1145" fmla="*/ 1116495 h 3490326"/>
                  <a:gd name="connsiteX1146" fmla="*/ 4524529 w 4805286"/>
                  <a:gd name="connsiteY1146" fmla="*/ 1116027 h 3490326"/>
                  <a:gd name="connsiteX1147" fmla="*/ 4524233 w 4805286"/>
                  <a:gd name="connsiteY1147" fmla="*/ 1115308 h 3490326"/>
                  <a:gd name="connsiteX1148" fmla="*/ 4531837 w 4805286"/>
                  <a:gd name="connsiteY1148" fmla="*/ 1109730 h 3490326"/>
                  <a:gd name="connsiteX1149" fmla="*/ 4527294 w 4805286"/>
                  <a:gd name="connsiteY1149" fmla="*/ 1103096 h 3490326"/>
                  <a:gd name="connsiteX1150" fmla="*/ 4542503 w 4805286"/>
                  <a:gd name="connsiteY1150" fmla="*/ 1090217 h 3490326"/>
                  <a:gd name="connsiteX1151" fmla="*/ 4535047 w 4805286"/>
                  <a:gd name="connsiteY1151" fmla="*/ 1082339 h 3490326"/>
                  <a:gd name="connsiteX1152" fmla="*/ 4536430 w 4805286"/>
                  <a:gd name="connsiteY1152" fmla="*/ 1078801 h 3490326"/>
                  <a:gd name="connsiteX1153" fmla="*/ 4532529 w 4805286"/>
                  <a:gd name="connsiteY1153" fmla="*/ 1070746 h 3490326"/>
                  <a:gd name="connsiteX1154" fmla="*/ 4529911 w 4805286"/>
                  <a:gd name="connsiteY1154" fmla="*/ 1072692 h 3490326"/>
                  <a:gd name="connsiteX1155" fmla="*/ 4523097 w 4805286"/>
                  <a:gd name="connsiteY1155" fmla="*/ 1073015 h 3490326"/>
                  <a:gd name="connsiteX1156" fmla="*/ 4522653 w 4805286"/>
                  <a:gd name="connsiteY1156" fmla="*/ 1069471 h 3490326"/>
                  <a:gd name="connsiteX1157" fmla="*/ 4516776 w 4805286"/>
                  <a:gd name="connsiteY1157" fmla="*/ 1069632 h 3490326"/>
                  <a:gd name="connsiteX1158" fmla="*/ 4501122 w 4805286"/>
                  <a:gd name="connsiteY1158" fmla="*/ 1079774 h 3490326"/>
                  <a:gd name="connsiteX1159" fmla="*/ 4491938 w 4805286"/>
                  <a:gd name="connsiteY1159" fmla="*/ 1064341 h 3490326"/>
                  <a:gd name="connsiteX1160" fmla="*/ 4489321 w 4805286"/>
                  <a:gd name="connsiteY1160" fmla="*/ 1059824 h 3490326"/>
                  <a:gd name="connsiteX1161" fmla="*/ 4487691 w 4805286"/>
                  <a:gd name="connsiteY1161" fmla="*/ 1057259 h 3490326"/>
                  <a:gd name="connsiteX1162" fmla="*/ 4487444 w 4805286"/>
                  <a:gd name="connsiteY1162" fmla="*/ 1056691 h 3490326"/>
                  <a:gd name="connsiteX1163" fmla="*/ 4487099 w 4805286"/>
                  <a:gd name="connsiteY1163" fmla="*/ 1056358 h 3490326"/>
                  <a:gd name="connsiteX1164" fmla="*/ 4486358 w 4805286"/>
                  <a:gd name="connsiteY1164" fmla="*/ 1056150 h 3490326"/>
                  <a:gd name="connsiteX1165" fmla="*/ 4486012 w 4805286"/>
                  <a:gd name="connsiteY1165" fmla="*/ 1056821 h 3490326"/>
                  <a:gd name="connsiteX1166" fmla="*/ 4485321 w 4805286"/>
                  <a:gd name="connsiteY1166" fmla="*/ 1057160 h 3490326"/>
                  <a:gd name="connsiteX1167" fmla="*/ 4483938 w 4805286"/>
                  <a:gd name="connsiteY1167" fmla="*/ 1057347 h 3490326"/>
                  <a:gd name="connsiteX1168" fmla="*/ 4481667 w 4805286"/>
                  <a:gd name="connsiteY1168" fmla="*/ 1057009 h 3490326"/>
                  <a:gd name="connsiteX1169" fmla="*/ 4481272 w 4805286"/>
                  <a:gd name="connsiteY1169" fmla="*/ 1056358 h 3490326"/>
                  <a:gd name="connsiteX1170" fmla="*/ 4480827 w 4805286"/>
                  <a:gd name="connsiteY1170" fmla="*/ 1056431 h 3490326"/>
                  <a:gd name="connsiteX1171" fmla="*/ 4480432 w 4805286"/>
                  <a:gd name="connsiteY1171" fmla="*/ 1056561 h 3490326"/>
                  <a:gd name="connsiteX1172" fmla="*/ 4479692 w 4805286"/>
                  <a:gd name="connsiteY1172" fmla="*/ 1057306 h 3490326"/>
                  <a:gd name="connsiteX1173" fmla="*/ 4478259 w 4805286"/>
                  <a:gd name="connsiteY1173" fmla="*/ 1058081 h 3490326"/>
                  <a:gd name="connsiteX1174" fmla="*/ 4476630 w 4805286"/>
                  <a:gd name="connsiteY1174" fmla="*/ 1058757 h 3490326"/>
                  <a:gd name="connsiteX1175" fmla="*/ 4474378 w 4805286"/>
                  <a:gd name="connsiteY1175" fmla="*/ 1060615 h 3490326"/>
                  <a:gd name="connsiteX1176" fmla="*/ 4472941 w 4805286"/>
                  <a:gd name="connsiteY1176" fmla="*/ 1061765 h 3490326"/>
                  <a:gd name="connsiteX1177" fmla="*/ 4471020 w 4805286"/>
                  <a:gd name="connsiteY1177" fmla="*/ 1062826 h 3490326"/>
                  <a:gd name="connsiteX1178" fmla="*/ 4469203 w 4805286"/>
                  <a:gd name="connsiteY1178" fmla="*/ 1064065 h 3490326"/>
                  <a:gd name="connsiteX1179" fmla="*/ 4467954 w 4805286"/>
                  <a:gd name="connsiteY1179" fmla="*/ 1065303 h 3490326"/>
                  <a:gd name="connsiteX1180" fmla="*/ 4466709 w 4805286"/>
                  <a:gd name="connsiteY1180" fmla="*/ 1065907 h 3490326"/>
                  <a:gd name="connsiteX1181" fmla="*/ 4465509 w 4805286"/>
                  <a:gd name="connsiteY1181" fmla="*/ 1066568 h 3490326"/>
                  <a:gd name="connsiteX1182" fmla="*/ 4464359 w 4805286"/>
                  <a:gd name="connsiteY1182" fmla="*/ 1067629 h 3490326"/>
                  <a:gd name="connsiteX1183" fmla="*/ 4464092 w 4805286"/>
                  <a:gd name="connsiteY1183" fmla="*/ 1069044 h 3490326"/>
                  <a:gd name="connsiteX1184" fmla="*/ 4463277 w 4805286"/>
                  <a:gd name="connsiteY1184" fmla="*/ 1071698 h 3490326"/>
                  <a:gd name="connsiteX1185" fmla="*/ 4462749 w 4805286"/>
                  <a:gd name="connsiteY1185" fmla="*/ 1073290 h 3490326"/>
                  <a:gd name="connsiteX1186" fmla="*/ 4461984 w 4805286"/>
                  <a:gd name="connsiteY1186" fmla="*/ 1074352 h 3490326"/>
                  <a:gd name="connsiteX1187" fmla="*/ 4460690 w 4805286"/>
                  <a:gd name="connsiteY1187" fmla="*/ 1076480 h 3490326"/>
                  <a:gd name="connsiteX1188" fmla="*/ 4459539 w 4805286"/>
                  <a:gd name="connsiteY1188" fmla="*/ 1077719 h 3490326"/>
                  <a:gd name="connsiteX1189" fmla="*/ 4458626 w 4805286"/>
                  <a:gd name="connsiteY1189" fmla="*/ 1078869 h 3490326"/>
                  <a:gd name="connsiteX1190" fmla="*/ 4457959 w 4805286"/>
                  <a:gd name="connsiteY1190" fmla="*/ 1080638 h 3490326"/>
                  <a:gd name="connsiteX1191" fmla="*/ 4457189 w 4805286"/>
                  <a:gd name="connsiteY1191" fmla="*/ 1081028 h 3490326"/>
                  <a:gd name="connsiteX1192" fmla="*/ 4456231 w 4805286"/>
                  <a:gd name="connsiteY1192" fmla="*/ 1080653 h 3490326"/>
                  <a:gd name="connsiteX1193" fmla="*/ 4455031 w 4805286"/>
                  <a:gd name="connsiteY1193" fmla="*/ 1080560 h 3490326"/>
                  <a:gd name="connsiteX1194" fmla="*/ 4454122 w 4805286"/>
                  <a:gd name="connsiteY1194" fmla="*/ 1081080 h 3490326"/>
                  <a:gd name="connsiteX1195" fmla="*/ 4453856 w 4805286"/>
                  <a:gd name="connsiteY1195" fmla="*/ 1082849 h 3490326"/>
                  <a:gd name="connsiteX1196" fmla="*/ 4453969 w 4805286"/>
                  <a:gd name="connsiteY1196" fmla="*/ 1084181 h 3490326"/>
                  <a:gd name="connsiteX1197" fmla="*/ 4454685 w 4805286"/>
                  <a:gd name="connsiteY1197" fmla="*/ 1084983 h 3490326"/>
                  <a:gd name="connsiteX1198" fmla="*/ 4454789 w 4805286"/>
                  <a:gd name="connsiteY1198" fmla="*/ 1085867 h 3490326"/>
                  <a:gd name="connsiteX1199" fmla="*/ 4454364 w 4805286"/>
                  <a:gd name="connsiteY1199" fmla="*/ 1087017 h 3490326"/>
                  <a:gd name="connsiteX1200" fmla="*/ 4454132 w 4805286"/>
                  <a:gd name="connsiteY1200" fmla="*/ 1088079 h 3490326"/>
                  <a:gd name="connsiteX1201" fmla="*/ 4454710 w 4805286"/>
                  <a:gd name="connsiteY1201" fmla="*/ 1090649 h 3490326"/>
                  <a:gd name="connsiteX1202" fmla="*/ 4454266 w 4805286"/>
                  <a:gd name="connsiteY1202" fmla="*/ 1093215 h 3490326"/>
                  <a:gd name="connsiteX1203" fmla="*/ 4430810 w 4805286"/>
                  <a:gd name="connsiteY1203" fmla="*/ 1111130 h 3490326"/>
                  <a:gd name="connsiteX1204" fmla="*/ 4410628 w 4805286"/>
                  <a:gd name="connsiteY1204" fmla="*/ 1092736 h 3490326"/>
                  <a:gd name="connsiteX1205" fmla="*/ 4389755 w 4805286"/>
                  <a:gd name="connsiteY1205" fmla="*/ 1064060 h 3490326"/>
                  <a:gd name="connsiteX1206" fmla="*/ 4384723 w 4805286"/>
                  <a:gd name="connsiteY1206" fmla="*/ 1067426 h 3490326"/>
                  <a:gd name="connsiteX1207" fmla="*/ 4366699 w 4805286"/>
                  <a:gd name="connsiteY1207" fmla="*/ 1042111 h 3490326"/>
                  <a:gd name="connsiteX1208" fmla="*/ 4305457 w 4805286"/>
                  <a:gd name="connsiteY1208" fmla="*/ 1078707 h 3490326"/>
                  <a:gd name="connsiteX1209" fmla="*/ 4299448 w 4805286"/>
                  <a:gd name="connsiteY1209" fmla="*/ 1071183 h 3490326"/>
                  <a:gd name="connsiteX1210" fmla="*/ 4274491 w 4805286"/>
                  <a:gd name="connsiteY1210" fmla="*/ 1075965 h 3490326"/>
                  <a:gd name="connsiteX1211" fmla="*/ 4246887 w 4805286"/>
                  <a:gd name="connsiteY1211" fmla="*/ 1081184 h 3490326"/>
                  <a:gd name="connsiteX1212" fmla="*/ 4246023 w 4805286"/>
                  <a:gd name="connsiteY1212" fmla="*/ 1081991 h 3490326"/>
                  <a:gd name="connsiteX1213" fmla="*/ 4245253 w 4805286"/>
                  <a:gd name="connsiteY1213" fmla="*/ 1083848 h 3490326"/>
                  <a:gd name="connsiteX1214" fmla="*/ 4245470 w 4805286"/>
                  <a:gd name="connsiteY1214" fmla="*/ 1084702 h 3490326"/>
                  <a:gd name="connsiteX1215" fmla="*/ 4246477 w 4805286"/>
                  <a:gd name="connsiteY1215" fmla="*/ 1085134 h 3490326"/>
                  <a:gd name="connsiteX1216" fmla="*/ 4247292 w 4805286"/>
                  <a:gd name="connsiteY1216" fmla="*/ 1086284 h 3490326"/>
                  <a:gd name="connsiteX1217" fmla="*/ 4248586 w 4805286"/>
                  <a:gd name="connsiteY1217" fmla="*/ 1086991 h 3490326"/>
                  <a:gd name="connsiteX1218" fmla="*/ 4249065 w 4805286"/>
                  <a:gd name="connsiteY1218" fmla="*/ 1088495 h 3490326"/>
                  <a:gd name="connsiteX1219" fmla="*/ 4248443 w 4805286"/>
                  <a:gd name="connsiteY1219" fmla="*/ 1088916 h 3490326"/>
                  <a:gd name="connsiteX1220" fmla="*/ 4247243 w 4805286"/>
                  <a:gd name="connsiteY1220" fmla="*/ 1089510 h 3490326"/>
                  <a:gd name="connsiteX1221" fmla="*/ 4247218 w 4805286"/>
                  <a:gd name="connsiteY1221" fmla="*/ 1090160 h 3490326"/>
                  <a:gd name="connsiteX1222" fmla="*/ 4247796 w 4805286"/>
                  <a:gd name="connsiteY1222" fmla="*/ 1091399 h 3490326"/>
                  <a:gd name="connsiteX1223" fmla="*/ 4247025 w 4805286"/>
                  <a:gd name="connsiteY1223" fmla="*/ 1093079 h 3490326"/>
                  <a:gd name="connsiteX1224" fmla="*/ 4245302 w 4805286"/>
                  <a:gd name="connsiteY1224" fmla="*/ 1093667 h 3490326"/>
                  <a:gd name="connsiteX1225" fmla="*/ 4243910 w 4805286"/>
                  <a:gd name="connsiteY1225" fmla="*/ 1093688 h 3490326"/>
                  <a:gd name="connsiteX1226" fmla="*/ 4242715 w 4805286"/>
                  <a:gd name="connsiteY1226" fmla="*/ 1094281 h 3490326"/>
                  <a:gd name="connsiteX1227" fmla="*/ 4241514 w 4805286"/>
                  <a:gd name="connsiteY1227" fmla="*/ 1097294 h 3490326"/>
                  <a:gd name="connsiteX1228" fmla="*/ 4240364 w 4805286"/>
                  <a:gd name="connsiteY1228" fmla="*/ 1098798 h 3490326"/>
                  <a:gd name="connsiteX1229" fmla="*/ 4240438 w 4805286"/>
                  <a:gd name="connsiteY1229" fmla="*/ 1100832 h 3490326"/>
                  <a:gd name="connsiteX1230" fmla="*/ 4239717 w 4805286"/>
                  <a:gd name="connsiteY1230" fmla="*/ 1101691 h 3490326"/>
                  <a:gd name="connsiteX1231" fmla="*/ 4238665 w 4805286"/>
                  <a:gd name="connsiteY1231" fmla="*/ 1102211 h 3490326"/>
                  <a:gd name="connsiteX1232" fmla="*/ 4238137 w 4805286"/>
                  <a:gd name="connsiteY1232" fmla="*/ 1103715 h 3490326"/>
                  <a:gd name="connsiteX1233" fmla="*/ 4238038 w 4805286"/>
                  <a:gd name="connsiteY1233" fmla="*/ 1106109 h 3490326"/>
                  <a:gd name="connsiteX1234" fmla="*/ 4237031 w 4805286"/>
                  <a:gd name="connsiteY1234" fmla="*/ 1107613 h 3490326"/>
                  <a:gd name="connsiteX1235" fmla="*/ 4235643 w 4805286"/>
                  <a:gd name="connsiteY1235" fmla="*/ 1108497 h 3490326"/>
                  <a:gd name="connsiteX1236" fmla="*/ 4234537 w 4805286"/>
                  <a:gd name="connsiteY1236" fmla="*/ 1108450 h 3490326"/>
                  <a:gd name="connsiteX1237" fmla="*/ 4233628 w 4805286"/>
                  <a:gd name="connsiteY1237" fmla="*/ 1108003 h 3490326"/>
                  <a:gd name="connsiteX1238" fmla="*/ 4232814 w 4805286"/>
                  <a:gd name="connsiteY1238" fmla="*/ 1107118 h 3490326"/>
                  <a:gd name="connsiteX1239" fmla="*/ 4231712 w 4805286"/>
                  <a:gd name="connsiteY1239" fmla="*/ 1107071 h 3490326"/>
                  <a:gd name="connsiteX1240" fmla="*/ 4230705 w 4805286"/>
                  <a:gd name="connsiteY1240" fmla="*/ 1108840 h 3490326"/>
                  <a:gd name="connsiteX1241" fmla="*/ 4230759 w 4805286"/>
                  <a:gd name="connsiteY1241" fmla="*/ 1109413 h 3490326"/>
                  <a:gd name="connsiteX1242" fmla="*/ 4231224 w 4805286"/>
                  <a:gd name="connsiteY1242" fmla="*/ 1109512 h 3490326"/>
                  <a:gd name="connsiteX1243" fmla="*/ 4232325 w 4805286"/>
                  <a:gd name="connsiteY1243" fmla="*/ 1108913 h 3490326"/>
                  <a:gd name="connsiteX1244" fmla="*/ 4233668 w 4805286"/>
                  <a:gd name="connsiteY1244" fmla="*/ 1110152 h 3490326"/>
                  <a:gd name="connsiteX1245" fmla="*/ 4233337 w 4805286"/>
                  <a:gd name="connsiteY1245" fmla="*/ 1110625 h 3490326"/>
                  <a:gd name="connsiteX1246" fmla="*/ 4231851 w 4805286"/>
                  <a:gd name="connsiteY1246" fmla="*/ 1110558 h 3490326"/>
                  <a:gd name="connsiteX1247" fmla="*/ 4231446 w 4805286"/>
                  <a:gd name="connsiteY1247" fmla="*/ 1110948 h 3490326"/>
                  <a:gd name="connsiteX1248" fmla="*/ 4230774 w 4805286"/>
                  <a:gd name="connsiteY1248" fmla="*/ 1111728 h 3490326"/>
                  <a:gd name="connsiteX1249" fmla="*/ 4230878 w 4805286"/>
                  <a:gd name="connsiteY1249" fmla="*/ 1112967 h 3490326"/>
                  <a:gd name="connsiteX1250" fmla="*/ 4231406 w 4805286"/>
                  <a:gd name="connsiteY1250" fmla="*/ 1112993 h 3490326"/>
                  <a:gd name="connsiteX1251" fmla="*/ 4231752 w 4805286"/>
                  <a:gd name="connsiteY1251" fmla="*/ 1112280 h 3490326"/>
                  <a:gd name="connsiteX1252" fmla="*/ 4232137 w 4805286"/>
                  <a:gd name="connsiteY1252" fmla="*/ 1112296 h 3490326"/>
                  <a:gd name="connsiteX1253" fmla="*/ 4232809 w 4805286"/>
                  <a:gd name="connsiteY1253" fmla="*/ 1113357 h 3490326"/>
                  <a:gd name="connsiteX1254" fmla="*/ 4232093 w 4805286"/>
                  <a:gd name="connsiteY1254" fmla="*/ 1115480 h 3490326"/>
                  <a:gd name="connsiteX1255" fmla="*/ 4230991 w 4805286"/>
                  <a:gd name="connsiteY1255" fmla="*/ 1117957 h 3490326"/>
                  <a:gd name="connsiteX1256" fmla="*/ 4229456 w 4805286"/>
                  <a:gd name="connsiteY1256" fmla="*/ 1119201 h 3490326"/>
                  <a:gd name="connsiteX1257" fmla="*/ 4227490 w 4805286"/>
                  <a:gd name="connsiteY1257" fmla="*/ 1121412 h 3490326"/>
                  <a:gd name="connsiteX1258" fmla="*/ 4225955 w 4805286"/>
                  <a:gd name="connsiteY1258" fmla="*/ 1122562 h 3490326"/>
                  <a:gd name="connsiteX1259" fmla="*/ 4224854 w 4805286"/>
                  <a:gd name="connsiteY1259" fmla="*/ 1124950 h 3490326"/>
                  <a:gd name="connsiteX1260" fmla="*/ 4224088 w 4805286"/>
                  <a:gd name="connsiteY1260" fmla="*/ 1126189 h 3490326"/>
                  <a:gd name="connsiteX1261" fmla="*/ 4223175 w 4805286"/>
                  <a:gd name="connsiteY1261" fmla="*/ 1127781 h 3490326"/>
                  <a:gd name="connsiteX1262" fmla="*/ 4221832 w 4805286"/>
                  <a:gd name="connsiteY1262" fmla="*/ 1129467 h 3490326"/>
                  <a:gd name="connsiteX1263" fmla="*/ 4212814 w 4805286"/>
                  <a:gd name="connsiteY1263" fmla="*/ 1135040 h 3490326"/>
                  <a:gd name="connsiteX1264" fmla="*/ 4211901 w 4805286"/>
                  <a:gd name="connsiteY1264" fmla="*/ 1153830 h 3490326"/>
                  <a:gd name="connsiteX1265" fmla="*/ 4198578 w 4805286"/>
                  <a:gd name="connsiteY1265" fmla="*/ 1154163 h 3490326"/>
                  <a:gd name="connsiteX1266" fmla="*/ 4200593 w 4805286"/>
                  <a:gd name="connsiteY1266" fmla="*/ 1174493 h 3490326"/>
                  <a:gd name="connsiteX1267" fmla="*/ 4181749 w 4805286"/>
                  <a:gd name="connsiteY1267" fmla="*/ 1179623 h 3490326"/>
                  <a:gd name="connsiteX1268" fmla="*/ 4161913 w 4805286"/>
                  <a:gd name="connsiteY1268" fmla="*/ 1220595 h 3490326"/>
                  <a:gd name="connsiteX1269" fmla="*/ 4166984 w 4805286"/>
                  <a:gd name="connsiteY1269" fmla="*/ 1225549 h 3490326"/>
                  <a:gd name="connsiteX1270" fmla="*/ 4158535 w 4805286"/>
                  <a:gd name="connsiteY1270" fmla="*/ 1239978 h 3490326"/>
                  <a:gd name="connsiteX1271" fmla="*/ 4144205 w 4805286"/>
                  <a:gd name="connsiteY1271" fmla="*/ 1240295 h 3490326"/>
                  <a:gd name="connsiteX1272" fmla="*/ 4142191 w 4805286"/>
                  <a:gd name="connsiteY1272" fmla="*/ 1254688 h 3490326"/>
                  <a:gd name="connsiteX1273" fmla="*/ 4139074 w 4805286"/>
                  <a:gd name="connsiteY1273" fmla="*/ 1256811 h 3490326"/>
                  <a:gd name="connsiteX1274" fmla="*/ 4148195 w 4805286"/>
                  <a:gd name="connsiteY1274" fmla="*/ 1267811 h 3490326"/>
                  <a:gd name="connsiteX1275" fmla="*/ 4141321 w 4805286"/>
                  <a:gd name="connsiteY1275" fmla="*/ 1284842 h 3490326"/>
                  <a:gd name="connsiteX1276" fmla="*/ 4130255 w 4805286"/>
                  <a:gd name="connsiteY1276" fmla="*/ 1289442 h 3490326"/>
                  <a:gd name="connsiteX1277" fmla="*/ 4123806 w 4805286"/>
                  <a:gd name="connsiteY1277" fmla="*/ 1282360 h 3490326"/>
                  <a:gd name="connsiteX1278" fmla="*/ 4123233 w 4805286"/>
                  <a:gd name="connsiteY1278" fmla="*/ 1284223 h 3490326"/>
                  <a:gd name="connsiteX1279" fmla="*/ 4123139 w 4805286"/>
                  <a:gd name="connsiteY1279" fmla="*/ 1286788 h 3490326"/>
                  <a:gd name="connsiteX1280" fmla="*/ 4122887 w 4805286"/>
                  <a:gd name="connsiteY1280" fmla="*/ 1288292 h 3490326"/>
                  <a:gd name="connsiteX1281" fmla="*/ 4121930 w 4805286"/>
                  <a:gd name="connsiteY1281" fmla="*/ 1289884 h 3490326"/>
                  <a:gd name="connsiteX1282" fmla="*/ 4120152 w 4805286"/>
                  <a:gd name="connsiteY1282" fmla="*/ 1291123 h 3490326"/>
                  <a:gd name="connsiteX1283" fmla="*/ 4118187 w 4805286"/>
                  <a:gd name="connsiteY1283" fmla="*/ 1291654 h 3490326"/>
                  <a:gd name="connsiteX1284" fmla="*/ 4115456 w 4805286"/>
                  <a:gd name="connsiteY1284" fmla="*/ 1291742 h 3490326"/>
                  <a:gd name="connsiteX1285" fmla="*/ 4113634 w 4805286"/>
                  <a:gd name="connsiteY1285" fmla="*/ 1293163 h 3490326"/>
                  <a:gd name="connsiteX1286" fmla="*/ 4113298 w 4805286"/>
                  <a:gd name="connsiteY1286" fmla="*/ 1294401 h 3490326"/>
                  <a:gd name="connsiteX1287" fmla="*/ 4114019 w 4805286"/>
                  <a:gd name="connsiteY1287" fmla="*/ 1295905 h 3490326"/>
                  <a:gd name="connsiteX1288" fmla="*/ 4115550 w 4805286"/>
                  <a:gd name="connsiteY1288" fmla="*/ 1297055 h 3490326"/>
                  <a:gd name="connsiteX1289" fmla="*/ 4118043 w 4805286"/>
                  <a:gd name="connsiteY1289" fmla="*/ 1298028 h 3490326"/>
                  <a:gd name="connsiteX1290" fmla="*/ 4121066 w 4805286"/>
                  <a:gd name="connsiteY1290" fmla="*/ 1299974 h 3490326"/>
                  <a:gd name="connsiteX1291" fmla="*/ 4123125 w 4805286"/>
                  <a:gd name="connsiteY1291" fmla="*/ 1302721 h 3490326"/>
                  <a:gd name="connsiteX1292" fmla="*/ 4124275 w 4805286"/>
                  <a:gd name="connsiteY1292" fmla="*/ 1305198 h 3490326"/>
                  <a:gd name="connsiteX1293" fmla="*/ 4124497 w 4805286"/>
                  <a:gd name="connsiteY1293" fmla="*/ 1307056 h 3490326"/>
                  <a:gd name="connsiteX1294" fmla="*/ 4123732 w 4805286"/>
                  <a:gd name="connsiteY1294" fmla="*/ 1309533 h 3490326"/>
                  <a:gd name="connsiteX1295" fmla="*/ 4121816 w 4805286"/>
                  <a:gd name="connsiteY1295" fmla="*/ 1311213 h 3490326"/>
                  <a:gd name="connsiteX1296" fmla="*/ 4119752 w 4805286"/>
                  <a:gd name="connsiteY1296" fmla="*/ 1311640 h 3490326"/>
                  <a:gd name="connsiteX1297" fmla="*/ 4118122 w 4805286"/>
                  <a:gd name="connsiteY1297" fmla="*/ 1310667 h 3490326"/>
                  <a:gd name="connsiteX1298" fmla="*/ 4117308 w 4805286"/>
                  <a:gd name="connsiteY1298" fmla="*/ 1308892 h 3490326"/>
                  <a:gd name="connsiteX1299" fmla="*/ 4117209 w 4805286"/>
                  <a:gd name="connsiteY1299" fmla="*/ 1306327 h 3490326"/>
                  <a:gd name="connsiteX1300" fmla="*/ 4117140 w 4805286"/>
                  <a:gd name="connsiteY1300" fmla="*/ 1302877 h 3490326"/>
                  <a:gd name="connsiteX1301" fmla="*/ 4116325 w 4805286"/>
                  <a:gd name="connsiteY1301" fmla="*/ 1301197 h 3490326"/>
                  <a:gd name="connsiteX1302" fmla="*/ 4114602 w 4805286"/>
                  <a:gd name="connsiteY1302" fmla="*/ 1300224 h 3490326"/>
                  <a:gd name="connsiteX1303" fmla="*/ 4113066 w 4805286"/>
                  <a:gd name="connsiteY1303" fmla="*/ 1299552 h 3490326"/>
                  <a:gd name="connsiteX1304" fmla="*/ 4110622 w 4805286"/>
                  <a:gd name="connsiteY1304" fmla="*/ 1300437 h 3490326"/>
                  <a:gd name="connsiteX1305" fmla="*/ 4108799 w 4805286"/>
                  <a:gd name="connsiteY1305" fmla="*/ 1301852 h 3490326"/>
                  <a:gd name="connsiteX1306" fmla="*/ 4107891 w 4805286"/>
                  <a:gd name="connsiteY1306" fmla="*/ 1304865 h 3490326"/>
                  <a:gd name="connsiteX1307" fmla="*/ 4108325 w 4805286"/>
                  <a:gd name="connsiteY1307" fmla="*/ 1308846 h 3490326"/>
                  <a:gd name="connsiteX1308" fmla="*/ 4110390 w 4805286"/>
                  <a:gd name="connsiteY1308" fmla="*/ 1313003 h 3490326"/>
                  <a:gd name="connsiteX1309" fmla="*/ 4110616 w 4805286"/>
                  <a:gd name="connsiteY1309" fmla="*/ 1314778 h 3490326"/>
                  <a:gd name="connsiteX1310" fmla="*/ 4109989 w 4805286"/>
                  <a:gd name="connsiteY1310" fmla="*/ 1315928 h 3490326"/>
                  <a:gd name="connsiteX1311" fmla="*/ 4108508 w 4805286"/>
                  <a:gd name="connsiteY1311" fmla="*/ 1317078 h 3490326"/>
                  <a:gd name="connsiteX1312" fmla="*/ 4107165 w 4805286"/>
                  <a:gd name="connsiteY1312" fmla="*/ 1317020 h 3490326"/>
                  <a:gd name="connsiteX1313" fmla="*/ 4104286 w 4805286"/>
                  <a:gd name="connsiteY1313" fmla="*/ 1315870 h 3490326"/>
                  <a:gd name="connsiteX1314" fmla="*/ 4102177 w 4805286"/>
                  <a:gd name="connsiteY1314" fmla="*/ 1315683 h 3490326"/>
                  <a:gd name="connsiteX1315" fmla="*/ 4100691 w 4805286"/>
                  <a:gd name="connsiteY1315" fmla="*/ 1316131 h 3490326"/>
                  <a:gd name="connsiteX1316" fmla="*/ 4099590 w 4805286"/>
                  <a:gd name="connsiteY1316" fmla="*/ 1316698 h 3490326"/>
                  <a:gd name="connsiteX1317" fmla="*/ 4098918 w 4805286"/>
                  <a:gd name="connsiteY1317" fmla="*/ 1318467 h 3490326"/>
                  <a:gd name="connsiteX1318" fmla="*/ 4100212 w 4805286"/>
                  <a:gd name="connsiteY1318" fmla="*/ 1320767 h 3490326"/>
                  <a:gd name="connsiteX1319" fmla="*/ 4101555 w 4805286"/>
                  <a:gd name="connsiteY1319" fmla="*/ 1321828 h 3490326"/>
                  <a:gd name="connsiteX1320" fmla="*/ 4104000 w 4805286"/>
                  <a:gd name="connsiteY1320" fmla="*/ 1321423 h 3490326"/>
                  <a:gd name="connsiteX1321" fmla="*/ 4105580 w 4805286"/>
                  <a:gd name="connsiteY1321" fmla="*/ 1320444 h 3490326"/>
                  <a:gd name="connsiteX1322" fmla="*/ 4107451 w 4805286"/>
                  <a:gd name="connsiteY1322" fmla="*/ 1320116 h 3490326"/>
                  <a:gd name="connsiteX1323" fmla="*/ 4109367 w 4805286"/>
                  <a:gd name="connsiteY1323" fmla="*/ 1321090 h 3490326"/>
                  <a:gd name="connsiteX1324" fmla="*/ 4110182 w 4805286"/>
                  <a:gd name="connsiteY1324" fmla="*/ 1324722 h 3490326"/>
                  <a:gd name="connsiteX1325" fmla="*/ 4109323 w 4805286"/>
                  <a:gd name="connsiteY1325" fmla="*/ 1326048 h 3490326"/>
                  <a:gd name="connsiteX1326" fmla="*/ 4102582 w 4805286"/>
                  <a:gd name="connsiteY1326" fmla="*/ 1335898 h 3490326"/>
                  <a:gd name="connsiteX1327" fmla="*/ 4098410 w 4805286"/>
                  <a:gd name="connsiteY1327" fmla="*/ 1341560 h 3490326"/>
                  <a:gd name="connsiteX1328" fmla="*/ 4094385 w 4805286"/>
                  <a:gd name="connsiteY1328" fmla="*/ 1352633 h 3490326"/>
                  <a:gd name="connsiteX1329" fmla="*/ 4091220 w 4805286"/>
                  <a:gd name="connsiteY1329" fmla="*/ 1368633 h 3490326"/>
                  <a:gd name="connsiteX1330" fmla="*/ 4089590 w 4805286"/>
                  <a:gd name="connsiteY1330" fmla="*/ 1371912 h 3490326"/>
                  <a:gd name="connsiteX1331" fmla="*/ 4086573 w 4805286"/>
                  <a:gd name="connsiteY1331" fmla="*/ 1379696 h 3490326"/>
                  <a:gd name="connsiteX1332" fmla="*/ 4085901 w 4805286"/>
                  <a:gd name="connsiteY1332" fmla="*/ 1385539 h 3490326"/>
                  <a:gd name="connsiteX1333" fmla="*/ 4085230 w 4805286"/>
                  <a:gd name="connsiteY1333" fmla="*/ 1391029 h 3490326"/>
                  <a:gd name="connsiteX1334" fmla="*/ 4075458 w 4805286"/>
                  <a:gd name="connsiteY1334" fmla="*/ 1388016 h 3490326"/>
                  <a:gd name="connsiteX1335" fmla="*/ 4049197 w 4805286"/>
                  <a:gd name="connsiteY1335" fmla="*/ 1377724 h 3490326"/>
                  <a:gd name="connsiteX1336" fmla="*/ 4039509 w 4805286"/>
                  <a:gd name="connsiteY1336" fmla="*/ 1369138 h 3490326"/>
                  <a:gd name="connsiteX1337" fmla="*/ 4040901 w 4805286"/>
                  <a:gd name="connsiteY1337" fmla="*/ 1363919 h 3490326"/>
                  <a:gd name="connsiteX1338" fmla="*/ 4030615 w 4805286"/>
                  <a:gd name="connsiteY1338" fmla="*/ 1353871 h 3490326"/>
                  <a:gd name="connsiteX1339" fmla="*/ 4016636 w 4805286"/>
                  <a:gd name="connsiteY1339" fmla="*/ 1360953 h 3490326"/>
                  <a:gd name="connsiteX1340" fmla="*/ 4002715 w 4805286"/>
                  <a:gd name="connsiteY1340" fmla="*/ 1386159 h 3490326"/>
                  <a:gd name="connsiteX1341" fmla="*/ 3992622 w 4805286"/>
                  <a:gd name="connsiteY1341" fmla="*/ 1380497 h 3490326"/>
                  <a:gd name="connsiteX1342" fmla="*/ 4002947 w 4805286"/>
                  <a:gd name="connsiteY1342" fmla="*/ 1365438 h 3490326"/>
                  <a:gd name="connsiteX1343" fmla="*/ 4003668 w 4805286"/>
                  <a:gd name="connsiteY1343" fmla="*/ 1339385 h 3490326"/>
                  <a:gd name="connsiteX1344" fmla="*/ 3989392 w 4805286"/>
                  <a:gd name="connsiteY1344" fmla="*/ 1336466 h 3490326"/>
                  <a:gd name="connsiteX1345" fmla="*/ 3978104 w 4805286"/>
                  <a:gd name="connsiteY1345" fmla="*/ 1347440 h 3490326"/>
                  <a:gd name="connsiteX1346" fmla="*/ 3971284 w 4805286"/>
                  <a:gd name="connsiteY1346" fmla="*/ 1344604 h 3490326"/>
                  <a:gd name="connsiteX1347" fmla="*/ 3951567 w 4805286"/>
                  <a:gd name="connsiteY1347" fmla="*/ 1350447 h 3490326"/>
                  <a:gd name="connsiteX1348" fmla="*/ 3949700 w 4805286"/>
                  <a:gd name="connsiteY1348" fmla="*/ 1352482 h 3490326"/>
                  <a:gd name="connsiteX1349" fmla="*/ 3947157 w 4805286"/>
                  <a:gd name="connsiteY1349" fmla="*/ 1354782 h 3490326"/>
                  <a:gd name="connsiteX1350" fmla="*/ 3946436 w 4805286"/>
                  <a:gd name="connsiteY1350" fmla="*/ 1356468 h 3490326"/>
                  <a:gd name="connsiteX1351" fmla="*/ 3946965 w 4805286"/>
                  <a:gd name="connsiteY1351" fmla="*/ 1365048 h 3490326"/>
                  <a:gd name="connsiteX1352" fmla="*/ 3946575 w 4805286"/>
                  <a:gd name="connsiteY1352" fmla="*/ 1368149 h 3490326"/>
                  <a:gd name="connsiteX1353" fmla="*/ 3941217 w 4805286"/>
                  <a:gd name="connsiteY1353" fmla="*/ 1369565 h 3490326"/>
                  <a:gd name="connsiteX1354" fmla="*/ 3938150 w 4805286"/>
                  <a:gd name="connsiteY1354" fmla="*/ 1367353 h 3490326"/>
                  <a:gd name="connsiteX1355" fmla="*/ 3939207 w 4805286"/>
                  <a:gd name="connsiteY1355" fmla="*/ 1364075 h 3490326"/>
                  <a:gd name="connsiteX1356" fmla="*/ 3939079 w 4805286"/>
                  <a:gd name="connsiteY1356" fmla="*/ 1362748 h 3490326"/>
                  <a:gd name="connsiteX1357" fmla="*/ 3941286 w 4805286"/>
                  <a:gd name="connsiteY1357" fmla="*/ 1356910 h 3490326"/>
                  <a:gd name="connsiteX1358" fmla="*/ 3930210 w 4805286"/>
                  <a:gd name="connsiteY1358" fmla="*/ 1353897 h 3490326"/>
                  <a:gd name="connsiteX1359" fmla="*/ 3913830 w 4805286"/>
                  <a:gd name="connsiteY1359" fmla="*/ 1349032 h 3490326"/>
                  <a:gd name="connsiteX1360" fmla="*/ 3910043 w 4805286"/>
                  <a:gd name="connsiteY1360" fmla="*/ 1346201 h 3490326"/>
                  <a:gd name="connsiteX1361" fmla="*/ 3901934 w 4805286"/>
                  <a:gd name="connsiteY1361" fmla="*/ 1339562 h 3490326"/>
                  <a:gd name="connsiteX1362" fmla="*/ 3896779 w 4805286"/>
                  <a:gd name="connsiteY1362" fmla="*/ 1335847 h 3490326"/>
                  <a:gd name="connsiteX1363" fmla="*/ 3893663 w 4805286"/>
                  <a:gd name="connsiteY1363" fmla="*/ 1334780 h 3490326"/>
                  <a:gd name="connsiteX1364" fmla="*/ 3892370 w 4805286"/>
                  <a:gd name="connsiteY1364" fmla="*/ 1334077 h 3490326"/>
                  <a:gd name="connsiteX1365" fmla="*/ 3891264 w 4805286"/>
                  <a:gd name="connsiteY1365" fmla="*/ 1332927 h 3490326"/>
                  <a:gd name="connsiteX1366" fmla="*/ 3891639 w 4805286"/>
                  <a:gd name="connsiteY1366" fmla="*/ 1323530 h 3490326"/>
                  <a:gd name="connsiteX1367" fmla="*/ 3894755 w 4805286"/>
                  <a:gd name="connsiteY1367" fmla="*/ 1310802 h 3490326"/>
                  <a:gd name="connsiteX1368" fmla="*/ 3920052 w 4805286"/>
                  <a:gd name="connsiteY1368" fmla="*/ 1284978 h 3490326"/>
                  <a:gd name="connsiteX1369" fmla="*/ 3928842 w 4805286"/>
                  <a:gd name="connsiteY1369" fmla="*/ 1260963 h 3490326"/>
                  <a:gd name="connsiteX1370" fmla="*/ 3930620 w 4805286"/>
                  <a:gd name="connsiteY1370" fmla="*/ 1249547 h 3490326"/>
                  <a:gd name="connsiteX1371" fmla="*/ 3930788 w 4805286"/>
                  <a:gd name="connsiteY1371" fmla="*/ 1246805 h 3490326"/>
                  <a:gd name="connsiteX1372" fmla="*/ 3941918 w 4805286"/>
                  <a:gd name="connsiteY1372" fmla="*/ 1221776 h 3490326"/>
                  <a:gd name="connsiteX1373" fmla="*/ 3959018 w 4805286"/>
                  <a:gd name="connsiteY1373" fmla="*/ 1228234 h 3490326"/>
                  <a:gd name="connsiteX1374" fmla="*/ 3973403 w 4805286"/>
                  <a:gd name="connsiteY1374" fmla="*/ 1224607 h 3490326"/>
                  <a:gd name="connsiteX1375" fmla="*/ 3977047 w 4805286"/>
                  <a:gd name="connsiteY1375" fmla="*/ 1214190 h 3490326"/>
                  <a:gd name="connsiteX1376" fmla="*/ 3970307 w 4805286"/>
                  <a:gd name="connsiteY1376" fmla="*/ 1186257 h 3490326"/>
                  <a:gd name="connsiteX1377" fmla="*/ 3970524 w 4805286"/>
                  <a:gd name="connsiteY1377" fmla="*/ 1186044 h 3490326"/>
                  <a:gd name="connsiteX1378" fmla="*/ 3982361 w 4805286"/>
                  <a:gd name="connsiteY1378" fmla="*/ 1187022 h 3490326"/>
                  <a:gd name="connsiteX1379" fmla="*/ 3978430 w 4805286"/>
                  <a:gd name="connsiteY1379" fmla="*/ 1172728 h 3490326"/>
                  <a:gd name="connsiteX1380" fmla="*/ 3970954 w 4805286"/>
                  <a:gd name="connsiteY1380" fmla="*/ 1166885 h 3490326"/>
                  <a:gd name="connsiteX1381" fmla="*/ 3940604 w 4805286"/>
                  <a:gd name="connsiteY1381" fmla="*/ 1128582 h 3490326"/>
                  <a:gd name="connsiteX1382" fmla="*/ 3953389 w 4805286"/>
                  <a:gd name="connsiteY1382" fmla="*/ 1112764 h 3490326"/>
                  <a:gd name="connsiteX1383" fmla="*/ 3937138 w 4805286"/>
                  <a:gd name="connsiteY1383" fmla="*/ 1099100 h 3490326"/>
                  <a:gd name="connsiteX1384" fmla="*/ 3935222 w 4805286"/>
                  <a:gd name="connsiteY1384" fmla="*/ 1098330 h 3490326"/>
                  <a:gd name="connsiteX1385" fmla="*/ 3929321 w 4805286"/>
                  <a:gd name="connsiteY1385" fmla="*/ 1096914 h 3490326"/>
                  <a:gd name="connsiteX1386" fmla="*/ 3922793 w 4805286"/>
                  <a:gd name="connsiteY1386" fmla="*/ 1093813 h 3490326"/>
                  <a:gd name="connsiteX1387" fmla="*/ 3900280 w 4805286"/>
                  <a:gd name="connsiteY1387" fmla="*/ 1083593 h 3490326"/>
                  <a:gd name="connsiteX1388" fmla="*/ 3907855 w 4805286"/>
                  <a:gd name="connsiteY1388" fmla="*/ 1072911 h 3490326"/>
                  <a:gd name="connsiteX1389" fmla="*/ 3903831 w 4805286"/>
                  <a:gd name="connsiteY1389" fmla="*/ 1065563 h 3490326"/>
                  <a:gd name="connsiteX1390" fmla="*/ 3902774 w 4805286"/>
                  <a:gd name="connsiteY1390" fmla="*/ 1047596 h 3490326"/>
                  <a:gd name="connsiteX1391" fmla="*/ 3902295 w 4805286"/>
                  <a:gd name="connsiteY1391" fmla="*/ 1044411 h 3490326"/>
                  <a:gd name="connsiteX1392" fmla="*/ 3935163 w 4805286"/>
                  <a:gd name="connsiteY1392" fmla="*/ 1009480 h 3490326"/>
                  <a:gd name="connsiteX1393" fmla="*/ 3921667 w 4805286"/>
                  <a:gd name="connsiteY1393" fmla="*/ 993371 h 3490326"/>
                  <a:gd name="connsiteX1394" fmla="*/ 3896172 w 4805286"/>
                  <a:gd name="connsiteY1394" fmla="*/ 1018248 h 3490326"/>
                  <a:gd name="connsiteX1395" fmla="*/ 3884864 w 4805286"/>
                  <a:gd name="connsiteY1395" fmla="*/ 1003538 h 3490326"/>
                  <a:gd name="connsiteX1396" fmla="*/ 3884335 w 4805286"/>
                  <a:gd name="connsiteY1396" fmla="*/ 1003013 h 3490326"/>
                  <a:gd name="connsiteX1397" fmla="*/ 3883921 w 4805286"/>
                  <a:gd name="connsiteY1397" fmla="*/ 1002758 h 3490326"/>
                  <a:gd name="connsiteX1398" fmla="*/ 3883841 w 4805286"/>
                  <a:gd name="connsiteY1398" fmla="*/ 1002253 h 3490326"/>
                  <a:gd name="connsiteX1399" fmla="*/ 3883170 w 4805286"/>
                  <a:gd name="connsiteY1399" fmla="*/ 1002170 h 3490326"/>
                  <a:gd name="connsiteX1400" fmla="*/ 3882163 w 4805286"/>
                  <a:gd name="connsiteY1400" fmla="*/ 1001915 h 3490326"/>
                  <a:gd name="connsiteX1401" fmla="*/ 3880918 w 4805286"/>
                  <a:gd name="connsiteY1401" fmla="*/ 1001150 h 3490326"/>
                  <a:gd name="connsiteX1402" fmla="*/ 3879624 w 4805286"/>
                  <a:gd name="connsiteY1402" fmla="*/ 1000473 h 3490326"/>
                  <a:gd name="connsiteX1403" fmla="*/ 3878711 w 4805286"/>
                  <a:gd name="connsiteY1403" fmla="*/ 999625 h 3490326"/>
                  <a:gd name="connsiteX1404" fmla="*/ 3877802 w 4805286"/>
                  <a:gd name="connsiteY1404" fmla="*/ 998564 h 3490326"/>
                  <a:gd name="connsiteX1405" fmla="*/ 3877388 w 4805286"/>
                  <a:gd name="connsiteY1405" fmla="*/ 997716 h 3490326"/>
                  <a:gd name="connsiteX1406" fmla="*/ 3877388 w 4805286"/>
                  <a:gd name="connsiteY1406" fmla="*/ 996477 h 3490326"/>
                  <a:gd name="connsiteX1407" fmla="*/ 3877225 w 4805286"/>
                  <a:gd name="connsiteY1407" fmla="*/ 995504 h 3490326"/>
                  <a:gd name="connsiteX1408" fmla="*/ 3876894 w 4805286"/>
                  <a:gd name="connsiteY1408" fmla="*/ 994994 h 3490326"/>
                  <a:gd name="connsiteX1409" fmla="*/ 3876415 w 4805286"/>
                  <a:gd name="connsiteY1409" fmla="*/ 994401 h 3490326"/>
                  <a:gd name="connsiteX1410" fmla="*/ 3875743 w 4805286"/>
                  <a:gd name="connsiteY1410" fmla="*/ 993979 h 3490326"/>
                  <a:gd name="connsiteX1411" fmla="*/ 3874928 w 4805286"/>
                  <a:gd name="connsiteY1411" fmla="*/ 993808 h 3490326"/>
                  <a:gd name="connsiteX1412" fmla="*/ 3873684 w 4805286"/>
                  <a:gd name="connsiteY1412" fmla="*/ 993724 h 3490326"/>
                  <a:gd name="connsiteX1413" fmla="*/ 3873012 w 4805286"/>
                  <a:gd name="connsiteY1413" fmla="*/ 993298 h 3490326"/>
                  <a:gd name="connsiteX1414" fmla="*/ 3871862 w 4805286"/>
                  <a:gd name="connsiteY1414" fmla="*/ 992705 h 3490326"/>
                  <a:gd name="connsiteX1415" fmla="*/ 3870854 w 4805286"/>
                  <a:gd name="connsiteY1415" fmla="*/ 992621 h 3490326"/>
                  <a:gd name="connsiteX1416" fmla="*/ 3869946 w 4805286"/>
                  <a:gd name="connsiteY1416" fmla="*/ 992455 h 3490326"/>
                  <a:gd name="connsiteX1417" fmla="*/ 3869274 w 4805286"/>
                  <a:gd name="connsiteY1417" fmla="*/ 992705 h 3490326"/>
                  <a:gd name="connsiteX1418" fmla="*/ 3868361 w 4805286"/>
                  <a:gd name="connsiteY1418" fmla="*/ 992200 h 3490326"/>
                  <a:gd name="connsiteX1419" fmla="*/ 3867645 w 4805286"/>
                  <a:gd name="connsiteY1419" fmla="*/ 992200 h 3490326"/>
                  <a:gd name="connsiteX1420" fmla="*/ 3866637 w 4805286"/>
                  <a:gd name="connsiteY1420" fmla="*/ 991945 h 3490326"/>
                  <a:gd name="connsiteX1421" fmla="*/ 3865008 w 4805286"/>
                  <a:gd name="connsiteY1421" fmla="*/ 991352 h 3490326"/>
                  <a:gd name="connsiteX1422" fmla="*/ 3863857 w 4805286"/>
                  <a:gd name="connsiteY1422" fmla="*/ 991013 h 3490326"/>
                  <a:gd name="connsiteX1423" fmla="*/ 3862944 w 4805286"/>
                  <a:gd name="connsiteY1423" fmla="*/ 991013 h 3490326"/>
                  <a:gd name="connsiteX1424" fmla="*/ 3862228 w 4805286"/>
                  <a:gd name="connsiteY1424" fmla="*/ 990675 h 3490326"/>
                  <a:gd name="connsiteX1425" fmla="*/ 3861556 w 4805286"/>
                  <a:gd name="connsiteY1425" fmla="*/ 990337 h 3490326"/>
                  <a:gd name="connsiteX1426" fmla="*/ 3860642 w 4805286"/>
                  <a:gd name="connsiteY1426" fmla="*/ 989999 h 3490326"/>
                  <a:gd name="connsiteX1427" fmla="*/ 3858248 w 4805286"/>
                  <a:gd name="connsiteY1427" fmla="*/ 989026 h 3490326"/>
                  <a:gd name="connsiteX1428" fmla="*/ 3856188 w 4805286"/>
                  <a:gd name="connsiteY1428" fmla="*/ 988516 h 3490326"/>
                  <a:gd name="connsiteX1429" fmla="*/ 3855038 w 4805286"/>
                  <a:gd name="connsiteY1429" fmla="*/ 988516 h 3490326"/>
                  <a:gd name="connsiteX1430" fmla="*/ 3854366 w 4805286"/>
                  <a:gd name="connsiteY1430" fmla="*/ 988006 h 3490326"/>
                  <a:gd name="connsiteX1431" fmla="*/ 3853552 w 4805286"/>
                  <a:gd name="connsiteY1431" fmla="*/ 987246 h 3490326"/>
                  <a:gd name="connsiteX1432" fmla="*/ 3853221 w 4805286"/>
                  <a:gd name="connsiteY1432" fmla="*/ 986273 h 3490326"/>
                  <a:gd name="connsiteX1433" fmla="*/ 3853384 w 4805286"/>
                  <a:gd name="connsiteY1433" fmla="*/ 985680 h 3490326"/>
                  <a:gd name="connsiteX1434" fmla="*/ 3853798 w 4805286"/>
                  <a:gd name="connsiteY1434" fmla="*/ 985003 h 3490326"/>
                  <a:gd name="connsiteX1435" fmla="*/ 3853961 w 4805286"/>
                  <a:gd name="connsiteY1435" fmla="*/ 984155 h 3490326"/>
                  <a:gd name="connsiteX1436" fmla="*/ 3854045 w 4805286"/>
                  <a:gd name="connsiteY1436" fmla="*/ 983645 h 3490326"/>
                  <a:gd name="connsiteX1437" fmla="*/ 3854292 w 4805286"/>
                  <a:gd name="connsiteY1437" fmla="*/ 982886 h 3490326"/>
                  <a:gd name="connsiteX1438" fmla="*/ 3854771 w 4805286"/>
                  <a:gd name="connsiteY1438" fmla="*/ 982631 h 3490326"/>
                  <a:gd name="connsiteX1439" fmla="*/ 3855181 w 4805286"/>
                  <a:gd name="connsiteY1439" fmla="*/ 982631 h 3490326"/>
                  <a:gd name="connsiteX1440" fmla="*/ 3855759 w 4805286"/>
                  <a:gd name="connsiteY1440" fmla="*/ 983224 h 3490326"/>
                  <a:gd name="connsiteX1441" fmla="*/ 3856332 w 4805286"/>
                  <a:gd name="connsiteY1441" fmla="*/ 983645 h 3490326"/>
                  <a:gd name="connsiteX1442" fmla="*/ 3856909 w 4805286"/>
                  <a:gd name="connsiteY1442" fmla="*/ 983479 h 3490326"/>
                  <a:gd name="connsiteX1443" fmla="*/ 3857156 w 4805286"/>
                  <a:gd name="connsiteY1443" fmla="*/ 982969 h 3490326"/>
                  <a:gd name="connsiteX1444" fmla="*/ 3857156 w 4805286"/>
                  <a:gd name="connsiteY1444" fmla="*/ 982292 h 3490326"/>
                  <a:gd name="connsiteX1445" fmla="*/ 3856677 w 4805286"/>
                  <a:gd name="connsiteY1445" fmla="*/ 981142 h 3490326"/>
                  <a:gd name="connsiteX1446" fmla="*/ 3856100 w 4805286"/>
                  <a:gd name="connsiteY1446" fmla="*/ 980632 h 3490326"/>
                  <a:gd name="connsiteX1447" fmla="*/ 3855285 w 4805286"/>
                  <a:gd name="connsiteY1447" fmla="*/ 980549 h 3490326"/>
                  <a:gd name="connsiteX1448" fmla="*/ 3854712 w 4805286"/>
                  <a:gd name="connsiteY1448" fmla="*/ 980378 h 3490326"/>
                  <a:gd name="connsiteX1449" fmla="*/ 3854233 w 4805286"/>
                  <a:gd name="connsiteY1449" fmla="*/ 980039 h 3490326"/>
                  <a:gd name="connsiteX1450" fmla="*/ 3854065 w 4805286"/>
                  <a:gd name="connsiteY1450" fmla="*/ 979451 h 3490326"/>
                  <a:gd name="connsiteX1451" fmla="*/ 3854396 w 4805286"/>
                  <a:gd name="connsiteY1451" fmla="*/ 978858 h 3490326"/>
                  <a:gd name="connsiteX1452" fmla="*/ 3855112 w 4805286"/>
                  <a:gd name="connsiteY1452" fmla="*/ 978431 h 3490326"/>
                  <a:gd name="connsiteX1453" fmla="*/ 3855784 w 4805286"/>
                  <a:gd name="connsiteY1453" fmla="*/ 978177 h 3490326"/>
                  <a:gd name="connsiteX1454" fmla="*/ 3856455 w 4805286"/>
                  <a:gd name="connsiteY1454" fmla="*/ 977927 h 3490326"/>
                  <a:gd name="connsiteX1455" fmla="*/ 3856934 w 4805286"/>
                  <a:gd name="connsiteY1455" fmla="*/ 977250 h 3490326"/>
                  <a:gd name="connsiteX1456" fmla="*/ 3857265 w 4805286"/>
                  <a:gd name="connsiteY1456" fmla="*/ 976402 h 3490326"/>
                  <a:gd name="connsiteX1457" fmla="*/ 3857596 w 4805286"/>
                  <a:gd name="connsiteY1457" fmla="*/ 975554 h 3490326"/>
                  <a:gd name="connsiteX1458" fmla="*/ 3857843 w 4805286"/>
                  <a:gd name="connsiteY1458" fmla="*/ 975044 h 3490326"/>
                  <a:gd name="connsiteX1459" fmla="*/ 3858169 w 4805286"/>
                  <a:gd name="connsiteY1459" fmla="*/ 974539 h 3490326"/>
                  <a:gd name="connsiteX1460" fmla="*/ 3858253 w 4805286"/>
                  <a:gd name="connsiteY1460" fmla="*/ 973863 h 3490326"/>
                  <a:gd name="connsiteX1461" fmla="*/ 3858169 w 4805286"/>
                  <a:gd name="connsiteY1461" fmla="*/ 973353 h 3490326"/>
                  <a:gd name="connsiteX1462" fmla="*/ 3857596 w 4805286"/>
                  <a:gd name="connsiteY1462" fmla="*/ 973015 h 3490326"/>
                  <a:gd name="connsiteX1463" fmla="*/ 3857117 w 4805286"/>
                  <a:gd name="connsiteY1463" fmla="*/ 973015 h 3490326"/>
                  <a:gd name="connsiteX1464" fmla="*/ 3856445 w 4805286"/>
                  <a:gd name="connsiteY1464" fmla="*/ 972843 h 3490326"/>
                  <a:gd name="connsiteX1465" fmla="*/ 3856035 w 4805286"/>
                  <a:gd name="connsiteY1465" fmla="*/ 972505 h 3490326"/>
                  <a:gd name="connsiteX1466" fmla="*/ 3856114 w 4805286"/>
                  <a:gd name="connsiteY1466" fmla="*/ 971911 h 3490326"/>
                  <a:gd name="connsiteX1467" fmla="*/ 3856198 w 4805286"/>
                  <a:gd name="connsiteY1467" fmla="*/ 971235 h 3490326"/>
                  <a:gd name="connsiteX1468" fmla="*/ 3856677 w 4805286"/>
                  <a:gd name="connsiteY1468" fmla="*/ 971235 h 3490326"/>
                  <a:gd name="connsiteX1469" fmla="*/ 3857087 w 4805286"/>
                  <a:gd name="connsiteY1469" fmla="*/ 971323 h 3490326"/>
                  <a:gd name="connsiteX1470" fmla="*/ 3857566 w 4805286"/>
                  <a:gd name="connsiteY1470" fmla="*/ 971323 h 3490326"/>
                  <a:gd name="connsiteX1471" fmla="*/ 3858144 w 4805286"/>
                  <a:gd name="connsiteY1471" fmla="*/ 971490 h 3490326"/>
                  <a:gd name="connsiteX1472" fmla="*/ 3858717 w 4805286"/>
                  <a:gd name="connsiteY1472" fmla="*/ 971828 h 3490326"/>
                  <a:gd name="connsiteX1473" fmla="*/ 3859047 w 4805286"/>
                  <a:gd name="connsiteY1473" fmla="*/ 972083 h 3490326"/>
                  <a:gd name="connsiteX1474" fmla="*/ 3859457 w 4805286"/>
                  <a:gd name="connsiteY1474" fmla="*/ 972505 h 3490326"/>
                  <a:gd name="connsiteX1475" fmla="*/ 3859704 w 4805286"/>
                  <a:gd name="connsiteY1475" fmla="*/ 973098 h 3490326"/>
                  <a:gd name="connsiteX1476" fmla="*/ 3860035 w 4805286"/>
                  <a:gd name="connsiteY1476" fmla="*/ 973270 h 3490326"/>
                  <a:gd name="connsiteX1477" fmla="*/ 3860613 w 4805286"/>
                  <a:gd name="connsiteY1477" fmla="*/ 973353 h 3490326"/>
                  <a:gd name="connsiteX1478" fmla="*/ 3860939 w 4805286"/>
                  <a:gd name="connsiteY1478" fmla="*/ 972843 h 3490326"/>
                  <a:gd name="connsiteX1479" fmla="*/ 3861354 w 4805286"/>
                  <a:gd name="connsiteY1479" fmla="*/ 972421 h 3490326"/>
                  <a:gd name="connsiteX1480" fmla="*/ 3861354 w 4805286"/>
                  <a:gd name="connsiteY1480" fmla="*/ 971911 h 3490326"/>
                  <a:gd name="connsiteX1481" fmla="*/ 3861601 w 4805286"/>
                  <a:gd name="connsiteY1481" fmla="*/ 971745 h 3490326"/>
                  <a:gd name="connsiteX1482" fmla="*/ 3861847 w 4805286"/>
                  <a:gd name="connsiteY1482" fmla="*/ 971152 h 3490326"/>
                  <a:gd name="connsiteX1483" fmla="*/ 3861601 w 4805286"/>
                  <a:gd name="connsiteY1483" fmla="*/ 970392 h 3490326"/>
                  <a:gd name="connsiteX1484" fmla="*/ 3861117 w 4805286"/>
                  <a:gd name="connsiteY1484" fmla="*/ 969627 h 3490326"/>
                  <a:gd name="connsiteX1485" fmla="*/ 3860791 w 4805286"/>
                  <a:gd name="connsiteY1485" fmla="*/ 969289 h 3490326"/>
                  <a:gd name="connsiteX1486" fmla="*/ 3860870 w 4805286"/>
                  <a:gd name="connsiteY1486" fmla="*/ 968696 h 3490326"/>
                  <a:gd name="connsiteX1487" fmla="*/ 3861284 w 4805286"/>
                  <a:gd name="connsiteY1487" fmla="*/ 968103 h 3490326"/>
                  <a:gd name="connsiteX1488" fmla="*/ 3861764 w 4805286"/>
                  <a:gd name="connsiteY1488" fmla="*/ 967764 h 3490326"/>
                  <a:gd name="connsiteX1489" fmla="*/ 3862243 w 4805286"/>
                  <a:gd name="connsiteY1489" fmla="*/ 967260 h 3490326"/>
                  <a:gd name="connsiteX1490" fmla="*/ 3862652 w 4805286"/>
                  <a:gd name="connsiteY1490" fmla="*/ 966833 h 3490326"/>
                  <a:gd name="connsiteX1491" fmla="*/ 3862736 w 4805286"/>
                  <a:gd name="connsiteY1491" fmla="*/ 966328 h 3490326"/>
                  <a:gd name="connsiteX1492" fmla="*/ 3862405 w 4805286"/>
                  <a:gd name="connsiteY1492" fmla="*/ 965990 h 3490326"/>
                  <a:gd name="connsiteX1493" fmla="*/ 3862158 w 4805286"/>
                  <a:gd name="connsiteY1493" fmla="*/ 965480 h 3490326"/>
                  <a:gd name="connsiteX1494" fmla="*/ 3862243 w 4805286"/>
                  <a:gd name="connsiteY1494" fmla="*/ 964975 h 3490326"/>
                  <a:gd name="connsiteX1495" fmla="*/ 3862721 w 4805286"/>
                  <a:gd name="connsiteY1495" fmla="*/ 964382 h 3490326"/>
                  <a:gd name="connsiteX1496" fmla="*/ 3863393 w 4805286"/>
                  <a:gd name="connsiteY1496" fmla="*/ 964382 h 3490326"/>
                  <a:gd name="connsiteX1497" fmla="*/ 3864302 w 4805286"/>
                  <a:gd name="connsiteY1497" fmla="*/ 964975 h 3490326"/>
                  <a:gd name="connsiteX1498" fmla="*/ 3865116 w 4805286"/>
                  <a:gd name="connsiteY1498" fmla="*/ 965948 h 3490326"/>
                  <a:gd name="connsiteX1499" fmla="*/ 3866030 w 4805286"/>
                  <a:gd name="connsiteY1499" fmla="*/ 966370 h 3490326"/>
                  <a:gd name="connsiteX1500" fmla="*/ 3866746 w 4805286"/>
                  <a:gd name="connsiteY1500" fmla="*/ 966541 h 3490326"/>
                  <a:gd name="connsiteX1501" fmla="*/ 3866993 w 4805286"/>
                  <a:gd name="connsiteY1501" fmla="*/ 966115 h 3490326"/>
                  <a:gd name="connsiteX1502" fmla="*/ 3866993 w 4805286"/>
                  <a:gd name="connsiteY1502" fmla="*/ 965527 h 3490326"/>
                  <a:gd name="connsiteX1503" fmla="*/ 3866746 w 4805286"/>
                  <a:gd name="connsiteY1503" fmla="*/ 964549 h 3490326"/>
                  <a:gd name="connsiteX1504" fmla="*/ 3866030 w 4805286"/>
                  <a:gd name="connsiteY1504" fmla="*/ 963487 h 3490326"/>
                  <a:gd name="connsiteX1505" fmla="*/ 3865867 w 4805286"/>
                  <a:gd name="connsiteY1505" fmla="*/ 962811 h 3490326"/>
                  <a:gd name="connsiteX1506" fmla="*/ 3865867 w 4805286"/>
                  <a:gd name="connsiteY1506" fmla="*/ 962306 h 3490326"/>
                  <a:gd name="connsiteX1507" fmla="*/ 3866277 w 4805286"/>
                  <a:gd name="connsiteY1507" fmla="*/ 961713 h 3490326"/>
                  <a:gd name="connsiteX1508" fmla="*/ 3866993 w 4805286"/>
                  <a:gd name="connsiteY1508" fmla="*/ 961713 h 3490326"/>
                  <a:gd name="connsiteX1509" fmla="*/ 3867571 w 4805286"/>
                  <a:gd name="connsiteY1509" fmla="*/ 961713 h 3490326"/>
                  <a:gd name="connsiteX1510" fmla="*/ 3868385 w 4805286"/>
                  <a:gd name="connsiteY1510" fmla="*/ 962051 h 3490326"/>
                  <a:gd name="connsiteX1511" fmla="*/ 3868958 w 4805286"/>
                  <a:gd name="connsiteY1511" fmla="*/ 962306 h 3490326"/>
                  <a:gd name="connsiteX1512" fmla="*/ 3869442 w 4805286"/>
                  <a:gd name="connsiteY1512" fmla="*/ 962644 h 3490326"/>
                  <a:gd name="connsiteX1513" fmla="*/ 3869605 w 4805286"/>
                  <a:gd name="connsiteY1513" fmla="*/ 962982 h 3490326"/>
                  <a:gd name="connsiteX1514" fmla="*/ 3870084 w 4805286"/>
                  <a:gd name="connsiteY1514" fmla="*/ 963066 h 3490326"/>
                  <a:gd name="connsiteX1515" fmla="*/ 3870247 w 4805286"/>
                  <a:gd name="connsiteY1515" fmla="*/ 962556 h 3490326"/>
                  <a:gd name="connsiteX1516" fmla="*/ 3870331 w 4805286"/>
                  <a:gd name="connsiteY1516" fmla="*/ 962134 h 3490326"/>
                  <a:gd name="connsiteX1517" fmla="*/ 3870578 w 4805286"/>
                  <a:gd name="connsiteY1517" fmla="*/ 961541 h 3490326"/>
                  <a:gd name="connsiteX1518" fmla="*/ 3870988 w 4805286"/>
                  <a:gd name="connsiteY1518" fmla="*/ 961120 h 3490326"/>
                  <a:gd name="connsiteX1519" fmla="*/ 3870825 w 4805286"/>
                  <a:gd name="connsiteY1519" fmla="*/ 960443 h 3490326"/>
                  <a:gd name="connsiteX1520" fmla="*/ 3870578 w 4805286"/>
                  <a:gd name="connsiteY1520" fmla="*/ 960022 h 3490326"/>
                  <a:gd name="connsiteX1521" fmla="*/ 3869906 w 4805286"/>
                  <a:gd name="connsiteY1521" fmla="*/ 959595 h 3490326"/>
                  <a:gd name="connsiteX1522" fmla="*/ 3869091 w 4805286"/>
                  <a:gd name="connsiteY1522" fmla="*/ 959090 h 3490326"/>
                  <a:gd name="connsiteX1523" fmla="*/ 3868519 w 4805286"/>
                  <a:gd name="connsiteY1523" fmla="*/ 958918 h 3490326"/>
                  <a:gd name="connsiteX1524" fmla="*/ 3868351 w 4805286"/>
                  <a:gd name="connsiteY1524" fmla="*/ 958497 h 3490326"/>
                  <a:gd name="connsiteX1525" fmla="*/ 3868598 w 4805286"/>
                  <a:gd name="connsiteY1525" fmla="*/ 958159 h 3490326"/>
                  <a:gd name="connsiteX1526" fmla="*/ 3869012 w 4805286"/>
                  <a:gd name="connsiteY1526" fmla="*/ 958076 h 3490326"/>
                  <a:gd name="connsiteX1527" fmla="*/ 3869827 w 4805286"/>
                  <a:gd name="connsiteY1527" fmla="*/ 958159 h 3490326"/>
                  <a:gd name="connsiteX1528" fmla="*/ 3870494 w 4805286"/>
                  <a:gd name="connsiteY1528" fmla="*/ 958159 h 3490326"/>
                  <a:gd name="connsiteX1529" fmla="*/ 3871407 w 4805286"/>
                  <a:gd name="connsiteY1529" fmla="*/ 958752 h 3490326"/>
                  <a:gd name="connsiteX1530" fmla="*/ 3871887 w 4805286"/>
                  <a:gd name="connsiteY1530" fmla="*/ 959428 h 3490326"/>
                  <a:gd name="connsiteX1531" fmla="*/ 3872365 w 4805286"/>
                  <a:gd name="connsiteY1531" fmla="*/ 959850 h 3490326"/>
                  <a:gd name="connsiteX1532" fmla="*/ 3872775 w 4805286"/>
                  <a:gd name="connsiteY1532" fmla="*/ 959850 h 3490326"/>
                  <a:gd name="connsiteX1533" fmla="*/ 3873496 w 4805286"/>
                  <a:gd name="connsiteY1533" fmla="*/ 959090 h 3490326"/>
                  <a:gd name="connsiteX1534" fmla="*/ 3873975 w 4805286"/>
                  <a:gd name="connsiteY1534" fmla="*/ 958242 h 3490326"/>
                  <a:gd name="connsiteX1535" fmla="*/ 3874059 w 4805286"/>
                  <a:gd name="connsiteY1535" fmla="*/ 957566 h 3490326"/>
                  <a:gd name="connsiteX1536" fmla="*/ 3874059 w 4805286"/>
                  <a:gd name="connsiteY1536" fmla="*/ 956806 h 3490326"/>
                  <a:gd name="connsiteX1537" fmla="*/ 3873580 w 4805286"/>
                  <a:gd name="connsiteY1537" fmla="*/ 956129 h 3490326"/>
                  <a:gd name="connsiteX1538" fmla="*/ 3872909 w 4805286"/>
                  <a:gd name="connsiteY1538" fmla="*/ 955703 h 3490326"/>
                  <a:gd name="connsiteX1539" fmla="*/ 3872094 w 4805286"/>
                  <a:gd name="connsiteY1539" fmla="*/ 955115 h 3490326"/>
                  <a:gd name="connsiteX1540" fmla="*/ 3871615 w 4805286"/>
                  <a:gd name="connsiteY1540" fmla="*/ 954350 h 3490326"/>
                  <a:gd name="connsiteX1541" fmla="*/ 3871531 w 4805286"/>
                  <a:gd name="connsiteY1541" fmla="*/ 953673 h 3490326"/>
                  <a:gd name="connsiteX1542" fmla="*/ 3871615 w 4805286"/>
                  <a:gd name="connsiteY1542" fmla="*/ 953080 h 3490326"/>
                  <a:gd name="connsiteX1543" fmla="*/ 3872188 w 4805286"/>
                  <a:gd name="connsiteY1543" fmla="*/ 952404 h 3490326"/>
                  <a:gd name="connsiteX1544" fmla="*/ 3873101 w 4805286"/>
                  <a:gd name="connsiteY1544" fmla="*/ 951982 h 3490326"/>
                  <a:gd name="connsiteX1545" fmla="*/ 3874010 w 4805286"/>
                  <a:gd name="connsiteY1545" fmla="*/ 951727 h 3490326"/>
                  <a:gd name="connsiteX1546" fmla="*/ 3874489 w 4805286"/>
                  <a:gd name="connsiteY1546" fmla="*/ 951472 h 3490326"/>
                  <a:gd name="connsiteX1547" fmla="*/ 3874899 w 4805286"/>
                  <a:gd name="connsiteY1547" fmla="*/ 951134 h 3490326"/>
                  <a:gd name="connsiteX1548" fmla="*/ 3875313 w 4805286"/>
                  <a:gd name="connsiteY1548" fmla="*/ 950541 h 3490326"/>
                  <a:gd name="connsiteX1549" fmla="*/ 3875560 w 4805286"/>
                  <a:gd name="connsiteY1549" fmla="*/ 949864 h 3490326"/>
                  <a:gd name="connsiteX1550" fmla="*/ 3875970 w 4805286"/>
                  <a:gd name="connsiteY1550" fmla="*/ 949360 h 3490326"/>
                  <a:gd name="connsiteX1551" fmla="*/ 3876543 w 4805286"/>
                  <a:gd name="connsiteY1551" fmla="*/ 949188 h 3490326"/>
                  <a:gd name="connsiteX1552" fmla="*/ 3877121 w 4805286"/>
                  <a:gd name="connsiteY1552" fmla="*/ 949276 h 3490326"/>
                  <a:gd name="connsiteX1553" fmla="*/ 3877694 w 4805286"/>
                  <a:gd name="connsiteY1553" fmla="*/ 949276 h 3490326"/>
                  <a:gd name="connsiteX1554" fmla="*/ 3878109 w 4805286"/>
                  <a:gd name="connsiteY1554" fmla="*/ 948767 h 3490326"/>
                  <a:gd name="connsiteX1555" fmla="*/ 3878355 w 4805286"/>
                  <a:gd name="connsiteY1555" fmla="*/ 948262 h 3490326"/>
                  <a:gd name="connsiteX1556" fmla="*/ 3877941 w 4805286"/>
                  <a:gd name="connsiteY1556" fmla="*/ 947195 h 3490326"/>
                  <a:gd name="connsiteX1557" fmla="*/ 3866914 w 4805286"/>
                  <a:gd name="connsiteY1557" fmla="*/ 941357 h 3490326"/>
                  <a:gd name="connsiteX1558" fmla="*/ 3874978 w 4805286"/>
                  <a:gd name="connsiteY1558" fmla="*/ 930534 h 3490326"/>
                  <a:gd name="connsiteX1559" fmla="*/ 3889708 w 4805286"/>
                  <a:gd name="connsiteY1559" fmla="*/ 937168 h 3490326"/>
                  <a:gd name="connsiteX1560" fmla="*/ 3890760 w 4805286"/>
                  <a:gd name="connsiteY1560" fmla="*/ 937262 h 3490326"/>
                  <a:gd name="connsiteX1561" fmla="*/ 3891239 w 4805286"/>
                  <a:gd name="connsiteY1561" fmla="*/ 937262 h 3490326"/>
                  <a:gd name="connsiteX1562" fmla="*/ 3891407 w 4805286"/>
                  <a:gd name="connsiteY1562" fmla="*/ 936668 h 3490326"/>
                  <a:gd name="connsiteX1563" fmla="*/ 3890992 w 4805286"/>
                  <a:gd name="connsiteY1563" fmla="*/ 935826 h 3490326"/>
                  <a:gd name="connsiteX1564" fmla="*/ 3890276 w 4805286"/>
                  <a:gd name="connsiteY1564" fmla="*/ 935232 h 3490326"/>
                  <a:gd name="connsiteX1565" fmla="*/ 3889698 w 4805286"/>
                  <a:gd name="connsiteY1565" fmla="*/ 934977 h 3490326"/>
                  <a:gd name="connsiteX1566" fmla="*/ 3889027 w 4805286"/>
                  <a:gd name="connsiteY1566" fmla="*/ 934722 h 3490326"/>
                  <a:gd name="connsiteX1567" fmla="*/ 3888547 w 4805286"/>
                  <a:gd name="connsiteY1567" fmla="*/ 934301 h 3490326"/>
                  <a:gd name="connsiteX1568" fmla="*/ 3888385 w 4805286"/>
                  <a:gd name="connsiteY1568" fmla="*/ 933879 h 3490326"/>
                  <a:gd name="connsiteX1569" fmla="*/ 3888715 w 4805286"/>
                  <a:gd name="connsiteY1569" fmla="*/ 933369 h 3490326"/>
                  <a:gd name="connsiteX1570" fmla="*/ 3889530 w 4805286"/>
                  <a:gd name="connsiteY1570" fmla="*/ 933120 h 3490326"/>
                  <a:gd name="connsiteX1571" fmla="*/ 3890009 w 4805286"/>
                  <a:gd name="connsiteY1571" fmla="*/ 933369 h 3490326"/>
                  <a:gd name="connsiteX1572" fmla="*/ 3890725 w 4805286"/>
                  <a:gd name="connsiteY1572" fmla="*/ 933796 h 3490326"/>
                  <a:gd name="connsiteX1573" fmla="*/ 3891303 w 4805286"/>
                  <a:gd name="connsiteY1573" fmla="*/ 934301 h 3490326"/>
                  <a:gd name="connsiteX1574" fmla="*/ 3891713 w 4805286"/>
                  <a:gd name="connsiteY1574" fmla="*/ 934811 h 3490326"/>
                  <a:gd name="connsiteX1575" fmla="*/ 3892384 w 4805286"/>
                  <a:gd name="connsiteY1575" fmla="*/ 934722 h 3490326"/>
                  <a:gd name="connsiteX1576" fmla="*/ 3892794 w 4805286"/>
                  <a:gd name="connsiteY1576" fmla="*/ 934218 h 3490326"/>
                  <a:gd name="connsiteX1577" fmla="*/ 3892794 w 4805286"/>
                  <a:gd name="connsiteY1577" fmla="*/ 933879 h 3490326"/>
                  <a:gd name="connsiteX1578" fmla="*/ 3892715 w 4805286"/>
                  <a:gd name="connsiteY1578" fmla="*/ 933203 h 3490326"/>
                  <a:gd name="connsiteX1579" fmla="*/ 3892236 w 4805286"/>
                  <a:gd name="connsiteY1579" fmla="*/ 932443 h 3490326"/>
                  <a:gd name="connsiteX1580" fmla="*/ 3891658 w 4805286"/>
                  <a:gd name="connsiteY1580" fmla="*/ 931850 h 3490326"/>
                  <a:gd name="connsiteX1581" fmla="*/ 3891086 w 4805286"/>
                  <a:gd name="connsiteY1581" fmla="*/ 931595 h 3490326"/>
                  <a:gd name="connsiteX1582" fmla="*/ 3890365 w 4805286"/>
                  <a:gd name="connsiteY1582" fmla="*/ 931595 h 3490326"/>
                  <a:gd name="connsiteX1583" fmla="*/ 3889644 w 4805286"/>
                  <a:gd name="connsiteY1583" fmla="*/ 931595 h 3490326"/>
                  <a:gd name="connsiteX1584" fmla="*/ 3888592 w 4805286"/>
                  <a:gd name="connsiteY1584" fmla="*/ 931850 h 3490326"/>
                  <a:gd name="connsiteX1585" fmla="*/ 3887678 w 4805286"/>
                  <a:gd name="connsiteY1585" fmla="*/ 932188 h 3490326"/>
                  <a:gd name="connsiteX1586" fmla="*/ 3887106 w 4805286"/>
                  <a:gd name="connsiteY1586" fmla="*/ 931933 h 3490326"/>
                  <a:gd name="connsiteX1587" fmla="*/ 3886859 w 4805286"/>
                  <a:gd name="connsiteY1587" fmla="*/ 931174 h 3490326"/>
                  <a:gd name="connsiteX1588" fmla="*/ 3887022 w 4805286"/>
                  <a:gd name="connsiteY1588" fmla="*/ 930497 h 3490326"/>
                  <a:gd name="connsiteX1589" fmla="*/ 3887743 w 4805286"/>
                  <a:gd name="connsiteY1589" fmla="*/ 929737 h 3490326"/>
                  <a:gd name="connsiteX1590" fmla="*/ 3888795 w 4805286"/>
                  <a:gd name="connsiteY1590" fmla="*/ 929061 h 3490326"/>
                  <a:gd name="connsiteX1591" fmla="*/ 3890088 w 4805286"/>
                  <a:gd name="connsiteY1591" fmla="*/ 928806 h 3490326"/>
                  <a:gd name="connsiteX1592" fmla="*/ 3891239 w 4805286"/>
                  <a:gd name="connsiteY1592" fmla="*/ 928723 h 3490326"/>
                  <a:gd name="connsiteX1593" fmla="*/ 3892538 w 4805286"/>
                  <a:gd name="connsiteY1593" fmla="*/ 928889 h 3490326"/>
                  <a:gd name="connsiteX1594" fmla="*/ 3893204 w 4805286"/>
                  <a:gd name="connsiteY1594" fmla="*/ 928640 h 3490326"/>
                  <a:gd name="connsiteX1595" fmla="*/ 3894118 w 4805286"/>
                  <a:gd name="connsiteY1595" fmla="*/ 928385 h 3490326"/>
                  <a:gd name="connsiteX1596" fmla="*/ 3894444 w 4805286"/>
                  <a:gd name="connsiteY1596" fmla="*/ 928046 h 3490326"/>
                  <a:gd name="connsiteX1597" fmla="*/ 3894118 w 4805286"/>
                  <a:gd name="connsiteY1597" fmla="*/ 927537 h 3490326"/>
                  <a:gd name="connsiteX1598" fmla="*/ 3893397 w 4805286"/>
                  <a:gd name="connsiteY1598" fmla="*/ 927032 h 3490326"/>
                  <a:gd name="connsiteX1599" fmla="*/ 3892582 w 4805286"/>
                  <a:gd name="connsiteY1599" fmla="*/ 926693 h 3490326"/>
                  <a:gd name="connsiteX1600" fmla="*/ 3891910 w 4805286"/>
                  <a:gd name="connsiteY1600" fmla="*/ 926438 h 3490326"/>
                  <a:gd name="connsiteX1601" fmla="*/ 3891095 w 4805286"/>
                  <a:gd name="connsiteY1601" fmla="*/ 926184 h 3490326"/>
                  <a:gd name="connsiteX1602" fmla="*/ 3890424 w 4805286"/>
                  <a:gd name="connsiteY1602" fmla="*/ 925596 h 3490326"/>
                  <a:gd name="connsiteX1603" fmla="*/ 3890424 w 4805286"/>
                  <a:gd name="connsiteY1603" fmla="*/ 924831 h 3490326"/>
                  <a:gd name="connsiteX1604" fmla="*/ 3890819 w 4805286"/>
                  <a:gd name="connsiteY1604" fmla="*/ 924263 h 3490326"/>
                  <a:gd name="connsiteX1605" fmla="*/ 3891229 w 4805286"/>
                  <a:gd name="connsiteY1605" fmla="*/ 923759 h 3490326"/>
                  <a:gd name="connsiteX1606" fmla="*/ 3891945 w 4805286"/>
                  <a:gd name="connsiteY1606" fmla="*/ 923165 h 3490326"/>
                  <a:gd name="connsiteX1607" fmla="*/ 3892276 w 4805286"/>
                  <a:gd name="connsiteY1607" fmla="*/ 922578 h 3490326"/>
                  <a:gd name="connsiteX1608" fmla="*/ 3892439 w 4805286"/>
                  <a:gd name="connsiteY1608" fmla="*/ 922151 h 3490326"/>
                  <a:gd name="connsiteX1609" fmla="*/ 3892360 w 4805286"/>
                  <a:gd name="connsiteY1609" fmla="*/ 921729 h 3490326"/>
                  <a:gd name="connsiteX1610" fmla="*/ 3891945 w 4805286"/>
                  <a:gd name="connsiteY1610" fmla="*/ 921308 h 3490326"/>
                  <a:gd name="connsiteX1611" fmla="*/ 3891466 w 4805286"/>
                  <a:gd name="connsiteY1611" fmla="*/ 920798 h 3490326"/>
                  <a:gd name="connsiteX1612" fmla="*/ 3891219 w 4805286"/>
                  <a:gd name="connsiteY1612" fmla="*/ 920210 h 3490326"/>
                  <a:gd name="connsiteX1613" fmla="*/ 3891140 w 4805286"/>
                  <a:gd name="connsiteY1613" fmla="*/ 919533 h 3490326"/>
                  <a:gd name="connsiteX1614" fmla="*/ 3891140 w 4805286"/>
                  <a:gd name="connsiteY1614" fmla="*/ 919024 h 3490326"/>
                  <a:gd name="connsiteX1615" fmla="*/ 3891303 w 4805286"/>
                  <a:gd name="connsiteY1615" fmla="*/ 918685 h 3490326"/>
                  <a:gd name="connsiteX1616" fmla="*/ 3891466 w 4805286"/>
                  <a:gd name="connsiteY1616" fmla="*/ 918097 h 3490326"/>
                  <a:gd name="connsiteX1617" fmla="*/ 3891140 w 4805286"/>
                  <a:gd name="connsiteY1617" fmla="*/ 917759 h 3490326"/>
                  <a:gd name="connsiteX1618" fmla="*/ 3890419 w 4805286"/>
                  <a:gd name="connsiteY1618" fmla="*/ 917504 h 3490326"/>
                  <a:gd name="connsiteX1619" fmla="*/ 3889940 w 4805286"/>
                  <a:gd name="connsiteY1619" fmla="*/ 917671 h 3490326"/>
                  <a:gd name="connsiteX1620" fmla="*/ 3889268 w 4805286"/>
                  <a:gd name="connsiteY1620" fmla="*/ 917842 h 3490326"/>
                  <a:gd name="connsiteX1621" fmla="*/ 3888454 w 4805286"/>
                  <a:gd name="connsiteY1621" fmla="*/ 917842 h 3490326"/>
                  <a:gd name="connsiteX1622" fmla="*/ 3887881 w 4805286"/>
                  <a:gd name="connsiteY1622" fmla="*/ 917421 h 3490326"/>
                  <a:gd name="connsiteX1623" fmla="*/ 3887634 w 4805286"/>
                  <a:gd name="connsiteY1623" fmla="*/ 916573 h 3490326"/>
                  <a:gd name="connsiteX1624" fmla="*/ 3887960 w 4805286"/>
                  <a:gd name="connsiteY1624" fmla="*/ 915985 h 3490326"/>
                  <a:gd name="connsiteX1625" fmla="*/ 3888375 w 4805286"/>
                  <a:gd name="connsiteY1625" fmla="*/ 915475 h 3490326"/>
                  <a:gd name="connsiteX1626" fmla="*/ 3889041 w 4805286"/>
                  <a:gd name="connsiteY1626" fmla="*/ 915137 h 3490326"/>
                  <a:gd name="connsiteX1627" fmla="*/ 3889762 w 4805286"/>
                  <a:gd name="connsiteY1627" fmla="*/ 915220 h 3490326"/>
                  <a:gd name="connsiteX1628" fmla="*/ 3890340 w 4805286"/>
                  <a:gd name="connsiteY1628" fmla="*/ 915308 h 3490326"/>
                  <a:gd name="connsiteX1629" fmla="*/ 3891155 w 4805286"/>
                  <a:gd name="connsiteY1629" fmla="*/ 915558 h 3490326"/>
                  <a:gd name="connsiteX1630" fmla="*/ 3891821 w 4805286"/>
                  <a:gd name="connsiteY1630" fmla="*/ 915730 h 3490326"/>
                  <a:gd name="connsiteX1631" fmla="*/ 3892236 w 4805286"/>
                  <a:gd name="connsiteY1631" fmla="*/ 915558 h 3490326"/>
                  <a:gd name="connsiteX1632" fmla="*/ 3892399 w 4805286"/>
                  <a:gd name="connsiteY1632" fmla="*/ 914882 h 3490326"/>
                  <a:gd name="connsiteX1633" fmla="*/ 3892646 w 4805286"/>
                  <a:gd name="connsiteY1633" fmla="*/ 914039 h 3490326"/>
                  <a:gd name="connsiteX1634" fmla="*/ 3892646 w 4805286"/>
                  <a:gd name="connsiteY1634" fmla="*/ 913066 h 3490326"/>
                  <a:gd name="connsiteX1635" fmla="*/ 3892562 w 4805286"/>
                  <a:gd name="connsiteY1635" fmla="*/ 912218 h 3490326"/>
                  <a:gd name="connsiteX1636" fmla="*/ 3892399 w 4805286"/>
                  <a:gd name="connsiteY1636" fmla="*/ 911374 h 3490326"/>
                  <a:gd name="connsiteX1637" fmla="*/ 3892152 w 4805286"/>
                  <a:gd name="connsiteY1637" fmla="*/ 910698 h 3490326"/>
                  <a:gd name="connsiteX1638" fmla="*/ 3891742 w 4805286"/>
                  <a:gd name="connsiteY1638" fmla="*/ 909938 h 3490326"/>
                  <a:gd name="connsiteX1639" fmla="*/ 3891165 w 4805286"/>
                  <a:gd name="connsiteY1639" fmla="*/ 909850 h 3490326"/>
                  <a:gd name="connsiteX1640" fmla="*/ 3890592 w 4805286"/>
                  <a:gd name="connsiteY1640" fmla="*/ 909938 h 3490326"/>
                  <a:gd name="connsiteX1641" fmla="*/ 3889920 w 4805286"/>
                  <a:gd name="connsiteY1641" fmla="*/ 910188 h 3490326"/>
                  <a:gd name="connsiteX1642" fmla="*/ 3889249 w 4805286"/>
                  <a:gd name="connsiteY1642" fmla="*/ 910698 h 3490326"/>
                  <a:gd name="connsiteX1643" fmla="*/ 3888770 w 4805286"/>
                  <a:gd name="connsiteY1643" fmla="*/ 910781 h 3490326"/>
                  <a:gd name="connsiteX1644" fmla="*/ 3888049 w 4805286"/>
                  <a:gd name="connsiteY1644" fmla="*/ 910360 h 3490326"/>
                  <a:gd name="connsiteX1645" fmla="*/ 3887802 w 4805286"/>
                  <a:gd name="connsiteY1645" fmla="*/ 909767 h 3490326"/>
                  <a:gd name="connsiteX1646" fmla="*/ 3887639 w 4805286"/>
                  <a:gd name="connsiteY1646" fmla="*/ 909345 h 3490326"/>
                  <a:gd name="connsiteX1647" fmla="*/ 3887066 w 4805286"/>
                  <a:gd name="connsiteY1647" fmla="*/ 909090 h 3490326"/>
                  <a:gd name="connsiteX1648" fmla="*/ 3886488 w 4805286"/>
                  <a:gd name="connsiteY1648" fmla="*/ 909179 h 3490326"/>
                  <a:gd name="connsiteX1649" fmla="*/ 3886078 w 4805286"/>
                  <a:gd name="connsiteY1649" fmla="*/ 909262 h 3490326"/>
                  <a:gd name="connsiteX1650" fmla="*/ 3885910 w 4805286"/>
                  <a:gd name="connsiteY1650" fmla="*/ 908840 h 3490326"/>
                  <a:gd name="connsiteX1651" fmla="*/ 3886325 w 4805286"/>
                  <a:gd name="connsiteY1651" fmla="*/ 908752 h 3490326"/>
                  <a:gd name="connsiteX1652" fmla="*/ 3886572 w 4805286"/>
                  <a:gd name="connsiteY1652" fmla="*/ 908247 h 3490326"/>
                  <a:gd name="connsiteX1653" fmla="*/ 3886404 w 4805286"/>
                  <a:gd name="connsiteY1653" fmla="*/ 907826 h 3490326"/>
                  <a:gd name="connsiteX1654" fmla="*/ 3885733 w 4805286"/>
                  <a:gd name="connsiteY1654" fmla="*/ 907909 h 3490326"/>
                  <a:gd name="connsiteX1655" fmla="*/ 3885733 w 4805286"/>
                  <a:gd name="connsiteY1655" fmla="*/ 907404 h 3490326"/>
                  <a:gd name="connsiteX1656" fmla="*/ 3886404 w 4805286"/>
                  <a:gd name="connsiteY1656" fmla="*/ 906894 h 3490326"/>
                  <a:gd name="connsiteX1657" fmla="*/ 3886883 w 4805286"/>
                  <a:gd name="connsiteY1657" fmla="*/ 906390 h 3490326"/>
                  <a:gd name="connsiteX1658" fmla="*/ 3886883 w 4805286"/>
                  <a:gd name="connsiteY1658" fmla="*/ 905968 h 3490326"/>
                  <a:gd name="connsiteX1659" fmla="*/ 3886720 w 4805286"/>
                  <a:gd name="connsiteY1659" fmla="*/ 905120 h 3490326"/>
                  <a:gd name="connsiteX1660" fmla="*/ 3886148 w 4805286"/>
                  <a:gd name="connsiteY1660" fmla="*/ 904443 h 3490326"/>
                  <a:gd name="connsiteX1661" fmla="*/ 3885333 w 4805286"/>
                  <a:gd name="connsiteY1661" fmla="*/ 904443 h 3490326"/>
                  <a:gd name="connsiteX1662" fmla="*/ 3884918 w 4805286"/>
                  <a:gd name="connsiteY1662" fmla="*/ 904953 h 3490326"/>
                  <a:gd name="connsiteX1663" fmla="*/ 3884439 w 4805286"/>
                  <a:gd name="connsiteY1663" fmla="*/ 905375 h 3490326"/>
                  <a:gd name="connsiteX1664" fmla="*/ 3884029 w 4805286"/>
                  <a:gd name="connsiteY1664" fmla="*/ 905796 h 3490326"/>
                  <a:gd name="connsiteX1665" fmla="*/ 3883550 w 4805286"/>
                  <a:gd name="connsiteY1665" fmla="*/ 905796 h 3490326"/>
                  <a:gd name="connsiteX1666" fmla="*/ 3883135 w 4805286"/>
                  <a:gd name="connsiteY1666" fmla="*/ 905541 h 3490326"/>
                  <a:gd name="connsiteX1667" fmla="*/ 3883056 w 4805286"/>
                  <a:gd name="connsiteY1667" fmla="*/ 904870 h 3490326"/>
                  <a:gd name="connsiteX1668" fmla="*/ 3883382 w 4805286"/>
                  <a:gd name="connsiteY1668" fmla="*/ 904277 h 3490326"/>
                  <a:gd name="connsiteX1669" fmla="*/ 3883550 w 4805286"/>
                  <a:gd name="connsiteY1669" fmla="*/ 903517 h 3490326"/>
                  <a:gd name="connsiteX1670" fmla="*/ 3883797 w 4805286"/>
                  <a:gd name="connsiteY1670" fmla="*/ 902924 h 3490326"/>
                  <a:gd name="connsiteX1671" fmla="*/ 3884123 w 4805286"/>
                  <a:gd name="connsiteY1671" fmla="*/ 902331 h 3490326"/>
                  <a:gd name="connsiteX1672" fmla="*/ 3883896 w 4805286"/>
                  <a:gd name="connsiteY1672" fmla="*/ 901269 h 3490326"/>
                  <a:gd name="connsiteX1673" fmla="*/ 3866376 w 4805286"/>
                  <a:gd name="connsiteY1673" fmla="*/ 892772 h 3490326"/>
                  <a:gd name="connsiteX1674" fmla="*/ 3847808 w 4805286"/>
                  <a:gd name="connsiteY1674" fmla="*/ 908908 h 3490326"/>
                  <a:gd name="connsiteX1675" fmla="*/ 3832412 w 4805286"/>
                  <a:gd name="connsiteY1675" fmla="*/ 902893 h 3490326"/>
                  <a:gd name="connsiteX1676" fmla="*/ 3821128 w 4805286"/>
                  <a:gd name="connsiteY1676" fmla="*/ 890118 h 3490326"/>
                  <a:gd name="connsiteX1677" fmla="*/ 3861329 w 4805286"/>
                  <a:gd name="connsiteY1677" fmla="*/ 838417 h 3490326"/>
                  <a:gd name="connsiteX1678" fmla="*/ 3855670 w 4805286"/>
                  <a:gd name="connsiteY1678" fmla="*/ 831247 h 3490326"/>
                  <a:gd name="connsiteX1679" fmla="*/ 3882558 w 4805286"/>
                  <a:gd name="connsiteY1679" fmla="*/ 803772 h 3490326"/>
                  <a:gd name="connsiteX1680" fmla="*/ 3865669 w 4805286"/>
                  <a:gd name="connsiteY1680" fmla="*/ 773009 h 3490326"/>
                  <a:gd name="connsiteX1681" fmla="*/ 3859393 w 4805286"/>
                  <a:gd name="connsiteY1681" fmla="*/ 775221 h 3490326"/>
                  <a:gd name="connsiteX1682" fmla="*/ 3859033 w 4805286"/>
                  <a:gd name="connsiteY1682" fmla="*/ 761697 h 3490326"/>
                  <a:gd name="connsiteX1683" fmla="*/ 3915040 w 4805286"/>
                  <a:gd name="connsiteY1683" fmla="*/ 733323 h 3490326"/>
                  <a:gd name="connsiteX1684" fmla="*/ 3928486 w 4805286"/>
                  <a:gd name="connsiteY1684" fmla="*/ 701977 h 3490326"/>
                  <a:gd name="connsiteX1685" fmla="*/ 3896483 w 4805286"/>
                  <a:gd name="connsiteY1685" fmla="*/ 667447 h 3490326"/>
                  <a:gd name="connsiteX1686" fmla="*/ 3842688 w 4805286"/>
                  <a:gd name="connsiteY1686" fmla="*/ 607742 h 3490326"/>
                  <a:gd name="connsiteX1687" fmla="*/ 3842214 w 4805286"/>
                  <a:gd name="connsiteY1687" fmla="*/ 607435 h 3490326"/>
                  <a:gd name="connsiteX1688" fmla="*/ 3841828 w 4805286"/>
                  <a:gd name="connsiteY1688" fmla="*/ 607180 h 3490326"/>
                  <a:gd name="connsiteX1689" fmla="*/ 3840920 w 4805286"/>
                  <a:gd name="connsiteY1689" fmla="*/ 606676 h 3490326"/>
                  <a:gd name="connsiteX1690" fmla="*/ 3840673 w 4805286"/>
                  <a:gd name="connsiteY1690" fmla="*/ 607097 h 3490326"/>
                  <a:gd name="connsiteX1691" fmla="*/ 3840673 w 4805286"/>
                  <a:gd name="connsiteY1691" fmla="*/ 607680 h 3490326"/>
                  <a:gd name="connsiteX1692" fmla="*/ 3840505 w 4805286"/>
                  <a:gd name="connsiteY1692" fmla="*/ 608101 h 3490326"/>
                  <a:gd name="connsiteX1693" fmla="*/ 3839834 w 4805286"/>
                  <a:gd name="connsiteY1693" fmla="*/ 608018 h 3490326"/>
                  <a:gd name="connsiteX1694" fmla="*/ 3839019 w 4805286"/>
                  <a:gd name="connsiteY1694" fmla="*/ 607513 h 3490326"/>
                  <a:gd name="connsiteX1695" fmla="*/ 3838303 w 4805286"/>
                  <a:gd name="connsiteY1695" fmla="*/ 607935 h 3490326"/>
                  <a:gd name="connsiteX1696" fmla="*/ 3837296 w 4805286"/>
                  <a:gd name="connsiteY1696" fmla="*/ 607264 h 3490326"/>
                  <a:gd name="connsiteX1697" fmla="*/ 3836145 w 4805286"/>
                  <a:gd name="connsiteY1697" fmla="*/ 607680 h 3490326"/>
                  <a:gd name="connsiteX1698" fmla="*/ 3835898 w 4805286"/>
                  <a:gd name="connsiteY1698" fmla="*/ 608268 h 3490326"/>
                  <a:gd name="connsiteX1699" fmla="*/ 3835320 w 4805286"/>
                  <a:gd name="connsiteY1699" fmla="*/ 608185 h 3490326"/>
                  <a:gd name="connsiteX1700" fmla="*/ 3834506 w 4805286"/>
                  <a:gd name="connsiteY1700" fmla="*/ 607597 h 3490326"/>
                  <a:gd name="connsiteX1701" fmla="*/ 3833834 w 4805286"/>
                  <a:gd name="connsiteY1701" fmla="*/ 607513 h 3490326"/>
                  <a:gd name="connsiteX1702" fmla="*/ 3833587 w 4805286"/>
                  <a:gd name="connsiteY1702" fmla="*/ 607768 h 3490326"/>
                  <a:gd name="connsiteX1703" fmla="*/ 3833834 w 4805286"/>
                  <a:gd name="connsiteY1703" fmla="*/ 608268 h 3490326"/>
                  <a:gd name="connsiteX1704" fmla="*/ 3833834 w 4805286"/>
                  <a:gd name="connsiteY1704" fmla="*/ 608856 h 3490326"/>
                  <a:gd name="connsiteX1705" fmla="*/ 3833671 w 4805286"/>
                  <a:gd name="connsiteY1705" fmla="*/ 609741 h 3490326"/>
                  <a:gd name="connsiteX1706" fmla="*/ 3833261 w 4805286"/>
                  <a:gd name="connsiteY1706" fmla="*/ 609907 h 3490326"/>
                  <a:gd name="connsiteX1707" fmla="*/ 3832782 w 4805286"/>
                  <a:gd name="connsiteY1707" fmla="*/ 609569 h 3490326"/>
                  <a:gd name="connsiteX1708" fmla="*/ 3832535 w 4805286"/>
                  <a:gd name="connsiteY1708" fmla="*/ 609153 h 3490326"/>
                  <a:gd name="connsiteX1709" fmla="*/ 3832367 w 4805286"/>
                  <a:gd name="connsiteY1709" fmla="*/ 608819 h 3490326"/>
                  <a:gd name="connsiteX1710" fmla="*/ 3831651 w 4805286"/>
                  <a:gd name="connsiteY1710" fmla="*/ 608648 h 3490326"/>
                  <a:gd name="connsiteX1711" fmla="*/ 3830837 w 4805286"/>
                  <a:gd name="connsiteY1711" fmla="*/ 608565 h 3490326"/>
                  <a:gd name="connsiteX1712" fmla="*/ 3830422 w 4805286"/>
                  <a:gd name="connsiteY1712" fmla="*/ 608903 h 3490326"/>
                  <a:gd name="connsiteX1713" fmla="*/ 3830589 w 4805286"/>
                  <a:gd name="connsiteY1713" fmla="*/ 609402 h 3490326"/>
                  <a:gd name="connsiteX1714" fmla="*/ 3830916 w 4805286"/>
                  <a:gd name="connsiteY1714" fmla="*/ 609990 h 3490326"/>
                  <a:gd name="connsiteX1715" fmla="*/ 3831395 w 4805286"/>
                  <a:gd name="connsiteY1715" fmla="*/ 610412 h 3490326"/>
                  <a:gd name="connsiteX1716" fmla="*/ 3831478 w 4805286"/>
                  <a:gd name="connsiteY1716" fmla="*/ 610911 h 3490326"/>
                  <a:gd name="connsiteX1717" fmla="*/ 3831069 w 4805286"/>
                  <a:gd name="connsiteY1717" fmla="*/ 611411 h 3490326"/>
                  <a:gd name="connsiteX1718" fmla="*/ 3830738 w 4805286"/>
                  <a:gd name="connsiteY1718" fmla="*/ 611999 h 3490326"/>
                  <a:gd name="connsiteX1719" fmla="*/ 3830165 w 4805286"/>
                  <a:gd name="connsiteY1719" fmla="*/ 612837 h 3490326"/>
                  <a:gd name="connsiteX1720" fmla="*/ 3829686 w 4805286"/>
                  <a:gd name="connsiteY1720" fmla="*/ 613508 h 3490326"/>
                  <a:gd name="connsiteX1721" fmla="*/ 3828679 w 4805286"/>
                  <a:gd name="connsiteY1721" fmla="*/ 613425 h 3490326"/>
                  <a:gd name="connsiteX1722" fmla="*/ 3828348 w 4805286"/>
                  <a:gd name="connsiteY1722" fmla="*/ 613086 h 3490326"/>
                  <a:gd name="connsiteX1723" fmla="*/ 3827869 w 4805286"/>
                  <a:gd name="connsiteY1723" fmla="*/ 612837 h 3490326"/>
                  <a:gd name="connsiteX1724" fmla="*/ 3827390 w 4805286"/>
                  <a:gd name="connsiteY1724" fmla="*/ 613341 h 3490326"/>
                  <a:gd name="connsiteX1725" fmla="*/ 3827143 w 4805286"/>
                  <a:gd name="connsiteY1725" fmla="*/ 613924 h 3490326"/>
                  <a:gd name="connsiteX1726" fmla="*/ 3826812 w 4805286"/>
                  <a:gd name="connsiteY1726" fmla="*/ 614762 h 3490326"/>
                  <a:gd name="connsiteX1727" fmla="*/ 3826812 w 4805286"/>
                  <a:gd name="connsiteY1727" fmla="*/ 615516 h 3490326"/>
                  <a:gd name="connsiteX1728" fmla="*/ 3826649 w 4805286"/>
                  <a:gd name="connsiteY1728" fmla="*/ 616104 h 3490326"/>
                  <a:gd name="connsiteX1729" fmla="*/ 3825978 w 4805286"/>
                  <a:gd name="connsiteY1729" fmla="*/ 616271 h 3490326"/>
                  <a:gd name="connsiteX1730" fmla="*/ 3825400 w 4805286"/>
                  <a:gd name="connsiteY1730" fmla="*/ 615600 h 3490326"/>
                  <a:gd name="connsiteX1731" fmla="*/ 3824921 w 4805286"/>
                  <a:gd name="connsiteY1731" fmla="*/ 615183 h 3490326"/>
                  <a:gd name="connsiteX1732" fmla="*/ 3824348 w 4805286"/>
                  <a:gd name="connsiteY1732" fmla="*/ 614934 h 3490326"/>
                  <a:gd name="connsiteX1733" fmla="*/ 3824264 w 4805286"/>
                  <a:gd name="connsiteY1733" fmla="*/ 615183 h 3490326"/>
                  <a:gd name="connsiteX1734" fmla="*/ 3824017 w 4805286"/>
                  <a:gd name="connsiteY1734" fmla="*/ 615766 h 3490326"/>
                  <a:gd name="connsiteX1735" fmla="*/ 3824017 w 4805286"/>
                  <a:gd name="connsiteY1735" fmla="*/ 616271 h 3490326"/>
                  <a:gd name="connsiteX1736" fmla="*/ 3823770 w 4805286"/>
                  <a:gd name="connsiteY1736" fmla="*/ 616776 h 3490326"/>
                  <a:gd name="connsiteX1737" fmla="*/ 3823291 w 4805286"/>
                  <a:gd name="connsiteY1737" fmla="*/ 617192 h 3490326"/>
                  <a:gd name="connsiteX1738" fmla="*/ 3823044 w 4805286"/>
                  <a:gd name="connsiteY1738" fmla="*/ 617275 h 3490326"/>
                  <a:gd name="connsiteX1739" fmla="*/ 3822373 w 4805286"/>
                  <a:gd name="connsiteY1739" fmla="*/ 617109 h 3490326"/>
                  <a:gd name="connsiteX1740" fmla="*/ 3821800 w 4805286"/>
                  <a:gd name="connsiteY1740" fmla="*/ 617275 h 3490326"/>
                  <a:gd name="connsiteX1741" fmla="*/ 3821553 w 4805286"/>
                  <a:gd name="connsiteY1741" fmla="*/ 617946 h 3490326"/>
                  <a:gd name="connsiteX1742" fmla="*/ 3820975 w 4805286"/>
                  <a:gd name="connsiteY1742" fmla="*/ 618368 h 3490326"/>
                  <a:gd name="connsiteX1743" fmla="*/ 3820303 w 4805286"/>
                  <a:gd name="connsiteY1743" fmla="*/ 618451 h 3490326"/>
                  <a:gd name="connsiteX1744" fmla="*/ 3819632 w 4805286"/>
                  <a:gd name="connsiteY1744" fmla="*/ 618451 h 3490326"/>
                  <a:gd name="connsiteX1745" fmla="*/ 3819059 w 4805286"/>
                  <a:gd name="connsiteY1745" fmla="*/ 618784 h 3490326"/>
                  <a:gd name="connsiteX1746" fmla="*/ 3818482 w 4805286"/>
                  <a:gd name="connsiteY1746" fmla="*/ 619455 h 3490326"/>
                  <a:gd name="connsiteX1747" fmla="*/ 3818403 w 4805286"/>
                  <a:gd name="connsiteY1747" fmla="*/ 619872 h 3490326"/>
                  <a:gd name="connsiteX1748" fmla="*/ 3818728 w 4805286"/>
                  <a:gd name="connsiteY1748" fmla="*/ 620127 h 3490326"/>
                  <a:gd name="connsiteX1749" fmla="*/ 3819143 w 4805286"/>
                  <a:gd name="connsiteY1749" fmla="*/ 620715 h 3490326"/>
                  <a:gd name="connsiteX1750" fmla="*/ 3819469 w 4805286"/>
                  <a:gd name="connsiteY1750" fmla="*/ 621214 h 3490326"/>
                  <a:gd name="connsiteX1751" fmla="*/ 3819469 w 4805286"/>
                  <a:gd name="connsiteY1751" fmla="*/ 621969 h 3490326"/>
                  <a:gd name="connsiteX1752" fmla="*/ 3819143 w 4805286"/>
                  <a:gd name="connsiteY1752" fmla="*/ 622473 h 3490326"/>
                  <a:gd name="connsiteX1753" fmla="*/ 3819222 w 4805286"/>
                  <a:gd name="connsiteY1753" fmla="*/ 623056 h 3490326"/>
                  <a:gd name="connsiteX1754" fmla="*/ 3819637 w 4805286"/>
                  <a:gd name="connsiteY1754" fmla="*/ 623561 h 3490326"/>
                  <a:gd name="connsiteX1755" fmla="*/ 3819884 w 4805286"/>
                  <a:gd name="connsiteY1755" fmla="*/ 624232 h 3490326"/>
                  <a:gd name="connsiteX1756" fmla="*/ 3819963 w 4805286"/>
                  <a:gd name="connsiteY1756" fmla="*/ 624903 h 3490326"/>
                  <a:gd name="connsiteX1757" fmla="*/ 3820131 w 4805286"/>
                  <a:gd name="connsiteY1757" fmla="*/ 625569 h 3490326"/>
                  <a:gd name="connsiteX1758" fmla="*/ 3819716 w 4805286"/>
                  <a:gd name="connsiteY1758" fmla="*/ 625991 h 3490326"/>
                  <a:gd name="connsiteX1759" fmla="*/ 3818807 w 4805286"/>
                  <a:gd name="connsiteY1759" fmla="*/ 626324 h 3490326"/>
                  <a:gd name="connsiteX1760" fmla="*/ 3818328 w 4805286"/>
                  <a:gd name="connsiteY1760" fmla="*/ 626829 h 3490326"/>
                  <a:gd name="connsiteX1761" fmla="*/ 3818328 w 4805286"/>
                  <a:gd name="connsiteY1761" fmla="*/ 627500 h 3490326"/>
                  <a:gd name="connsiteX1762" fmla="*/ 3818161 w 4805286"/>
                  <a:gd name="connsiteY1762" fmla="*/ 628385 h 3490326"/>
                  <a:gd name="connsiteX1763" fmla="*/ 3818328 w 4805286"/>
                  <a:gd name="connsiteY1763" fmla="*/ 629139 h 3490326"/>
                  <a:gd name="connsiteX1764" fmla="*/ 3817850 w 4805286"/>
                  <a:gd name="connsiteY1764" fmla="*/ 629555 h 3490326"/>
                  <a:gd name="connsiteX1765" fmla="*/ 3817370 w 4805286"/>
                  <a:gd name="connsiteY1765" fmla="*/ 629639 h 3490326"/>
                  <a:gd name="connsiteX1766" fmla="*/ 3817123 w 4805286"/>
                  <a:gd name="connsiteY1766" fmla="*/ 629056 h 3490326"/>
                  <a:gd name="connsiteX1767" fmla="*/ 3816645 w 4805286"/>
                  <a:gd name="connsiteY1767" fmla="*/ 629056 h 3490326"/>
                  <a:gd name="connsiteX1768" fmla="*/ 3816067 w 4805286"/>
                  <a:gd name="connsiteY1768" fmla="*/ 629139 h 3490326"/>
                  <a:gd name="connsiteX1769" fmla="*/ 3815904 w 4805286"/>
                  <a:gd name="connsiteY1769" fmla="*/ 629389 h 3490326"/>
                  <a:gd name="connsiteX1770" fmla="*/ 3815489 w 4805286"/>
                  <a:gd name="connsiteY1770" fmla="*/ 630143 h 3490326"/>
                  <a:gd name="connsiteX1771" fmla="*/ 3815410 w 4805286"/>
                  <a:gd name="connsiteY1771" fmla="*/ 630731 h 3490326"/>
                  <a:gd name="connsiteX1772" fmla="*/ 3814832 w 4805286"/>
                  <a:gd name="connsiteY1772" fmla="*/ 631148 h 3490326"/>
                  <a:gd name="connsiteX1773" fmla="*/ 3814116 w 4805286"/>
                  <a:gd name="connsiteY1773" fmla="*/ 631319 h 3490326"/>
                  <a:gd name="connsiteX1774" fmla="*/ 3813948 w 4805286"/>
                  <a:gd name="connsiteY1774" fmla="*/ 631736 h 3490326"/>
                  <a:gd name="connsiteX1775" fmla="*/ 3814195 w 4805286"/>
                  <a:gd name="connsiteY1775" fmla="*/ 632157 h 3490326"/>
                  <a:gd name="connsiteX1776" fmla="*/ 3814279 w 4805286"/>
                  <a:gd name="connsiteY1776" fmla="*/ 632573 h 3490326"/>
                  <a:gd name="connsiteX1777" fmla="*/ 3813948 w 4805286"/>
                  <a:gd name="connsiteY1777" fmla="*/ 633078 h 3490326"/>
                  <a:gd name="connsiteX1778" fmla="*/ 3812896 w 4805286"/>
                  <a:gd name="connsiteY1778" fmla="*/ 632912 h 3490326"/>
                  <a:gd name="connsiteX1779" fmla="*/ 3811983 w 4805286"/>
                  <a:gd name="connsiteY1779" fmla="*/ 633661 h 3490326"/>
                  <a:gd name="connsiteX1780" fmla="*/ 3811504 w 4805286"/>
                  <a:gd name="connsiteY1780" fmla="*/ 633833 h 3490326"/>
                  <a:gd name="connsiteX1781" fmla="*/ 3811025 w 4805286"/>
                  <a:gd name="connsiteY1781" fmla="*/ 633578 h 3490326"/>
                  <a:gd name="connsiteX1782" fmla="*/ 3810546 w 4805286"/>
                  <a:gd name="connsiteY1782" fmla="*/ 633161 h 3490326"/>
                  <a:gd name="connsiteX1783" fmla="*/ 3809973 w 4805286"/>
                  <a:gd name="connsiteY1783" fmla="*/ 633078 h 3490326"/>
                  <a:gd name="connsiteX1784" fmla="*/ 3809489 w 4805286"/>
                  <a:gd name="connsiteY1784" fmla="*/ 633161 h 3490326"/>
                  <a:gd name="connsiteX1785" fmla="*/ 3809242 w 4805286"/>
                  <a:gd name="connsiteY1785" fmla="*/ 633578 h 3490326"/>
                  <a:gd name="connsiteX1786" fmla="*/ 3809573 w 4805286"/>
                  <a:gd name="connsiteY1786" fmla="*/ 634166 h 3490326"/>
                  <a:gd name="connsiteX1787" fmla="*/ 3809573 w 4805286"/>
                  <a:gd name="connsiteY1787" fmla="*/ 634670 h 3490326"/>
                  <a:gd name="connsiteX1788" fmla="*/ 3809326 w 4805286"/>
                  <a:gd name="connsiteY1788" fmla="*/ 635175 h 3490326"/>
                  <a:gd name="connsiteX1789" fmla="*/ 3808753 w 4805286"/>
                  <a:gd name="connsiteY1789" fmla="*/ 635087 h 3490326"/>
                  <a:gd name="connsiteX1790" fmla="*/ 3808082 w 4805286"/>
                  <a:gd name="connsiteY1790" fmla="*/ 634504 h 3490326"/>
                  <a:gd name="connsiteX1791" fmla="*/ 3807603 w 4805286"/>
                  <a:gd name="connsiteY1791" fmla="*/ 633999 h 3490326"/>
                  <a:gd name="connsiteX1792" fmla="*/ 3807124 w 4805286"/>
                  <a:gd name="connsiteY1792" fmla="*/ 633578 h 3490326"/>
                  <a:gd name="connsiteX1793" fmla="*/ 3806709 w 4805286"/>
                  <a:gd name="connsiteY1793" fmla="*/ 633578 h 3490326"/>
                  <a:gd name="connsiteX1794" fmla="*/ 3806136 w 4805286"/>
                  <a:gd name="connsiteY1794" fmla="*/ 633666 h 3490326"/>
                  <a:gd name="connsiteX1795" fmla="*/ 3805415 w 4805286"/>
                  <a:gd name="connsiteY1795" fmla="*/ 634082 h 3490326"/>
                  <a:gd name="connsiteX1796" fmla="*/ 3804936 w 4805286"/>
                  <a:gd name="connsiteY1796" fmla="*/ 634754 h 3490326"/>
                  <a:gd name="connsiteX1797" fmla="*/ 3804215 w 4805286"/>
                  <a:gd name="connsiteY1797" fmla="*/ 636346 h 3490326"/>
                  <a:gd name="connsiteX1798" fmla="*/ 3803806 w 4805286"/>
                  <a:gd name="connsiteY1798" fmla="*/ 636934 h 3490326"/>
                  <a:gd name="connsiteX1799" fmla="*/ 3803134 w 4805286"/>
                  <a:gd name="connsiteY1799" fmla="*/ 637017 h 3490326"/>
                  <a:gd name="connsiteX1800" fmla="*/ 3802655 w 4805286"/>
                  <a:gd name="connsiteY1800" fmla="*/ 636767 h 3490326"/>
                  <a:gd name="connsiteX1801" fmla="*/ 3802324 w 4805286"/>
                  <a:gd name="connsiteY1801" fmla="*/ 636346 h 3490326"/>
                  <a:gd name="connsiteX1802" fmla="*/ 3802492 w 4805286"/>
                  <a:gd name="connsiteY1802" fmla="*/ 635930 h 3490326"/>
                  <a:gd name="connsiteX1803" fmla="*/ 3802902 w 4805286"/>
                  <a:gd name="connsiteY1803" fmla="*/ 635591 h 3490326"/>
                  <a:gd name="connsiteX1804" fmla="*/ 3803065 w 4805286"/>
                  <a:gd name="connsiteY1804" fmla="*/ 635258 h 3490326"/>
                  <a:gd name="connsiteX1805" fmla="*/ 3803065 w 4805286"/>
                  <a:gd name="connsiteY1805" fmla="*/ 635003 h 3490326"/>
                  <a:gd name="connsiteX1806" fmla="*/ 3802655 w 4805286"/>
                  <a:gd name="connsiteY1806" fmla="*/ 634754 h 3490326"/>
                  <a:gd name="connsiteX1807" fmla="*/ 3801840 w 4805286"/>
                  <a:gd name="connsiteY1807" fmla="*/ 634587 h 3490326"/>
                  <a:gd name="connsiteX1808" fmla="*/ 3801124 w 4805286"/>
                  <a:gd name="connsiteY1808" fmla="*/ 634670 h 3490326"/>
                  <a:gd name="connsiteX1809" fmla="*/ 3800546 w 4805286"/>
                  <a:gd name="connsiteY1809" fmla="*/ 634082 h 3490326"/>
                  <a:gd name="connsiteX1810" fmla="*/ 3800216 w 4805286"/>
                  <a:gd name="connsiteY1810" fmla="*/ 633500 h 3490326"/>
                  <a:gd name="connsiteX1811" fmla="*/ 3800216 w 4805286"/>
                  <a:gd name="connsiteY1811" fmla="*/ 632912 h 3490326"/>
                  <a:gd name="connsiteX1812" fmla="*/ 3800137 w 4805286"/>
                  <a:gd name="connsiteY1812" fmla="*/ 632407 h 3490326"/>
                  <a:gd name="connsiteX1813" fmla="*/ 3799722 w 4805286"/>
                  <a:gd name="connsiteY1813" fmla="*/ 631990 h 3490326"/>
                  <a:gd name="connsiteX1814" fmla="*/ 3799243 w 4805286"/>
                  <a:gd name="connsiteY1814" fmla="*/ 631736 h 3490326"/>
                  <a:gd name="connsiteX1815" fmla="*/ 3798764 w 4805286"/>
                  <a:gd name="connsiteY1815" fmla="*/ 631236 h 3490326"/>
                  <a:gd name="connsiteX1816" fmla="*/ 3798517 w 4805286"/>
                  <a:gd name="connsiteY1816" fmla="*/ 630815 h 3490326"/>
                  <a:gd name="connsiteX1817" fmla="*/ 3798354 w 4805286"/>
                  <a:gd name="connsiteY1817" fmla="*/ 630482 h 3490326"/>
                  <a:gd name="connsiteX1818" fmla="*/ 3797939 w 4805286"/>
                  <a:gd name="connsiteY1818" fmla="*/ 630232 h 3490326"/>
                  <a:gd name="connsiteX1819" fmla="*/ 3797529 w 4805286"/>
                  <a:gd name="connsiteY1819" fmla="*/ 630315 h 3490326"/>
                  <a:gd name="connsiteX1820" fmla="*/ 3797050 w 4805286"/>
                  <a:gd name="connsiteY1820" fmla="*/ 630731 h 3490326"/>
                  <a:gd name="connsiteX1821" fmla="*/ 3796888 w 4805286"/>
                  <a:gd name="connsiteY1821" fmla="*/ 631319 h 3490326"/>
                  <a:gd name="connsiteX1822" fmla="*/ 3796408 w 4805286"/>
                  <a:gd name="connsiteY1822" fmla="*/ 631736 h 3490326"/>
                  <a:gd name="connsiteX1823" fmla="*/ 3795929 w 4805286"/>
                  <a:gd name="connsiteY1823" fmla="*/ 631824 h 3490326"/>
                  <a:gd name="connsiteX1824" fmla="*/ 3795258 w 4805286"/>
                  <a:gd name="connsiteY1824" fmla="*/ 631652 h 3490326"/>
                  <a:gd name="connsiteX1825" fmla="*/ 3794927 w 4805286"/>
                  <a:gd name="connsiteY1825" fmla="*/ 631236 h 3490326"/>
                  <a:gd name="connsiteX1826" fmla="*/ 3794255 w 4805286"/>
                  <a:gd name="connsiteY1826" fmla="*/ 630731 h 3490326"/>
                  <a:gd name="connsiteX1827" fmla="*/ 3793683 w 4805286"/>
                  <a:gd name="connsiteY1827" fmla="*/ 630731 h 3490326"/>
                  <a:gd name="connsiteX1828" fmla="*/ 3793268 w 4805286"/>
                  <a:gd name="connsiteY1828" fmla="*/ 631069 h 3490326"/>
                  <a:gd name="connsiteX1829" fmla="*/ 3793105 w 4805286"/>
                  <a:gd name="connsiteY1829" fmla="*/ 631907 h 3490326"/>
                  <a:gd name="connsiteX1830" fmla="*/ 3793189 w 4805286"/>
                  <a:gd name="connsiteY1830" fmla="*/ 632490 h 3490326"/>
                  <a:gd name="connsiteX1831" fmla="*/ 3793268 w 4805286"/>
                  <a:gd name="connsiteY1831" fmla="*/ 633078 h 3490326"/>
                  <a:gd name="connsiteX1832" fmla="*/ 3793268 w 4805286"/>
                  <a:gd name="connsiteY1832" fmla="*/ 633500 h 3490326"/>
                  <a:gd name="connsiteX1833" fmla="*/ 3792789 w 4805286"/>
                  <a:gd name="connsiteY1833" fmla="*/ 633666 h 3490326"/>
                  <a:gd name="connsiteX1834" fmla="*/ 3792216 w 4805286"/>
                  <a:gd name="connsiteY1834" fmla="*/ 633328 h 3490326"/>
                  <a:gd name="connsiteX1835" fmla="*/ 3791638 w 4805286"/>
                  <a:gd name="connsiteY1835" fmla="*/ 633245 h 3490326"/>
                  <a:gd name="connsiteX1836" fmla="*/ 3791312 w 4805286"/>
                  <a:gd name="connsiteY1836" fmla="*/ 633328 h 3490326"/>
                  <a:gd name="connsiteX1837" fmla="*/ 3791144 w 4805286"/>
                  <a:gd name="connsiteY1837" fmla="*/ 633833 h 3490326"/>
                  <a:gd name="connsiteX1838" fmla="*/ 3791065 w 4805286"/>
                  <a:gd name="connsiteY1838" fmla="*/ 634166 h 3490326"/>
                  <a:gd name="connsiteX1839" fmla="*/ 3790394 w 4805286"/>
                  <a:gd name="connsiteY1839" fmla="*/ 634421 h 3490326"/>
                  <a:gd name="connsiteX1840" fmla="*/ 3789915 w 4805286"/>
                  <a:gd name="connsiteY1840" fmla="*/ 634166 h 3490326"/>
                  <a:gd name="connsiteX1841" fmla="*/ 3789500 w 4805286"/>
                  <a:gd name="connsiteY1841" fmla="*/ 633583 h 3490326"/>
                  <a:gd name="connsiteX1842" fmla="*/ 3789021 w 4805286"/>
                  <a:gd name="connsiteY1842" fmla="*/ 633161 h 3490326"/>
                  <a:gd name="connsiteX1843" fmla="*/ 3788774 w 4805286"/>
                  <a:gd name="connsiteY1843" fmla="*/ 633161 h 3490326"/>
                  <a:gd name="connsiteX1844" fmla="*/ 3788448 w 4805286"/>
                  <a:gd name="connsiteY1844" fmla="*/ 633411 h 3490326"/>
                  <a:gd name="connsiteX1845" fmla="*/ 3788280 w 4805286"/>
                  <a:gd name="connsiteY1845" fmla="*/ 633916 h 3490326"/>
                  <a:gd name="connsiteX1846" fmla="*/ 3788280 w 4805286"/>
                  <a:gd name="connsiteY1846" fmla="*/ 634337 h 3490326"/>
                  <a:gd name="connsiteX1847" fmla="*/ 3787801 w 4805286"/>
                  <a:gd name="connsiteY1847" fmla="*/ 634421 h 3490326"/>
                  <a:gd name="connsiteX1848" fmla="*/ 3786987 w 4805286"/>
                  <a:gd name="connsiteY1848" fmla="*/ 634837 h 3490326"/>
                  <a:gd name="connsiteX1849" fmla="*/ 3786266 w 4805286"/>
                  <a:gd name="connsiteY1849" fmla="*/ 635175 h 3490326"/>
                  <a:gd name="connsiteX1850" fmla="*/ 3785550 w 4805286"/>
                  <a:gd name="connsiteY1850" fmla="*/ 635675 h 3490326"/>
                  <a:gd name="connsiteX1851" fmla="*/ 3785219 w 4805286"/>
                  <a:gd name="connsiteY1851" fmla="*/ 636013 h 3490326"/>
                  <a:gd name="connsiteX1852" fmla="*/ 3784809 w 4805286"/>
                  <a:gd name="connsiteY1852" fmla="*/ 636684 h 3490326"/>
                  <a:gd name="connsiteX1853" fmla="*/ 3784399 w 4805286"/>
                  <a:gd name="connsiteY1853" fmla="*/ 636851 h 3490326"/>
                  <a:gd name="connsiteX1854" fmla="*/ 3783915 w 4805286"/>
                  <a:gd name="connsiteY1854" fmla="*/ 636934 h 3490326"/>
                  <a:gd name="connsiteX1855" fmla="*/ 3783505 w 4805286"/>
                  <a:gd name="connsiteY1855" fmla="*/ 636684 h 3490326"/>
                  <a:gd name="connsiteX1856" fmla="*/ 3783095 w 4805286"/>
                  <a:gd name="connsiteY1856" fmla="*/ 636096 h 3490326"/>
                  <a:gd name="connsiteX1857" fmla="*/ 3783012 w 4805286"/>
                  <a:gd name="connsiteY1857" fmla="*/ 635675 h 3490326"/>
                  <a:gd name="connsiteX1858" fmla="*/ 3783095 w 4805286"/>
                  <a:gd name="connsiteY1858" fmla="*/ 635175 h 3490326"/>
                  <a:gd name="connsiteX1859" fmla="*/ 3783095 w 4805286"/>
                  <a:gd name="connsiteY1859" fmla="*/ 634754 h 3490326"/>
                  <a:gd name="connsiteX1860" fmla="*/ 3782424 w 4805286"/>
                  <a:gd name="connsiteY1860" fmla="*/ 634082 h 3490326"/>
                  <a:gd name="connsiteX1861" fmla="*/ 3781703 w 4805286"/>
                  <a:gd name="connsiteY1861" fmla="*/ 633500 h 3490326"/>
                  <a:gd name="connsiteX1862" fmla="*/ 3780987 w 4805286"/>
                  <a:gd name="connsiteY1862" fmla="*/ 633161 h 3490326"/>
                  <a:gd name="connsiteX1863" fmla="*/ 3780172 w 4805286"/>
                  <a:gd name="connsiteY1863" fmla="*/ 632912 h 3490326"/>
                  <a:gd name="connsiteX1864" fmla="*/ 3779841 w 4805286"/>
                  <a:gd name="connsiteY1864" fmla="*/ 632490 h 3490326"/>
                  <a:gd name="connsiteX1865" fmla="*/ 3779431 w 4805286"/>
                  <a:gd name="connsiteY1865" fmla="*/ 631990 h 3490326"/>
                  <a:gd name="connsiteX1866" fmla="*/ 3779017 w 4805286"/>
                  <a:gd name="connsiteY1866" fmla="*/ 631990 h 3490326"/>
                  <a:gd name="connsiteX1867" fmla="*/ 3778607 w 4805286"/>
                  <a:gd name="connsiteY1867" fmla="*/ 632490 h 3490326"/>
                  <a:gd name="connsiteX1868" fmla="*/ 3778128 w 4805286"/>
                  <a:gd name="connsiteY1868" fmla="*/ 632490 h 3490326"/>
                  <a:gd name="connsiteX1869" fmla="*/ 3777649 w 4805286"/>
                  <a:gd name="connsiteY1869" fmla="*/ 632240 h 3490326"/>
                  <a:gd name="connsiteX1870" fmla="*/ 3777402 w 4805286"/>
                  <a:gd name="connsiteY1870" fmla="*/ 631824 h 3490326"/>
                  <a:gd name="connsiteX1871" fmla="*/ 3776987 w 4805286"/>
                  <a:gd name="connsiteY1871" fmla="*/ 631403 h 3490326"/>
                  <a:gd name="connsiteX1872" fmla="*/ 3776508 w 4805286"/>
                  <a:gd name="connsiteY1872" fmla="*/ 631069 h 3490326"/>
                  <a:gd name="connsiteX1873" fmla="*/ 3776429 w 4805286"/>
                  <a:gd name="connsiteY1873" fmla="*/ 631319 h 3490326"/>
                  <a:gd name="connsiteX1874" fmla="*/ 3776429 w 4805286"/>
                  <a:gd name="connsiteY1874" fmla="*/ 631824 h 3490326"/>
                  <a:gd name="connsiteX1875" fmla="*/ 3776182 w 4805286"/>
                  <a:gd name="connsiteY1875" fmla="*/ 632490 h 3490326"/>
                  <a:gd name="connsiteX1876" fmla="*/ 3775851 w 4805286"/>
                  <a:gd name="connsiteY1876" fmla="*/ 632662 h 3490326"/>
                  <a:gd name="connsiteX1877" fmla="*/ 3775278 w 4805286"/>
                  <a:gd name="connsiteY1877" fmla="*/ 632662 h 3490326"/>
                  <a:gd name="connsiteX1878" fmla="*/ 3774948 w 4805286"/>
                  <a:gd name="connsiteY1878" fmla="*/ 632157 h 3490326"/>
                  <a:gd name="connsiteX1879" fmla="*/ 3775111 w 4805286"/>
                  <a:gd name="connsiteY1879" fmla="*/ 631652 h 3490326"/>
                  <a:gd name="connsiteX1880" fmla="*/ 3775357 w 4805286"/>
                  <a:gd name="connsiteY1880" fmla="*/ 631236 h 3490326"/>
                  <a:gd name="connsiteX1881" fmla="*/ 3775357 w 4805286"/>
                  <a:gd name="connsiteY1881" fmla="*/ 630815 h 3490326"/>
                  <a:gd name="connsiteX1882" fmla="*/ 3774642 w 4805286"/>
                  <a:gd name="connsiteY1882" fmla="*/ 630398 h 3490326"/>
                  <a:gd name="connsiteX1883" fmla="*/ 3773921 w 4805286"/>
                  <a:gd name="connsiteY1883" fmla="*/ 629893 h 3490326"/>
                  <a:gd name="connsiteX1884" fmla="*/ 3773012 w 4805286"/>
                  <a:gd name="connsiteY1884" fmla="*/ 629727 h 3490326"/>
                  <a:gd name="connsiteX1885" fmla="*/ 3772434 w 4805286"/>
                  <a:gd name="connsiteY1885" fmla="*/ 629893 h 3490326"/>
                  <a:gd name="connsiteX1886" fmla="*/ 3771620 w 4805286"/>
                  <a:gd name="connsiteY1886" fmla="*/ 630149 h 3490326"/>
                  <a:gd name="connsiteX1887" fmla="*/ 3771289 w 4805286"/>
                  <a:gd name="connsiteY1887" fmla="*/ 629727 h 3490326"/>
                  <a:gd name="connsiteX1888" fmla="*/ 3771210 w 4805286"/>
                  <a:gd name="connsiteY1888" fmla="*/ 628842 h 3490326"/>
                  <a:gd name="connsiteX1889" fmla="*/ 3771881 w 4805286"/>
                  <a:gd name="connsiteY1889" fmla="*/ 628426 h 3490326"/>
                  <a:gd name="connsiteX1890" fmla="*/ 3772291 w 4805286"/>
                  <a:gd name="connsiteY1890" fmla="*/ 627838 h 3490326"/>
                  <a:gd name="connsiteX1891" fmla="*/ 3772291 w 4805286"/>
                  <a:gd name="connsiteY1891" fmla="*/ 627250 h 3490326"/>
                  <a:gd name="connsiteX1892" fmla="*/ 3772291 w 4805286"/>
                  <a:gd name="connsiteY1892" fmla="*/ 626662 h 3490326"/>
                  <a:gd name="connsiteX1893" fmla="*/ 3771713 w 4805286"/>
                  <a:gd name="connsiteY1893" fmla="*/ 626662 h 3490326"/>
                  <a:gd name="connsiteX1894" fmla="*/ 3771042 w 4805286"/>
                  <a:gd name="connsiteY1894" fmla="*/ 626917 h 3490326"/>
                  <a:gd name="connsiteX1895" fmla="*/ 3770469 w 4805286"/>
                  <a:gd name="connsiteY1895" fmla="*/ 627250 h 3490326"/>
                  <a:gd name="connsiteX1896" fmla="*/ 3770138 w 4805286"/>
                  <a:gd name="connsiteY1896" fmla="*/ 627755 h 3490326"/>
                  <a:gd name="connsiteX1897" fmla="*/ 3769565 w 4805286"/>
                  <a:gd name="connsiteY1897" fmla="*/ 628088 h 3490326"/>
                  <a:gd name="connsiteX1898" fmla="*/ 3768894 w 4805286"/>
                  <a:gd name="connsiteY1898" fmla="*/ 627838 h 3490326"/>
                  <a:gd name="connsiteX1899" fmla="*/ 3768563 w 4805286"/>
                  <a:gd name="connsiteY1899" fmla="*/ 627167 h 3490326"/>
                  <a:gd name="connsiteX1900" fmla="*/ 3768810 w 4805286"/>
                  <a:gd name="connsiteY1900" fmla="*/ 626329 h 3490326"/>
                  <a:gd name="connsiteX1901" fmla="*/ 3768894 w 4805286"/>
                  <a:gd name="connsiteY1901" fmla="*/ 625824 h 3490326"/>
                  <a:gd name="connsiteX1902" fmla="*/ 3768414 w 4805286"/>
                  <a:gd name="connsiteY1902" fmla="*/ 625408 h 3490326"/>
                  <a:gd name="connsiteX1903" fmla="*/ 3768005 w 4805286"/>
                  <a:gd name="connsiteY1903" fmla="*/ 625408 h 3490326"/>
                  <a:gd name="connsiteX1904" fmla="*/ 3767521 w 4805286"/>
                  <a:gd name="connsiteY1904" fmla="*/ 625408 h 3490326"/>
                  <a:gd name="connsiteX1905" fmla="*/ 3766854 w 4805286"/>
                  <a:gd name="connsiteY1905" fmla="*/ 625408 h 3490326"/>
                  <a:gd name="connsiteX1906" fmla="*/ 3766183 w 4805286"/>
                  <a:gd name="connsiteY1906" fmla="*/ 625158 h 3490326"/>
                  <a:gd name="connsiteX1907" fmla="*/ 3765605 w 4805286"/>
                  <a:gd name="connsiteY1907" fmla="*/ 624487 h 3490326"/>
                  <a:gd name="connsiteX1908" fmla="*/ 3765773 w 4805286"/>
                  <a:gd name="connsiteY1908" fmla="*/ 623816 h 3490326"/>
                  <a:gd name="connsiteX1909" fmla="*/ 3766020 w 4805286"/>
                  <a:gd name="connsiteY1909" fmla="*/ 623145 h 3490326"/>
                  <a:gd name="connsiteX1910" fmla="*/ 3766183 w 4805286"/>
                  <a:gd name="connsiteY1910" fmla="*/ 622083 h 3490326"/>
                  <a:gd name="connsiteX1911" fmla="*/ 3766183 w 4805286"/>
                  <a:gd name="connsiteY1911" fmla="*/ 621329 h 3490326"/>
                  <a:gd name="connsiteX1912" fmla="*/ 3765773 w 4805286"/>
                  <a:gd name="connsiteY1912" fmla="*/ 620574 h 3490326"/>
                  <a:gd name="connsiteX1913" fmla="*/ 3765689 w 4805286"/>
                  <a:gd name="connsiteY1913" fmla="*/ 619736 h 3490326"/>
                  <a:gd name="connsiteX1914" fmla="*/ 3765689 w 4805286"/>
                  <a:gd name="connsiteY1914" fmla="*/ 619403 h 3490326"/>
                  <a:gd name="connsiteX1915" fmla="*/ 3765210 w 4805286"/>
                  <a:gd name="connsiteY1915" fmla="*/ 618732 h 3490326"/>
                  <a:gd name="connsiteX1916" fmla="*/ 3764795 w 4805286"/>
                  <a:gd name="connsiteY1916" fmla="*/ 618144 h 3490326"/>
                  <a:gd name="connsiteX1917" fmla="*/ 3764222 w 4805286"/>
                  <a:gd name="connsiteY1917" fmla="*/ 618227 h 3490326"/>
                  <a:gd name="connsiteX1918" fmla="*/ 3763743 w 4805286"/>
                  <a:gd name="connsiteY1918" fmla="*/ 618732 h 3490326"/>
                  <a:gd name="connsiteX1919" fmla="*/ 3763264 w 4805286"/>
                  <a:gd name="connsiteY1919" fmla="*/ 618982 h 3490326"/>
                  <a:gd name="connsiteX1920" fmla="*/ 3763264 w 4805286"/>
                  <a:gd name="connsiteY1920" fmla="*/ 619570 h 3490326"/>
                  <a:gd name="connsiteX1921" fmla="*/ 3763017 w 4805286"/>
                  <a:gd name="connsiteY1921" fmla="*/ 620075 h 3490326"/>
                  <a:gd name="connsiteX1922" fmla="*/ 3763017 w 4805286"/>
                  <a:gd name="connsiteY1922" fmla="*/ 620574 h 3490326"/>
                  <a:gd name="connsiteX1923" fmla="*/ 3762770 w 4805286"/>
                  <a:gd name="connsiteY1923" fmla="*/ 621079 h 3490326"/>
                  <a:gd name="connsiteX1924" fmla="*/ 3762440 w 4805286"/>
                  <a:gd name="connsiteY1924" fmla="*/ 621162 h 3490326"/>
                  <a:gd name="connsiteX1925" fmla="*/ 3762030 w 4805286"/>
                  <a:gd name="connsiteY1925" fmla="*/ 620907 h 3490326"/>
                  <a:gd name="connsiteX1926" fmla="*/ 3761699 w 4805286"/>
                  <a:gd name="connsiteY1926" fmla="*/ 620491 h 3490326"/>
                  <a:gd name="connsiteX1927" fmla="*/ 3761126 w 4805286"/>
                  <a:gd name="connsiteY1927" fmla="*/ 620241 h 3490326"/>
                  <a:gd name="connsiteX1928" fmla="*/ 3760647 w 4805286"/>
                  <a:gd name="connsiteY1928" fmla="*/ 620158 h 3490326"/>
                  <a:gd name="connsiteX1929" fmla="*/ 3760647 w 4805286"/>
                  <a:gd name="connsiteY1929" fmla="*/ 620657 h 3490326"/>
                  <a:gd name="connsiteX1930" fmla="*/ 3760479 w 4805286"/>
                  <a:gd name="connsiteY1930" fmla="*/ 621245 h 3490326"/>
                  <a:gd name="connsiteX1931" fmla="*/ 3760232 w 4805286"/>
                  <a:gd name="connsiteY1931" fmla="*/ 621578 h 3490326"/>
                  <a:gd name="connsiteX1932" fmla="*/ 3760069 w 4805286"/>
                  <a:gd name="connsiteY1932" fmla="*/ 622000 h 3490326"/>
                  <a:gd name="connsiteX1933" fmla="*/ 3759398 w 4805286"/>
                  <a:gd name="connsiteY1933" fmla="*/ 622083 h 3490326"/>
                  <a:gd name="connsiteX1934" fmla="*/ 3758919 w 4805286"/>
                  <a:gd name="connsiteY1934" fmla="*/ 621750 h 3490326"/>
                  <a:gd name="connsiteX1935" fmla="*/ 3758440 w 4805286"/>
                  <a:gd name="connsiteY1935" fmla="*/ 621495 h 3490326"/>
                  <a:gd name="connsiteX1936" fmla="*/ 3757719 w 4805286"/>
                  <a:gd name="connsiteY1936" fmla="*/ 621584 h 3490326"/>
                  <a:gd name="connsiteX1937" fmla="*/ 3757640 w 4805286"/>
                  <a:gd name="connsiteY1937" fmla="*/ 622000 h 3490326"/>
                  <a:gd name="connsiteX1938" fmla="*/ 3756968 w 4805286"/>
                  <a:gd name="connsiteY1938" fmla="*/ 622166 h 3490326"/>
                  <a:gd name="connsiteX1939" fmla="*/ 3755961 w 4805286"/>
                  <a:gd name="connsiteY1939" fmla="*/ 622166 h 3490326"/>
                  <a:gd name="connsiteX1940" fmla="*/ 3755630 w 4805286"/>
                  <a:gd name="connsiteY1940" fmla="*/ 622250 h 3490326"/>
                  <a:gd name="connsiteX1941" fmla="*/ 3755304 w 4805286"/>
                  <a:gd name="connsiteY1941" fmla="*/ 622505 h 3490326"/>
                  <a:gd name="connsiteX1942" fmla="*/ 3755304 w 4805286"/>
                  <a:gd name="connsiteY1942" fmla="*/ 623004 h 3490326"/>
                  <a:gd name="connsiteX1943" fmla="*/ 3755304 w 4805286"/>
                  <a:gd name="connsiteY1943" fmla="*/ 623842 h 3490326"/>
                  <a:gd name="connsiteX1944" fmla="*/ 3755057 w 4805286"/>
                  <a:gd name="connsiteY1944" fmla="*/ 624180 h 3490326"/>
                  <a:gd name="connsiteX1945" fmla="*/ 3754810 w 4805286"/>
                  <a:gd name="connsiteY1945" fmla="*/ 624347 h 3490326"/>
                  <a:gd name="connsiteX1946" fmla="*/ 3753897 w 4805286"/>
                  <a:gd name="connsiteY1946" fmla="*/ 624347 h 3490326"/>
                  <a:gd name="connsiteX1947" fmla="*/ 3753487 w 4805286"/>
                  <a:gd name="connsiteY1947" fmla="*/ 624014 h 3490326"/>
                  <a:gd name="connsiteX1948" fmla="*/ 3753156 w 4805286"/>
                  <a:gd name="connsiteY1948" fmla="*/ 623509 h 3490326"/>
                  <a:gd name="connsiteX1949" fmla="*/ 3752909 w 4805286"/>
                  <a:gd name="connsiteY1949" fmla="*/ 622671 h 3490326"/>
                  <a:gd name="connsiteX1950" fmla="*/ 3752094 w 4805286"/>
                  <a:gd name="connsiteY1950" fmla="*/ 622421 h 3490326"/>
                  <a:gd name="connsiteX1951" fmla="*/ 3751615 w 4805286"/>
                  <a:gd name="connsiteY1951" fmla="*/ 622838 h 3490326"/>
                  <a:gd name="connsiteX1952" fmla="*/ 3751699 w 4805286"/>
                  <a:gd name="connsiteY1952" fmla="*/ 623259 h 3490326"/>
                  <a:gd name="connsiteX1953" fmla="*/ 3751452 w 4805286"/>
                  <a:gd name="connsiteY1953" fmla="*/ 623509 h 3490326"/>
                  <a:gd name="connsiteX1954" fmla="*/ 3750731 w 4805286"/>
                  <a:gd name="connsiteY1954" fmla="*/ 623426 h 3490326"/>
                  <a:gd name="connsiteX1955" fmla="*/ 3750321 w 4805286"/>
                  <a:gd name="connsiteY1955" fmla="*/ 623342 h 3490326"/>
                  <a:gd name="connsiteX1956" fmla="*/ 3749907 w 4805286"/>
                  <a:gd name="connsiteY1956" fmla="*/ 623004 h 3490326"/>
                  <a:gd name="connsiteX1957" fmla="*/ 3749334 w 4805286"/>
                  <a:gd name="connsiteY1957" fmla="*/ 622921 h 3490326"/>
                  <a:gd name="connsiteX1958" fmla="*/ 3748519 w 4805286"/>
                  <a:gd name="connsiteY1958" fmla="*/ 623426 h 3490326"/>
                  <a:gd name="connsiteX1959" fmla="*/ 3747270 w 4805286"/>
                  <a:gd name="connsiteY1959" fmla="*/ 624263 h 3490326"/>
                  <a:gd name="connsiteX1960" fmla="*/ 3746455 w 4805286"/>
                  <a:gd name="connsiteY1960" fmla="*/ 624513 h 3490326"/>
                  <a:gd name="connsiteX1961" fmla="*/ 3745546 w 4805286"/>
                  <a:gd name="connsiteY1961" fmla="*/ 624596 h 3490326"/>
                  <a:gd name="connsiteX1962" fmla="*/ 3744826 w 4805286"/>
                  <a:gd name="connsiteY1962" fmla="*/ 624851 h 3490326"/>
                  <a:gd name="connsiteX1963" fmla="*/ 3744011 w 4805286"/>
                  <a:gd name="connsiteY1963" fmla="*/ 624851 h 3490326"/>
                  <a:gd name="connsiteX1964" fmla="*/ 3743196 w 4805286"/>
                  <a:gd name="connsiteY1964" fmla="*/ 624935 h 3490326"/>
                  <a:gd name="connsiteX1965" fmla="*/ 3742381 w 4805286"/>
                  <a:gd name="connsiteY1965" fmla="*/ 624763 h 3490326"/>
                  <a:gd name="connsiteX1966" fmla="*/ 3742302 w 4805286"/>
                  <a:gd name="connsiteY1966" fmla="*/ 624092 h 3490326"/>
                  <a:gd name="connsiteX1967" fmla="*/ 3741888 w 4805286"/>
                  <a:gd name="connsiteY1967" fmla="*/ 623675 h 3490326"/>
                  <a:gd name="connsiteX1968" fmla="*/ 3741171 w 4805286"/>
                  <a:gd name="connsiteY1968" fmla="*/ 623509 h 3490326"/>
                  <a:gd name="connsiteX1969" fmla="*/ 3740500 w 4805286"/>
                  <a:gd name="connsiteY1969" fmla="*/ 623592 h 3490326"/>
                  <a:gd name="connsiteX1970" fmla="*/ 3740253 w 4805286"/>
                  <a:gd name="connsiteY1970" fmla="*/ 623426 h 3490326"/>
                  <a:gd name="connsiteX1971" fmla="*/ 3739774 w 4805286"/>
                  <a:gd name="connsiteY1971" fmla="*/ 623004 h 3490326"/>
                  <a:gd name="connsiteX1972" fmla="*/ 3739774 w 4805286"/>
                  <a:gd name="connsiteY1972" fmla="*/ 622338 h 3490326"/>
                  <a:gd name="connsiteX1973" fmla="*/ 3739196 w 4805286"/>
                  <a:gd name="connsiteY1973" fmla="*/ 621750 h 3490326"/>
                  <a:gd name="connsiteX1974" fmla="*/ 3738525 w 4805286"/>
                  <a:gd name="connsiteY1974" fmla="*/ 621412 h 3490326"/>
                  <a:gd name="connsiteX1975" fmla="*/ 3738046 w 4805286"/>
                  <a:gd name="connsiteY1975" fmla="*/ 621079 h 3490326"/>
                  <a:gd name="connsiteX1976" fmla="*/ 3737720 w 4805286"/>
                  <a:gd name="connsiteY1976" fmla="*/ 620741 h 3490326"/>
                  <a:gd name="connsiteX1977" fmla="*/ 3737048 w 4805286"/>
                  <a:gd name="connsiteY1977" fmla="*/ 620158 h 3490326"/>
                  <a:gd name="connsiteX1978" fmla="*/ 3736377 w 4805286"/>
                  <a:gd name="connsiteY1978" fmla="*/ 620158 h 3490326"/>
                  <a:gd name="connsiteX1979" fmla="*/ 3736292 w 4805286"/>
                  <a:gd name="connsiteY1979" fmla="*/ 620574 h 3490326"/>
                  <a:gd name="connsiteX1980" fmla="*/ 3736213 w 4805286"/>
                  <a:gd name="connsiteY1980" fmla="*/ 621329 h 3490326"/>
                  <a:gd name="connsiteX1981" fmla="*/ 3736046 w 4805286"/>
                  <a:gd name="connsiteY1981" fmla="*/ 621750 h 3490326"/>
                  <a:gd name="connsiteX1982" fmla="*/ 3735473 w 4805286"/>
                  <a:gd name="connsiteY1982" fmla="*/ 621412 h 3490326"/>
                  <a:gd name="connsiteX1983" fmla="*/ 3735305 w 4805286"/>
                  <a:gd name="connsiteY1983" fmla="*/ 620996 h 3490326"/>
                  <a:gd name="connsiteX1984" fmla="*/ 3735226 w 4805286"/>
                  <a:gd name="connsiteY1984" fmla="*/ 620491 h 3490326"/>
                  <a:gd name="connsiteX1985" fmla="*/ 3735226 w 4805286"/>
                  <a:gd name="connsiteY1985" fmla="*/ 619820 h 3490326"/>
                  <a:gd name="connsiteX1986" fmla="*/ 3734747 w 4805286"/>
                  <a:gd name="connsiteY1986" fmla="*/ 619653 h 3490326"/>
                  <a:gd name="connsiteX1987" fmla="*/ 3734268 w 4805286"/>
                  <a:gd name="connsiteY1987" fmla="*/ 619820 h 3490326"/>
                  <a:gd name="connsiteX1988" fmla="*/ 3734021 w 4805286"/>
                  <a:gd name="connsiteY1988" fmla="*/ 620241 h 3490326"/>
                  <a:gd name="connsiteX1989" fmla="*/ 3733937 w 4805286"/>
                  <a:gd name="connsiteY1989" fmla="*/ 621126 h 3490326"/>
                  <a:gd name="connsiteX1990" fmla="*/ 3733458 w 4805286"/>
                  <a:gd name="connsiteY1990" fmla="*/ 621714 h 3490326"/>
                  <a:gd name="connsiteX1991" fmla="*/ 3732737 w 4805286"/>
                  <a:gd name="connsiteY1991" fmla="*/ 622213 h 3490326"/>
                  <a:gd name="connsiteX1992" fmla="*/ 3732258 w 4805286"/>
                  <a:gd name="connsiteY1992" fmla="*/ 621459 h 3490326"/>
                  <a:gd name="connsiteX1993" fmla="*/ 3732668 w 4805286"/>
                  <a:gd name="connsiteY1993" fmla="*/ 620704 h 3490326"/>
                  <a:gd name="connsiteX1994" fmla="*/ 3732668 w 4805286"/>
                  <a:gd name="connsiteY1994" fmla="*/ 620205 h 3490326"/>
                  <a:gd name="connsiteX1995" fmla="*/ 3732189 w 4805286"/>
                  <a:gd name="connsiteY1995" fmla="*/ 619955 h 3490326"/>
                  <a:gd name="connsiteX1996" fmla="*/ 3731779 w 4805286"/>
                  <a:gd name="connsiteY1996" fmla="*/ 620288 h 3490326"/>
                  <a:gd name="connsiteX1997" fmla="*/ 3731532 w 4805286"/>
                  <a:gd name="connsiteY1997" fmla="*/ 620793 h 3490326"/>
                  <a:gd name="connsiteX1998" fmla="*/ 3731369 w 4805286"/>
                  <a:gd name="connsiteY1998" fmla="*/ 621375 h 3490326"/>
                  <a:gd name="connsiteX1999" fmla="*/ 3730890 w 4805286"/>
                  <a:gd name="connsiteY1999" fmla="*/ 621630 h 3490326"/>
                  <a:gd name="connsiteX2000" fmla="*/ 3730219 w 4805286"/>
                  <a:gd name="connsiteY2000" fmla="*/ 621547 h 3490326"/>
                  <a:gd name="connsiteX2001" fmla="*/ 3729641 w 4805286"/>
                  <a:gd name="connsiteY2001" fmla="*/ 620959 h 3490326"/>
                  <a:gd name="connsiteX2002" fmla="*/ 3729315 w 4805286"/>
                  <a:gd name="connsiteY2002" fmla="*/ 620709 h 3490326"/>
                  <a:gd name="connsiteX2003" fmla="*/ 3728500 w 4805286"/>
                  <a:gd name="connsiteY2003" fmla="*/ 620621 h 3490326"/>
                  <a:gd name="connsiteX2004" fmla="*/ 3728085 w 4805286"/>
                  <a:gd name="connsiteY2004" fmla="*/ 620709 h 3490326"/>
                  <a:gd name="connsiteX2005" fmla="*/ 3727923 w 4805286"/>
                  <a:gd name="connsiteY2005" fmla="*/ 621292 h 3490326"/>
                  <a:gd name="connsiteX2006" fmla="*/ 3727760 w 4805286"/>
                  <a:gd name="connsiteY2006" fmla="*/ 621963 h 3490326"/>
                  <a:gd name="connsiteX2007" fmla="*/ 3727345 w 4805286"/>
                  <a:gd name="connsiteY2007" fmla="*/ 622130 h 3490326"/>
                  <a:gd name="connsiteX2008" fmla="*/ 3726772 w 4805286"/>
                  <a:gd name="connsiteY2008" fmla="*/ 621880 h 3490326"/>
                  <a:gd name="connsiteX2009" fmla="*/ 3726194 w 4805286"/>
                  <a:gd name="connsiteY2009" fmla="*/ 621459 h 3490326"/>
                  <a:gd name="connsiteX2010" fmla="*/ 3726194 w 4805286"/>
                  <a:gd name="connsiteY2010" fmla="*/ 621126 h 3490326"/>
                  <a:gd name="connsiteX2011" fmla="*/ 3725622 w 4805286"/>
                  <a:gd name="connsiteY2011" fmla="*/ 620704 h 3490326"/>
                  <a:gd name="connsiteX2012" fmla="*/ 3725212 w 4805286"/>
                  <a:gd name="connsiteY2012" fmla="*/ 620538 h 3490326"/>
                  <a:gd name="connsiteX2013" fmla="*/ 3725044 w 4805286"/>
                  <a:gd name="connsiteY2013" fmla="*/ 621042 h 3490326"/>
                  <a:gd name="connsiteX2014" fmla="*/ 3724565 w 4805286"/>
                  <a:gd name="connsiteY2014" fmla="*/ 621714 h 3490326"/>
                  <a:gd name="connsiteX2015" fmla="*/ 3724318 w 4805286"/>
                  <a:gd name="connsiteY2015" fmla="*/ 622380 h 3490326"/>
                  <a:gd name="connsiteX2016" fmla="*/ 3723839 w 4805286"/>
                  <a:gd name="connsiteY2016" fmla="*/ 622801 h 3490326"/>
                  <a:gd name="connsiteX2017" fmla="*/ 3723167 w 4805286"/>
                  <a:gd name="connsiteY2017" fmla="*/ 622968 h 3490326"/>
                  <a:gd name="connsiteX2018" fmla="*/ 3722590 w 4805286"/>
                  <a:gd name="connsiteY2018" fmla="*/ 623051 h 3490326"/>
                  <a:gd name="connsiteX2019" fmla="*/ 3722426 w 4805286"/>
                  <a:gd name="connsiteY2019" fmla="*/ 623389 h 3490326"/>
                  <a:gd name="connsiteX2020" fmla="*/ 3722426 w 4805286"/>
                  <a:gd name="connsiteY2020" fmla="*/ 624055 h 3490326"/>
                  <a:gd name="connsiteX2021" fmla="*/ 3722841 w 4805286"/>
                  <a:gd name="connsiteY2021" fmla="*/ 624477 h 3490326"/>
                  <a:gd name="connsiteX2022" fmla="*/ 3722841 w 4805286"/>
                  <a:gd name="connsiteY2022" fmla="*/ 625065 h 3490326"/>
                  <a:gd name="connsiteX2023" fmla="*/ 3722757 w 4805286"/>
                  <a:gd name="connsiteY2023" fmla="*/ 625648 h 3490326"/>
                  <a:gd name="connsiteX2024" fmla="*/ 3721943 w 4805286"/>
                  <a:gd name="connsiteY2024" fmla="*/ 626152 h 3490326"/>
                  <a:gd name="connsiteX2025" fmla="*/ 3720886 w 4805286"/>
                  <a:gd name="connsiteY2025" fmla="*/ 626402 h 3490326"/>
                  <a:gd name="connsiteX2026" fmla="*/ 3720407 w 4805286"/>
                  <a:gd name="connsiteY2026" fmla="*/ 626069 h 3490326"/>
                  <a:gd name="connsiteX2027" fmla="*/ 3720407 w 4805286"/>
                  <a:gd name="connsiteY2027" fmla="*/ 625564 h 3490326"/>
                  <a:gd name="connsiteX2028" fmla="*/ 3719592 w 4805286"/>
                  <a:gd name="connsiteY2028" fmla="*/ 624893 h 3490326"/>
                  <a:gd name="connsiteX2029" fmla="*/ 3718921 w 4805286"/>
                  <a:gd name="connsiteY2029" fmla="*/ 624726 h 3490326"/>
                  <a:gd name="connsiteX2030" fmla="*/ 3718674 w 4805286"/>
                  <a:gd name="connsiteY2030" fmla="*/ 625148 h 3490326"/>
                  <a:gd name="connsiteX2031" fmla="*/ 3718427 w 4805286"/>
                  <a:gd name="connsiteY2031" fmla="*/ 625986 h 3490326"/>
                  <a:gd name="connsiteX2032" fmla="*/ 3718264 w 4805286"/>
                  <a:gd name="connsiteY2032" fmla="*/ 626490 h 3490326"/>
                  <a:gd name="connsiteX2033" fmla="*/ 3717350 w 4805286"/>
                  <a:gd name="connsiteY2033" fmla="*/ 626990 h 3490326"/>
                  <a:gd name="connsiteX2034" fmla="*/ 3716634 w 4805286"/>
                  <a:gd name="connsiteY2034" fmla="*/ 626823 h 3490326"/>
                  <a:gd name="connsiteX2035" fmla="*/ 3715913 w 4805286"/>
                  <a:gd name="connsiteY2035" fmla="*/ 626823 h 3490326"/>
                  <a:gd name="connsiteX2036" fmla="*/ 3715434 w 4805286"/>
                  <a:gd name="connsiteY2036" fmla="*/ 626907 h 3490326"/>
                  <a:gd name="connsiteX2037" fmla="*/ 3714861 w 4805286"/>
                  <a:gd name="connsiteY2037" fmla="*/ 627245 h 3490326"/>
                  <a:gd name="connsiteX2038" fmla="*/ 3714861 w 4805286"/>
                  <a:gd name="connsiteY2038" fmla="*/ 627661 h 3490326"/>
                  <a:gd name="connsiteX2039" fmla="*/ 3715434 w 4805286"/>
                  <a:gd name="connsiteY2039" fmla="*/ 628166 h 3490326"/>
                  <a:gd name="connsiteX2040" fmla="*/ 3715602 w 4805286"/>
                  <a:gd name="connsiteY2040" fmla="*/ 628832 h 3490326"/>
                  <a:gd name="connsiteX2041" fmla="*/ 3715602 w 4805286"/>
                  <a:gd name="connsiteY2041" fmla="*/ 629253 h 3490326"/>
                  <a:gd name="connsiteX2042" fmla="*/ 3714930 w 4805286"/>
                  <a:gd name="connsiteY2042" fmla="*/ 629503 h 3490326"/>
                  <a:gd name="connsiteX2043" fmla="*/ 3714600 w 4805286"/>
                  <a:gd name="connsiteY2043" fmla="*/ 629587 h 3490326"/>
                  <a:gd name="connsiteX2044" fmla="*/ 3714121 w 4805286"/>
                  <a:gd name="connsiteY2044" fmla="*/ 629675 h 3490326"/>
                  <a:gd name="connsiteX2045" fmla="*/ 3713306 w 4805286"/>
                  <a:gd name="connsiteY2045" fmla="*/ 629841 h 3490326"/>
                  <a:gd name="connsiteX2046" fmla="*/ 3713059 w 4805286"/>
                  <a:gd name="connsiteY2046" fmla="*/ 630091 h 3490326"/>
                  <a:gd name="connsiteX2047" fmla="*/ 3712975 w 4805286"/>
                  <a:gd name="connsiteY2047" fmla="*/ 630596 h 3490326"/>
                  <a:gd name="connsiteX2048" fmla="*/ 3712649 w 4805286"/>
                  <a:gd name="connsiteY2048" fmla="*/ 631012 h 3490326"/>
                  <a:gd name="connsiteX2049" fmla="*/ 3711835 w 4805286"/>
                  <a:gd name="connsiteY2049" fmla="*/ 631096 h 3490326"/>
                  <a:gd name="connsiteX2050" fmla="*/ 3711257 w 4805286"/>
                  <a:gd name="connsiteY2050" fmla="*/ 631179 h 3490326"/>
                  <a:gd name="connsiteX2051" fmla="*/ 3710585 w 4805286"/>
                  <a:gd name="connsiteY2051" fmla="*/ 631350 h 3490326"/>
                  <a:gd name="connsiteX2052" fmla="*/ 3709869 w 4805286"/>
                  <a:gd name="connsiteY2052" fmla="*/ 631767 h 3490326"/>
                  <a:gd name="connsiteX2053" fmla="*/ 3709291 w 4805286"/>
                  <a:gd name="connsiteY2053" fmla="*/ 632188 h 3490326"/>
                  <a:gd name="connsiteX2054" fmla="*/ 3708575 w 4805286"/>
                  <a:gd name="connsiteY2054" fmla="*/ 632605 h 3490326"/>
                  <a:gd name="connsiteX2055" fmla="*/ 3707662 w 4805286"/>
                  <a:gd name="connsiteY2055" fmla="*/ 633109 h 3490326"/>
                  <a:gd name="connsiteX2056" fmla="*/ 3706990 w 4805286"/>
                  <a:gd name="connsiteY2056" fmla="*/ 633697 h 3490326"/>
                  <a:gd name="connsiteX2057" fmla="*/ 3706659 w 4805286"/>
                  <a:gd name="connsiteY2057" fmla="*/ 634280 h 3490326"/>
                  <a:gd name="connsiteX2058" fmla="*/ 3706334 w 4805286"/>
                  <a:gd name="connsiteY2058" fmla="*/ 634702 h 3490326"/>
                  <a:gd name="connsiteX2059" fmla="*/ 3705662 w 4805286"/>
                  <a:gd name="connsiteY2059" fmla="*/ 635118 h 3490326"/>
                  <a:gd name="connsiteX2060" fmla="*/ 3704511 w 4805286"/>
                  <a:gd name="connsiteY2060" fmla="*/ 634951 h 3490326"/>
                  <a:gd name="connsiteX2061" fmla="*/ 3703840 w 4805286"/>
                  <a:gd name="connsiteY2061" fmla="*/ 635118 h 3490326"/>
                  <a:gd name="connsiteX2062" fmla="*/ 3703509 w 4805286"/>
                  <a:gd name="connsiteY2062" fmla="*/ 635539 h 3490326"/>
                  <a:gd name="connsiteX2063" fmla="*/ 3702694 w 4805286"/>
                  <a:gd name="connsiteY2063" fmla="*/ 635872 h 3490326"/>
                  <a:gd name="connsiteX2064" fmla="*/ 3701543 w 4805286"/>
                  <a:gd name="connsiteY2064" fmla="*/ 635961 h 3490326"/>
                  <a:gd name="connsiteX2065" fmla="*/ 3700635 w 4805286"/>
                  <a:gd name="connsiteY2065" fmla="*/ 636044 h 3490326"/>
                  <a:gd name="connsiteX2066" fmla="*/ 3700057 w 4805286"/>
                  <a:gd name="connsiteY2066" fmla="*/ 636460 h 3490326"/>
                  <a:gd name="connsiteX2067" fmla="*/ 3699647 w 4805286"/>
                  <a:gd name="connsiteY2067" fmla="*/ 636799 h 3490326"/>
                  <a:gd name="connsiteX2068" fmla="*/ 3698926 w 4805286"/>
                  <a:gd name="connsiteY2068" fmla="*/ 637215 h 3490326"/>
                  <a:gd name="connsiteX2069" fmla="*/ 3698926 w 4805286"/>
                  <a:gd name="connsiteY2069" fmla="*/ 637803 h 3490326"/>
                  <a:gd name="connsiteX2070" fmla="*/ 3699257 w 4805286"/>
                  <a:gd name="connsiteY2070" fmla="*/ 638474 h 3490326"/>
                  <a:gd name="connsiteX2071" fmla="*/ 3699835 w 4805286"/>
                  <a:gd name="connsiteY2071" fmla="*/ 638724 h 3490326"/>
                  <a:gd name="connsiteX2072" fmla="*/ 3700082 w 4805286"/>
                  <a:gd name="connsiteY2072" fmla="*/ 639312 h 3490326"/>
                  <a:gd name="connsiteX2073" fmla="*/ 3699835 w 4805286"/>
                  <a:gd name="connsiteY2073" fmla="*/ 639728 h 3490326"/>
                  <a:gd name="connsiteX2074" fmla="*/ 3699588 w 4805286"/>
                  <a:gd name="connsiteY2074" fmla="*/ 640066 h 3490326"/>
                  <a:gd name="connsiteX2075" fmla="*/ 3698916 w 4805286"/>
                  <a:gd name="connsiteY2075" fmla="*/ 640066 h 3490326"/>
                  <a:gd name="connsiteX2076" fmla="*/ 3698102 w 4805286"/>
                  <a:gd name="connsiteY2076" fmla="*/ 640399 h 3490326"/>
                  <a:gd name="connsiteX2077" fmla="*/ 3697524 w 4805286"/>
                  <a:gd name="connsiteY2077" fmla="*/ 640737 h 3490326"/>
                  <a:gd name="connsiteX2078" fmla="*/ 3697524 w 4805286"/>
                  <a:gd name="connsiteY2078" fmla="*/ 641326 h 3490326"/>
                  <a:gd name="connsiteX2079" fmla="*/ 3697771 w 4805286"/>
                  <a:gd name="connsiteY2079" fmla="*/ 641742 h 3490326"/>
                  <a:gd name="connsiteX2080" fmla="*/ 3698018 w 4805286"/>
                  <a:gd name="connsiteY2080" fmla="*/ 642626 h 3490326"/>
                  <a:gd name="connsiteX2081" fmla="*/ 3697771 w 4805286"/>
                  <a:gd name="connsiteY2081" fmla="*/ 643214 h 3490326"/>
                  <a:gd name="connsiteX2082" fmla="*/ 3697361 w 4805286"/>
                  <a:gd name="connsiteY2082" fmla="*/ 643298 h 3490326"/>
                  <a:gd name="connsiteX2083" fmla="*/ 3696354 w 4805286"/>
                  <a:gd name="connsiteY2083" fmla="*/ 643048 h 3490326"/>
                  <a:gd name="connsiteX2084" fmla="*/ 3695781 w 4805286"/>
                  <a:gd name="connsiteY2084" fmla="*/ 643298 h 3490326"/>
                  <a:gd name="connsiteX2085" fmla="*/ 3695860 w 4805286"/>
                  <a:gd name="connsiteY2085" fmla="*/ 643636 h 3490326"/>
                  <a:gd name="connsiteX2086" fmla="*/ 3696107 w 4805286"/>
                  <a:gd name="connsiteY2086" fmla="*/ 643719 h 3490326"/>
                  <a:gd name="connsiteX2087" fmla="*/ 3696828 w 4805286"/>
                  <a:gd name="connsiteY2087" fmla="*/ 644219 h 3490326"/>
                  <a:gd name="connsiteX2088" fmla="*/ 3697499 w 4805286"/>
                  <a:gd name="connsiteY2088" fmla="*/ 644723 h 3490326"/>
                  <a:gd name="connsiteX2089" fmla="*/ 3697662 w 4805286"/>
                  <a:gd name="connsiteY2089" fmla="*/ 645478 h 3490326"/>
                  <a:gd name="connsiteX2090" fmla="*/ 3697909 w 4805286"/>
                  <a:gd name="connsiteY2090" fmla="*/ 645899 h 3490326"/>
                  <a:gd name="connsiteX2091" fmla="*/ 3698916 w 4805286"/>
                  <a:gd name="connsiteY2091" fmla="*/ 646399 h 3490326"/>
                  <a:gd name="connsiteX2092" fmla="*/ 3699326 w 4805286"/>
                  <a:gd name="connsiteY2092" fmla="*/ 646399 h 3490326"/>
                  <a:gd name="connsiteX2093" fmla="*/ 3699657 w 4805286"/>
                  <a:gd name="connsiteY2093" fmla="*/ 647242 h 3490326"/>
                  <a:gd name="connsiteX2094" fmla="*/ 3698986 w 4805286"/>
                  <a:gd name="connsiteY2094" fmla="*/ 647575 h 3490326"/>
                  <a:gd name="connsiteX2095" fmla="*/ 3698314 w 4805286"/>
                  <a:gd name="connsiteY2095" fmla="*/ 647913 h 3490326"/>
                  <a:gd name="connsiteX2096" fmla="*/ 3697741 w 4805286"/>
                  <a:gd name="connsiteY2096" fmla="*/ 648080 h 3490326"/>
                  <a:gd name="connsiteX2097" fmla="*/ 3697164 w 4805286"/>
                  <a:gd name="connsiteY2097" fmla="*/ 648496 h 3490326"/>
                  <a:gd name="connsiteX2098" fmla="*/ 3697247 w 4805286"/>
                  <a:gd name="connsiteY2098" fmla="*/ 649084 h 3490326"/>
                  <a:gd name="connsiteX2099" fmla="*/ 3697410 w 4805286"/>
                  <a:gd name="connsiteY2099" fmla="*/ 649505 h 3490326"/>
                  <a:gd name="connsiteX2100" fmla="*/ 3697741 w 4805286"/>
                  <a:gd name="connsiteY2100" fmla="*/ 649922 h 3490326"/>
                  <a:gd name="connsiteX2101" fmla="*/ 3697825 w 4805286"/>
                  <a:gd name="connsiteY2101" fmla="*/ 650426 h 3490326"/>
                  <a:gd name="connsiteX2102" fmla="*/ 3697104 w 4805286"/>
                  <a:gd name="connsiteY2102" fmla="*/ 650926 h 3490326"/>
                  <a:gd name="connsiteX2103" fmla="*/ 3696383 w 4805286"/>
                  <a:gd name="connsiteY2103" fmla="*/ 650926 h 3490326"/>
                  <a:gd name="connsiteX2104" fmla="*/ 3695712 w 4805286"/>
                  <a:gd name="connsiteY2104" fmla="*/ 651014 h 3490326"/>
                  <a:gd name="connsiteX2105" fmla="*/ 3695302 w 4805286"/>
                  <a:gd name="connsiteY2105" fmla="*/ 651347 h 3490326"/>
                  <a:gd name="connsiteX2106" fmla="*/ 3695973 w 4805286"/>
                  <a:gd name="connsiteY2106" fmla="*/ 651514 h 3490326"/>
                  <a:gd name="connsiteX2107" fmla="*/ 3696452 w 4805286"/>
                  <a:gd name="connsiteY2107" fmla="*/ 651852 h 3490326"/>
                  <a:gd name="connsiteX2108" fmla="*/ 3696615 w 4805286"/>
                  <a:gd name="connsiteY2108" fmla="*/ 652268 h 3490326"/>
                  <a:gd name="connsiteX2109" fmla="*/ 3696615 w 4805286"/>
                  <a:gd name="connsiteY2109" fmla="*/ 652856 h 3490326"/>
                  <a:gd name="connsiteX2110" fmla="*/ 3696205 w 4805286"/>
                  <a:gd name="connsiteY2110" fmla="*/ 653278 h 3490326"/>
                  <a:gd name="connsiteX2111" fmla="*/ 3695727 w 4805286"/>
                  <a:gd name="connsiteY2111" fmla="*/ 653528 h 3490326"/>
                  <a:gd name="connsiteX2112" fmla="*/ 3695727 w 4805286"/>
                  <a:gd name="connsiteY2112" fmla="*/ 654116 h 3490326"/>
                  <a:gd name="connsiteX2113" fmla="*/ 3695973 w 4805286"/>
                  <a:gd name="connsiteY2113" fmla="*/ 654537 h 3490326"/>
                  <a:gd name="connsiteX2114" fmla="*/ 3695563 w 4805286"/>
                  <a:gd name="connsiteY2114" fmla="*/ 655599 h 3490326"/>
                  <a:gd name="connsiteX2115" fmla="*/ 3695396 w 4805286"/>
                  <a:gd name="connsiteY2115" fmla="*/ 656187 h 3490326"/>
                  <a:gd name="connsiteX2116" fmla="*/ 3694986 w 4805286"/>
                  <a:gd name="connsiteY2116" fmla="*/ 656858 h 3490326"/>
                  <a:gd name="connsiteX2117" fmla="*/ 3694739 w 4805286"/>
                  <a:gd name="connsiteY2117" fmla="*/ 657696 h 3490326"/>
                  <a:gd name="connsiteX2118" fmla="*/ 3694902 w 4805286"/>
                  <a:gd name="connsiteY2118" fmla="*/ 658367 h 3490326"/>
                  <a:gd name="connsiteX2119" fmla="*/ 3695623 w 4805286"/>
                  <a:gd name="connsiteY2119" fmla="*/ 658284 h 3490326"/>
                  <a:gd name="connsiteX2120" fmla="*/ 3696438 w 4805286"/>
                  <a:gd name="connsiteY2120" fmla="*/ 657945 h 3490326"/>
                  <a:gd name="connsiteX2121" fmla="*/ 3697346 w 4805286"/>
                  <a:gd name="connsiteY2121" fmla="*/ 658284 h 3490326"/>
                  <a:gd name="connsiteX2122" fmla="*/ 3698018 w 4805286"/>
                  <a:gd name="connsiteY2122" fmla="*/ 659168 h 3490326"/>
                  <a:gd name="connsiteX2123" fmla="*/ 3698018 w 4805286"/>
                  <a:gd name="connsiteY2123" fmla="*/ 659584 h 3490326"/>
                  <a:gd name="connsiteX2124" fmla="*/ 3697939 w 4805286"/>
                  <a:gd name="connsiteY2124" fmla="*/ 660089 h 3490326"/>
                  <a:gd name="connsiteX2125" fmla="*/ 3697267 w 4805286"/>
                  <a:gd name="connsiteY2125" fmla="*/ 660339 h 3490326"/>
                  <a:gd name="connsiteX2126" fmla="*/ 3697183 w 4805286"/>
                  <a:gd name="connsiteY2126" fmla="*/ 660760 h 3490326"/>
                  <a:gd name="connsiteX2127" fmla="*/ 3696852 w 4805286"/>
                  <a:gd name="connsiteY2127" fmla="*/ 661010 h 3490326"/>
                  <a:gd name="connsiteX2128" fmla="*/ 3696136 w 4805286"/>
                  <a:gd name="connsiteY2128" fmla="*/ 660844 h 3490326"/>
                  <a:gd name="connsiteX2129" fmla="*/ 3695658 w 4805286"/>
                  <a:gd name="connsiteY2129" fmla="*/ 660594 h 3490326"/>
                  <a:gd name="connsiteX2130" fmla="*/ 3694986 w 4805286"/>
                  <a:gd name="connsiteY2130" fmla="*/ 660594 h 3490326"/>
                  <a:gd name="connsiteX2131" fmla="*/ 3694655 w 4805286"/>
                  <a:gd name="connsiteY2131" fmla="*/ 661010 h 3490326"/>
                  <a:gd name="connsiteX2132" fmla="*/ 3694245 w 4805286"/>
                  <a:gd name="connsiteY2132" fmla="*/ 661598 h 3490326"/>
                  <a:gd name="connsiteX2133" fmla="*/ 3693914 w 4805286"/>
                  <a:gd name="connsiteY2133" fmla="*/ 662186 h 3490326"/>
                  <a:gd name="connsiteX2134" fmla="*/ 3694161 w 4805286"/>
                  <a:gd name="connsiteY2134" fmla="*/ 663071 h 3490326"/>
                  <a:gd name="connsiteX2135" fmla="*/ 3694882 w 4805286"/>
                  <a:gd name="connsiteY2135" fmla="*/ 663492 h 3490326"/>
                  <a:gd name="connsiteX2136" fmla="*/ 3695208 w 4805286"/>
                  <a:gd name="connsiteY2136" fmla="*/ 663992 h 3490326"/>
                  <a:gd name="connsiteX2137" fmla="*/ 3696023 w 4805286"/>
                  <a:gd name="connsiteY2137" fmla="*/ 664580 h 3490326"/>
                  <a:gd name="connsiteX2138" fmla="*/ 3696837 w 4805286"/>
                  <a:gd name="connsiteY2138" fmla="*/ 664746 h 3490326"/>
                  <a:gd name="connsiteX2139" fmla="*/ 3696922 w 4805286"/>
                  <a:gd name="connsiteY2139" fmla="*/ 665334 h 3490326"/>
                  <a:gd name="connsiteX2140" fmla="*/ 3696512 w 4805286"/>
                  <a:gd name="connsiteY2140" fmla="*/ 665839 h 3490326"/>
                  <a:gd name="connsiteX2141" fmla="*/ 3695791 w 4805286"/>
                  <a:gd name="connsiteY2141" fmla="*/ 666005 h 3490326"/>
                  <a:gd name="connsiteX2142" fmla="*/ 3695628 w 4805286"/>
                  <a:gd name="connsiteY2142" fmla="*/ 666677 h 3490326"/>
                  <a:gd name="connsiteX2143" fmla="*/ 3695707 w 4805286"/>
                  <a:gd name="connsiteY2143" fmla="*/ 667431 h 3490326"/>
                  <a:gd name="connsiteX2144" fmla="*/ 3695791 w 4805286"/>
                  <a:gd name="connsiteY2144" fmla="*/ 667853 h 3490326"/>
                  <a:gd name="connsiteX2145" fmla="*/ 3695791 w 4805286"/>
                  <a:gd name="connsiteY2145" fmla="*/ 668737 h 3490326"/>
                  <a:gd name="connsiteX2146" fmla="*/ 3695119 w 4805286"/>
                  <a:gd name="connsiteY2146" fmla="*/ 669159 h 3490326"/>
                  <a:gd name="connsiteX2147" fmla="*/ 3694956 w 4805286"/>
                  <a:gd name="connsiteY2147" fmla="*/ 669830 h 3490326"/>
                  <a:gd name="connsiteX2148" fmla="*/ 3695529 w 4805286"/>
                  <a:gd name="connsiteY2148" fmla="*/ 670246 h 3490326"/>
                  <a:gd name="connsiteX2149" fmla="*/ 3695944 w 4805286"/>
                  <a:gd name="connsiteY2149" fmla="*/ 670585 h 3490326"/>
                  <a:gd name="connsiteX2150" fmla="*/ 3696660 w 4805286"/>
                  <a:gd name="connsiteY2150" fmla="*/ 670585 h 3490326"/>
                  <a:gd name="connsiteX2151" fmla="*/ 3696828 w 4805286"/>
                  <a:gd name="connsiteY2151" fmla="*/ 671256 h 3490326"/>
                  <a:gd name="connsiteX2152" fmla="*/ 3697499 w 4805286"/>
                  <a:gd name="connsiteY2152" fmla="*/ 672140 h 3490326"/>
                  <a:gd name="connsiteX2153" fmla="*/ 3697578 w 4805286"/>
                  <a:gd name="connsiteY2153" fmla="*/ 672473 h 3490326"/>
                  <a:gd name="connsiteX2154" fmla="*/ 3697578 w 4805286"/>
                  <a:gd name="connsiteY2154" fmla="*/ 673358 h 3490326"/>
                  <a:gd name="connsiteX2155" fmla="*/ 3697499 w 4805286"/>
                  <a:gd name="connsiteY2155" fmla="*/ 674112 h 3490326"/>
                  <a:gd name="connsiteX2156" fmla="*/ 3697252 w 4805286"/>
                  <a:gd name="connsiteY2156" fmla="*/ 674700 h 3490326"/>
                  <a:gd name="connsiteX2157" fmla="*/ 3696768 w 4805286"/>
                  <a:gd name="connsiteY2157" fmla="*/ 674955 h 3490326"/>
                  <a:gd name="connsiteX2158" fmla="*/ 3696443 w 4805286"/>
                  <a:gd name="connsiteY2158" fmla="*/ 675710 h 3490326"/>
                  <a:gd name="connsiteX2159" fmla="*/ 3696275 w 4805286"/>
                  <a:gd name="connsiteY2159" fmla="*/ 676381 h 3490326"/>
                  <a:gd name="connsiteX2160" fmla="*/ 3696522 w 4805286"/>
                  <a:gd name="connsiteY2160" fmla="*/ 676714 h 3490326"/>
                  <a:gd name="connsiteX2161" fmla="*/ 3697005 w 4805286"/>
                  <a:gd name="connsiteY2161" fmla="*/ 676714 h 3490326"/>
                  <a:gd name="connsiteX2162" fmla="*/ 3697331 w 4805286"/>
                  <a:gd name="connsiteY2162" fmla="*/ 676881 h 3490326"/>
                  <a:gd name="connsiteX2163" fmla="*/ 3697909 w 4805286"/>
                  <a:gd name="connsiteY2163" fmla="*/ 677469 h 3490326"/>
                  <a:gd name="connsiteX2164" fmla="*/ 3697988 w 4805286"/>
                  <a:gd name="connsiteY2164" fmla="*/ 677807 h 3490326"/>
                  <a:gd name="connsiteX2165" fmla="*/ 3697988 w 4805286"/>
                  <a:gd name="connsiteY2165" fmla="*/ 678561 h 3490326"/>
                  <a:gd name="connsiteX2166" fmla="*/ 3697322 w 4805286"/>
                  <a:gd name="connsiteY2166" fmla="*/ 678983 h 3490326"/>
                  <a:gd name="connsiteX2167" fmla="*/ 3696991 w 4805286"/>
                  <a:gd name="connsiteY2167" fmla="*/ 679654 h 3490326"/>
                  <a:gd name="connsiteX2168" fmla="*/ 3696319 w 4805286"/>
                  <a:gd name="connsiteY2168" fmla="*/ 679904 h 3490326"/>
                  <a:gd name="connsiteX2169" fmla="*/ 3695406 w 4805286"/>
                  <a:gd name="connsiteY2169" fmla="*/ 680325 h 3490326"/>
                  <a:gd name="connsiteX2170" fmla="*/ 3694833 w 4805286"/>
                  <a:gd name="connsiteY2170" fmla="*/ 680742 h 3490326"/>
                  <a:gd name="connsiteX2171" fmla="*/ 3694423 w 4805286"/>
                  <a:gd name="connsiteY2171" fmla="*/ 681413 h 3490326"/>
                  <a:gd name="connsiteX2172" fmla="*/ 3694092 w 4805286"/>
                  <a:gd name="connsiteY2172" fmla="*/ 682391 h 3490326"/>
                  <a:gd name="connsiteX2173" fmla="*/ 3693183 w 4805286"/>
                  <a:gd name="connsiteY2173" fmla="*/ 682558 h 3490326"/>
                  <a:gd name="connsiteX2174" fmla="*/ 3692852 w 4805286"/>
                  <a:gd name="connsiteY2174" fmla="*/ 682219 h 3490326"/>
                  <a:gd name="connsiteX2175" fmla="*/ 3692374 w 4805286"/>
                  <a:gd name="connsiteY2175" fmla="*/ 681548 h 3490326"/>
                  <a:gd name="connsiteX2176" fmla="*/ 3691653 w 4805286"/>
                  <a:gd name="connsiteY2176" fmla="*/ 681382 h 3490326"/>
                  <a:gd name="connsiteX2177" fmla="*/ 3691174 w 4805286"/>
                  <a:gd name="connsiteY2177" fmla="*/ 681715 h 3490326"/>
                  <a:gd name="connsiteX2178" fmla="*/ 3691011 w 4805286"/>
                  <a:gd name="connsiteY2178" fmla="*/ 682474 h 3490326"/>
                  <a:gd name="connsiteX2179" fmla="*/ 3691337 w 4805286"/>
                  <a:gd name="connsiteY2179" fmla="*/ 683448 h 3490326"/>
                  <a:gd name="connsiteX2180" fmla="*/ 3691505 w 4805286"/>
                  <a:gd name="connsiteY2180" fmla="*/ 684597 h 3490326"/>
                  <a:gd name="connsiteX2181" fmla="*/ 3691584 w 4805286"/>
                  <a:gd name="connsiteY2181" fmla="*/ 685482 h 3490326"/>
                  <a:gd name="connsiteX2182" fmla="*/ 3691505 w 4805286"/>
                  <a:gd name="connsiteY2182" fmla="*/ 686544 h 3490326"/>
                  <a:gd name="connsiteX2183" fmla="*/ 3691830 w 4805286"/>
                  <a:gd name="connsiteY2183" fmla="*/ 687381 h 3490326"/>
                  <a:gd name="connsiteX2184" fmla="*/ 3692314 w 4805286"/>
                  <a:gd name="connsiteY2184" fmla="*/ 687298 h 3490326"/>
                  <a:gd name="connsiteX2185" fmla="*/ 3692640 w 4805286"/>
                  <a:gd name="connsiteY2185" fmla="*/ 686627 h 3490326"/>
                  <a:gd name="connsiteX2186" fmla="*/ 3693218 w 4805286"/>
                  <a:gd name="connsiteY2186" fmla="*/ 686294 h 3490326"/>
                  <a:gd name="connsiteX2187" fmla="*/ 3693381 w 4805286"/>
                  <a:gd name="connsiteY2187" fmla="*/ 685872 h 3490326"/>
                  <a:gd name="connsiteX2188" fmla="*/ 3693712 w 4805286"/>
                  <a:gd name="connsiteY2188" fmla="*/ 685534 h 3490326"/>
                  <a:gd name="connsiteX2189" fmla="*/ 3694285 w 4805286"/>
                  <a:gd name="connsiteY2189" fmla="*/ 685623 h 3490326"/>
                  <a:gd name="connsiteX2190" fmla="*/ 3694616 w 4805286"/>
                  <a:gd name="connsiteY2190" fmla="*/ 686122 h 3490326"/>
                  <a:gd name="connsiteX2191" fmla="*/ 3694699 w 4805286"/>
                  <a:gd name="connsiteY2191" fmla="*/ 686377 h 3490326"/>
                  <a:gd name="connsiteX2192" fmla="*/ 3695178 w 4805286"/>
                  <a:gd name="connsiteY2192" fmla="*/ 686460 h 3490326"/>
                  <a:gd name="connsiteX2193" fmla="*/ 3695993 w 4805286"/>
                  <a:gd name="connsiteY2193" fmla="*/ 687298 h 3490326"/>
                  <a:gd name="connsiteX2194" fmla="*/ 3696472 w 4805286"/>
                  <a:gd name="connsiteY2194" fmla="*/ 687553 h 3490326"/>
                  <a:gd name="connsiteX2195" fmla="*/ 3696141 w 4805286"/>
                  <a:gd name="connsiteY2195" fmla="*/ 688058 h 3490326"/>
                  <a:gd name="connsiteX2196" fmla="*/ 3695731 w 4805286"/>
                  <a:gd name="connsiteY2196" fmla="*/ 688729 h 3490326"/>
                  <a:gd name="connsiteX2197" fmla="*/ 3695810 w 4805286"/>
                  <a:gd name="connsiteY2197" fmla="*/ 689229 h 3490326"/>
                  <a:gd name="connsiteX2198" fmla="*/ 3696225 w 4805286"/>
                  <a:gd name="connsiteY2198" fmla="*/ 689400 h 3490326"/>
                  <a:gd name="connsiteX2199" fmla="*/ 3697040 w 4805286"/>
                  <a:gd name="connsiteY2199" fmla="*/ 689484 h 3490326"/>
                  <a:gd name="connsiteX2200" fmla="*/ 3697949 w 4805286"/>
                  <a:gd name="connsiteY2200" fmla="*/ 689400 h 3490326"/>
                  <a:gd name="connsiteX2201" fmla="*/ 3699198 w 4805286"/>
                  <a:gd name="connsiteY2201" fmla="*/ 689733 h 3490326"/>
                  <a:gd name="connsiteX2202" fmla="*/ 3699677 w 4805286"/>
                  <a:gd name="connsiteY2202" fmla="*/ 689988 h 3490326"/>
                  <a:gd name="connsiteX2203" fmla="*/ 3699099 w 4805286"/>
                  <a:gd name="connsiteY2203" fmla="*/ 690321 h 3490326"/>
                  <a:gd name="connsiteX2204" fmla="*/ 3698284 w 4805286"/>
                  <a:gd name="connsiteY2204" fmla="*/ 690321 h 3490326"/>
                  <a:gd name="connsiteX2205" fmla="*/ 3697712 w 4805286"/>
                  <a:gd name="connsiteY2205" fmla="*/ 690571 h 3490326"/>
                  <a:gd name="connsiteX2206" fmla="*/ 3696319 w 4805286"/>
                  <a:gd name="connsiteY2206" fmla="*/ 691815 h 3490326"/>
                  <a:gd name="connsiteX2207" fmla="*/ 3696240 w 4805286"/>
                  <a:gd name="connsiteY2207" fmla="*/ 692486 h 3490326"/>
                  <a:gd name="connsiteX2208" fmla="*/ 3696240 w 4805286"/>
                  <a:gd name="connsiteY2208" fmla="*/ 692991 h 3490326"/>
                  <a:gd name="connsiteX2209" fmla="*/ 3696907 w 4805286"/>
                  <a:gd name="connsiteY2209" fmla="*/ 693074 h 3490326"/>
                  <a:gd name="connsiteX2210" fmla="*/ 3697485 w 4805286"/>
                  <a:gd name="connsiteY2210" fmla="*/ 693157 h 3490326"/>
                  <a:gd name="connsiteX2211" fmla="*/ 3698156 w 4805286"/>
                  <a:gd name="connsiteY2211" fmla="*/ 693157 h 3490326"/>
                  <a:gd name="connsiteX2212" fmla="*/ 3699163 w 4805286"/>
                  <a:gd name="connsiteY2212" fmla="*/ 693490 h 3490326"/>
                  <a:gd name="connsiteX2213" fmla="*/ 3699978 w 4805286"/>
                  <a:gd name="connsiteY2213" fmla="*/ 693490 h 3490326"/>
                  <a:gd name="connsiteX2214" fmla="*/ 3700694 w 4805286"/>
                  <a:gd name="connsiteY2214" fmla="*/ 693828 h 3490326"/>
                  <a:gd name="connsiteX2215" fmla="*/ 3700531 w 4805286"/>
                  <a:gd name="connsiteY2215" fmla="*/ 694250 h 3490326"/>
                  <a:gd name="connsiteX2216" fmla="*/ 3699860 w 4805286"/>
                  <a:gd name="connsiteY2216" fmla="*/ 694666 h 3490326"/>
                  <a:gd name="connsiteX2217" fmla="*/ 3699450 w 4805286"/>
                  <a:gd name="connsiteY2217" fmla="*/ 695337 h 3490326"/>
                  <a:gd name="connsiteX2218" fmla="*/ 3699119 w 4805286"/>
                  <a:gd name="connsiteY2218" fmla="*/ 695925 h 3490326"/>
                  <a:gd name="connsiteX2219" fmla="*/ 3699840 w 4805286"/>
                  <a:gd name="connsiteY2219" fmla="*/ 696347 h 3490326"/>
                  <a:gd name="connsiteX2220" fmla="*/ 3700413 w 4805286"/>
                  <a:gd name="connsiteY2220" fmla="*/ 696602 h 3490326"/>
                  <a:gd name="connsiteX2221" fmla="*/ 3701134 w 4805286"/>
                  <a:gd name="connsiteY2221" fmla="*/ 697101 h 3490326"/>
                  <a:gd name="connsiteX2222" fmla="*/ 3701543 w 4805286"/>
                  <a:gd name="connsiteY2222" fmla="*/ 697606 h 3490326"/>
                  <a:gd name="connsiteX2223" fmla="*/ 3700057 w 4805286"/>
                  <a:gd name="connsiteY2223" fmla="*/ 697689 h 3490326"/>
                  <a:gd name="connsiteX2224" fmla="*/ 3699578 w 4805286"/>
                  <a:gd name="connsiteY2224" fmla="*/ 697523 h 3490326"/>
                  <a:gd name="connsiteX2225" fmla="*/ 3699005 w 4805286"/>
                  <a:gd name="connsiteY2225" fmla="*/ 698028 h 3490326"/>
                  <a:gd name="connsiteX2226" fmla="*/ 3699252 w 4805286"/>
                  <a:gd name="connsiteY2226" fmla="*/ 698616 h 3490326"/>
                  <a:gd name="connsiteX2227" fmla="*/ 3699919 w 4805286"/>
                  <a:gd name="connsiteY2227" fmla="*/ 698616 h 3490326"/>
                  <a:gd name="connsiteX2228" fmla="*/ 3700403 w 4805286"/>
                  <a:gd name="connsiteY2228" fmla="*/ 698616 h 3490326"/>
                  <a:gd name="connsiteX2229" fmla="*/ 3700976 w 4805286"/>
                  <a:gd name="connsiteY2229" fmla="*/ 699120 h 3490326"/>
                  <a:gd name="connsiteX2230" fmla="*/ 3700729 w 4805286"/>
                  <a:gd name="connsiteY2230" fmla="*/ 699537 h 3490326"/>
                  <a:gd name="connsiteX2231" fmla="*/ 3699914 w 4805286"/>
                  <a:gd name="connsiteY2231" fmla="*/ 699958 h 3490326"/>
                  <a:gd name="connsiteX2232" fmla="*/ 3699504 w 4805286"/>
                  <a:gd name="connsiteY2232" fmla="*/ 700380 h 3490326"/>
                  <a:gd name="connsiteX2233" fmla="*/ 3699667 w 4805286"/>
                  <a:gd name="connsiteY2233" fmla="*/ 700713 h 3490326"/>
                  <a:gd name="connsiteX2234" fmla="*/ 3700675 w 4805286"/>
                  <a:gd name="connsiteY2234" fmla="*/ 700713 h 3490326"/>
                  <a:gd name="connsiteX2235" fmla="*/ 3701346 w 4805286"/>
                  <a:gd name="connsiteY2235" fmla="*/ 700801 h 3490326"/>
                  <a:gd name="connsiteX2236" fmla="*/ 3701425 w 4805286"/>
                  <a:gd name="connsiteY2236" fmla="*/ 701472 h 3490326"/>
                  <a:gd name="connsiteX2237" fmla="*/ 3700758 w 4805286"/>
                  <a:gd name="connsiteY2237" fmla="*/ 701805 h 3490326"/>
                  <a:gd name="connsiteX2238" fmla="*/ 3700837 w 4805286"/>
                  <a:gd name="connsiteY2238" fmla="*/ 702227 h 3490326"/>
                  <a:gd name="connsiteX2239" fmla="*/ 3701652 w 4805286"/>
                  <a:gd name="connsiteY2239" fmla="*/ 702227 h 3490326"/>
                  <a:gd name="connsiteX2240" fmla="*/ 3702324 w 4805286"/>
                  <a:gd name="connsiteY2240" fmla="*/ 702227 h 3490326"/>
                  <a:gd name="connsiteX2241" fmla="*/ 3702902 w 4805286"/>
                  <a:gd name="connsiteY2241" fmla="*/ 702477 h 3490326"/>
                  <a:gd name="connsiteX2242" fmla="*/ 3702902 w 4805286"/>
                  <a:gd name="connsiteY2242" fmla="*/ 703065 h 3490326"/>
                  <a:gd name="connsiteX2243" fmla="*/ 3702655 w 4805286"/>
                  <a:gd name="connsiteY2243" fmla="*/ 703486 h 3490326"/>
                  <a:gd name="connsiteX2244" fmla="*/ 3702571 w 4805286"/>
                  <a:gd name="connsiteY2244" fmla="*/ 703907 h 3490326"/>
                  <a:gd name="connsiteX2245" fmla="*/ 3702817 w 4805286"/>
                  <a:gd name="connsiteY2245" fmla="*/ 704407 h 3490326"/>
                  <a:gd name="connsiteX2246" fmla="*/ 3703227 w 4805286"/>
                  <a:gd name="connsiteY2246" fmla="*/ 704745 h 3490326"/>
                  <a:gd name="connsiteX2247" fmla="*/ 3703805 w 4805286"/>
                  <a:gd name="connsiteY2247" fmla="*/ 704912 h 3490326"/>
                  <a:gd name="connsiteX2248" fmla="*/ 3704131 w 4805286"/>
                  <a:gd name="connsiteY2248" fmla="*/ 705500 h 3490326"/>
                  <a:gd name="connsiteX2249" fmla="*/ 3703968 w 4805286"/>
                  <a:gd name="connsiteY2249" fmla="*/ 706088 h 3490326"/>
                  <a:gd name="connsiteX2250" fmla="*/ 3703884 w 4805286"/>
                  <a:gd name="connsiteY2250" fmla="*/ 706676 h 3490326"/>
                  <a:gd name="connsiteX2251" fmla="*/ 3705756 w 4805286"/>
                  <a:gd name="connsiteY2251" fmla="*/ 707347 h 3490326"/>
                  <a:gd name="connsiteX2252" fmla="*/ 3706328 w 4805286"/>
                  <a:gd name="connsiteY2252" fmla="*/ 706759 h 3490326"/>
                  <a:gd name="connsiteX2253" fmla="*/ 3706659 w 4805286"/>
                  <a:gd name="connsiteY2253" fmla="*/ 706759 h 3490326"/>
                  <a:gd name="connsiteX2254" fmla="*/ 3706822 w 4805286"/>
                  <a:gd name="connsiteY2254" fmla="*/ 707180 h 3490326"/>
                  <a:gd name="connsiteX2255" fmla="*/ 3707069 w 4805286"/>
                  <a:gd name="connsiteY2255" fmla="*/ 707685 h 3490326"/>
                  <a:gd name="connsiteX2256" fmla="*/ 3706822 w 4805286"/>
                  <a:gd name="connsiteY2256" fmla="*/ 708747 h 3490326"/>
                  <a:gd name="connsiteX2257" fmla="*/ 3706106 w 4805286"/>
                  <a:gd name="connsiteY2257" fmla="*/ 709720 h 3490326"/>
                  <a:gd name="connsiteX2258" fmla="*/ 3705193 w 4805286"/>
                  <a:gd name="connsiteY2258" fmla="*/ 709636 h 3490326"/>
                  <a:gd name="connsiteX2259" fmla="*/ 3704620 w 4805286"/>
                  <a:gd name="connsiteY2259" fmla="*/ 709886 h 3490326"/>
                  <a:gd name="connsiteX2260" fmla="*/ 3704205 w 4805286"/>
                  <a:gd name="connsiteY2260" fmla="*/ 710224 h 3490326"/>
                  <a:gd name="connsiteX2261" fmla="*/ 3704126 w 4805286"/>
                  <a:gd name="connsiteY2261" fmla="*/ 710729 h 3490326"/>
                  <a:gd name="connsiteX2262" fmla="*/ 3704373 w 4805286"/>
                  <a:gd name="connsiteY2262" fmla="*/ 711484 h 3490326"/>
                  <a:gd name="connsiteX2263" fmla="*/ 3705188 w 4805286"/>
                  <a:gd name="connsiteY2263" fmla="*/ 711650 h 3490326"/>
                  <a:gd name="connsiteX2264" fmla="*/ 3705272 w 4805286"/>
                  <a:gd name="connsiteY2264" fmla="*/ 712243 h 3490326"/>
                  <a:gd name="connsiteX2265" fmla="*/ 3705025 w 4805286"/>
                  <a:gd name="connsiteY2265" fmla="*/ 713305 h 3490326"/>
                  <a:gd name="connsiteX2266" fmla="*/ 3704546 w 4805286"/>
                  <a:gd name="connsiteY2266" fmla="*/ 713305 h 3490326"/>
                  <a:gd name="connsiteX2267" fmla="*/ 3704131 w 4805286"/>
                  <a:gd name="connsiteY2267" fmla="*/ 713133 h 3490326"/>
                  <a:gd name="connsiteX2268" fmla="*/ 3703558 w 4805286"/>
                  <a:gd name="connsiteY2268" fmla="*/ 713555 h 3490326"/>
                  <a:gd name="connsiteX2269" fmla="*/ 3702744 w 4805286"/>
                  <a:gd name="connsiteY2269" fmla="*/ 714226 h 3490326"/>
                  <a:gd name="connsiteX2270" fmla="*/ 3701929 w 4805286"/>
                  <a:gd name="connsiteY2270" fmla="*/ 714398 h 3490326"/>
                  <a:gd name="connsiteX2271" fmla="*/ 3701450 w 4805286"/>
                  <a:gd name="connsiteY2271" fmla="*/ 714814 h 3490326"/>
                  <a:gd name="connsiteX2272" fmla="*/ 3700966 w 4805286"/>
                  <a:gd name="connsiteY2272" fmla="*/ 714897 h 3490326"/>
                  <a:gd name="connsiteX2273" fmla="*/ 3700299 w 4805286"/>
                  <a:gd name="connsiteY2273" fmla="*/ 714897 h 3490326"/>
                  <a:gd name="connsiteX2274" fmla="*/ 3699627 w 4805286"/>
                  <a:gd name="connsiteY2274" fmla="*/ 714814 h 3490326"/>
                  <a:gd name="connsiteX2275" fmla="*/ 3699297 w 4805286"/>
                  <a:gd name="connsiteY2275" fmla="*/ 714897 h 3490326"/>
                  <a:gd name="connsiteX2276" fmla="*/ 3698966 w 4805286"/>
                  <a:gd name="connsiteY2276" fmla="*/ 715657 h 3490326"/>
                  <a:gd name="connsiteX2277" fmla="*/ 3699381 w 4805286"/>
                  <a:gd name="connsiteY2277" fmla="*/ 715907 h 3490326"/>
                  <a:gd name="connsiteX2278" fmla="*/ 3699706 w 4805286"/>
                  <a:gd name="connsiteY2278" fmla="*/ 715990 h 3490326"/>
                  <a:gd name="connsiteX2279" fmla="*/ 3700857 w 4805286"/>
                  <a:gd name="connsiteY2279" fmla="*/ 716833 h 3490326"/>
                  <a:gd name="connsiteX2280" fmla="*/ 3700857 w 4805286"/>
                  <a:gd name="connsiteY2280" fmla="*/ 717338 h 3490326"/>
                  <a:gd name="connsiteX2281" fmla="*/ 3700610 w 4805286"/>
                  <a:gd name="connsiteY2281" fmla="*/ 718009 h 3490326"/>
                  <a:gd name="connsiteX2282" fmla="*/ 3699939 w 4805286"/>
                  <a:gd name="connsiteY2282" fmla="*/ 718514 h 3490326"/>
                  <a:gd name="connsiteX2283" fmla="*/ 3699223 w 4805286"/>
                  <a:gd name="connsiteY2283" fmla="*/ 718680 h 3490326"/>
                  <a:gd name="connsiteX2284" fmla="*/ 3698892 w 4805286"/>
                  <a:gd name="connsiteY2284" fmla="*/ 719102 h 3490326"/>
                  <a:gd name="connsiteX2285" fmla="*/ 3697983 w 4805286"/>
                  <a:gd name="connsiteY2285" fmla="*/ 719268 h 3490326"/>
                  <a:gd name="connsiteX2286" fmla="*/ 3697652 w 4805286"/>
                  <a:gd name="connsiteY2286" fmla="*/ 719518 h 3490326"/>
                  <a:gd name="connsiteX2287" fmla="*/ 3697652 w 4805286"/>
                  <a:gd name="connsiteY2287" fmla="*/ 720194 h 3490326"/>
                  <a:gd name="connsiteX2288" fmla="*/ 3698062 w 4805286"/>
                  <a:gd name="connsiteY2288" fmla="*/ 720616 h 3490326"/>
                  <a:gd name="connsiteX2289" fmla="*/ 3698734 w 4805286"/>
                  <a:gd name="connsiteY2289" fmla="*/ 720527 h 3490326"/>
                  <a:gd name="connsiteX2290" fmla="*/ 3699312 w 4805286"/>
                  <a:gd name="connsiteY2290" fmla="*/ 720527 h 3490326"/>
                  <a:gd name="connsiteX2291" fmla="*/ 3699558 w 4805286"/>
                  <a:gd name="connsiteY2291" fmla="*/ 720949 h 3490326"/>
                  <a:gd name="connsiteX2292" fmla="*/ 3699558 w 4805286"/>
                  <a:gd name="connsiteY2292" fmla="*/ 721620 h 3490326"/>
                  <a:gd name="connsiteX2293" fmla="*/ 3698887 w 4805286"/>
                  <a:gd name="connsiteY2293" fmla="*/ 722042 h 3490326"/>
                  <a:gd name="connsiteX2294" fmla="*/ 3698072 w 4805286"/>
                  <a:gd name="connsiteY2294" fmla="*/ 722208 h 3490326"/>
                  <a:gd name="connsiteX2295" fmla="*/ 3697351 w 4805286"/>
                  <a:gd name="connsiteY2295" fmla="*/ 722208 h 3490326"/>
                  <a:gd name="connsiteX2296" fmla="*/ 3696872 w 4805286"/>
                  <a:gd name="connsiteY2296" fmla="*/ 722297 h 3490326"/>
                  <a:gd name="connsiteX2297" fmla="*/ 3696201 w 4805286"/>
                  <a:gd name="connsiteY2297" fmla="*/ 722546 h 3490326"/>
                  <a:gd name="connsiteX2298" fmla="*/ 3695722 w 4805286"/>
                  <a:gd name="connsiteY2298" fmla="*/ 723051 h 3490326"/>
                  <a:gd name="connsiteX2299" fmla="*/ 3695149 w 4805286"/>
                  <a:gd name="connsiteY2299" fmla="*/ 723473 h 3490326"/>
                  <a:gd name="connsiteX2300" fmla="*/ 3694818 w 4805286"/>
                  <a:gd name="connsiteY2300" fmla="*/ 723639 h 3490326"/>
                  <a:gd name="connsiteX2301" fmla="*/ 3693909 w 4805286"/>
                  <a:gd name="connsiteY2301" fmla="*/ 723972 h 3490326"/>
                  <a:gd name="connsiteX2302" fmla="*/ 3693578 w 4805286"/>
                  <a:gd name="connsiteY2302" fmla="*/ 724055 h 3490326"/>
                  <a:gd name="connsiteX2303" fmla="*/ 3693169 w 4805286"/>
                  <a:gd name="connsiteY2303" fmla="*/ 724477 h 3490326"/>
                  <a:gd name="connsiteX2304" fmla="*/ 3693085 w 4805286"/>
                  <a:gd name="connsiteY2304" fmla="*/ 725148 h 3490326"/>
                  <a:gd name="connsiteX2305" fmla="*/ 3693085 w 4805286"/>
                  <a:gd name="connsiteY2305" fmla="*/ 725653 h 3490326"/>
                  <a:gd name="connsiteX2306" fmla="*/ 3692922 w 4805286"/>
                  <a:gd name="connsiteY2306" fmla="*/ 726329 h 3490326"/>
                  <a:gd name="connsiteX2307" fmla="*/ 3692438 w 4805286"/>
                  <a:gd name="connsiteY2307" fmla="*/ 726745 h 3490326"/>
                  <a:gd name="connsiteX2308" fmla="*/ 3691865 w 4805286"/>
                  <a:gd name="connsiteY2308" fmla="*/ 727000 h 3490326"/>
                  <a:gd name="connsiteX2309" fmla="*/ 3691144 w 4805286"/>
                  <a:gd name="connsiteY2309" fmla="*/ 727000 h 3490326"/>
                  <a:gd name="connsiteX2310" fmla="*/ 3690665 w 4805286"/>
                  <a:gd name="connsiteY2310" fmla="*/ 726745 h 3490326"/>
                  <a:gd name="connsiteX2311" fmla="*/ 3690092 w 4805286"/>
                  <a:gd name="connsiteY2311" fmla="*/ 726834 h 3490326"/>
                  <a:gd name="connsiteX2312" fmla="*/ 3689613 w 4805286"/>
                  <a:gd name="connsiteY2312" fmla="*/ 727250 h 3490326"/>
                  <a:gd name="connsiteX2313" fmla="*/ 3689366 w 4805286"/>
                  <a:gd name="connsiteY2313" fmla="*/ 727838 h 3490326"/>
                  <a:gd name="connsiteX2314" fmla="*/ 3688788 w 4805286"/>
                  <a:gd name="connsiteY2314" fmla="*/ 728343 h 3490326"/>
                  <a:gd name="connsiteX2315" fmla="*/ 3688310 w 4805286"/>
                  <a:gd name="connsiteY2315" fmla="*/ 728343 h 3490326"/>
                  <a:gd name="connsiteX2316" fmla="*/ 3687900 w 4805286"/>
                  <a:gd name="connsiteY2316" fmla="*/ 728010 h 3490326"/>
                  <a:gd name="connsiteX2317" fmla="*/ 3687569 w 4805286"/>
                  <a:gd name="connsiteY2317" fmla="*/ 727339 h 3490326"/>
                  <a:gd name="connsiteX2318" fmla="*/ 3686996 w 4805286"/>
                  <a:gd name="connsiteY2318" fmla="*/ 727167 h 3490326"/>
                  <a:gd name="connsiteX2319" fmla="*/ 3686665 w 4805286"/>
                  <a:gd name="connsiteY2319" fmla="*/ 727339 h 3490326"/>
                  <a:gd name="connsiteX2320" fmla="*/ 3685994 w 4805286"/>
                  <a:gd name="connsiteY2320" fmla="*/ 727843 h 3490326"/>
                  <a:gd name="connsiteX2321" fmla="*/ 3685416 w 4805286"/>
                  <a:gd name="connsiteY2321" fmla="*/ 728431 h 3490326"/>
                  <a:gd name="connsiteX2322" fmla="*/ 3683692 w 4805286"/>
                  <a:gd name="connsiteY2322" fmla="*/ 729019 h 3490326"/>
                  <a:gd name="connsiteX2323" fmla="*/ 3683362 w 4805286"/>
                  <a:gd name="connsiteY2323" fmla="*/ 729857 h 3490326"/>
                  <a:gd name="connsiteX2324" fmla="*/ 3683777 w 4805286"/>
                  <a:gd name="connsiteY2324" fmla="*/ 730919 h 3490326"/>
                  <a:gd name="connsiteX2325" fmla="*/ 3683297 w 4805286"/>
                  <a:gd name="connsiteY2325" fmla="*/ 731423 h 3490326"/>
                  <a:gd name="connsiteX2326" fmla="*/ 3682048 w 4805286"/>
                  <a:gd name="connsiteY2326" fmla="*/ 731678 h 3490326"/>
                  <a:gd name="connsiteX2327" fmla="*/ 3681233 w 4805286"/>
                  <a:gd name="connsiteY2327" fmla="*/ 731845 h 3490326"/>
                  <a:gd name="connsiteX2328" fmla="*/ 3680182 w 4805286"/>
                  <a:gd name="connsiteY2328" fmla="*/ 732183 h 3490326"/>
                  <a:gd name="connsiteX2329" fmla="*/ 3679935 w 4805286"/>
                  <a:gd name="connsiteY2329" fmla="*/ 732938 h 3490326"/>
                  <a:gd name="connsiteX2330" fmla="*/ 3679263 w 4805286"/>
                  <a:gd name="connsiteY2330" fmla="*/ 733609 h 3490326"/>
                  <a:gd name="connsiteX2331" fmla="*/ 3678542 w 4805286"/>
                  <a:gd name="connsiteY2331" fmla="*/ 733781 h 3490326"/>
                  <a:gd name="connsiteX2332" fmla="*/ 3677490 w 4805286"/>
                  <a:gd name="connsiteY2332" fmla="*/ 733781 h 3490326"/>
                  <a:gd name="connsiteX2333" fmla="*/ 3676577 w 4805286"/>
                  <a:gd name="connsiteY2333" fmla="*/ 733442 h 3490326"/>
                  <a:gd name="connsiteX2334" fmla="*/ 3675569 w 4805286"/>
                  <a:gd name="connsiteY2334" fmla="*/ 733781 h 3490326"/>
                  <a:gd name="connsiteX2335" fmla="*/ 3674518 w 4805286"/>
                  <a:gd name="connsiteY2335" fmla="*/ 734114 h 3490326"/>
                  <a:gd name="connsiteX2336" fmla="*/ 3673846 w 4805286"/>
                  <a:gd name="connsiteY2336" fmla="*/ 733781 h 3490326"/>
                  <a:gd name="connsiteX2337" fmla="*/ 3673174 w 4805286"/>
                  <a:gd name="connsiteY2337" fmla="*/ 734754 h 3490326"/>
                  <a:gd name="connsiteX2338" fmla="*/ 3671881 w 4805286"/>
                  <a:gd name="connsiteY2338" fmla="*/ 735087 h 3490326"/>
                  <a:gd name="connsiteX2339" fmla="*/ 3671881 w 4805286"/>
                  <a:gd name="connsiteY2339" fmla="*/ 735971 h 3490326"/>
                  <a:gd name="connsiteX2340" fmla="*/ 3671303 w 4805286"/>
                  <a:gd name="connsiteY2340" fmla="*/ 736648 h 3490326"/>
                  <a:gd name="connsiteX2341" fmla="*/ 3670824 w 4805286"/>
                  <a:gd name="connsiteY2341" fmla="*/ 737064 h 3490326"/>
                  <a:gd name="connsiteX2342" fmla="*/ 3670824 w 4805286"/>
                  <a:gd name="connsiteY2342" fmla="*/ 738131 h 3490326"/>
                  <a:gd name="connsiteX2343" fmla="*/ 3670992 w 4805286"/>
                  <a:gd name="connsiteY2343" fmla="*/ 738968 h 3490326"/>
                  <a:gd name="connsiteX2344" fmla="*/ 3670414 w 4805286"/>
                  <a:gd name="connsiteY2344" fmla="*/ 739728 h 3490326"/>
                  <a:gd name="connsiteX2345" fmla="*/ 3668691 w 4805286"/>
                  <a:gd name="connsiteY2345" fmla="*/ 739473 h 3490326"/>
                  <a:gd name="connsiteX2346" fmla="*/ 3667397 w 4805286"/>
                  <a:gd name="connsiteY2346" fmla="*/ 738635 h 3490326"/>
                  <a:gd name="connsiteX2347" fmla="*/ 3666582 w 4805286"/>
                  <a:gd name="connsiteY2347" fmla="*/ 737792 h 3490326"/>
                  <a:gd name="connsiteX2348" fmla="*/ 3666498 w 4805286"/>
                  <a:gd name="connsiteY2348" fmla="*/ 737038 h 3490326"/>
                  <a:gd name="connsiteX2349" fmla="*/ 3666977 w 4805286"/>
                  <a:gd name="connsiteY2349" fmla="*/ 736616 h 3490326"/>
                  <a:gd name="connsiteX2350" fmla="*/ 3667886 w 4805286"/>
                  <a:gd name="connsiteY2350" fmla="*/ 736616 h 3490326"/>
                  <a:gd name="connsiteX2351" fmla="*/ 3668464 w 4805286"/>
                  <a:gd name="connsiteY2351" fmla="*/ 736112 h 3490326"/>
                  <a:gd name="connsiteX2352" fmla="*/ 3668627 w 4805286"/>
                  <a:gd name="connsiteY2352" fmla="*/ 735607 h 3490326"/>
                  <a:gd name="connsiteX2353" fmla="*/ 3669204 w 4805286"/>
                  <a:gd name="connsiteY2353" fmla="*/ 735019 h 3490326"/>
                  <a:gd name="connsiteX2354" fmla="*/ 3669614 w 4805286"/>
                  <a:gd name="connsiteY2354" fmla="*/ 734681 h 3490326"/>
                  <a:gd name="connsiteX2355" fmla="*/ 3669777 w 4805286"/>
                  <a:gd name="connsiteY2355" fmla="*/ 734259 h 3490326"/>
                  <a:gd name="connsiteX2356" fmla="*/ 3669451 w 4805286"/>
                  <a:gd name="connsiteY2356" fmla="*/ 733671 h 3490326"/>
                  <a:gd name="connsiteX2357" fmla="*/ 3668636 w 4805286"/>
                  <a:gd name="connsiteY2357" fmla="*/ 733671 h 3490326"/>
                  <a:gd name="connsiteX2358" fmla="*/ 3667629 w 4805286"/>
                  <a:gd name="connsiteY2358" fmla="*/ 733588 h 3490326"/>
                  <a:gd name="connsiteX2359" fmla="*/ 3667150 w 4805286"/>
                  <a:gd name="connsiteY2359" fmla="*/ 733588 h 3490326"/>
                  <a:gd name="connsiteX2360" fmla="*/ 3666143 w 4805286"/>
                  <a:gd name="connsiteY2360" fmla="*/ 733671 h 3490326"/>
                  <a:gd name="connsiteX2361" fmla="*/ 3665565 w 4805286"/>
                  <a:gd name="connsiteY2361" fmla="*/ 733000 h 3490326"/>
                  <a:gd name="connsiteX2362" fmla="*/ 3665402 w 4805286"/>
                  <a:gd name="connsiteY2362" fmla="*/ 732412 h 3490326"/>
                  <a:gd name="connsiteX2363" fmla="*/ 3664992 w 4805286"/>
                  <a:gd name="connsiteY2363" fmla="*/ 731991 h 3490326"/>
                  <a:gd name="connsiteX2364" fmla="*/ 3663935 w 4805286"/>
                  <a:gd name="connsiteY2364" fmla="*/ 731991 h 3490326"/>
                  <a:gd name="connsiteX2365" fmla="*/ 3662928 w 4805286"/>
                  <a:gd name="connsiteY2365" fmla="*/ 731486 h 3490326"/>
                  <a:gd name="connsiteX2366" fmla="*/ 3662879 w 4805286"/>
                  <a:gd name="connsiteY2366" fmla="*/ 730336 h 3490326"/>
                  <a:gd name="connsiteX2367" fmla="*/ 3663550 w 4805286"/>
                  <a:gd name="connsiteY2367" fmla="*/ 729831 h 3490326"/>
                  <a:gd name="connsiteX2368" fmla="*/ 3664464 w 4805286"/>
                  <a:gd name="connsiteY2368" fmla="*/ 729410 h 3490326"/>
                  <a:gd name="connsiteX2369" fmla="*/ 3665372 w 4805286"/>
                  <a:gd name="connsiteY2369" fmla="*/ 729077 h 3490326"/>
                  <a:gd name="connsiteX2370" fmla="*/ 3664558 w 4805286"/>
                  <a:gd name="connsiteY2370" fmla="*/ 728489 h 3490326"/>
                  <a:gd name="connsiteX2371" fmla="*/ 3663550 w 4805286"/>
                  <a:gd name="connsiteY2371" fmla="*/ 727516 h 3490326"/>
                  <a:gd name="connsiteX2372" fmla="*/ 3662642 w 4805286"/>
                  <a:gd name="connsiteY2372" fmla="*/ 727177 h 3490326"/>
                  <a:gd name="connsiteX2373" fmla="*/ 3663051 w 4805286"/>
                  <a:gd name="connsiteY2373" fmla="*/ 726423 h 3490326"/>
                  <a:gd name="connsiteX2374" fmla="*/ 3661565 w 4805286"/>
                  <a:gd name="connsiteY2374" fmla="*/ 726085 h 3490326"/>
                  <a:gd name="connsiteX2375" fmla="*/ 3660271 w 4805286"/>
                  <a:gd name="connsiteY2375" fmla="*/ 726928 h 3490326"/>
                  <a:gd name="connsiteX2376" fmla="*/ 3659121 w 4805286"/>
                  <a:gd name="connsiteY2376" fmla="*/ 727432 h 3490326"/>
                  <a:gd name="connsiteX2377" fmla="*/ 3656054 w 4805286"/>
                  <a:gd name="connsiteY2377" fmla="*/ 725393 h 3490326"/>
                  <a:gd name="connsiteX2378" fmla="*/ 3655047 w 4805286"/>
                  <a:gd name="connsiteY2378" fmla="*/ 725481 h 3490326"/>
                  <a:gd name="connsiteX2379" fmla="*/ 3653803 w 4805286"/>
                  <a:gd name="connsiteY2379" fmla="*/ 725648 h 3490326"/>
                  <a:gd name="connsiteX2380" fmla="*/ 3652988 w 4805286"/>
                  <a:gd name="connsiteY2380" fmla="*/ 724888 h 3490326"/>
                  <a:gd name="connsiteX2381" fmla="*/ 3653659 w 4805286"/>
                  <a:gd name="connsiteY2381" fmla="*/ 723738 h 3490326"/>
                  <a:gd name="connsiteX2382" fmla="*/ 3653906 w 4805286"/>
                  <a:gd name="connsiteY2382" fmla="*/ 722499 h 3490326"/>
                  <a:gd name="connsiteX2383" fmla="*/ 3652755 w 4805286"/>
                  <a:gd name="connsiteY2383" fmla="*/ 722838 h 3490326"/>
                  <a:gd name="connsiteX2384" fmla="*/ 3651170 w 4805286"/>
                  <a:gd name="connsiteY2384" fmla="*/ 722838 h 3490326"/>
                  <a:gd name="connsiteX2385" fmla="*/ 3650262 w 4805286"/>
                  <a:gd name="connsiteY2385" fmla="*/ 722333 h 3490326"/>
                  <a:gd name="connsiteX2386" fmla="*/ 3649684 w 4805286"/>
                  <a:gd name="connsiteY2386" fmla="*/ 723217 h 3490326"/>
                  <a:gd name="connsiteX2387" fmla="*/ 3649111 w 4805286"/>
                  <a:gd name="connsiteY2387" fmla="*/ 722713 h 3490326"/>
                  <a:gd name="connsiteX2388" fmla="*/ 3648632 w 4805286"/>
                  <a:gd name="connsiteY2388" fmla="*/ 722125 h 3490326"/>
                  <a:gd name="connsiteX2389" fmla="*/ 3648963 w 4805286"/>
                  <a:gd name="connsiteY2389" fmla="*/ 720975 h 3490326"/>
                  <a:gd name="connsiteX2390" fmla="*/ 3648386 w 4805286"/>
                  <a:gd name="connsiteY2390" fmla="*/ 720387 h 3490326"/>
                  <a:gd name="connsiteX2391" fmla="*/ 3647378 w 4805286"/>
                  <a:gd name="connsiteY2391" fmla="*/ 721141 h 3490326"/>
                  <a:gd name="connsiteX2392" fmla="*/ 3646563 w 4805286"/>
                  <a:gd name="connsiteY2392" fmla="*/ 721141 h 3490326"/>
                  <a:gd name="connsiteX2393" fmla="*/ 3646894 w 4805286"/>
                  <a:gd name="connsiteY2393" fmla="*/ 719107 h 3490326"/>
                  <a:gd name="connsiteX2394" fmla="*/ 3646079 w 4805286"/>
                  <a:gd name="connsiteY2394" fmla="*/ 718436 h 3490326"/>
                  <a:gd name="connsiteX2395" fmla="*/ 3645166 w 4805286"/>
                  <a:gd name="connsiteY2395" fmla="*/ 718602 h 3490326"/>
                  <a:gd name="connsiteX2396" fmla="*/ 3644687 w 4805286"/>
                  <a:gd name="connsiteY2396" fmla="*/ 719107 h 3490326"/>
                  <a:gd name="connsiteX2397" fmla="*/ 3644015 w 4805286"/>
                  <a:gd name="connsiteY2397" fmla="*/ 718347 h 3490326"/>
                  <a:gd name="connsiteX2398" fmla="*/ 3643442 w 4805286"/>
                  <a:gd name="connsiteY2398" fmla="*/ 717286 h 3490326"/>
                  <a:gd name="connsiteX2399" fmla="*/ 3642292 w 4805286"/>
                  <a:gd name="connsiteY2399" fmla="*/ 716869 h 3490326"/>
                  <a:gd name="connsiteX2400" fmla="*/ 3641813 w 4805286"/>
                  <a:gd name="connsiteY2400" fmla="*/ 717457 h 3490326"/>
                  <a:gd name="connsiteX2401" fmla="*/ 3641334 w 4805286"/>
                  <a:gd name="connsiteY2401" fmla="*/ 719403 h 3490326"/>
                  <a:gd name="connsiteX2402" fmla="*/ 3640662 w 4805286"/>
                  <a:gd name="connsiteY2402" fmla="*/ 719487 h 3490326"/>
                  <a:gd name="connsiteX2403" fmla="*/ 3639848 w 4805286"/>
                  <a:gd name="connsiteY2403" fmla="*/ 719237 h 3490326"/>
                  <a:gd name="connsiteX2404" fmla="*/ 3638361 w 4805286"/>
                  <a:gd name="connsiteY2404" fmla="*/ 719403 h 3490326"/>
                  <a:gd name="connsiteX2405" fmla="*/ 3637882 w 4805286"/>
                  <a:gd name="connsiteY2405" fmla="*/ 720241 h 3490326"/>
                  <a:gd name="connsiteX2406" fmla="*/ 3636633 w 4805286"/>
                  <a:gd name="connsiteY2406" fmla="*/ 721303 h 3490326"/>
                  <a:gd name="connsiteX2407" fmla="*/ 3635581 w 4805286"/>
                  <a:gd name="connsiteY2407" fmla="*/ 721896 h 3490326"/>
                  <a:gd name="connsiteX2408" fmla="*/ 3635250 w 4805286"/>
                  <a:gd name="connsiteY2408" fmla="*/ 722229 h 3490326"/>
                  <a:gd name="connsiteX2409" fmla="*/ 3633863 w 4805286"/>
                  <a:gd name="connsiteY2409" fmla="*/ 722229 h 3490326"/>
                  <a:gd name="connsiteX2410" fmla="*/ 3633660 w 4805286"/>
                  <a:gd name="connsiteY2410" fmla="*/ 721636 h 3490326"/>
                  <a:gd name="connsiteX2411" fmla="*/ 3633497 w 4805286"/>
                  <a:gd name="connsiteY2411" fmla="*/ 720959 h 3490326"/>
                  <a:gd name="connsiteX2412" fmla="*/ 3633087 w 4805286"/>
                  <a:gd name="connsiteY2412" fmla="*/ 720460 h 3490326"/>
                  <a:gd name="connsiteX2413" fmla="*/ 3632756 w 4805286"/>
                  <a:gd name="connsiteY2413" fmla="*/ 720709 h 3490326"/>
                  <a:gd name="connsiteX2414" fmla="*/ 3632085 w 4805286"/>
                  <a:gd name="connsiteY2414" fmla="*/ 720876 h 3490326"/>
                  <a:gd name="connsiteX2415" fmla="*/ 3631838 w 4805286"/>
                  <a:gd name="connsiteY2415" fmla="*/ 721381 h 3490326"/>
                  <a:gd name="connsiteX2416" fmla="*/ 3631265 w 4805286"/>
                  <a:gd name="connsiteY2416" fmla="*/ 721719 h 3490326"/>
                  <a:gd name="connsiteX2417" fmla="*/ 3631265 w 4805286"/>
                  <a:gd name="connsiteY2417" fmla="*/ 722052 h 3490326"/>
                  <a:gd name="connsiteX2418" fmla="*/ 3630258 w 4805286"/>
                  <a:gd name="connsiteY2418" fmla="*/ 722052 h 3490326"/>
                  <a:gd name="connsiteX2419" fmla="*/ 3630174 w 4805286"/>
                  <a:gd name="connsiteY2419" fmla="*/ 721552 h 3490326"/>
                  <a:gd name="connsiteX2420" fmla="*/ 3629458 w 4805286"/>
                  <a:gd name="connsiteY2420" fmla="*/ 721464 h 3490326"/>
                  <a:gd name="connsiteX2421" fmla="*/ 3628643 w 4805286"/>
                  <a:gd name="connsiteY2421" fmla="*/ 721636 h 3490326"/>
                  <a:gd name="connsiteX2422" fmla="*/ 3628806 w 4805286"/>
                  <a:gd name="connsiteY2422" fmla="*/ 722140 h 3490326"/>
                  <a:gd name="connsiteX2423" fmla="*/ 3628806 w 4805286"/>
                  <a:gd name="connsiteY2423" fmla="*/ 722640 h 3490326"/>
                  <a:gd name="connsiteX2424" fmla="*/ 3628396 w 4805286"/>
                  <a:gd name="connsiteY2424" fmla="*/ 722978 h 3490326"/>
                  <a:gd name="connsiteX2425" fmla="*/ 3627912 w 4805286"/>
                  <a:gd name="connsiteY2425" fmla="*/ 722728 h 3490326"/>
                  <a:gd name="connsiteX2426" fmla="*/ 3627246 w 4805286"/>
                  <a:gd name="connsiteY2426" fmla="*/ 722812 h 3490326"/>
                  <a:gd name="connsiteX2427" fmla="*/ 3627246 w 4805286"/>
                  <a:gd name="connsiteY2427" fmla="*/ 723566 h 3490326"/>
                  <a:gd name="connsiteX2428" fmla="*/ 3627572 w 4805286"/>
                  <a:gd name="connsiteY2428" fmla="*/ 724893 h 3490326"/>
                  <a:gd name="connsiteX2429" fmla="*/ 3626900 w 4805286"/>
                  <a:gd name="connsiteY2429" fmla="*/ 724810 h 3490326"/>
                  <a:gd name="connsiteX2430" fmla="*/ 3625991 w 4805286"/>
                  <a:gd name="connsiteY2430" fmla="*/ 725148 h 3490326"/>
                  <a:gd name="connsiteX2431" fmla="*/ 3625908 w 4805286"/>
                  <a:gd name="connsiteY2431" fmla="*/ 725902 h 3490326"/>
                  <a:gd name="connsiteX2432" fmla="*/ 3625335 w 4805286"/>
                  <a:gd name="connsiteY2432" fmla="*/ 725986 h 3490326"/>
                  <a:gd name="connsiteX2433" fmla="*/ 3625251 w 4805286"/>
                  <a:gd name="connsiteY2433" fmla="*/ 725569 h 3490326"/>
                  <a:gd name="connsiteX2434" fmla="*/ 3624436 w 4805286"/>
                  <a:gd name="connsiteY2434" fmla="*/ 725398 h 3490326"/>
                  <a:gd name="connsiteX2435" fmla="*/ 3623764 w 4805286"/>
                  <a:gd name="connsiteY2435" fmla="*/ 725819 h 3490326"/>
                  <a:gd name="connsiteX2436" fmla="*/ 3623285 w 4805286"/>
                  <a:gd name="connsiteY2436" fmla="*/ 726324 h 3490326"/>
                  <a:gd name="connsiteX2437" fmla="*/ 3622377 w 4805286"/>
                  <a:gd name="connsiteY2437" fmla="*/ 726324 h 3490326"/>
                  <a:gd name="connsiteX2438" fmla="*/ 3621705 w 4805286"/>
                  <a:gd name="connsiteY2438" fmla="*/ 725736 h 3490326"/>
                  <a:gd name="connsiteX2439" fmla="*/ 3621374 w 4805286"/>
                  <a:gd name="connsiteY2439" fmla="*/ 725148 h 3490326"/>
                  <a:gd name="connsiteX2440" fmla="*/ 3620964 w 4805286"/>
                  <a:gd name="connsiteY2440" fmla="*/ 724643 h 3490326"/>
                  <a:gd name="connsiteX2441" fmla="*/ 3620243 w 4805286"/>
                  <a:gd name="connsiteY2441" fmla="*/ 724138 h 3490326"/>
                  <a:gd name="connsiteX2442" fmla="*/ 3619765 w 4805286"/>
                  <a:gd name="connsiteY2442" fmla="*/ 723972 h 3490326"/>
                  <a:gd name="connsiteX2443" fmla="*/ 3619093 w 4805286"/>
                  <a:gd name="connsiteY2443" fmla="*/ 723800 h 3490326"/>
                  <a:gd name="connsiteX2444" fmla="*/ 3618614 w 4805286"/>
                  <a:gd name="connsiteY2444" fmla="*/ 724477 h 3490326"/>
                  <a:gd name="connsiteX2445" fmla="*/ 3617799 w 4805286"/>
                  <a:gd name="connsiteY2445" fmla="*/ 724727 h 3490326"/>
                  <a:gd name="connsiteX2446" fmla="*/ 3616890 w 4805286"/>
                  <a:gd name="connsiteY2446" fmla="*/ 724981 h 3490326"/>
                  <a:gd name="connsiteX2447" fmla="*/ 3617053 w 4805286"/>
                  <a:gd name="connsiteY2447" fmla="*/ 725569 h 3490326"/>
                  <a:gd name="connsiteX2448" fmla="*/ 3617217 w 4805286"/>
                  <a:gd name="connsiteY2448" fmla="*/ 726069 h 3490326"/>
                  <a:gd name="connsiteX2449" fmla="*/ 3616807 w 4805286"/>
                  <a:gd name="connsiteY2449" fmla="*/ 726491 h 3490326"/>
                  <a:gd name="connsiteX2450" fmla="*/ 3616135 w 4805286"/>
                  <a:gd name="connsiteY2450" fmla="*/ 727078 h 3490326"/>
                  <a:gd name="connsiteX2451" fmla="*/ 3615414 w 4805286"/>
                  <a:gd name="connsiteY2451" fmla="*/ 727250 h 3490326"/>
                  <a:gd name="connsiteX2452" fmla="*/ 3615004 w 4805286"/>
                  <a:gd name="connsiteY2452" fmla="*/ 728135 h 3490326"/>
                  <a:gd name="connsiteX2453" fmla="*/ 3614594 w 4805286"/>
                  <a:gd name="connsiteY2453" fmla="*/ 729285 h 3490326"/>
                  <a:gd name="connsiteX2454" fmla="*/ 3614594 w 4805286"/>
                  <a:gd name="connsiteY2454" fmla="*/ 729873 h 3490326"/>
                  <a:gd name="connsiteX2455" fmla="*/ 3614348 w 4805286"/>
                  <a:gd name="connsiteY2455" fmla="*/ 730294 h 3490326"/>
                  <a:gd name="connsiteX2456" fmla="*/ 3613533 w 4805286"/>
                  <a:gd name="connsiteY2456" fmla="*/ 730461 h 3490326"/>
                  <a:gd name="connsiteX2457" fmla="*/ 3612861 w 4805286"/>
                  <a:gd name="connsiteY2457" fmla="*/ 729956 h 3490326"/>
                  <a:gd name="connsiteX2458" fmla="*/ 3612614 w 4805286"/>
                  <a:gd name="connsiteY2458" fmla="*/ 729706 h 3490326"/>
                  <a:gd name="connsiteX2459" fmla="*/ 3612135 w 4805286"/>
                  <a:gd name="connsiteY2459" fmla="*/ 729451 h 3490326"/>
                  <a:gd name="connsiteX2460" fmla="*/ 3612051 w 4805286"/>
                  <a:gd name="connsiteY2460" fmla="*/ 729873 h 3490326"/>
                  <a:gd name="connsiteX2461" fmla="*/ 3612051 w 4805286"/>
                  <a:gd name="connsiteY2461" fmla="*/ 730627 h 3490326"/>
                  <a:gd name="connsiteX2462" fmla="*/ 3611888 w 4805286"/>
                  <a:gd name="connsiteY2462" fmla="*/ 730965 h 3490326"/>
                  <a:gd name="connsiteX2463" fmla="*/ 3611409 w 4805286"/>
                  <a:gd name="connsiteY2463" fmla="*/ 730965 h 3490326"/>
                  <a:gd name="connsiteX2464" fmla="*/ 3611078 w 4805286"/>
                  <a:gd name="connsiteY2464" fmla="*/ 730377 h 3490326"/>
                  <a:gd name="connsiteX2465" fmla="*/ 3610831 w 4805286"/>
                  <a:gd name="connsiteY2465" fmla="*/ 730123 h 3490326"/>
                  <a:gd name="connsiteX2466" fmla="*/ 3610417 w 4805286"/>
                  <a:gd name="connsiteY2466" fmla="*/ 729956 h 3490326"/>
                  <a:gd name="connsiteX2467" fmla="*/ 3609602 w 4805286"/>
                  <a:gd name="connsiteY2467" fmla="*/ 730123 h 3490326"/>
                  <a:gd name="connsiteX2468" fmla="*/ 3609123 w 4805286"/>
                  <a:gd name="connsiteY2468" fmla="*/ 730461 h 3490326"/>
                  <a:gd name="connsiteX2469" fmla="*/ 3609044 w 4805286"/>
                  <a:gd name="connsiteY2469" fmla="*/ 731132 h 3490326"/>
                  <a:gd name="connsiteX2470" fmla="*/ 3608323 w 4805286"/>
                  <a:gd name="connsiteY2470" fmla="*/ 731132 h 3490326"/>
                  <a:gd name="connsiteX2471" fmla="*/ 3607844 w 4805286"/>
                  <a:gd name="connsiteY2471" fmla="*/ 730882 h 3490326"/>
                  <a:gd name="connsiteX2472" fmla="*/ 3607434 w 4805286"/>
                  <a:gd name="connsiteY2472" fmla="*/ 730039 h 3490326"/>
                  <a:gd name="connsiteX2473" fmla="*/ 3607513 w 4805286"/>
                  <a:gd name="connsiteY2473" fmla="*/ 729618 h 3490326"/>
                  <a:gd name="connsiteX2474" fmla="*/ 3607187 w 4805286"/>
                  <a:gd name="connsiteY2474" fmla="*/ 729285 h 3490326"/>
                  <a:gd name="connsiteX2475" fmla="*/ 3606610 w 4805286"/>
                  <a:gd name="connsiteY2475" fmla="*/ 728947 h 3490326"/>
                  <a:gd name="connsiteX2476" fmla="*/ 3605602 w 4805286"/>
                  <a:gd name="connsiteY2476" fmla="*/ 729030 h 3490326"/>
                  <a:gd name="connsiteX2477" fmla="*/ 3604358 w 4805286"/>
                  <a:gd name="connsiteY2477" fmla="*/ 728947 h 3490326"/>
                  <a:gd name="connsiteX2478" fmla="*/ 3603637 w 4805286"/>
                  <a:gd name="connsiteY2478" fmla="*/ 729030 h 3490326"/>
                  <a:gd name="connsiteX2479" fmla="*/ 3603227 w 4805286"/>
                  <a:gd name="connsiteY2479" fmla="*/ 729368 h 3490326"/>
                  <a:gd name="connsiteX2480" fmla="*/ 3602506 w 4805286"/>
                  <a:gd name="connsiteY2480" fmla="*/ 729368 h 3490326"/>
                  <a:gd name="connsiteX2481" fmla="*/ 3601839 w 4805286"/>
                  <a:gd name="connsiteY2481" fmla="*/ 729534 h 3490326"/>
                  <a:gd name="connsiteX2482" fmla="*/ 3601168 w 4805286"/>
                  <a:gd name="connsiteY2482" fmla="*/ 729873 h 3490326"/>
                  <a:gd name="connsiteX2483" fmla="*/ 3600753 w 4805286"/>
                  <a:gd name="connsiteY2483" fmla="*/ 730377 h 3490326"/>
                  <a:gd name="connsiteX2484" fmla="*/ 3600427 w 4805286"/>
                  <a:gd name="connsiteY2484" fmla="*/ 730882 h 3490326"/>
                  <a:gd name="connsiteX2485" fmla="*/ 3600427 w 4805286"/>
                  <a:gd name="connsiteY2485" fmla="*/ 731387 h 3490326"/>
                  <a:gd name="connsiteX2486" fmla="*/ 3600427 w 4805286"/>
                  <a:gd name="connsiteY2486" fmla="*/ 731886 h 3490326"/>
                  <a:gd name="connsiteX2487" fmla="*/ 3600096 w 4805286"/>
                  <a:gd name="connsiteY2487" fmla="*/ 732480 h 3490326"/>
                  <a:gd name="connsiteX2488" fmla="*/ 3599518 w 4805286"/>
                  <a:gd name="connsiteY2488" fmla="*/ 732480 h 3490326"/>
                  <a:gd name="connsiteX2489" fmla="*/ 3598946 w 4805286"/>
                  <a:gd name="connsiteY2489" fmla="*/ 731720 h 3490326"/>
                  <a:gd name="connsiteX2490" fmla="*/ 3598946 w 4805286"/>
                  <a:gd name="connsiteY2490" fmla="*/ 731470 h 3490326"/>
                  <a:gd name="connsiteX2491" fmla="*/ 3598615 w 4805286"/>
                  <a:gd name="connsiteY2491" fmla="*/ 731132 h 3490326"/>
                  <a:gd name="connsiteX2492" fmla="*/ 3597800 w 4805286"/>
                  <a:gd name="connsiteY2492" fmla="*/ 730710 h 3490326"/>
                  <a:gd name="connsiteX2493" fmla="*/ 3597637 w 4805286"/>
                  <a:gd name="connsiteY2493" fmla="*/ 731215 h 3490326"/>
                  <a:gd name="connsiteX2494" fmla="*/ 3597637 w 4805286"/>
                  <a:gd name="connsiteY2494" fmla="*/ 731886 h 3490326"/>
                  <a:gd name="connsiteX2495" fmla="*/ 3597637 w 4805286"/>
                  <a:gd name="connsiteY2495" fmla="*/ 732563 h 3490326"/>
                  <a:gd name="connsiteX2496" fmla="*/ 3596916 w 4805286"/>
                  <a:gd name="connsiteY2496" fmla="*/ 733151 h 3490326"/>
                  <a:gd name="connsiteX2497" fmla="*/ 3596245 w 4805286"/>
                  <a:gd name="connsiteY2497" fmla="*/ 733484 h 3490326"/>
                  <a:gd name="connsiteX2498" fmla="*/ 3595835 w 4805286"/>
                  <a:gd name="connsiteY2498" fmla="*/ 733151 h 3490326"/>
                  <a:gd name="connsiteX2499" fmla="*/ 3595504 w 4805286"/>
                  <a:gd name="connsiteY2499" fmla="*/ 733068 h 3490326"/>
                  <a:gd name="connsiteX2500" fmla="*/ 3595094 w 4805286"/>
                  <a:gd name="connsiteY2500" fmla="*/ 733151 h 3490326"/>
                  <a:gd name="connsiteX2501" fmla="*/ 3594847 w 4805286"/>
                  <a:gd name="connsiteY2501" fmla="*/ 733739 h 3490326"/>
                  <a:gd name="connsiteX2502" fmla="*/ 3594763 w 4805286"/>
                  <a:gd name="connsiteY2502" fmla="*/ 734160 h 3490326"/>
                  <a:gd name="connsiteX2503" fmla="*/ 3594516 w 4805286"/>
                  <a:gd name="connsiteY2503" fmla="*/ 734577 h 3490326"/>
                  <a:gd name="connsiteX2504" fmla="*/ 3594107 w 4805286"/>
                  <a:gd name="connsiteY2504" fmla="*/ 734748 h 3490326"/>
                  <a:gd name="connsiteX2505" fmla="*/ 3593292 w 4805286"/>
                  <a:gd name="connsiteY2505" fmla="*/ 734832 h 3490326"/>
                  <a:gd name="connsiteX2506" fmla="*/ 3592813 w 4805286"/>
                  <a:gd name="connsiteY2506" fmla="*/ 734998 h 3490326"/>
                  <a:gd name="connsiteX2507" fmla="*/ 3592566 w 4805286"/>
                  <a:gd name="connsiteY2507" fmla="*/ 735586 h 3490326"/>
                  <a:gd name="connsiteX2508" fmla="*/ 3591988 w 4805286"/>
                  <a:gd name="connsiteY2508" fmla="*/ 735758 h 3490326"/>
                  <a:gd name="connsiteX2509" fmla="*/ 3591415 w 4805286"/>
                  <a:gd name="connsiteY2509" fmla="*/ 735669 h 3490326"/>
                  <a:gd name="connsiteX2510" fmla="*/ 3590936 w 4805286"/>
                  <a:gd name="connsiteY2510" fmla="*/ 735170 h 3490326"/>
                  <a:gd name="connsiteX2511" fmla="*/ 3590605 w 4805286"/>
                  <a:gd name="connsiteY2511" fmla="*/ 734998 h 3490326"/>
                  <a:gd name="connsiteX2512" fmla="*/ 3590358 w 4805286"/>
                  <a:gd name="connsiteY2512" fmla="*/ 735336 h 3490326"/>
                  <a:gd name="connsiteX2513" fmla="*/ 3589306 w 4805286"/>
                  <a:gd name="connsiteY2513" fmla="*/ 735758 h 3490326"/>
                  <a:gd name="connsiteX2514" fmla="*/ 3588586 w 4805286"/>
                  <a:gd name="connsiteY2514" fmla="*/ 735669 h 3490326"/>
                  <a:gd name="connsiteX2515" fmla="*/ 3588176 w 4805286"/>
                  <a:gd name="connsiteY2515" fmla="*/ 735586 h 3490326"/>
                  <a:gd name="connsiteX2516" fmla="*/ 3587929 w 4805286"/>
                  <a:gd name="connsiteY2516" fmla="*/ 736091 h 3490326"/>
                  <a:gd name="connsiteX2517" fmla="*/ 3587450 w 4805286"/>
                  <a:gd name="connsiteY2517" fmla="*/ 736429 h 3490326"/>
                  <a:gd name="connsiteX2518" fmla="*/ 3586966 w 4805286"/>
                  <a:gd name="connsiteY2518" fmla="*/ 736512 h 3490326"/>
                  <a:gd name="connsiteX2519" fmla="*/ 3586299 w 4805286"/>
                  <a:gd name="connsiteY2519" fmla="*/ 736851 h 3490326"/>
                  <a:gd name="connsiteX2520" fmla="*/ 3585722 w 4805286"/>
                  <a:gd name="connsiteY2520" fmla="*/ 737355 h 3490326"/>
                  <a:gd name="connsiteX2521" fmla="*/ 3585391 w 4805286"/>
                  <a:gd name="connsiteY2521" fmla="*/ 737943 h 3490326"/>
                  <a:gd name="connsiteX2522" fmla="*/ 3584981 w 4805286"/>
                  <a:gd name="connsiteY2522" fmla="*/ 738448 h 3490326"/>
                  <a:gd name="connsiteX2523" fmla="*/ 3584260 w 4805286"/>
                  <a:gd name="connsiteY2523" fmla="*/ 739036 h 3490326"/>
                  <a:gd name="connsiteX2524" fmla="*/ 3583687 w 4805286"/>
                  <a:gd name="connsiteY2524" fmla="*/ 739369 h 3490326"/>
                  <a:gd name="connsiteX2525" fmla="*/ 3583356 w 4805286"/>
                  <a:gd name="connsiteY2525" fmla="*/ 739957 h 3490326"/>
                  <a:gd name="connsiteX2526" fmla="*/ 3582685 w 4805286"/>
                  <a:gd name="connsiteY2526" fmla="*/ 740045 h 3490326"/>
                  <a:gd name="connsiteX2527" fmla="*/ 3582275 w 4805286"/>
                  <a:gd name="connsiteY2527" fmla="*/ 739707 h 3490326"/>
                  <a:gd name="connsiteX2528" fmla="*/ 3582112 w 4805286"/>
                  <a:gd name="connsiteY2528" fmla="*/ 739119 h 3490326"/>
                  <a:gd name="connsiteX2529" fmla="*/ 3581697 w 4805286"/>
                  <a:gd name="connsiteY2529" fmla="*/ 738953 h 3490326"/>
                  <a:gd name="connsiteX2530" fmla="*/ 3581124 w 4805286"/>
                  <a:gd name="connsiteY2530" fmla="*/ 739036 h 3490326"/>
                  <a:gd name="connsiteX2531" fmla="*/ 3581124 w 4805286"/>
                  <a:gd name="connsiteY2531" fmla="*/ 739791 h 3490326"/>
                  <a:gd name="connsiteX2532" fmla="*/ 3580793 w 4805286"/>
                  <a:gd name="connsiteY2532" fmla="*/ 740462 h 3490326"/>
                  <a:gd name="connsiteX2533" fmla="*/ 3580122 w 4805286"/>
                  <a:gd name="connsiteY2533" fmla="*/ 740967 h 3490326"/>
                  <a:gd name="connsiteX2534" fmla="*/ 3579307 w 4805286"/>
                  <a:gd name="connsiteY2534" fmla="*/ 741305 h 3490326"/>
                  <a:gd name="connsiteX2535" fmla="*/ 3578636 w 4805286"/>
                  <a:gd name="connsiteY2535" fmla="*/ 741138 h 3490326"/>
                  <a:gd name="connsiteX2536" fmla="*/ 3578473 w 4805286"/>
                  <a:gd name="connsiteY2536" fmla="*/ 740550 h 3490326"/>
                  <a:gd name="connsiteX2537" fmla="*/ 3577752 w 4805286"/>
                  <a:gd name="connsiteY2537" fmla="*/ 739874 h 3490326"/>
                  <a:gd name="connsiteX2538" fmla="*/ 3577085 w 4805286"/>
                  <a:gd name="connsiteY2538" fmla="*/ 739791 h 3490326"/>
                  <a:gd name="connsiteX2539" fmla="*/ 3576364 w 4805286"/>
                  <a:gd name="connsiteY2539" fmla="*/ 739707 h 3490326"/>
                  <a:gd name="connsiteX2540" fmla="*/ 3575885 w 4805286"/>
                  <a:gd name="connsiteY2540" fmla="*/ 739203 h 3490326"/>
                  <a:gd name="connsiteX2541" fmla="*/ 3575070 w 4805286"/>
                  <a:gd name="connsiteY2541" fmla="*/ 739203 h 3490326"/>
                  <a:gd name="connsiteX2542" fmla="*/ 3574349 w 4805286"/>
                  <a:gd name="connsiteY2542" fmla="*/ 739203 h 3490326"/>
                  <a:gd name="connsiteX2543" fmla="*/ 3574023 w 4805286"/>
                  <a:gd name="connsiteY2543" fmla="*/ 738698 h 3490326"/>
                  <a:gd name="connsiteX2544" fmla="*/ 3574023 w 4805286"/>
                  <a:gd name="connsiteY2544" fmla="*/ 738365 h 3490326"/>
                  <a:gd name="connsiteX2545" fmla="*/ 3573446 w 4805286"/>
                  <a:gd name="connsiteY2545" fmla="*/ 738027 h 3490326"/>
                  <a:gd name="connsiteX2546" fmla="*/ 3572967 w 4805286"/>
                  <a:gd name="connsiteY2546" fmla="*/ 738276 h 3490326"/>
                  <a:gd name="connsiteX2547" fmla="*/ 3572246 w 4805286"/>
                  <a:gd name="connsiteY2547" fmla="*/ 738448 h 3490326"/>
                  <a:gd name="connsiteX2548" fmla="*/ 3569851 w 4805286"/>
                  <a:gd name="connsiteY2548" fmla="*/ 739036 h 3490326"/>
                  <a:gd name="connsiteX2549" fmla="*/ 3569273 w 4805286"/>
                  <a:gd name="connsiteY2549" fmla="*/ 739203 h 3490326"/>
                  <a:gd name="connsiteX2550" fmla="*/ 3568557 w 4805286"/>
                  <a:gd name="connsiteY2550" fmla="*/ 739369 h 3490326"/>
                  <a:gd name="connsiteX2551" fmla="*/ 3567836 w 4805286"/>
                  <a:gd name="connsiteY2551" fmla="*/ 738614 h 3490326"/>
                  <a:gd name="connsiteX2552" fmla="*/ 3567757 w 4805286"/>
                  <a:gd name="connsiteY2552" fmla="*/ 738193 h 3490326"/>
                  <a:gd name="connsiteX2553" fmla="*/ 3567342 w 4805286"/>
                  <a:gd name="connsiteY2553" fmla="*/ 738110 h 3490326"/>
                  <a:gd name="connsiteX2554" fmla="*/ 3566932 w 4805286"/>
                  <a:gd name="connsiteY2554" fmla="*/ 738614 h 3490326"/>
                  <a:gd name="connsiteX2555" fmla="*/ 3566117 w 4805286"/>
                  <a:gd name="connsiteY2555" fmla="*/ 738531 h 3490326"/>
                  <a:gd name="connsiteX2556" fmla="*/ 3566034 w 4805286"/>
                  <a:gd name="connsiteY2556" fmla="*/ 737772 h 3490326"/>
                  <a:gd name="connsiteX2557" fmla="*/ 3566513 w 4805286"/>
                  <a:gd name="connsiteY2557" fmla="*/ 737439 h 3490326"/>
                  <a:gd name="connsiteX2558" fmla="*/ 3566759 w 4805286"/>
                  <a:gd name="connsiteY2558" fmla="*/ 736762 h 3490326"/>
                  <a:gd name="connsiteX2559" fmla="*/ 3566513 w 4805286"/>
                  <a:gd name="connsiteY2559" fmla="*/ 736091 h 3490326"/>
                  <a:gd name="connsiteX2560" fmla="*/ 3566513 w 4805286"/>
                  <a:gd name="connsiteY2560" fmla="*/ 735420 h 3490326"/>
                  <a:gd name="connsiteX2561" fmla="*/ 3566350 w 4805286"/>
                  <a:gd name="connsiteY2561" fmla="*/ 734915 h 3490326"/>
                  <a:gd name="connsiteX2562" fmla="*/ 3565441 w 4805286"/>
                  <a:gd name="connsiteY2562" fmla="*/ 734327 h 3490326"/>
                  <a:gd name="connsiteX2563" fmla="*/ 3565026 w 4805286"/>
                  <a:gd name="connsiteY2563" fmla="*/ 733989 h 3490326"/>
                  <a:gd name="connsiteX2564" fmla="*/ 3564616 w 4805286"/>
                  <a:gd name="connsiteY2564" fmla="*/ 733401 h 3490326"/>
                  <a:gd name="connsiteX2565" fmla="*/ 3564286 w 4805286"/>
                  <a:gd name="connsiteY2565" fmla="*/ 732729 h 3490326"/>
                  <a:gd name="connsiteX2566" fmla="*/ 3563960 w 4805286"/>
                  <a:gd name="connsiteY2566" fmla="*/ 732474 h 3490326"/>
                  <a:gd name="connsiteX2567" fmla="*/ 3563288 w 4805286"/>
                  <a:gd name="connsiteY2567" fmla="*/ 732813 h 3490326"/>
                  <a:gd name="connsiteX2568" fmla="*/ 3563041 w 4805286"/>
                  <a:gd name="connsiteY2568" fmla="*/ 733234 h 3490326"/>
                  <a:gd name="connsiteX2569" fmla="*/ 3562710 w 4805286"/>
                  <a:gd name="connsiteY2569" fmla="*/ 733656 h 3490326"/>
                  <a:gd name="connsiteX2570" fmla="*/ 3562300 w 4805286"/>
                  <a:gd name="connsiteY2570" fmla="*/ 733656 h 3490326"/>
                  <a:gd name="connsiteX2571" fmla="*/ 3561723 w 4805286"/>
                  <a:gd name="connsiteY2571" fmla="*/ 733484 h 3490326"/>
                  <a:gd name="connsiteX2572" fmla="*/ 3561313 w 4805286"/>
                  <a:gd name="connsiteY2572" fmla="*/ 733151 h 3490326"/>
                  <a:gd name="connsiteX2573" fmla="*/ 3560162 w 4805286"/>
                  <a:gd name="connsiteY2573" fmla="*/ 733151 h 3490326"/>
                  <a:gd name="connsiteX2574" fmla="*/ 3559589 w 4805286"/>
                  <a:gd name="connsiteY2574" fmla="*/ 733317 h 3490326"/>
                  <a:gd name="connsiteX2575" fmla="*/ 3559589 w 4805286"/>
                  <a:gd name="connsiteY2575" fmla="*/ 733905 h 3490326"/>
                  <a:gd name="connsiteX2576" fmla="*/ 3559012 w 4805286"/>
                  <a:gd name="connsiteY2576" fmla="*/ 734155 h 3490326"/>
                  <a:gd name="connsiteX2577" fmla="*/ 3558197 w 4805286"/>
                  <a:gd name="connsiteY2577" fmla="*/ 734072 h 3490326"/>
                  <a:gd name="connsiteX2578" fmla="*/ 3557476 w 4805286"/>
                  <a:gd name="connsiteY2578" fmla="*/ 733656 h 3490326"/>
                  <a:gd name="connsiteX2579" fmla="*/ 3556760 w 4805286"/>
                  <a:gd name="connsiteY2579" fmla="*/ 733656 h 3490326"/>
                  <a:gd name="connsiteX2580" fmla="*/ 3556513 w 4805286"/>
                  <a:gd name="connsiteY2580" fmla="*/ 733989 h 3490326"/>
                  <a:gd name="connsiteX2581" fmla="*/ 3556345 w 4805286"/>
                  <a:gd name="connsiteY2581" fmla="*/ 734327 h 3490326"/>
                  <a:gd name="connsiteX2582" fmla="*/ 3555772 w 4805286"/>
                  <a:gd name="connsiteY2582" fmla="*/ 735081 h 3490326"/>
                  <a:gd name="connsiteX2583" fmla="*/ 3555609 w 4805286"/>
                  <a:gd name="connsiteY2583" fmla="*/ 735841 h 3490326"/>
                  <a:gd name="connsiteX2584" fmla="*/ 3555195 w 4805286"/>
                  <a:gd name="connsiteY2584" fmla="*/ 736346 h 3490326"/>
                  <a:gd name="connsiteX2585" fmla="*/ 3554143 w 4805286"/>
                  <a:gd name="connsiteY2585" fmla="*/ 736174 h 3490326"/>
                  <a:gd name="connsiteX2586" fmla="*/ 3553471 w 4805286"/>
                  <a:gd name="connsiteY2586" fmla="*/ 735669 h 3490326"/>
                  <a:gd name="connsiteX2587" fmla="*/ 3552177 w 4805286"/>
                  <a:gd name="connsiteY2587" fmla="*/ 734696 h 3490326"/>
                  <a:gd name="connsiteX2588" fmla="*/ 3551506 w 4805286"/>
                  <a:gd name="connsiteY2588" fmla="*/ 735035 h 3490326"/>
                  <a:gd name="connsiteX2589" fmla="*/ 3551096 w 4805286"/>
                  <a:gd name="connsiteY2589" fmla="*/ 735789 h 3490326"/>
                  <a:gd name="connsiteX2590" fmla="*/ 3551669 w 4805286"/>
                  <a:gd name="connsiteY2590" fmla="*/ 736127 h 3490326"/>
                  <a:gd name="connsiteX2591" fmla="*/ 3551916 w 4805286"/>
                  <a:gd name="connsiteY2591" fmla="*/ 736377 h 3490326"/>
                  <a:gd name="connsiteX2592" fmla="*/ 3552326 w 4805286"/>
                  <a:gd name="connsiteY2592" fmla="*/ 736965 h 3490326"/>
                  <a:gd name="connsiteX2593" fmla="*/ 3552326 w 4805286"/>
                  <a:gd name="connsiteY2593" fmla="*/ 737470 h 3490326"/>
                  <a:gd name="connsiteX2594" fmla="*/ 3551846 w 4805286"/>
                  <a:gd name="connsiteY2594" fmla="*/ 737891 h 3490326"/>
                  <a:gd name="connsiteX2595" fmla="*/ 3551131 w 4805286"/>
                  <a:gd name="connsiteY2595" fmla="*/ 738146 h 3490326"/>
                  <a:gd name="connsiteX2596" fmla="*/ 3550217 w 4805286"/>
                  <a:gd name="connsiteY2596" fmla="*/ 738229 h 3490326"/>
                  <a:gd name="connsiteX2597" fmla="*/ 3549886 w 4805286"/>
                  <a:gd name="connsiteY2597" fmla="*/ 738651 h 3490326"/>
                  <a:gd name="connsiteX2598" fmla="*/ 3550301 w 4805286"/>
                  <a:gd name="connsiteY2598" fmla="*/ 739239 h 3490326"/>
                  <a:gd name="connsiteX2599" fmla="*/ 3550301 w 4805286"/>
                  <a:gd name="connsiteY2599" fmla="*/ 739489 h 3490326"/>
                  <a:gd name="connsiteX2600" fmla="*/ 3549970 w 4805286"/>
                  <a:gd name="connsiteY2600" fmla="*/ 739827 h 3490326"/>
                  <a:gd name="connsiteX2601" fmla="*/ 3549491 w 4805286"/>
                  <a:gd name="connsiteY2601" fmla="*/ 740248 h 3490326"/>
                  <a:gd name="connsiteX2602" fmla="*/ 3548484 w 4805286"/>
                  <a:gd name="connsiteY2602" fmla="*/ 739910 h 3490326"/>
                  <a:gd name="connsiteX2603" fmla="*/ 3548153 w 4805286"/>
                  <a:gd name="connsiteY2603" fmla="*/ 739405 h 3490326"/>
                  <a:gd name="connsiteX2604" fmla="*/ 3547338 w 4805286"/>
                  <a:gd name="connsiteY2604" fmla="*/ 738984 h 3490326"/>
                  <a:gd name="connsiteX2605" fmla="*/ 3546622 w 4805286"/>
                  <a:gd name="connsiteY2605" fmla="*/ 738568 h 3490326"/>
                  <a:gd name="connsiteX2606" fmla="*/ 3546291 w 4805286"/>
                  <a:gd name="connsiteY2606" fmla="*/ 738817 h 3490326"/>
                  <a:gd name="connsiteX2607" fmla="*/ 3546291 w 4805286"/>
                  <a:gd name="connsiteY2607" fmla="*/ 739322 h 3490326"/>
                  <a:gd name="connsiteX2608" fmla="*/ 3545476 w 4805286"/>
                  <a:gd name="connsiteY2608" fmla="*/ 739489 h 3490326"/>
                  <a:gd name="connsiteX2609" fmla="*/ 3545067 w 4805286"/>
                  <a:gd name="connsiteY2609" fmla="*/ 739239 h 3490326"/>
                  <a:gd name="connsiteX2610" fmla="*/ 3544395 w 4805286"/>
                  <a:gd name="connsiteY2610" fmla="*/ 739156 h 3490326"/>
                  <a:gd name="connsiteX2611" fmla="*/ 3543916 w 4805286"/>
                  <a:gd name="connsiteY2611" fmla="*/ 739405 h 3490326"/>
                  <a:gd name="connsiteX2612" fmla="*/ 3543195 w 4805286"/>
                  <a:gd name="connsiteY2612" fmla="*/ 739489 h 3490326"/>
                  <a:gd name="connsiteX2613" fmla="*/ 3542523 w 4805286"/>
                  <a:gd name="connsiteY2613" fmla="*/ 739405 h 3490326"/>
                  <a:gd name="connsiteX2614" fmla="*/ 3542044 w 4805286"/>
                  <a:gd name="connsiteY2614" fmla="*/ 739489 h 3490326"/>
                  <a:gd name="connsiteX2615" fmla="*/ 3541798 w 4805286"/>
                  <a:gd name="connsiteY2615" fmla="*/ 739910 h 3490326"/>
                  <a:gd name="connsiteX2616" fmla="*/ 3540983 w 4805286"/>
                  <a:gd name="connsiteY2616" fmla="*/ 739744 h 3490326"/>
                  <a:gd name="connsiteX2617" fmla="*/ 3539595 w 4805286"/>
                  <a:gd name="connsiteY2617" fmla="*/ 739577 h 3490326"/>
                  <a:gd name="connsiteX2618" fmla="*/ 3539018 w 4805286"/>
                  <a:gd name="connsiteY2618" fmla="*/ 738984 h 3490326"/>
                  <a:gd name="connsiteX2619" fmla="*/ 3538301 w 4805286"/>
                  <a:gd name="connsiteY2619" fmla="*/ 738734 h 3490326"/>
                  <a:gd name="connsiteX2620" fmla="*/ 3537971 w 4805286"/>
                  <a:gd name="connsiteY2620" fmla="*/ 739322 h 3490326"/>
                  <a:gd name="connsiteX2621" fmla="*/ 3538217 w 4805286"/>
                  <a:gd name="connsiteY2621" fmla="*/ 739827 h 3490326"/>
                  <a:gd name="connsiteX2622" fmla="*/ 3538134 w 4805286"/>
                  <a:gd name="connsiteY2622" fmla="*/ 740498 h 3490326"/>
                  <a:gd name="connsiteX2623" fmla="*/ 3537225 w 4805286"/>
                  <a:gd name="connsiteY2623" fmla="*/ 741175 h 3490326"/>
                  <a:gd name="connsiteX2624" fmla="*/ 3535931 w 4805286"/>
                  <a:gd name="connsiteY2624" fmla="*/ 741674 h 3490326"/>
                  <a:gd name="connsiteX2625" fmla="*/ 3535260 w 4805286"/>
                  <a:gd name="connsiteY2625" fmla="*/ 742096 h 3490326"/>
                  <a:gd name="connsiteX2626" fmla="*/ 3534445 w 4805286"/>
                  <a:gd name="connsiteY2626" fmla="*/ 742772 h 3490326"/>
                  <a:gd name="connsiteX2627" fmla="*/ 3533773 w 4805286"/>
                  <a:gd name="connsiteY2627" fmla="*/ 742855 h 3490326"/>
                  <a:gd name="connsiteX2628" fmla="*/ 3532721 w 4805286"/>
                  <a:gd name="connsiteY2628" fmla="*/ 742855 h 3490326"/>
                  <a:gd name="connsiteX2629" fmla="*/ 3531329 w 4805286"/>
                  <a:gd name="connsiteY2629" fmla="*/ 742517 h 3490326"/>
                  <a:gd name="connsiteX2630" fmla="*/ 3530178 w 4805286"/>
                  <a:gd name="connsiteY2630" fmla="*/ 742012 h 3490326"/>
                  <a:gd name="connsiteX2631" fmla="*/ 3530095 w 4805286"/>
                  <a:gd name="connsiteY2631" fmla="*/ 742434 h 3490326"/>
                  <a:gd name="connsiteX2632" fmla="*/ 3530095 w 4805286"/>
                  <a:gd name="connsiteY2632" fmla="*/ 743188 h 3490326"/>
                  <a:gd name="connsiteX2633" fmla="*/ 3529616 w 4805286"/>
                  <a:gd name="connsiteY2633" fmla="*/ 743360 h 3490326"/>
                  <a:gd name="connsiteX2634" fmla="*/ 3529136 w 4805286"/>
                  <a:gd name="connsiteY2634" fmla="*/ 743360 h 3490326"/>
                  <a:gd name="connsiteX2635" fmla="*/ 3528465 w 4805286"/>
                  <a:gd name="connsiteY2635" fmla="*/ 743105 h 3490326"/>
                  <a:gd name="connsiteX2636" fmla="*/ 3528218 w 4805286"/>
                  <a:gd name="connsiteY2636" fmla="*/ 743527 h 3490326"/>
                  <a:gd name="connsiteX2637" fmla="*/ 3528139 w 4805286"/>
                  <a:gd name="connsiteY2637" fmla="*/ 744198 h 3490326"/>
                  <a:gd name="connsiteX2638" fmla="*/ 3528302 w 4805286"/>
                  <a:gd name="connsiteY2638" fmla="*/ 744619 h 3490326"/>
                  <a:gd name="connsiteX2639" fmla="*/ 3528386 w 4805286"/>
                  <a:gd name="connsiteY2639" fmla="*/ 745291 h 3490326"/>
                  <a:gd name="connsiteX2640" fmla="*/ 3528302 w 4805286"/>
                  <a:gd name="connsiteY2640" fmla="*/ 745967 h 3490326"/>
                  <a:gd name="connsiteX2641" fmla="*/ 3527581 w 4805286"/>
                  <a:gd name="connsiteY2641" fmla="*/ 745967 h 3490326"/>
                  <a:gd name="connsiteX2642" fmla="*/ 3527171 w 4805286"/>
                  <a:gd name="connsiteY2642" fmla="*/ 745207 h 3490326"/>
                  <a:gd name="connsiteX2643" fmla="*/ 3527008 w 4805286"/>
                  <a:gd name="connsiteY2643" fmla="*/ 744786 h 3490326"/>
                  <a:gd name="connsiteX2644" fmla="*/ 3526840 w 4805286"/>
                  <a:gd name="connsiteY2644" fmla="*/ 744536 h 3490326"/>
                  <a:gd name="connsiteX2645" fmla="*/ 3526267 w 4805286"/>
                  <a:gd name="connsiteY2645" fmla="*/ 744703 h 3490326"/>
                  <a:gd name="connsiteX2646" fmla="*/ 3525596 w 4805286"/>
                  <a:gd name="connsiteY2646" fmla="*/ 745207 h 3490326"/>
                  <a:gd name="connsiteX2647" fmla="*/ 3524924 w 4805286"/>
                  <a:gd name="connsiteY2647" fmla="*/ 745879 h 3490326"/>
                  <a:gd name="connsiteX2648" fmla="*/ 3524678 w 4805286"/>
                  <a:gd name="connsiteY2648" fmla="*/ 746722 h 3490326"/>
                  <a:gd name="connsiteX2649" fmla="*/ 3524105 w 4805286"/>
                  <a:gd name="connsiteY2649" fmla="*/ 747481 h 3490326"/>
                  <a:gd name="connsiteX2650" fmla="*/ 3523097 w 4805286"/>
                  <a:gd name="connsiteY2650" fmla="*/ 747814 h 3490326"/>
                  <a:gd name="connsiteX2651" fmla="*/ 3521803 w 4805286"/>
                  <a:gd name="connsiteY2651" fmla="*/ 747731 h 3490326"/>
                  <a:gd name="connsiteX2652" fmla="*/ 3520890 w 4805286"/>
                  <a:gd name="connsiteY2652" fmla="*/ 747060 h 3490326"/>
                  <a:gd name="connsiteX2653" fmla="*/ 3520075 w 4805286"/>
                  <a:gd name="connsiteY2653" fmla="*/ 746555 h 3490326"/>
                  <a:gd name="connsiteX2654" fmla="*/ 3519260 w 4805286"/>
                  <a:gd name="connsiteY2654" fmla="*/ 746638 h 3490326"/>
                  <a:gd name="connsiteX2655" fmla="*/ 3518352 w 4805286"/>
                  <a:gd name="connsiteY2655" fmla="*/ 747226 h 3490326"/>
                  <a:gd name="connsiteX2656" fmla="*/ 3517295 w 4805286"/>
                  <a:gd name="connsiteY2656" fmla="*/ 747226 h 3490326"/>
                  <a:gd name="connsiteX2657" fmla="*/ 3516243 w 4805286"/>
                  <a:gd name="connsiteY2657" fmla="*/ 747393 h 3490326"/>
                  <a:gd name="connsiteX2658" fmla="*/ 3515764 w 4805286"/>
                  <a:gd name="connsiteY2658" fmla="*/ 747648 h 3490326"/>
                  <a:gd name="connsiteX2659" fmla="*/ 3515596 w 4805286"/>
                  <a:gd name="connsiteY2659" fmla="*/ 748319 h 3490326"/>
                  <a:gd name="connsiteX2660" fmla="*/ 3515517 w 4805286"/>
                  <a:gd name="connsiteY2660" fmla="*/ 748824 h 3490326"/>
                  <a:gd name="connsiteX2661" fmla="*/ 3514703 w 4805286"/>
                  <a:gd name="connsiteY2661" fmla="*/ 749412 h 3490326"/>
                  <a:gd name="connsiteX2662" fmla="*/ 3514372 w 4805286"/>
                  <a:gd name="connsiteY2662" fmla="*/ 749583 h 3490326"/>
                  <a:gd name="connsiteX2663" fmla="*/ 3514288 w 4805286"/>
                  <a:gd name="connsiteY2663" fmla="*/ 750338 h 3490326"/>
                  <a:gd name="connsiteX2664" fmla="*/ 3513957 w 4805286"/>
                  <a:gd name="connsiteY2664" fmla="*/ 751311 h 3490326"/>
                  <a:gd name="connsiteX2665" fmla="*/ 3513384 w 4805286"/>
                  <a:gd name="connsiteY2665" fmla="*/ 751816 h 3490326"/>
                  <a:gd name="connsiteX2666" fmla="*/ 3512811 w 4805286"/>
                  <a:gd name="connsiteY2666" fmla="*/ 752237 h 3490326"/>
                  <a:gd name="connsiteX2667" fmla="*/ 3512327 w 4805286"/>
                  <a:gd name="connsiteY2667" fmla="*/ 752404 h 3490326"/>
                  <a:gd name="connsiteX2668" fmla="*/ 3511325 w 4805286"/>
                  <a:gd name="connsiteY2668" fmla="*/ 752570 h 3490326"/>
                  <a:gd name="connsiteX2669" fmla="*/ 3510268 w 4805286"/>
                  <a:gd name="connsiteY2669" fmla="*/ 752825 h 3490326"/>
                  <a:gd name="connsiteX2670" fmla="*/ 3509858 w 4805286"/>
                  <a:gd name="connsiteY2670" fmla="*/ 753330 h 3490326"/>
                  <a:gd name="connsiteX2671" fmla="*/ 3506886 w 4805286"/>
                  <a:gd name="connsiteY2671" fmla="*/ 754173 h 3490326"/>
                  <a:gd name="connsiteX2672" fmla="*/ 3506407 w 4805286"/>
                  <a:gd name="connsiteY2672" fmla="*/ 753585 h 3490326"/>
                  <a:gd name="connsiteX2673" fmla="*/ 3505735 w 4805286"/>
                  <a:gd name="connsiteY2673" fmla="*/ 753496 h 3490326"/>
                  <a:gd name="connsiteX2674" fmla="*/ 3505157 w 4805286"/>
                  <a:gd name="connsiteY2674" fmla="*/ 753918 h 3490326"/>
                  <a:gd name="connsiteX2675" fmla="*/ 3504584 w 4805286"/>
                  <a:gd name="connsiteY2675" fmla="*/ 754423 h 3490326"/>
                  <a:gd name="connsiteX2676" fmla="*/ 3503913 w 4805286"/>
                  <a:gd name="connsiteY2676" fmla="*/ 754594 h 3490326"/>
                  <a:gd name="connsiteX2677" fmla="*/ 3503241 w 4805286"/>
                  <a:gd name="connsiteY2677" fmla="*/ 754506 h 3490326"/>
                  <a:gd name="connsiteX2678" fmla="*/ 3502426 w 4805286"/>
                  <a:gd name="connsiteY2678" fmla="*/ 754927 h 3490326"/>
                  <a:gd name="connsiteX2679" fmla="*/ 3501419 w 4805286"/>
                  <a:gd name="connsiteY2679" fmla="*/ 755182 h 3490326"/>
                  <a:gd name="connsiteX2680" fmla="*/ 3500703 w 4805286"/>
                  <a:gd name="connsiteY2680" fmla="*/ 755687 h 3490326"/>
                  <a:gd name="connsiteX2681" fmla="*/ 3500866 w 4805286"/>
                  <a:gd name="connsiteY2681" fmla="*/ 756442 h 3490326"/>
                  <a:gd name="connsiteX2682" fmla="*/ 3500866 w 4805286"/>
                  <a:gd name="connsiteY2682" fmla="*/ 757113 h 3490326"/>
                  <a:gd name="connsiteX2683" fmla="*/ 3500535 w 4805286"/>
                  <a:gd name="connsiteY2683" fmla="*/ 757789 h 3490326"/>
                  <a:gd name="connsiteX2684" fmla="*/ 3500056 w 4805286"/>
                  <a:gd name="connsiteY2684" fmla="*/ 758211 h 3490326"/>
                  <a:gd name="connsiteX2685" fmla="*/ 3499340 w 4805286"/>
                  <a:gd name="connsiteY2685" fmla="*/ 758461 h 3490326"/>
                  <a:gd name="connsiteX2686" fmla="*/ 3498861 w 4805286"/>
                  <a:gd name="connsiteY2686" fmla="*/ 759132 h 3490326"/>
                  <a:gd name="connsiteX2687" fmla="*/ 3498614 w 4805286"/>
                  <a:gd name="connsiteY2687" fmla="*/ 759725 h 3490326"/>
                  <a:gd name="connsiteX2688" fmla="*/ 3498200 w 4805286"/>
                  <a:gd name="connsiteY2688" fmla="*/ 760146 h 3490326"/>
                  <a:gd name="connsiteX2689" fmla="*/ 3497953 w 4805286"/>
                  <a:gd name="connsiteY2689" fmla="*/ 760646 h 3490326"/>
                  <a:gd name="connsiteX2690" fmla="*/ 3497543 w 4805286"/>
                  <a:gd name="connsiteY2690" fmla="*/ 760901 h 3490326"/>
                  <a:gd name="connsiteX2691" fmla="*/ 3497064 w 4805286"/>
                  <a:gd name="connsiteY2691" fmla="*/ 760818 h 3490326"/>
                  <a:gd name="connsiteX2692" fmla="*/ 3496343 w 4805286"/>
                  <a:gd name="connsiteY2692" fmla="*/ 760901 h 3490326"/>
                  <a:gd name="connsiteX2693" fmla="*/ 3495291 w 4805286"/>
                  <a:gd name="connsiteY2693" fmla="*/ 761406 h 3490326"/>
                  <a:gd name="connsiteX2694" fmla="*/ 3494619 w 4805286"/>
                  <a:gd name="connsiteY2694" fmla="*/ 761744 h 3490326"/>
                  <a:gd name="connsiteX2695" fmla="*/ 3493899 w 4805286"/>
                  <a:gd name="connsiteY2695" fmla="*/ 762160 h 3490326"/>
                  <a:gd name="connsiteX2696" fmla="*/ 3493420 w 4805286"/>
                  <a:gd name="connsiteY2696" fmla="*/ 761827 h 3490326"/>
                  <a:gd name="connsiteX2697" fmla="*/ 3492842 w 4805286"/>
                  <a:gd name="connsiteY2697" fmla="*/ 762249 h 3490326"/>
                  <a:gd name="connsiteX2698" fmla="*/ 3492516 w 4805286"/>
                  <a:gd name="connsiteY2698" fmla="*/ 762920 h 3490326"/>
                  <a:gd name="connsiteX2699" fmla="*/ 3491938 w 4805286"/>
                  <a:gd name="connsiteY2699" fmla="*/ 763591 h 3490326"/>
                  <a:gd name="connsiteX2700" fmla="*/ 3490694 w 4805286"/>
                  <a:gd name="connsiteY2700" fmla="*/ 764268 h 3490326"/>
                  <a:gd name="connsiteX2701" fmla="*/ 3489780 w 4805286"/>
                  <a:gd name="connsiteY2701" fmla="*/ 764689 h 3490326"/>
                  <a:gd name="connsiteX2702" fmla="*/ 3489114 w 4805286"/>
                  <a:gd name="connsiteY2702" fmla="*/ 765277 h 3490326"/>
                  <a:gd name="connsiteX2703" fmla="*/ 3488536 w 4805286"/>
                  <a:gd name="connsiteY2703" fmla="*/ 765527 h 3490326"/>
                  <a:gd name="connsiteX2704" fmla="*/ 3488205 w 4805286"/>
                  <a:gd name="connsiteY2704" fmla="*/ 765698 h 3490326"/>
                  <a:gd name="connsiteX2705" fmla="*/ 3487198 w 4805286"/>
                  <a:gd name="connsiteY2705" fmla="*/ 766115 h 3490326"/>
                  <a:gd name="connsiteX2706" fmla="*/ 3486383 w 4805286"/>
                  <a:gd name="connsiteY2706" fmla="*/ 766287 h 3490326"/>
                  <a:gd name="connsiteX2707" fmla="*/ 3485716 w 4805286"/>
                  <a:gd name="connsiteY2707" fmla="*/ 766370 h 3490326"/>
                  <a:gd name="connsiteX2708" fmla="*/ 3485045 w 4805286"/>
                  <a:gd name="connsiteY2708" fmla="*/ 767129 h 3490326"/>
                  <a:gd name="connsiteX2709" fmla="*/ 3484961 w 4805286"/>
                  <a:gd name="connsiteY2709" fmla="*/ 767634 h 3490326"/>
                  <a:gd name="connsiteX2710" fmla="*/ 3484482 w 4805286"/>
                  <a:gd name="connsiteY2710" fmla="*/ 768472 h 3490326"/>
                  <a:gd name="connsiteX2711" fmla="*/ 3483810 w 4805286"/>
                  <a:gd name="connsiteY2711" fmla="*/ 768893 h 3490326"/>
                  <a:gd name="connsiteX2712" fmla="*/ 3482803 w 4805286"/>
                  <a:gd name="connsiteY2712" fmla="*/ 769315 h 3490326"/>
                  <a:gd name="connsiteX2713" fmla="*/ 3481988 w 4805286"/>
                  <a:gd name="connsiteY2713" fmla="*/ 769315 h 3490326"/>
                  <a:gd name="connsiteX2714" fmla="*/ 3481415 w 4805286"/>
                  <a:gd name="connsiteY2714" fmla="*/ 769570 h 3490326"/>
                  <a:gd name="connsiteX2715" fmla="*/ 3480936 w 4805286"/>
                  <a:gd name="connsiteY2715" fmla="*/ 769986 h 3490326"/>
                  <a:gd name="connsiteX2716" fmla="*/ 3480936 w 4805286"/>
                  <a:gd name="connsiteY2716" fmla="*/ 770663 h 3490326"/>
                  <a:gd name="connsiteX2717" fmla="*/ 3480852 w 4805286"/>
                  <a:gd name="connsiteY2717" fmla="*/ 771001 h 3490326"/>
                  <a:gd name="connsiteX2718" fmla="*/ 3480852 w 4805286"/>
                  <a:gd name="connsiteY2718" fmla="*/ 771672 h 3490326"/>
                  <a:gd name="connsiteX2719" fmla="*/ 3480768 w 4805286"/>
                  <a:gd name="connsiteY2719" fmla="*/ 772260 h 3490326"/>
                  <a:gd name="connsiteX2720" fmla="*/ 3480047 w 4805286"/>
                  <a:gd name="connsiteY2720" fmla="*/ 772931 h 3490326"/>
                  <a:gd name="connsiteX2721" fmla="*/ 3480215 w 4805286"/>
                  <a:gd name="connsiteY2721" fmla="*/ 773441 h 3490326"/>
                  <a:gd name="connsiteX2722" fmla="*/ 3480294 w 4805286"/>
                  <a:gd name="connsiteY2722" fmla="*/ 774029 h 3490326"/>
                  <a:gd name="connsiteX2723" fmla="*/ 3479722 w 4805286"/>
                  <a:gd name="connsiteY2723" fmla="*/ 774617 h 3490326"/>
                  <a:gd name="connsiteX2724" fmla="*/ 3479001 w 4805286"/>
                  <a:gd name="connsiteY2724" fmla="*/ 775122 h 3490326"/>
                  <a:gd name="connsiteX2725" fmla="*/ 3478284 w 4805286"/>
                  <a:gd name="connsiteY2725" fmla="*/ 775122 h 3490326"/>
                  <a:gd name="connsiteX2726" fmla="*/ 3477371 w 4805286"/>
                  <a:gd name="connsiteY2726" fmla="*/ 775627 h 3490326"/>
                  <a:gd name="connsiteX2727" fmla="*/ 3476655 w 4805286"/>
                  <a:gd name="connsiteY2727" fmla="*/ 775793 h 3490326"/>
                  <a:gd name="connsiteX2728" fmla="*/ 3476408 w 4805286"/>
                  <a:gd name="connsiteY2728" fmla="*/ 776298 h 3490326"/>
                  <a:gd name="connsiteX2729" fmla="*/ 3476324 w 4805286"/>
                  <a:gd name="connsiteY2729" fmla="*/ 776803 h 3490326"/>
                  <a:gd name="connsiteX2730" fmla="*/ 3475652 w 4805286"/>
                  <a:gd name="connsiteY2730" fmla="*/ 777141 h 3490326"/>
                  <a:gd name="connsiteX2731" fmla="*/ 3474502 w 4805286"/>
                  <a:gd name="connsiteY2731" fmla="*/ 777479 h 3490326"/>
                  <a:gd name="connsiteX2732" fmla="*/ 3473781 w 4805286"/>
                  <a:gd name="connsiteY2732" fmla="*/ 777646 h 3490326"/>
                  <a:gd name="connsiteX2733" fmla="*/ 3472729 w 4805286"/>
                  <a:gd name="connsiteY2733" fmla="*/ 777817 h 3490326"/>
                  <a:gd name="connsiteX2734" fmla="*/ 3471149 w 4805286"/>
                  <a:gd name="connsiteY2734" fmla="*/ 777817 h 3490326"/>
                  <a:gd name="connsiteX2735" fmla="*/ 3470092 w 4805286"/>
                  <a:gd name="connsiteY2735" fmla="*/ 777646 h 3490326"/>
                  <a:gd name="connsiteX2736" fmla="*/ 3469184 w 4805286"/>
                  <a:gd name="connsiteY2736" fmla="*/ 777729 h 3490326"/>
                  <a:gd name="connsiteX2737" fmla="*/ 3468369 w 4805286"/>
                  <a:gd name="connsiteY2737" fmla="*/ 777901 h 3490326"/>
                  <a:gd name="connsiteX2738" fmla="*/ 3467549 w 4805286"/>
                  <a:gd name="connsiteY2738" fmla="*/ 778572 h 3490326"/>
                  <a:gd name="connsiteX2739" fmla="*/ 3466305 w 4805286"/>
                  <a:gd name="connsiteY2739" fmla="*/ 779160 h 3490326"/>
                  <a:gd name="connsiteX2740" fmla="*/ 3463860 w 4805286"/>
                  <a:gd name="connsiteY2740" fmla="*/ 778744 h 3490326"/>
                  <a:gd name="connsiteX2741" fmla="*/ 3462616 w 4805286"/>
                  <a:gd name="connsiteY2741" fmla="*/ 779077 h 3490326"/>
                  <a:gd name="connsiteX2742" fmla="*/ 3461702 w 4805286"/>
                  <a:gd name="connsiteY2742" fmla="*/ 779332 h 3490326"/>
                  <a:gd name="connsiteX2743" fmla="*/ 3460987 w 4805286"/>
                  <a:gd name="connsiteY2743" fmla="*/ 778738 h 3490326"/>
                  <a:gd name="connsiteX2744" fmla="*/ 3460409 w 4805286"/>
                  <a:gd name="connsiteY2744" fmla="*/ 778738 h 3490326"/>
                  <a:gd name="connsiteX2745" fmla="*/ 3459693 w 4805286"/>
                  <a:gd name="connsiteY2745" fmla="*/ 777984 h 3490326"/>
                  <a:gd name="connsiteX2746" fmla="*/ 3458878 w 4805286"/>
                  <a:gd name="connsiteY2746" fmla="*/ 777396 h 3490326"/>
                  <a:gd name="connsiteX2747" fmla="*/ 3457722 w 4805286"/>
                  <a:gd name="connsiteY2747" fmla="*/ 777141 h 3490326"/>
                  <a:gd name="connsiteX2748" fmla="*/ 3456720 w 4805286"/>
                  <a:gd name="connsiteY2748" fmla="*/ 777141 h 3490326"/>
                  <a:gd name="connsiteX2749" fmla="*/ 3455233 w 4805286"/>
                  <a:gd name="connsiteY2749" fmla="*/ 776636 h 3490326"/>
                  <a:gd name="connsiteX2750" fmla="*/ 3454419 w 4805286"/>
                  <a:gd name="connsiteY2750" fmla="*/ 777058 h 3490326"/>
                  <a:gd name="connsiteX2751" fmla="*/ 3453604 w 4805286"/>
                  <a:gd name="connsiteY2751" fmla="*/ 777479 h 3490326"/>
                  <a:gd name="connsiteX2752" fmla="*/ 3452019 w 4805286"/>
                  <a:gd name="connsiteY2752" fmla="*/ 777817 h 3490326"/>
                  <a:gd name="connsiteX2753" fmla="*/ 3451540 w 4805286"/>
                  <a:gd name="connsiteY2753" fmla="*/ 777901 h 3490326"/>
                  <a:gd name="connsiteX2754" fmla="*/ 3450824 w 4805286"/>
                  <a:gd name="connsiteY2754" fmla="*/ 777984 h 3490326"/>
                  <a:gd name="connsiteX2755" fmla="*/ 3450246 w 4805286"/>
                  <a:gd name="connsiteY2755" fmla="*/ 778067 h 3490326"/>
                  <a:gd name="connsiteX2756" fmla="*/ 3449999 w 4805286"/>
                  <a:gd name="connsiteY2756" fmla="*/ 778572 h 3490326"/>
                  <a:gd name="connsiteX2757" fmla="*/ 3449999 w 4805286"/>
                  <a:gd name="connsiteY2757" fmla="*/ 779077 h 3490326"/>
                  <a:gd name="connsiteX2758" fmla="*/ 3449283 w 4805286"/>
                  <a:gd name="connsiteY2758" fmla="*/ 779415 h 3490326"/>
                  <a:gd name="connsiteX2759" fmla="*/ 3448706 w 4805286"/>
                  <a:gd name="connsiteY2759" fmla="*/ 779077 h 3490326"/>
                  <a:gd name="connsiteX2760" fmla="*/ 3447797 w 4805286"/>
                  <a:gd name="connsiteY2760" fmla="*/ 778322 h 3490326"/>
                  <a:gd name="connsiteX2761" fmla="*/ 3447382 w 4805286"/>
                  <a:gd name="connsiteY2761" fmla="*/ 777901 h 3490326"/>
                  <a:gd name="connsiteX2762" fmla="*/ 3446809 w 4805286"/>
                  <a:gd name="connsiteY2762" fmla="*/ 778150 h 3490326"/>
                  <a:gd name="connsiteX2763" fmla="*/ 3446088 w 4805286"/>
                  <a:gd name="connsiteY2763" fmla="*/ 778239 h 3490326"/>
                  <a:gd name="connsiteX2764" fmla="*/ 3444701 w 4805286"/>
                  <a:gd name="connsiteY2764" fmla="*/ 778489 h 3490326"/>
                  <a:gd name="connsiteX2765" fmla="*/ 3444222 w 4805286"/>
                  <a:gd name="connsiteY2765" fmla="*/ 778660 h 3490326"/>
                  <a:gd name="connsiteX2766" fmla="*/ 3443071 w 4805286"/>
                  <a:gd name="connsiteY2766" fmla="*/ 778660 h 3490326"/>
                  <a:gd name="connsiteX2767" fmla="*/ 3442400 w 4805286"/>
                  <a:gd name="connsiteY2767" fmla="*/ 779160 h 3490326"/>
                  <a:gd name="connsiteX2768" fmla="*/ 3441728 w 4805286"/>
                  <a:gd name="connsiteY2768" fmla="*/ 778993 h 3490326"/>
                  <a:gd name="connsiteX2769" fmla="*/ 3441056 w 4805286"/>
                  <a:gd name="connsiteY2769" fmla="*/ 779077 h 3490326"/>
                  <a:gd name="connsiteX2770" fmla="*/ 3440336 w 4805286"/>
                  <a:gd name="connsiteY2770" fmla="*/ 780050 h 3490326"/>
                  <a:gd name="connsiteX2771" fmla="*/ 3439857 w 4805286"/>
                  <a:gd name="connsiteY2771" fmla="*/ 780939 h 3490326"/>
                  <a:gd name="connsiteX2772" fmla="*/ 3439377 w 4805286"/>
                  <a:gd name="connsiteY2772" fmla="*/ 781694 h 3490326"/>
                  <a:gd name="connsiteX2773" fmla="*/ 3438370 w 4805286"/>
                  <a:gd name="connsiteY2773" fmla="*/ 782282 h 3490326"/>
                  <a:gd name="connsiteX2774" fmla="*/ 3437555 w 4805286"/>
                  <a:gd name="connsiteY2774" fmla="*/ 782787 h 3490326"/>
                  <a:gd name="connsiteX2775" fmla="*/ 3436405 w 4805286"/>
                  <a:gd name="connsiteY2775" fmla="*/ 783546 h 3490326"/>
                  <a:gd name="connsiteX2776" fmla="*/ 3435832 w 4805286"/>
                  <a:gd name="connsiteY2776" fmla="*/ 784134 h 3490326"/>
                  <a:gd name="connsiteX2777" fmla="*/ 3435422 w 4805286"/>
                  <a:gd name="connsiteY2777" fmla="*/ 784556 h 3490326"/>
                  <a:gd name="connsiteX2778" fmla="*/ 3434751 w 4805286"/>
                  <a:gd name="connsiteY2778" fmla="*/ 784811 h 3490326"/>
                  <a:gd name="connsiteX2779" fmla="*/ 3434267 w 4805286"/>
                  <a:gd name="connsiteY2779" fmla="*/ 784556 h 3490326"/>
                  <a:gd name="connsiteX2780" fmla="*/ 3434188 w 4805286"/>
                  <a:gd name="connsiteY2780" fmla="*/ 783968 h 3490326"/>
                  <a:gd name="connsiteX2781" fmla="*/ 3433467 w 4805286"/>
                  <a:gd name="connsiteY2781" fmla="*/ 784051 h 3490326"/>
                  <a:gd name="connsiteX2782" fmla="*/ 3433136 w 4805286"/>
                  <a:gd name="connsiteY2782" fmla="*/ 784556 h 3490326"/>
                  <a:gd name="connsiteX2783" fmla="*/ 3433136 w 4805286"/>
                  <a:gd name="connsiteY2783" fmla="*/ 784977 h 3490326"/>
                  <a:gd name="connsiteX2784" fmla="*/ 3433136 w 4805286"/>
                  <a:gd name="connsiteY2784" fmla="*/ 785654 h 3490326"/>
                  <a:gd name="connsiteX2785" fmla="*/ 3432321 w 4805286"/>
                  <a:gd name="connsiteY2785" fmla="*/ 785987 h 3490326"/>
                  <a:gd name="connsiteX2786" fmla="*/ 3431506 w 4805286"/>
                  <a:gd name="connsiteY2786" fmla="*/ 786075 h 3490326"/>
                  <a:gd name="connsiteX2787" fmla="*/ 3431259 w 4805286"/>
                  <a:gd name="connsiteY2787" fmla="*/ 786497 h 3490326"/>
                  <a:gd name="connsiteX2788" fmla="*/ 3430445 w 4805286"/>
                  <a:gd name="connsiteY2788" fmla="*/ 786497 h 3490326"/>
                  <a:gd name="connsiteX2789" fmla="*/ 3429872 w 4805286"/>
                  <a:gd name="connsiteY2789" fmla="*/ 786830 h 3490326"/>
                  <a:gd name="connsiteX2790" fmla="*/ 3429393 w 4805286"/>
                  <a:gd name="connsiteY2790" fmla="*/ 787251 h 3490326"/>
                  <a:gd name="connsiteX2791" fmla="*/ 3428336 w 4805286"/>
                  <a:gd name="connsiteY2791" fmla="*/ 787589 h 3490326"/>
                  <a:gd name="connsiteX2792" fmla="*/ 3427664 w 4805286"/>
                  <a:gd name="connsiteY2792" fmla="*/ 787589 h 3490326"/>
                  <a:gd name="connsiteX2793" fmla="*/ 3426756 w 4805286"/>
                  <a:gd name="connsiteY2793" fmla="*/ 787673 h 3490326"/>
                  <a:gd name="connsiteX2794" fmla="*/ 3425847 w 4805286"/>
                  <a:gd name="connsiteY2794" fmla="*/ 787839 h 3490326"/>
                  <a:gd name="connsiteX2795" fmla="*/ 3425679 w 4805286"/>
                  <a:gd name="connsiteY2795" fmla="*/ 788177 h 3490326"/>
                  <a:gd name="connsiteX2796" fmla="*/ 3424865 w 4805286"/>
                  <a:gd name="connsiteY2796" fmla="*/ 787928 h 3490326"/>
                  <a:gd name="connsiteX2797" fmla="*/ 3423857 w 4805286"/>
                  <a:gd name="connsiteY2797" fmla="*/ 787756 h 3490326"/>
                  <a:gd name="connsiteX2798" fmla="*/ 3423186 w 4805286"/>
                  <a:gd name="connsiteY2798" fmla="*/ 788094 h 3490326"/>
                  <a:gd name="connsiteX2799" fmla="*/ 3423107 w 4805286"/>
                  <a:gd name="connsiteY2799" fmla="*/ 788682 h 3490326"/>
                  <a:gd name="connsiteX2800" fmla="*/ 3422292 w 4805286"/>
                  <a:gd name="connsiteY2800" fmla="*/ 788937 h 3490326"/>
                  <a:gd name="connsiteX2801" fmla="*/ 3422371 w 4805286"/>
                  <a:gd name="connsiteY2801" fmla="*/ 789608 h 3490326"/>
                  <a:gd name="connsiteX2802" fmla="*/ 3421798 w 4805286"/>
                  <a:gd name="connsiteY2802" fmla="*/ 790113 h 3490326"/>
                  <a:gd name="connsiteX2803" fmla="*/ 3421551 w 4805286"/>
                  <a:gd name="connsiteY2803" fmla="*/ 790451 h 3490326"/>
                  <a:gd name="connsiteX2804" fmla="*/ 3420880 w 4805286"/>
                  <a:gd name="connsiteY2804" fmla="*/ 790618 h 3490326"/>
                  <a:gd name="connsiteX2805" fmla="*/ 3420302 w 4805286"/>
                  <a:gd name="connsiteY2805" fmla="*/ 790113 h 3490326"/>
                  <a:gd name="connsiteX2806" fmla="*/ 3419635 w 4805286"/>
                  <a:gd name="connsiteY2806" fmla="*/ 789525 h 3490326"/>
                  <a:gd name="connsiteX2807" fmla="*/ 3419151 w 4805286"/>
                  <a:gd name="connsiteY2807" fmla="*/ 789359 h 3490326"/>
                  <a:gd name="connsiteX2808" fmla="*/ 3418243 w 4805286"/>
                  <a:gd name="connsiteY2808" fmla="*/ 788849 h 3490326"/>
                  <a:gd name="connsiteX2809" fmla="*/ 3417522 w 4805286"/>
                  <a:gd name="connsiteY2809" fmla="*/ 788849 h 3490326"/>
                  <a:gd name="connsiteX2810" fmla="*/ 3416228 w 4805286"/>
                  <a:gd name="connsiteY2810" fmla="*/ 788765 h 3490326"/>
                  <a:gd name="connsiteX2811" fmla="*/ 3415556 w 4805286"/>
                  <a:gd name="connsiteY2811" fmla="*/ 789104 h 3490326"/>
                  <a:gd name="connsiteX2812" fmla="*/ 3414840 w 4805286"/>
                  <a:gd name="connsiteY2812" fmla="*/ 789775 h 3490326"/>
                  <a:gd name="connsiteX2813" fmla="*/ 3414169 w 4805286"/>
                  <a:gd name="connsiteY2813" fmla="*/ 790285 h 3490326"/>
                  <a:gd name="connsiteX2814" fmla="*/ 3413591 w 4805286"/>
                  <a:gd name="connsiteY2814" fmla="*/ 790706 h 3490326"/>
                  <a:gd name="connsiteX2815" fmla="*/ 3412875 w 4805286"/>
                  <a:gd name="connsiteY2815" fmla="*/ 790706 h 3490326"/>
                  <a:gd name="connsiteX2816" fmla="*/ 3412460 w 4805286"/>
                  <a:gd name="connsiteY2816" fmla="*/ 790196 h 3490326"/>
                  <a:gd name="connsiteX2817" fmla="*/ 3411981 w 4805286"/>
                  <a:gd name="connsiteY2817" fmla="*/ 790030 h 3490326"/>
                  <a:gd name="connsiteX2818" fmla="*/ 3410831 w 4805286"/>
                  <a:gd name="connsiteY2818" fmla="*/ 789692 h 3490326"/>
                  <a:gd name="connsiteX2819" fmla="*/ 3410115 w 4805286"/>
                  <a:gd name="connsiteY2819" fmla="*/ 789692 h 3490326"/>
                  <a:gd name="connsiteX2820" fmla="*/ 3409300 w 4805286"/>
                  <a:gd name="connsiteY2820" fmla="*/ 789608 h 3490326"/>
                  <a:gd name="connsiteX2821" fmla="*/ 3408885 w 4805286"/>
                  <a:gd name="connsiteY2821" fmla="*/ 789270 h 3490326"/>
                  <a:gd name="connsiteX2822" fmla="*/ 3407404 w 4805286"/>
                  <a:gd name="connsiteY2822" fmla="*/ 789020 h 3490326"/>
                  <a:gd name="connsiteX2823" fmla="*/ 3406920 w 4805286"/>
                  <a:gd name="connsiteY2823" fmla="*/ 789020 h 3490326"/>
                  <a:gd name="connsiteX2824" fmla="*/ 3406510 w 4805286"/>
                  <a:gd name="connsiteY2824" fmla="*/ 789442 h 3490326"/>
                  <a:gd name="connsiteX2825" fmla="*/ 3406594 w 4805286"/>
                  <a:gd name="connsiteY2825" fmla="*/ 790196 h 3490326"/>
                  <a:gd name="connsiteX2826" fmla="*/ 3406347 w 4805286"/>
                  <a:gd name="connsiteY2826" fmla="*/ 791039 h 3490326"/>
                  <a:gd name="connsiteX2827" fmla="*/ 3405098 w 4805286"/>
                  <a:gd name="connsiteY2827" fmla="*/ 791294 h 3490326"/>
                  <a:gd name="connsiteX2828" fmla="*/ 3404525 w 4805286"/>
                  <a:gd name="connsiteY2828" fmla="*/ 791461 h 3490326"/>
                  <a:gd name="connsiteX2829" fmla="*/ 3404278 w 4805286"/>
                  <a:gd name="connsiteY2829" fmla="*/ 792049 h 3490326"/>
                  <a:gd name="connsiteX2830" fmla="*/ 3402406 w 4805286"/>
                  <a:gd name="connsiteY2830" fmla="*/ 792554 h 3490326"/>
                  <a:gd name="connsiteX2831" fmla="*/ 3401592 w 4805286"/>
                  <a:gd name="connsiteY2831" fmla="*/ 792554 h 3490326"/>
                  <a:gd name="connsiteX2832" fmla="*/ 3400875 w 4805286"/>
                  <a:gd name="connsiteY2832" fmla="*/ 792809 h 3490326"/>
                  <a:gd name="connsiteX2833" fmla="*/ 3400204 w 4805286"/>
                  <a:gd name="connsiteY2833" fmla="*/ 793313 h 3490326"/>
                  <a:gd name="connsiteX2834" fmla="*/ 3399626 w 4805286"/>
                  <a:gd name="connsiteY2834" fmla="*/ 793901 h 3490326"/>
                  <a:gd name="connsiteX2835" fmla="*/ 3398239 w 4805286"/>
                  <a:gd name="connsiteY2835" fmla="*/ 794073 h 3490326"/>
                  <a:gd name="connsiteX2836" fmla="*/ 3397231 w 4805286"/>
                  <a:gd name="connsiteY2836" fmla="*/ 794406 h 3490326"/>
                  <a:gd name="connsiteX2837" fmla="*/ 3396318 w 4805286"/>
                  <a:gd name="connsiteY2837" fmla="*/ 794916 h 3490326"/>
                  <a:gd name="connsiteX2838" fmla="*/ 3395503 w 4805286"/>
                  <a:gd name="connsiteY2838" fmla="*/ 795504 h 3490326"/>
                  <a:gd name="connsiteX2839" fmla="*/ 3394501 w 4805286"/>
                  <a:gd name="connsiteY2839" fmla="*/ 795842 h 3490326"/>
                  <a:gd name="connsiteX2840" fmla="*/ 3392772 w 4805286"/>
                  <a:gd name="connsiteY2840" fmla="*/ 796430 h 3490326"/>
                  <a:gd name="connsiteX2841" fmla="*/ 3391143 w 4805286"/>
                  <a:gd name="connsiteY2841" fmla="*/ 796680 h 3490326"/>
                  <a:gd name="connsiteX2842" fmla="*/ 3390234 w 4805286"/>
                  <a:gd name="connsiteY2842" fmla="*/ 797101 h 3490326"/>
                  <a:gd name="connsiteX2843" fmla="*/ 3389464 w 4805286"/>
                  <a:gd name="connsiteY2843" fmla="*/ 796930 h 3490326"/>
                  <a:gd name="connsiteX2844" fmla="*/ 3308939 w 4805286"/>
                  <a:gd name="connsiteY2844" fmla="*/ 798080 h 3490326"/>
                  <a:gd name="connsiteX2845" fmla="*/ 3108331 w 4805286"/>
                  <a:gd name="connsiteY2845" fmla="*/ 879202 h 3490326"/>
                  <a:gd name="connsiteX2846" fmla="*/ 3061217 w 4805286"/>
                  <a:gd name="connsiteY2846" fmla="*/ 800317 h 3490326"/>
                  <a:gd name="connsiteX2847" fmla="*/ 2939054 w 4805286"/>
                  <a:gd name="connsiteY2847" fmla="*/ 617494 h 3490326"/>
                  <a:gd name="connsiteX2848" fmla="*/ 2620106 w 4805286"/>
                  <a:gd name="connsiteY2848" fmla="*/ 688334 h 3490326"/>
                  <a:gd name="connsiteX2849" fmla="*/ 2480438 w 4805286"/>
                  <a:gd name="connsiteY2849" fmla="*/ 719398 h 3490326"/>
                  <a:gd name="connsiteX2850" fmla="*/ 2156907 w 4805286"/>
                  <a:gd name="connsiteY2850" fmla="*/ 276241 h 3490326"/>
                  <a:gd name="connsiteX2851" fmla="*/ 1969789 w 4805286"/>
                  <a:gd name="connsiteY2851" fmla="*/ 207321 h 3490326"/>
                  <a:gd name="connsiteX2852" fmla="*/ 1874559 w 4805286"/>
                  <a:gd name="connsiteY2852" fmla="*/ 182620 h 3490326"/>
                  <a:gd name="connsiteX2853" fmla="*/ 1606605 w 4805286"/>
                  <a:gd name="connsiteY2853" fmla="*/ 107919 h 3490326"/>
                  <a:gd name="connsiteX2854" fmla="*/ 1617578 w 4805286"/>
                  <a:gd name="connsiteY2854" fmla="*/ 62191 h 3490326"/>
                  <a:gd name="connsiteX2855" fmla="*/ 889936 w 4805286"/>
                  <a:gd name="connsiteY2855" fmla="*/ 58028 h 3490326"/>
                  <a:gd name="connsiteX2856" fmla="*/ 876228 w 4805286"/>
                  <a:gd name="connsiteY2856" fmla="*/ 66349 h 3490326"/>
                  <a:gd name="connsiteX2857" fmla="*/ 771265 w 4805286"/>
                  <a:gd name="connsiteY2857" fmla="*/ 17452 h 3490326"/>
                  <a:gd name="connsiteX2858" fmla="*/ 482276 w 4805286"/>
                  <a:gd name="connsiteY2858" fmla="*/ -285 h 3490326"/>
                  <a:gd name="connsiteX2859" fmla="*/ 503964 w 4805286"/>
                  <a:gd name="connsiteY2859" fmla="*/ 108195 h 3490326"/>
                  <a:gd name="connsiteX2860" fmla="*/ 524081 w 4805286"/>
                  <a:gd name="connsiteY2860" fmla="*/ 229514 h 3490326"/>
                  <a:gd name="connsiteX2861" fmla="*/ 524896 w 4805286"/>
                  <a:gd name="connsiteY2861" fmla="*/ 236236 h 3490326"/>
                  <a:gd name="connsiteX2862" fmla="*/ 525760 w 4805286"/>
                  <a:gd name="connsiteY2862" fmla="*/ 240488 h 3490326"/>
                  <a:gd name="connsiteX2863" fmla="*/ 526861 w 4805286"/>
                  <a:gd name="connsiteY2863" fmla="*/ 242699 h 3490326"/>
                  <a:gd name="connsiteX2864" fmla="*/ 527725 w 4805286"/>
                  <a:gd name="connsiteY2864" fmla="*/ 247304 h 3490326"/>
                  <a:gd name="connsiteX2865" fmla="*/ 530264 w 4805286"/>
                  <a:gd name="connsiteY2865" fmla="*/ 258304 h 3490326"/>
                  <a:gd name="connsiteX2866" fmla="*/ 541251 w 4805286"/>
                  <a:gd name="connsiteY2866" fmla="*/ 277032 h 3490326"/>
                  <a:gd name="connsiteX2867" fmla="*/ 551305 w 4805286"/>
                  <a:gd name="connsiteY2867" fmla="*/ 292553 h 3490326"/>
                  <a:gd name="connsiteX2868" fmla="*/ 561670 w 4805286"/>
                  <a:gd name="connsiteY2868" fmla="*/ 310292 h 3490326"/>
                  <a:gd name="connsiteX2869" fmla="*/ 557067 w 4805286"/>
                  <a:gd name="connsiteY2869" fmla="*/ 339853 h 3490326"/>
                  <a:gd name="connsiteX2870" fmla="*/ 558455 w 4805286"/>
                  <a:gd name="connsiteY2870" fmla="*/ 343037 h 3490326"/>
                  <a:gd name="connsiteX2871" fmla="*/ 556875 w 4805286"/>
                  <a:gd name="connsiteY2871" fmla="*/ 353382 h 3490326"/>
                  <a:gd name="connsiteX2872" fmla="*/ 554188 w 4805286"/>
                  <a:gd name="connsiteY2872" fmla="*/ 356306 h 3490326"/>
                  <a:gd name="connsiteX2873" fmla="*/ 552129 w 4805286"/>
                  <a:gd name="connsiteY2873" fmla="*/ 361968 h 3490326"/>
                  <a:gd name="connsiteX2874" fmla="*/ 561936 w 4805286"/>
                  <a:gd name="connsiteY2874" fmla="*/ 368696 h 3490326"/>
                  <a:gd name="connsiteX2875" fmla="*/ 562751 w 4805286"/>
                  <a:gd name="connsiteY2875" fmla="*/ 373654 h 3490326"/>
                  <a:gd name="connsiteX2876" fmla="*/ 567556 w 4805286"/>
                  <a:gd name="connsiteY2876" fmla="*/ 409949 h 3490326"/>
                  <a:gd name="connsiteX2877" fmla="*/ 572356 w 4805286"/>
                  <a:gd name="connsiteY2877" fmla="*/ 446414 h 3490326"/>
                  <a:gd name="connsiteX2878" fmla="*/ 574943 w 4805286"/>
                  <a:gd name="connsiteY2878" fmla="*/ 467103 h 3490326"/>
                  <a:gd name="connsiteX2879" fmla="*/ 574899 w 4805286"/>
                  <a:gd name="connsiteY2879" fmla="*/ 472505 h 3490326"/>
                  <a:gd name="connsiteX2880" fmla="*/ 575427 w 4805286"/>
                  <a:gd name="connsiteY2880" fmla="*/ 476308 h 3490326"/>
                  <a:gd name="connsiteX2881" fmla="*/ 559773 w 4805286"/>
                  <a:gd name="connsiteY2881" fmla="*/ 488547 h 3490326"/>
                  <a:gd name="connsiteX2882" fmla="*/ 541448 w 4805286"/>
                  <a:gd name="connsiteY2882" fmla="*/ 501602 h 3490326"/>
                  <a:gd name="connsiteX2883" fmla="*/ 522457 w 4805286"/>
                  <a:gd name="connsiteY2883" fmla="*/ 514824 h 3490326"/>
                  <a:gd name="connsiteX2884" fmla="*/ 510047 w 4805286"/>
                  <a:gd name="connsiteY2884" fmla="*/ 527802 h 3490326"/>
                  <a:gd name="connsiteX2885" fmla="*/ 511242 w 4805286"/>
                  <a:gd name="connsiteY2885" fmla="*/ 530190 h 3490326"/>
                  <a:gd name="connsiteX2886" fmla="*/ 516802 w 4805286"/>
                  <a:gd name="connsiteY2886" fmla="*/ 538334 h 3490326"/>
                  <a:gd name="connsiteX2887" fmla="*/ 516714 w 4805286"/>
                  <a:gd name="connsiteY2887" fmla="*/ 546212 h 3490326"/>
                  <a:gd name="connsiteX2888" fmla="*/ 507020 w 4805286"/>
                  <a:gd name="connsiteY2888" fmla="*/ 546295 h 3490326"/>
                  <a:gd name="connsiteX2889" fmla="*/ 487006 w 4805286"/>
                  <a:gd name="connsiteY2889" fmla="*/ 552664 h 3490326"/>
                  <a:gd name="connsiteX2890" fmla="*/ 478063 w 4805286"/>
                  <a:gd name="connsiteY2890" fmla="*/ 550983 h 3490326"/>
                  <a:gd name="connsiteX2891" fmla="*/ 455161 w 4805286"/>
                  <a:gd name="connsiteY2891" fmla="*/ 546383 h 3490326"/>
                  <a:gd name="connsiteX2892" fmla="*/ 449112 w 4805286"/>
                  <a:gd name="connsiteY2892" fmla="*/ 572666 h 3490326"/>
                  <a:gd name="connsiteX2893" fmla="*/ 444988 w 4805286"/>
                  <a:gd name="connsiteY2893" fmla="*/ 589499 h 3490326"/>
                  <a:gd name="connsiteX2894" fmla="*/ 442643 w 4805286"/>
                  <a:gd name="connsiteY2894" fmla="*/ 594016 h 3490326"/>
                  <a:gd name="connsiteX2895" fmla="*/ 418669 w 4805286"/>
                  <a:gd name="connsiteY2895" fmla="*/ 644026 h 3490326"/>
                  <a:gd name="connsiteX2896" fmla="*/ 409908 w 4805286"/>
                  <a:gd name="connsiteY2896" fmla="*/ 646862 h 3490326"/>
                  <a:gd name="connsiteX2897" fmla="*/ 386290 w 4805286"/>
                  <a:gd name="connsiteY2897" fmla="*/ 650400 h 3490326"/>
                  <a:gd name="connsiteX2898" fmla="*/ 380285 w 4805286"/>
                  <a:gd name="connsiteY2898" fmla="*/ 651285 h 3490326"/>
                  <a:gd name="connsiteX2899" fmla="*/ 367426 w 4805286"/>
                  <a:gd name="connsiteY2899" fmla="*/ 653496 h 3490326"/>
                  <a:gd name="connsiteX2900" fmla="*/ 358217 w 4805286"/>
                  <a:gd name="connsiteY2900" fmla="*/ 669180 h 3490326"/>
                  <a:gd name="connsiteX2901" fmla="*/ 359659 w 4805286"/>
                  <a:gd name="connsiteY2901" fmla="*/ 671219 h 3490326"/>
                  <a:gd name="connsiteX2902" fmla="*/ 360760 w 4805286"/>
                  <a:gd name="connsiteY2902" fmla="*/ 673342 h 3490326"/>
                  <a:gd name="connsiteX2903" fmla="*/ 360893 w 4805286"/>
                  <a:gd name="connsiteY2903" fmla="*/ 675819 h 3490326"/>
                  <a:gd name="connsiteX2904" fmla="*/ 360982 w 4805286"/>
                  <a:gd name="connsiteY2904" fmla="*/ 678296 h 3490326"/>
                  <a:gd name="connsiteX2905" fmla="*/ 360405 w 4805286"/>
                  <a:gd name="connsiteY2905" fmla="*/ 679118 h 3490326"/>
                  <a:gd name="connsiteX2906" fmla="*/ 360316 w 4805286"/>
                  <a:gd name="connsiteY2906" fmla="*/ 680357 h 3490326"/>
                  <a:gd name="connsiteX2907" fmla="*/ 361086 w 4805286"/>
                  <a:gd name="connsiteY2907" fmla="*/ 681096 h 3490326"/>
                  <a:gd name="connsiteX2908" fmla="*/ 361397 w 4805286"/>
                  <a:gd name="connsiteY2908" fmla="*/ 680357 h 3490326"/>
                  <a:gd name="connsiteX2909" fmla="*/ 361619 w 4805286"/>
                  <a:gd name="connsiteY2909" fmla="*/ 680357 h 3490326"/>
                  <a:gd name="connsiteX2910" fmla="*/ 362148 w 4805286"/>
                  <a:gd name="connsiteY2910" fmla="*/ 681330 h 3490326"/>
                  <a:gd name="connsiteX2911" fmla="*/ 361837 w 4805286"/>
                  <a:gd name="connsiteY2911" fmla="*/ 681991 h 3490326"/>
                  <a:gd name="connsiteX2912" fmla="*/ 361970 w 4805286"/>
                  <a:gd name="connsiteY2912" fmla="*/ 682480 h 3490326"/>
                  <a:gd name="connsiteX2913" fmla="*/ 362281 w 4805286"/>
                  <a:gd name="connsiteY2913" fmla="*/ 682480 h 3490326"/>
                  <a:gd name="connsiteX2914" fmla="*/ 362809 w 4805286"/>
                  <a:gd name="connsiteY2914" fmla="*/ 682563 h 3490326"/>
                  <a:gd name="connsiteX2915" fmla="*/ 362454 w 4805286"/>
                  <a:gd name="connsiteY2915" fmla="*/ 683448 h 3490326"/>
                  <a:gd name="connsiteX2916" fmla="*/ 362765 w 4805286"/>
                  <a:gd name="connsiteY2916" fmla="*/ 684025 h 3490326"/>
                  <a:gd name="connsiteX2917" fmla="*/ 363530 w 4805286"/>
                  <a:gd name="connsiteY2917" fmla="*/ 683859 h 3490326"/>
                  <a:gd name="connsiteX2918" fmla="*/ 364488 w 4805286"/>
                  <a:gd name="connsiteY2918" fmla="*/ 685539 h 3490326"/>
                  <a:gd name="connsiteX2919" fmla="*/ 364311 w 4805286"/>
                  <a:gd name="connsiteY2919" fmla="*/ 687043 h 3490326"/>
                  <a:gd name="connsiteX2920" fmla="*/ 363402 w 4805286"/>
                  <a:gd name="connsiteY2920" fmla="*/ 687043 h 3490326"/>
                  <a:gd name="connsiteX2921" fmla="*/ 363046 w 4805286"/>
                  <a:gd name="connsiteY2921" fmla="*/ 687621 h 3490326"/>
                  <a:gd name="connsiteX2922" fmla="*/ 363269 w 4805286"/>
                  <a:gd name="connsiteY2922" fmla="*/ 688682 h 3490326"/>
                  <a:gd name="connsiteX2923" fmla="*/ 363891 w 4805286"/>
                  <a:gd name="connsiteY2923" fmla="*/ 689010 h 3490326"/>
                  <a:gd name="connsiteX2924" fmla="*/ 363980 w 4805286"/>
                  <a:gd name="connsiteY2924" fmla="*/ 689421 h 3490326"/>
                  <a:gd name="connsiteX2925" fmla="*/ 363259 w 4805286"/>
                  <a:gd name="connsiteY2925" fmla="*/ 690483 h 3490326"/>
                  <a:gd name="connsiteX2926" fmla="*/ 362637 w 4805286"/>
                  <a:gd name="connsiteY2926" fmla="*/ 691305 h 3490326"/>
                  <a:gd name="connsiteX2927" fmla="*/ 361200 w 4805286"/>
                  <a:gd name="connsiteY2927" fmla="*/ 691877 h 3490326"/>
                  <a:gd name="connsiteX2928" fmla="*/ 359284 w 4805286"/>
                  <a:gd name="connsiteY2928" fmla="*/ 692455 h 3490326"/>
                  <a:gd name="connsiteX2929" fmla="*/ 358879 w 4805286"/>
                  <a:gd name="connsiteY2929" fmla="*/ 693110 h 3490326"/>
                  <a:gd name="connsiteX2930" fmla="*/ 359101 w 4805286"/>
                  <a:gd name="connsiteY2930" fmla="*/ 694083 h 3490326"/>
                  <a:gd name="connsiteX2931" fmla="*/ 358923 w 4805286"/>
                  <a:gd name="connsiteY2931" fmla="*/ 694661 h 3490326"/>
                  <a:gd name="connsiteX2932" fmla="*/ 357822 w 4805286"/>
                  <a:gd name="connsiteY2932" fmla="*/ 696342 h 3490326"/>
                  <a:gd name="connsiteX2933" fmla="*/ 357689 w 4805286"/>
                  <a:gd name="connsiteY2933" fmla="*/ 697669 h 3490326"/>
                  <a:gd name="connsiteX2934" fmla="*/ 361525 w 4805286"/>
                  <a:gd name="connsiteY2934" fmla="*/ 700322 h 3490326"/>
                  <a:gd name="connsiteX2935" fmla="*/ 361693 w 4805286"/>
                  <a:gd name="connsiteY2935" fmla="*/ 706166 h 3490326"/>
                  <a:gd name="connsiteX2936" fmla="*/ 356745 w 4805286"/>
                  <a:gd name="connsiteY2936" fmla="*/ 716229 h 3490326"/>
                  <a:gd name="connsiteX2937" fmla="*/ 355975 w 4805286"/>
                  <a:gd name="connsiteY2937" fmla="*/ 723306 h 3490326"/>
                  <a:gd name="connsiteX2938" fmla="*/ 366227 w 4805286"/>
                  <a:gd name="connsiteY2938" fmla="*/ 737308 h 3490326"/>
                  <a:gd name="connsiteX2939" fmla="*/ 366898 w 4805286"/>
                  <a:gd name="connsiteY2939" fmla="*/ 737184 h 3490326"/>
                  <a:gd name="connsiteX2940" fmla="*/ 368192 w 4805286"/>
                  <a:gd name="connsiteY2940" fmla="*/ 738157 h 3490326"/>
                  <a:gd name="connsiteX2941" fmla="*/ 369199 w 4805286"/>
                  <a:gd name="connsiteY2941" fmla="*/ 738032 h 3490326"/>
                  <a:gd name="connsiteX2942" fmla="*/ 370014 w 4805286"/>
                  <a:gd name="connsiteY2942" fmla="*/ 737059 h 3490326"/>
                  <a:gd name="connsiteX2943" fmla="*/ 370444 w 4805286"/>
                  <a:gd name="connsiteY2943" fmla="*/ 735284 h 3490326"/>
                  <a:gd name="connsiteX2944" fmla="*/ 370972 w 4805286"/>
                  <a:gd name="connsiteY2944" fmla="*/ 734223 h 3490326"/>
                  <a:gd name="connsiteX2945" fmla="*/ 371041 w 4805286"/>
                  <a:gd name="connsiteY2945" fmla="*/ 733718 h 3490326"/>
                  <a:gd name="connsiteX2946" fmla="*/ 370607 w 4805286"/>
                  <a:gd name="connsiteY2946" fmla="*/ 732880 h 3490326"/>
                  <a:gd name="connsiteX2947" fmla="*/ 369599 w 4805286"/>
                  <a:gd name="connsiteY2947" fmla="*/ 732251 h 3490326"/>
                  <a:gd name="connsiteX2948" fmla="*/ 368977 w 4805286"/>
                  <a:gd name="connsiteY2948" fmla="*/ 730919 h 3490326"/>
                  <a:gd name="connsiteX2949" fmla="*/ 368750 w 4805286"/>
                  <a:gd name="connsiteY2949" fmla="*/ 729946 h 3490326"/>
                  <a:gd name="connsiteX2950" fmla="*/ 369021 w 4805286"/>
                  <a:gd name="connsiteY2950" fmla="*/ 728796 h 3490326"/>
                  <a:gd name="connsiteX2951" fmla="*/ 369792 w 4805286"/>
                  <a:gd name="connsiteY2951" fmla="*/ 727823 h 3490326"/>
                  <a:gd name="connsiteX2952" fmla="*/ 372285 w 4805286"/>
                  <a:gd name="connsiteY2952" fmla="*/ 726584 h 3490326"/>
                  <a:gd name="connsiteX2953" fmla="*/ 373337 w 4805286"/>
                  <a:gd name="connsiteY2953" fmla="*/ 726459 h 3490326"/>
                  <a:gd name="connsiteX2954" fmla="*/ 373959 w 4805286"/>
                  <a:gd name="connsiteY2954" fmla="*/ 726792 h 3490326"/>
                  <a:gd name="connsiteX2955" fmla="*/ 374236 w 4805286"/>
                  <a:gd name="connsiteY2955" fmla="*/ 727677 h 3490326"/>
                  <a:gd name="connsiteX2956" fmla="*/ 374532 w 4805286"/>
                  <a:gd name="connsiteY2956" fmla="*/ 729009 h 3490326"/>
                  <a:gd name="connsiteX2957" fmla="*/ 375011 w 4805286"/>
                  <a:gd name="connsiteY2957" fmla="*/ 730070 h 3490326"/>
                  <a:gd name="connsiteX2958" fmla="*/ 375727 w 4805286"/>
                  <a:gd name="connsiteY2958" fmla="*/ 730279 h 3490326"/>
                  <a:gd name="connsiteX2959" fmla="*/ 376206 w 4805286"/>
                  <a:gd name="connsiteY2959" fmla="*/ 729899 h 3490326"/>
                  <a:gd name="connsiteX2960" fmla="*/ 376478 w 4805286"/>
                  <a:gd name="connsiteY2960" fmla="*/ 728218 h 3490326"/>
                  <a:gd name="connsiteX2961" fmla="*/ 376912 w 4805286"/>
                  <a:gd name="connsiteY2961" fmla="*/ 727422 h 3490326"/>
                  <a:gd name="connsiteX2962" fmla="*/ 378878 w 4805286"/>
                  <a:gd name="connsiteY2962" fmla="*/ 726001 h 3490326"/>
                  <a:gd name="connsiteX2963" fmla="*/ 379693 w 4805286"/>
                  <a:gd name="connsiteY2963" fmla="*/ 725117 h 3490326"/>
                  <a:gd name="connsiteX2964" fmla="*/ 379693 w 4805286"/>
                  <a:gd name="connsiteY2964" fmla="*/ 723348 h 3490326"/>
                  <a:gd name="connsiteX2965" fmla="*/ 379762 w 4805286"/>
                  <a:gd name="connsiteY2965" fmla="*/ 722286 h 3490326"/>
                  <a:gd name="connsiteX2966" fmla="*/ 380241 w 4805286"/>
                  <a:gd name="connsiteY2966" fmla="*/ 721781 h 3490326"/>
                  <a:gd name="connsiteX2967" fmla="*/ 381727 w 4805286"/>
                  <a:gd name="connsiteY2967" fmla="*/ 721532 h 3490326"/>
                  <a:gd name="connsiteX2968" fmla="*/ 383070 w 4805286"/>
                  <a:gd name="connsiteY2968" fmla="*/ 721401 h 3490326"/>
                  <a:gd name="connsiteX2969" fmla="*/ 384265 w 4805286"/>
                  <a:gd name="connsiteY2969" fmla="*/ 721068 h 3490326"/>
                  <a:gd name="connsiteX2970" fmla="*/ 385514 w 4805286"/>
                  <a:gd name="connsiteY2970" fmla="*/ 720814 h 3490326"/>
                  <a:gd name="connsiteX2971" fmla="*/ 386087 w 4805286"/>
                  <a:gd name="connsiteY2971" fmla="*/ 721787 h 3490326"/>
                  <a:gd name="connsiteX2972" fmla="*/ 386270 w 4805286"/>
                  <a:gd name="connsiteY2972" fmla="*/ 722676 h 3490326"/>
                  <a:gd name="connsiteX2973" fmla="*/ 385949 w 4805286"/>
                  <a:gd name="connsiteY2973" fmla="*/ 724269 h 3490326"/>
                  <a:gd name="connsiteX2974" fmla="*/ 386087 w 4805286"/>
                  <a:gd name="connsiteY2974" fmla="*/ 725507 h 3490326"/>
                  <a:gd name="connsiteX2975" fmla="*/ 386759 w 4805286"/>
                  <a:gd name="connsiteY2975" fmla="*/ 726480 h 3490326"/>
                  <a:gd name="connsiteX2976" fmla="*/ 388102 w 4805286"/>
                  <a:gd name="connsiteY2976" fmla="*/ 727026 h 3490326"/>
                  <a:gd name="connsiteX2977" fmla="*/ 389011 w 4805286"/>
                  <a:gd name="connsiteY2977" fmla="*/ 726943 h 3490326"/>
                  <a:gd name="connsiteX2978" fmla="*/ 389732 w 4805286"/>
                  <a:gd name="connsiteY2978" fmla="*/ 726522 h 3490326"/>
                  <a:gd name="connsiteX2979" fmla="*/ 390072 w 4805286"/>
                  <a:gd name="connsiteY2979" fmla="*/ 725809 h 3490326"/>
                  <a:gd name="connsiteX2980" fmla="*/ 390324 w 4805286"/>
                  <a:gd name="connsiteY2980" fmla="*/ 724831 h 3490326"/>
                  <a:gd name="connsiteX2981" fmla="*/ 390028 w 4805286"/>
                  <a:gd name="connsiteY2981" fmla="*/ 723415 h 3490326"/>
                  <a:gd name="connsiteX2982" fmla="*/ 390072 w 4805286"/>
                  <a:gd name="connsiteY2982" fmla="*/ 722619 h 3490326"/>
                  <a:gd name="connsiteX2983" fmla="*/ 390694 w 4805286"/>
                  <a:gd name="connsiteY2983" fmla="*/ 721204 h 3490326"/>
                  <a:gd name="connsiteX2984" fmla="*/ 391751 w 4805286"/>
                  <a:gd name="connsiteY2984" fmla="*/ 718992 h 3490326"/>
                  <a:gd name="connsiteX2985" fmla="*/ 392467 w 4805286"/>
                  <a:gd name="connsiteY2985" fmla="*/ 718149 h 3490326"/>
                  <a:gd name="connsiteX2986" fmla="*/ 394196 w 4805286"/>
                  <a:gd name="connsiteY2986" fmla="*/ 717436 h 3490326"/>
                  <a:gd name="connsiteX2987" fmla="*/ 395346 w 4805286"/>
                  <a:gd name="connsiteY2987" fmla="*/ 716552 h 3490326"/>
                  <a:gd name="connsiteX2988" fmla="*/ 395662 w 4805286"/>
                  <a:gd name="connsiteY2988" fmla="*/ 715490 h 3490326"/>
                  <a:gd name="connsiteX2989" fmla="*/ 395707 w 4805286"/>
                  <a:gd name="connsiteY2989" fmla="*/ 714340 h 3490326"/>
                  <a:gd name="connsiteX2990" fmla="*/ 395228 w 4805286"/>
                  <a:gd name="connsiteY2990" fmla="*/ 713706 h 3490326"/>
                  <a:gd name="connsiteX2991" fmla="*/ 394270 w 4805286"/>
                  <a:gd name="connsiteY2991" fmla="*/ 713289 h 3490326"/>
                  <a:gd name="connsiteX2992" fmla="*/ 392877 w 4805286"/>
                  <a:gd name="connsiteY2992" fmla="*/ 713497 h 3490326"/>
                  <a:gd name="connsiteX2993" fmla="*/ 390719 w 4805286"/>
                  <a:gd name="connsiteY2993" fmla="*/ 713752 h 3490326"/>
                  <a:gd name="connsiteX2994" fmla="*/ 389904 w 4805286"/>
                  <a:gd name="connsiteY2994" fmla="*/ 712909 h 3490326"/>
                  <a:gd name="connsiteX2995" fmla="*/ 389381 w 4805286"/>
                  <a:gd name="connsiteY2995" fmla="*/ 712067 h 3490326"/>
                  <a:gd name="connsiteX2996" fmla="*/ 389243 w 4805286"/>
                  <a:gd name="connsiteY2996" fmla="*/ 710917 h 3490326"/>
                  <a:gd name="connsiteX2997" fmla="*/ 389401 w 4805286"/>
                  <a:gd name="connsiteY2997" fmla="*/ 710079 h 3490326"/>
                  <a:gd name="connsiteX2998" fmla="*/ 390166 w 4805286"/>
                  <a:gd name="connsiteY2998" fmla="*/ 709657 h 3490326"/>
                  <a:gd name="connsiteX2999" fmla="*/ 391173 w 4805286"/>
                  <a:gd name="connsiteY2999" fmla="*/ 709616 h 3490326"/>
                  <a:gd name="connsiteX3000" fmla="*/ 392852 w 4805286"/>
                  <a:gd name="connsiteY3000" fmla="*/ 710943 h 3490326"/>
                  <a:gd name="connsiteX3001" fmla="*/ 393766 w 4805286"/>
                  <a:gd name="connsiteY3001" fmla="*/ 711364 h 3490326"/>
                  <a:gd name="connsiteX3002" fmla="*/ 394917 w 4805286"/>
                  <a:gd name="connsiteY3002" fmla="*/ 711489 h 3490326"/>
                  <a:gd name="connsiteX3003" fmla="*/ 396161 w 4805286"/>
                  <a:gd name="connsiteY3003" fmla="*/ 710734 h 3490326"/>
                  <a:gd name="connsiteX3004" fmla="*/ 396877 w 4805286"/>
                  <a:gd name="connsiteY3004" fmla="*/ 709496 h 3490326"/>
                  <a:gd name="connsiteX3005" fmla="*/ 397154 w 4805286"/>
                  <a:gd name="connsiteY3005" fmla="*/ 708341 h 3490326"/>
                  <a:gd name="connsiteX3006" fmla="*/ 397084 w 4805286"/>
                  <a:gd name="connsiteY3006" fmla="*/ 707586 h 3490326"/>
                  <a:gd name="connsiteX3007" fmla="*/ 395791 w 4805286"/>
                  <a:gd name="connsiteY3007" fmla="*/ 706082 h 3490326"/>
                  <a:gd name="connsiteX3008" fmla="*/ 395470 w 4805286"/>
                  <a:gd name="connsiteY3008" fmla="*/ 704933 h 3490326"/>
                  <a:gd name="connsiteX3009" fmla="*/ 395539 w 4805286"/>
                  <a:gd name="connsiteY3009" fmla="*/ 703871 h 3490326"/>
                  <a:gd name="connsiteX3010" fmla="*/ 396018 w 4805286"/>
                  <a:gd name="connsiteY3010" fmla="*/ 703491 h 3490326"/>
                  <a:gd name="connsiteX3011" fmla="*/ 396882 w 4805286"/>
                  <a:gd name="connsiteY3011" fmla="*/ 703450 h 3490326"/>
                  <a:gd name="connsiteX3012" fmla="*/ 397791 w 4805286"/>
                  <a:gd name="connsiteY3012" fmla="*/ 703829 h 3490326"/>
                  <a:gd name="connsiteX3013" fmla="*/ 398749 w 4805286"/>
                  <a:gd name="connsiteY3013" fmla="*/ 703111 h 3490326"/>
                  <a:gd name="connsiteX3014" fmla="*/ 399662 w 4805286"/>
                  <a:gd name="connsiteY3014" fmla="*/ 701608 h 3490326"/>
                  <a:gd name="connsiteX3015" fmla="*/ 400956 w 4805286"/>
                  <a:gd name="connsiteY3015" fmla="*/ 699485 h 3490326"/>
                  <a:gd name="connsiteX3016" fmla="*/ 402057 w 4805286"/>
                  <a:gd name="connsiteY3016" fmla="*/ 698683 h 3490326"/>
                  <a:gd name="connsiteX3017" fmla="*/ 403400 w 4805286"/>
                  <a:gd name="connsiteY3017" fmla="*/ 698392 h 3490326"/>
                  <a:gd name="connsiteX3018" fmla="*/ 405079 w 4805286"/>
                  <a:gd name="connsiteY3018" fmla="*/ 698558 h 3490326"/>
                  <a:gd name="connsiteX3019" fmla="*/ 406467 w 4805286"/>
                  <a:gd name="connsiteY3019" fmla="*/ 698309 h 3490326"/>
                  <a:gd name="connsiteX3020" fmla="*/ 408383 w 4805286"/>
                  <a:gd name="connsiteY3020" fmla="*/ 697762 h 3490326"/>
                  <a:gd name="connsiteX3021" fmla="*/ 409104 w 4805286"/>
                  <a:gd name="connsiteY3021" fmla="*/ 696961 h 3490326"/>
                  <a:gd name="connsiteX3022" fmla="*/ 409425 w 4805286"/>
                  <a:gd name="connsiteY3022" fmla="*/ 696711 h 3490326"/>
                  <a:gd name="connsiteX3023" fmla="*/ 409834 w 4805286"/>
                  <a:gd name="connsiteY3023" fmla="*/ 696836 h 3490326"/>
                  <a:gd name="connsiteX3024" fmla="*/ 411222 w 4805286"/>
                  <a:gd name="connsiteY3024" fmla="*/ 697211 h 3490326"/>
                  <a:gd name="connsiteX3025" fmla="*/ 411987 w 4805286"/>
                  <a:gd name="connsiteY3025" fmla="*/ 697341 h 3490326"/>
                  <a:gd name="connsiteX3026" fmla="*/ 412284 w 4805286"/>
                  <a:gd name="connsiteY3026" fmla="*/ 697715 h 3490326"/>
                  <a:gd name="connsiteX3027" fmla="*/ 412215 w 4805286"/>
                  <a:gd name="connsiteY3027" fmla="*/ 699047 h 3490326"/>
                  <a:gd name="connsiteX3028" fmla="*/ 411829 w 4805286"/>
                  <a:gd name="connsiteY3028" fmla="*/ 699547 h 3490326"/>
                  <a:gd name="connsiteX3029" fmla="*/ 410965 w 4805286"/>
                  <a:gd name="connsiteY3029" fmla="*/ 699760 h 3490326"/>
                  <a:gd name="connsiteX3030" fmla="*/ 409000 w 4805286"/>
                  <a:gd name="connsiteY3030" fmla="*/ 699677 h 3490326"/>
                  <a:gd name="connsiteX3031" fmla="*/ 408333 w 4805286"/>
                  <a:gd name="connsiteY3031" fmla="*/ 700010 h 3490326"/>
                  <a:gd name="connsiteX3032" fmla="*/ 408220 w 4805286"/>
                  <a:gd name="connsiteY3032" fmla="*/ 701337 h 3490326"/>
                  <a:gd name="connsiteX3033" fmla="*/ 408649 w 4805286"/>
                  <a:gd name="connsiteY3033" fmla="*/ 702846 h 3490326"/>
                  <a:gd name="connsiteX3034" fmla="*/ 409563 w 4805286"/>
                  <a:gd name="connsiteY3034" fmla="*/ 704261 h 3490326"/>
                  <a:gd name="connsiteX3035" fmla="*/ 410758 w 4805286"/>
                  <a:gd name="connsiteY3035" fmla="*/ 705141 h 3490326"/>
                  <a:gd name="connsiteX3036" fmla="*/ 411958 w 4805286"/>
                  <a:gd name="connsiteY3036" fmla="*/ 705521 h 3490326"/>
                  <a:gd name="connsiteX3037" fmla="*/ 412916 w 4805286"/>
                  <a:gd name="connsiteY3037" fmla="*/ 705312 h 3490326"/>
                  <a:gd name="connsiteX3038" fmla="*/ 414210 w 4805286"/>
                  <a:gd name="connsiteY3038" fmla="*/ 704074 h 3490326"/>
                  <a:gd name="connsiteX3039" fmla="*/ 414550 w 4805286"/>
                  <a:gd name="connsiteY3039" fmla="*/ 703184 h 3490326"/>
                  <a:gd name="connsiteX3040" fmla="*/ 414392 w 4805286"/>
                  <a:gd name="connsiteY3040" fmla="*/ 702211 h 3490326"/>
                  <a:gd name="connsiteX3041" fmla="*/ 414392 w 4805286"/>
                  <a:gd name="connsiteY3041" fmla="*/ 701327 h 3490326"/>
                  <a:gd name="connsiteX3042" fmla="*/ 414733 w 4805286"/>
                  <a:gd name="connsiteY3042" fmla="*/ 699911 h 3490326"/>
                  <a:gd name="connsiteX3043" fmla="*/ 414896 w 4805286"/>
                  <a:gd name="connsiteY3043" fmla="*/ 698850 h 3490326"/>
                  <a:gd name="connsiteX3044" fmla="*/ 415948 w 4805286"/>
                  <a:gd name="connsiteY3044" fmla="*/ 697877 h 3490326"/>
                  <a:gd name="connsiteX3045" fmla="*/ 416861 w 4805286"/>
                  <a:gd name="connsiteY3045" fmla="*/ 698298 h 3490326"/>
                  <a:gd name="connsiteX3046" fmla="*/ 417819 w 4805286"/>
                  <a:gd name="connsiteY3046" fmla="*/ 700067 h 3490326"/>
                  <a:gd name="connsiteX3047" fmla="*/ 418343 w 4805286"/>
                  <a:gd name="connsiteY3047" fmla="*/ 700447 h 3490326"/>
                  <a:gd name="connsiteX3048" fmla="*/ 419735 w 4805286"/>
                  <a:gd name="connsiteY3048" fmla="*/ 700109 h 3490326"/>
                  <a:gd name="connsiteX3049" fmla="*/ 420693 w 4805286"/>
                  <a:gd name="connsiteY3049" fmla="*/ 699349 h 3490326"/>
                  <a:gd name="connsiteX3050" fmla="*/ 420970 w 4805286"/>
                  <a:gd name="connsiteY3050" fmla="*/ 698803 h 3490326"/>
                  <a:gd name="connsiteX3051" fmla="*/ 421014 w 4805286"/>
                  <a:gd name="connsiteY3051" fmla="*/ 698007 h 3490326"/>
                  <a:gd name="connsiteX3052" fmla="*/ 420782 w 4805286"/>
                  <a:gd name="connsiteY3052" fmla="*/ 697460 h 3490326"/>
                  <a:gd name="connsiteX3053" fmla="*/ 420160 w 4805286"/>
                  <a:gd name="connsiteY3053" fmla="*/ 696997 h 3490326"/>
                  <a:gd name="connsiteX3054" fmla="*/ 419296 w 4805286"/>
                  <a:gd name="connsiteY3054" fmla="*/ 696872 h 3490326"/>
                  <a:gd name="connsiteX3055" fmla="*/ 418150 w 4805286"/>
                  <a:gd name="connsiteY3055" fmla="*/ 697039 h 3490326"/>
                  <a:gd name="connsiteX3056" fmla="*/ 417237 w 4805286"/>
                  <a:gd name="connsiteY3056" fmla="*/ 697081 h 3490326"/>
                  <a:gd name="connsiteX3057" fmla="*/ 416985 w 4805286"/>
                  <a:gd name="connsiteY3057" fmla="*/ 696784 h 3490326"/>
                  <a:gd name="connsiteX3058" fmla="*/ 416940 w 4805286"/>
                  <a:gd name="connsiteY3058" fmla="*/ 696238 h 3490326"/>
                  <a:gd name="connsiteX3059" fmla="*/ 417148 w 4805286"/>
                  <a:gd name="connsiteY3059" fmla="*/ 695525 h 3490326"/>
                  <a:gd name="connsiteX3060" fmla="*/ 417962 w 4805286"/>
                  <a:gd name="connsiteY3060" fmla="*/ 693932 h 3490326"/>
                  <a:gd name="connsiteX3061" fmla="*/ 419306 w 4805286"/>
                  <a:gd name="connsiteY3061" fmla="*/ 693048 h 3490326"/>
                  <a:gd name="connsiteX3062" fmla="*/ 421222 w 4805286"/>
                  <a:gd name="connsiteY3062" fmla="*/ 691721 h 3490326"/>
                  <a:gd name="connsiteX3063" fmla="*/ 421987 w 4805286"/>
                  <a:gd name="connsiteY3063" fmla="*/ 690836 h 3490326"/>
                  <a:gd name="connsiteX3064" fmla="*/ 423617 w 4805286"/>
                  <a:gd name="connsiteY3064" fmla="*/ 688979 h 3490326"/>
                  <a:gd name="connsiteX3065" fmla="*/ 423913 w 4805286"/>
                  <a:gd name="connsiteY3065" fmla="*/ 687829 h 3490326"/>
                  <a:gd name="connsiteX3066" fmla="*/ 423913 w 4805286"/>
                  <a:gd name="connsiteY3066" fmla="*/ 687152 h 3490326"/>
                  <a:gd name="connsiteX3067" fmla="*/ 423459 w 4805286"/>
                  <a:gd name="connsiteY3067" fmla="*/ 686179 h 3490326"/>
                  <a:gd name="connsiteX3068" fmla="*/ 423434 w 4805286"/>
                  <a:gd name="connsiteY3068" fmla="*/ 685550 h 3490326"/>
                  <a:gd name="connsiteX3069" fmla="*/ 424056 w 4805286"/>
                  <a:gd name="connsiteY3069" fmla="*/ 684665 h 3490326"/>
                  <a:gd name="connsiteX3070" fmla="*/ 426021 w 4805286"/>
                  <a:gd name="connsiteY3070" fmla="*/ 683161 h 3490326"/>
                  <a:gd name="connsiteX3071" fmla="*/ 428372 w 4805286"/>
                  <a:gd name="connsiteY3071" fmla="*/ 681746 h 3490326"/>
                  <a:gd name="connsiteX3072" fmla="*/ 429093 w 4805286"/>
                  <a:gd name="connsiteY3072" fmla="*/ 681746 h 3490326"/>
                  <a:gd name="connsiteX3073" fmla="*/ 429409 w 4805286"/>
                  <a:gd name="connsiteY3073" fmla="*/ 682292 h 3490326"/>
                  <a:gd name="connsiteX3074" fmla="*/ 429409 w 4805286"/>
                  <a:gd name="connsiteY3074" fmla="*/ 683354 h 3490326"/>
                  <a:gd name="connsiteX3075" fmla="*/ 429043 w 4805286"/>
                  <a:gd name="connsiteY3075" fmla="*/ 684415 h 3490326"/>
                  <a:gd name="connsiteX3076" fmla="*/ 428792 w 4805286"/>
                  <a:gd name="connsiteY3076" fmla="*/ 685831 h 3490326"/>
                  <a:gd name="connsiteX3077" fmla="*/ 428999 w 4805286"/>
                  <a:gd name="connsiteY3077" fmla="*/ 686804 h 3490326"/>
                  <a:gd name="connsiteX3078" fmla="*/ 429621 w 4805286"/>
                  <a:gd name="connsiteY3078" fmla="*/ 687059 h 3490326"/>
                  <a:gd name="connsiteX3079" fmla="*/ 430293 w 4805286"/>
                  <a:gd name="connsiteY3079" fmla="*/ 686804 h 3490326"/>
                  <a:gd name="connsiteX3080" fmla="*/ 430870 w 4805286"/>
                  <a:gd name="connsiteY3080" fmla="*/ 685654 h 3490326"/>
                  <a:gd name="connsiteX3081" fmla="*/ 430866 w 4805286"/>
                  <a:gd name="connsiteY3081" fmla="*/ 684592 h 3490326"/>
                  <a:gd name="connsiteX3082" fmla="*/ 430959 w 4805286"/>
                  <a:gd name="connsiteY3082" fmla="*/ 683708 h 3490326"/>
                  <a:gd name="connsiteX3083" fmla="*/ 432204 w 4805286"/>
                  <a:gd name="connsiteY3083" fmla="*/ 682469 h 3490326"/>
                  <a:gd name="connsiteX3084" fmla="*/ 433547 w 4805286"/>
                  <a:gd name="connsiteY3084" fmla="*/ 682599 h 3490326"/>
                  <a:gd name="connsiteX3085" fmla="*/ 433981 w 4805286"/>
                  <a:gd name="connsiteY3085" fmla="*/ 683271 h 3490326"/>
                  <a:gd name="connsiteX3086" fmla="*/ 433868 w 4805286"/>
                  <a:gd name="connsiteY3086" fmla="*/ 684686 h 3490326"/>
                  <a:gd name="connsiteX3087" fmla="*/ 433053 w 4805286"/>
                  <a:gd name="connsiteY3087" fmla="*/ 686897 h 3490326"/>
                  <a:gd name="connsiteX3088" fmla="*/ 433053 w 4805286"/>
                  <a:gd name="connsiteY3088" fmla="*/ 687870 h 3490326"/>
                  <a:gd name="connsiteX3089" fmla="*/ 433675 w 4805286"/>
                  <a:gd name="connsiteY3089" fmla="*/ 689645 h 3490326"/>
                  <a:gd name="connsiteX3090" fmla="*/ 434920 w 4805286"/>
                  <a:gd name="connsiteY3090" fmla="*/ 690883 h 3490326"/>
                  <a:gd name="connsiteX3091" fmla="*/ 435878 w 4805286"/>
                  <a:gd name="connsiteY3091" fmla="*/ 691091 h 3490326"/>
                  <a:gd name="connsiteX3092" fmla="*/ 436791 w 4805286"/>
                  <a:gd name="connsiteY3092" fmla="*/ 690118 h 3490326"/>
                  <a:gd name="connsiteX3093" fmla="*/ 437018 w 4805286"/>
                  <a:gd name="connsiteY3093" fmla="*/ 689234 h 3490326"/>
                  <a:gd name="connsiteX3094" fmla="*/ 436539 w 4805286"/>
                  <a:gd name="connsiteY3094" fmla="*/ 688521 h 3490326"/>
                  <a:gd name="connsiteX3095" fmla="*/ 435774 w 4805286"/>
                  <a:gd name="connsiteY3095" fmla="*/ 687720 h 3490326"/>
                  <a:gd name="connsiteX3096" fmla="*/ 435611 w 4805286"/>
                  <a:gd name="connsiteY3096" fmla="*/ 686923 h 3490326"/>
                  <a:gd name="connsiteX3097" fmla="*/ 435680 w 4805286"/>
                  <a:gd name="connsiteY3097" fmla="*/ 685950 h 3490326"/>
                  <a:gd name="connsiteX3098" fmla="*/ 436159 w 4805286"/>
                  <a:gd name="connsiteY3098" fmla="*/ 685061 h 3490326"/>
                  <a:gd name="connsiteX3099" fmla="*/ 437310 w 4805286"/>
                  <a:gd name="connsiteY3099" fmla="*/ 684597 h 3490326"/>
                  <a:gd name="connsiteX3100" fmla="*/ 438366 w 4805286"/>
                  <a:gd name="connsiteY3100" fmla="*/ 684639 h 3490326"/>
                  <a:gd name="connsiteX3101" fmla="*/ 439324 w 4805286"/>
                  <a:gd name="connsiteY3101" fmla="*/ 685617 h 3490326"/>
                  <a:gd name="connsiteX3102" fmla="*/ 440332 w 4805286"/>
                  <a:gd name="connsiteY3102" fmla="*/ 685867 h 3490326"/>
                  <a:gd name="connsiteX3103" fmla="*/ 441675 w 4805286"/>
                  <a:gd name="connsiteY3103" fmla="*/ 685992 h 3490326"/>
                  <a:gd name="connsiteX3104" fmla="*/ 442154 w 4805286"/>
                  <a:gd name="connsiteY3104" fmla="*/ 686413 h 3490326"/>
                  <a:gd name="connsiteX3105" fmla="*/ 442337 w 4805286"/>
                  <a:gd name="connsiteY3105" fmla="*/ 687215 h 3490326"/>
                  <a:gd name="connsiteX3106" fmla="*/ 441902 w 4805286"/>
                  <a:gd name="connsiteY3106" fmla="*/ 688188 h 3490326"/>
                  <a:gd name="connsiteX3107" fmla="*/ 440845 w 4805286"/>
                  <a:gd name="connsiteY3107" fmla="*/ 688651 h 3490326"/>
                  <a:gd name="connsiteX3108" fmla="*/ 438836 w 4805286"/>
                  <a:gd name="connsiteY3108" fmla="*/ 689322 h 3490326"/>
                  <a:gd name="connsiteX3109" fmla="*/ 438208 w 4805286"/>
                  <a:gd name="connsiteY3109" fmla="*/ 690082 h 3490326"/>
                  <a:gd name="connsiteX3110" fmla="*/ 438164 w 4805286"/>
                  <a:gd name="connsiteY3110" fmla="*/ 691055 h 3490326"/>
                  <a:gd name="connsiteX3111" fmla="*/ 438460 w 4805286"/>
                  <a:gd name="connsiteY3111" fmla="*/ 691809 h 3490326"/>
                  <a:gd name="connsiteX3112" fmla="*/ 439423 w 4805286"/>
                  <a:gd name="connsiteY3112" fmla="*/ 692106 h 3490326"/>
                  <a:gd name="connsiteX3113" fmla="*/ 441003 w 4805286"/>
                  <a:gd name="connsiteY3113" fmla="*/ 691851 h 3490326"/>
                  <a:gd name="connsiteX3114" fmla="*/ 442347 w 4805286"/>
                  <a:gd name="connsiteY3114" fmla="*/ 691976 h 3490326"/>
                  <a:gd name="connsiteX3115" fmla="*/ 442707 w 4805286"/>
                  <a:gd name="connsiteY3115" fmla="*/ 692481 h 3490326"/>
                  <a:gd name="connsiteX3116" fmla="*/ 442663 w 4805286"/>
                  <a:gd name="connsiteY3116" fmla="*/ 693069 h 3490326"/>
                  <a:gd name="connsiteX3117" fmla="*/ 441996 w 4805286"/>
                  <a:gd name="connsiteY3117" fmla="*/ 693532 h 3490326"/>
                  <a:gd name="connsiteX3118" fmla="*/ 440697 w 4805286"/>
                  <a:gd name="connsiteY3118" fmla="*/ 694682 h 3490326"/>
                  <a:gd name="connsiteX3119" fmla="*/ 440406 w 4805286"/>
                  <a:gd name="connsiteY3119" fmla="*/ 696456 h 3490326"/>
                  <a:gd name="connsiteX3120" fmla="*/ 440791 w 4805286"/>
                  <a:gd name="connsiteY3120" fmla="*/ 697872 h 3490326"/>
                  <a:gd name="connsiteX3121" fmla="*/ 441892 w 4805286"/>
                  <a:gd name="connsiteY3121" fmla="*/ 698756 h 3490326"/>
                  <a:gd name="connsiteX3122" fmla="*/ 443714 w 4805286"/>
                  <a:gd name="connsiteY3122" fmla="*/ 699386 h 3490326"/>
                  <a:gd name="connsiteX3123" fmla="*/ 445438 w 4805286"/>
                  <a:gd name="connsiteY3123" fmla="*/ 699766 h 3490326"/>
                  <a:gd name="connsiteX3124" fmla="*/ 446302 w 4805286"/>
                  <a:gd name="connsiteY3124" fmla="*/ 698881 h 3490326"/>
                  <a:gd name="connsiteX3125" fmla="*/ 446440 w 4805286"/>
                  <a:gd name="connsiteY3125" fmla="*/ 697731 h 3490326"/>
                  <a:gd name="connsiteX3126" fmla="*/ 445862 w 4805286"/>
                  <a:gd name="connsiteY3126" fmla="*/ 696134 h 3490326"/>
                  <a:gd name="connsiteX3127" fmla="*/ 444569 w 4805286"/>
                  <a:gd name="connsiteY3127" fmla="*/ 694718 h 3490326"/>
                  <a:gd name="connsiteX3128" fmla="*/ 444342 w 4805286"/>
                  <a:gd name="connsiteY3128" fmla="*/ 694047 h 3490326"/>
                  <a:gd name="connsiteX3129" fmla="*/ 444317 w 4805286"/>
                  <a:gd name="connsiteY3129" fmla="*/ 692632 h 3490326"/>
                  <a:gd name="connsiteX3130" fmla="*/ 444796 w 4805286"/>
                  <a:gd name="connsiteY3130" fmla="*/ 691570 h 3490326"/>
                  <a:gd name="connsiteX3131" fmla="*/ 445611 w 4805286"/>
                  <a:gd name="connsiteY3131" fmla="*/ 691024 h 3490326"/>
                  <a:gd name="connsiteX3132" fmla="*/ 446569 w 4805286"/>
                  <a:gd name="connsiteY3132" fmla="*/ 691528 h 3490326"/>
                  <a:gd name="connsiteX3133" fmla="*/ 447240 w 4805286"/>
                  <a:gd name="connsiteY3133" fmla="*/ 692158 h 3490326"/>
                  <a:gd name="connsiteX3134" fmla="*/ 447818 w 4805286"/>
                  <a:gd name="connsiteY3134" fmla="*/ 694281 h 3490326"/>
                  <a:gd name="connsiteX3135" fmla="*/ 448346 w 4805286"/>
                  <a:gd name="connsiteY3135" fmla="*/ 695696 h 3490326"/>
                  <a:gd name="connsiteX3136" fmla="*/ 449255 w 4805286"/>
                  <a:gd name="connsiteY3136" fmla="*/ 696284 h 3490326"/>
                  <a:gd name="connsiteX3137" fmla="*/ 449976 w 4805286"/>
                  <a:gd name="connsiteY3137" fmla="*/ 695655 h 3490326"/>
                  <a:gd name="connsiteX3138" fmla="*/ 450203 w 4805286"/>
                  <a:gd name="connsiteY3138" fmla="*/ 694853 h 3490326"/>
                  <a:gd name="connsiteX3139" fmla="*/ 450336 w 4805286"/>
                  <a:gd name="connsiteY3139" fmla="*/ 692200 h 3490326"/>
                  <a:gd name="connsiteX3140" fmla="*/ 449620 w 4805286"/>
                  <a:gd name="connsiteY3140" fmla="*/ 690784 h 3490326"/>
                  <a:gd name="connsiteX3141" fmla="*/ 448470 w 4805286"/>
                  <a:gd name="connsiteY3141" fmla="*/ 690155 h 3490326"/>
                  <a:gd name="connsiteX3142" fmla="*/ 446934 w 4805286"/>
                  <a:gd name="connsiteY3142" fmla="*/ 690280 h 3490326"/>
                  <a:gd name="connsiteX3143" fmla="*/ 446075 w 4805286"/>
                  <a:gd name="connsiteY3143" fmla="*/ 689941 h 3490326"/>
                  <a:gd name="connsiteX3144" fmla="*/ 445867 w 4805286"/>
                  <a:gd name="connsiteY3144" fmla="*/ 689057 h 3490326"/>
                  <a:gd name="connsiteX3145" fmla="*/ 446025 w 4805286"/>
                  <a:gd name="connsiteY3145" fmla="*/ 686934 h 3490326"/>
                  <a:gd name="connsiteX3146" fmla="*/ 446840 w 4805286"/>
                  <a:gd name="connsiteY3146" fmla="*/ 685165 h 3490326"/>
                  <a:gd name="connsiteX3147" fmla="*/ 448233 w 4805286"/>
                  <a:gd name="connsiteY3147" fmla="*/ 684535 h 3490326"/>
                  <a:gd name="connsiteX3148" fmla="*/ 449383 w 4805286"/>
                  <a:gd name="connsiteY3148" fmla="*/ 684915 h 3490326"/>
                  <a:gd name="connsiteX3149" fmla="*/ 449838 w 4805286"/>
                  <a:gd name="connsiteY3149" fmla="*/ 686065 h 3490326"/>
                  <a:gd name="connsiteX3150" fmla="*/ 449699 w 4805286"/>
                  <a:gd name="connsiteY3150" fmla="*/ 687657 h 3490326"/>
                  <a:gd name="connsiteX3151" fmla="*/ 450420 w 4805286"/>
                  <a:gd name="connsiteY3151" fmla="*/ 688453 h 3490326"/>
                  <a:gd name="connsiteX3152" fmla="*/ 451186 w 4805286"/>
                  <a:gd name="connsiteY3152" fmla="*/ 688453 h 3490326"/>
                  <a:gd name="connsiteX3153" fmla="*/ 452529 w 4805286"/>
                  <a:gd name="connsiteY3153" fmla="*/ 688079 h 3490326"/>
                  <a:gd name="connsiteX3154" fmla="*/ 454924 w 4805286"/>
                  <a:gd name="connsiteY3154" fmla="*/ 688042 h 3490326"/>
                  <a:gd name="connsiteX3155" fmla="*/ 459383 w 4805286"/>
                  <a:gd name="connsiteY3155" fmla="*/ 682464 h 3490326"/>
                  <a:gd name="connsiteX3156" fmla="*/ 472903 w 4805286"/>
                  <a:gd name="connsiteY3156" fmla="*/ 690165 h 3490326"/>
                  <a:gd name="connsiteX3157" fmla="*/ 474148 w 4805286"/>
                  <a:gd name="connsiteY3157" fmla="*/ 689405 h 3490326"/>
                  <a:gd name="connsiteX3158" fmla="*/ 474869 w 4805286"/>
                  <a:gd name="connsiteY3158" fmla="*/ 689026 h 3490326"/>
                  <a:gd name="connsiteX3159" fmla="*/ 475278 w 4805286"/>
                  <a:gd name="connsiteY3159" fmla="*/ 689593 h 3490326"/>
                  <a:gd name="connsiteX3160" fmla="*/ 475278 w 4805286"/>
                  <a:gd name="connsiteY3160" fmla="*/ 690446 h 3490326"/>
                  <a:gd name="connsiteX3161" fmla="*/ 474750 w 4805286"/>
                  <a:gd name="connsiteY3161" fmla="*/ 692044 h 3490326"/>
                  <a:gd name="connsiteX3162" fmla="*/ 473841 w 4805286"/>
                  <a:gd name="connsiteY3162" fmla="*/ 693901 h 3490326"/>
                  <a:gd name="connsiteX3163" fmla="*/ 473683 w 4805286"/>
                  <a:gd name="connsiteY3163" fmla="*/ 695228 h 3490326"/>
                  <a:gd name="connsiteX3164" fmla="*/ 474311 w 4805286"/>
                  <a:gd name="connsiteY3164" fmla="*/ 696467 h 3490326"/>
                  <a:gd name="connsiteX3165" fmla="*/ 475649 w 4805286"/>
                  <a:gd name="connsiteY3165" fmla="*/ 697034 h 3490326"/>
                  <a:gd name="connsiteX3166" fmla="*/ 477520 w 4805286"/>
                  <a:gd name="connsiteY3166" fmla="*/ 696560 h 3490326"/>
                  <a:gd name="connsiteX3167" fmla="*/ 479387 w 4805286"/>
                  <a:gd name="connsiteY3167" fmla="*/ 695899 h 3490326"/>
                  <a:gd name="connsiteX3168" fmla="*/ 479491 w 4805286"/>
                  <a:gd name="connsiteY3168" fmla="*/ 696467 h 3490326"/>
                  <a:gd name="connsiteX3169" fmla="*/ 479081 w 4805286"/>
                  <a:gd name="connsiteY3169" fmla="*/ 697528 h 3490326"/>
                  <a:gd name="connsiteX3170" fmla="*/ 477881 w 4805286"/>
                  <a:gd name="connsiteY3170" fmla="*/ 699740 h 3490326"/>
                  <a:gd name="connsiteX3171" fmla="*/ 477678 w 4805286"/>
                  <a:gd name="connsiteY3171" fmla="*/ 700983 h 3490326"/>
                  <a:gd name="connsiteX3172" fmla="*/ 478444 w 4805286"/>
                  <a:gd name="connsiteY3172" fmla="*/ 702045 h 3490326"/>
                  <a:gd name="connsiteX3173" fmla="*/ 479594 w 4805286"/>
                  <a:gd name="connsiteY3173" fmla="*/ 702898 h 3490326"/>
                  <a:gd name="connsiteX3174" fmla="*/ 480839 w 4805286"/>
                  <a:gd name="connsiteY3174" fmla="*/ 702612 h 3490326"/>
                  <a:gd name="connsiteX3175" fmla="*/ 481703 w 4805286"/>
                  <a:gd name="connsiteY3175" fmla="*/ 701639 h 3490326"/>
                  <a:gd name="connsiteX3176" fmla="*/ 482231 w 4805286"/>
                  <a:gd name="connsiteY3176" fmla="*/ 700135 h 3490326"/>
                  <a:gd name="connsiteX3177" fmla="*/ 482592 w 4805286"/>
                  <a:gd name="connsiteY3177" fmla="*/ 699282 h 3490326"/>
                  <a:gd name="connsiteX3178" fmla="*/ 483693 w 4805286"/>
                  <a:gd name="connsiteY3178" fmla="*/ 699282 h 3490326"/>
                  <a:gd name="connsiteX3179" fmla="*/ 485130 w 4805286"/>
                  <a:gd name="connsiteY3179" fmla="*/ 699755 h 3490326"/>
                  <a:gd name="connsiteX3180" fmla="*/ 486043 w 4805286"/>
                  <a:gd name="connsiteY3180" fmla="*/ 699563 h 3490326"/>
                  <a:gd name="connsiteX3181" fmla="*/ 486952 w 4805286"/>
                  <a:gd name="connsiteY3181" fmla="*/ 698709 h 3490326"/>
                  <a:gd name="connsiteX3182" fmla="*/ 487767 w 4805286"/>
                  <a:gd name="connsiteY3182" fmla="*/ 698142 h 3490326"/>
                  <a:gd name="connsiteX3183" fmla="*/ 488774 w 4805286"/>
                  <a:gd name="connsiteY3183" fmla="*/ 698902 h 3490326"/>
                  <a:gd name="connsiteX3184" fmla="*/ 489589 w 4805286"/>
                  <a:gd name="connsiteY3184" fmla="*/ 701113 h 3490326"/>
                  <a:gd name="connsiteX3185" fmla="*/ 490310 w 4805286"/>
                  <a:gd name="connsiteY3185" fmla="*/ 702617 h 3490326"/>
                  <a:gd name="connsiteX3186" fmla="*/ 491218 w 4805286"/>
                  <a:gd name="connsiteY3186" fmla="*/ 704298 h 3490326"/>
                  <a:gd name="connsiteX3187" fmla="*/ 491984 w 4805286"/>
                  <a:gd name="connsiteY3187" fmla="*/ 704678 h 3490326"/>
                  <a:gd name="connsiteX3188" fmla="*/ 493470 w 4805286"/>
                  <a:gd name="connsiteY3188" fmla="*/ 706978 h 3490326"/>
                  <a:gd name="connsiteX3189" fmla="*/ 494142 w 4805286"/>
                  <a:gd name="connsiteY3189" fmla="*/ 707836 h 3490326"/>
                  <a:gd name="connsiteX3190" fmla="*/ 493885 w 4805286"/>
                  <a:gd name="connsiteY3190" fmla="*/ 710048 h 3490326"/>
                  <a:gd name="connsiteX3191" fmla="*/ 494245 w 4805286"/>
                  <a:gd name="connsiteY3191" fmla="*/ 711109 h 3490326"/>
                  <a:gd name="connsiteX3192" fmla="*/ 495203 w 4805286"/>
                  <a:gd name="connsiteY3192" fmla="*/ 713144 h 3490326"/>
                  <a:gd name="connsiteX3193" fmla="*/ 495100 w 4805286"/>
                  <a:gd name="connsiteY3193" fmla="*/ 715178 h 3490326"/>
                  <a:gd name="connsiteX3194" fmla="*/ 495628 w 4805286"/>
                  <a:gd name="connsiteY3194" fmla="*/ 717926 h 3490326"/>
                  <a:gd name="connsiteX3195" fmla="*/ 496779 w 4805286"/>
                  <a:gd name="connsiteY3195" fmla="*/ 723675 h 3490326"/>
                  <a:gd name="connsiteX3196" fmla="*/ 481135 w 4805286"/>
                  <a:gd name="connsiteY3196" fmla="*/ 716953 h 3490326"/>
                  <a:gd name="connsiteX3197" fmla="*/ 473940 w 4805286"/>
                  <a:gd name="connsiteY3197" fmla="*/ 720491 h 3490326"/>
                  <a:gd name="connsiteX3198" fmla="*/ 463610 w 4805286"/>
                  <a:gd name="connsiteY3198" fmla="*/ 725179 h 3490326"/>
                  <a:gd name="connsiteX3199" fmla="*/ 474404 w 4805286"/>
                  <a:gd name="connsiteY3199" fmla="*/ 737236 h 3490326"/>
                  <a:gd name="connsiteX3200" fmla="*/ 476992 w 4805286"/>
                  <a:gd name="connsiteY3200" fmla="*/ 751758 h 3490326"/>
                  <a:gd name="connsiteX3201" fmla="*/ 476735 w 4805286"/>
                  <a:gd name="connsiteY3201" fmla="*/ 770080 h 3490326"/>
                  <a:gd name="connsiteX3202" fmla="*/ 475777 w 4805286"/>
                  <a:gd name="connsiteY3202" fmla="*/ 805474 h 3490326"/>
                  <a:gd name="connsiteX3203" fmla="*/ 484004 w 4805286"/>
                  <a:gd name="connsiteY3203" fmla="*/ 827963 h 3490326"/>
                  <a:gd name="connsiteX3204" fmla="*/ 483747 w 4805286"/>
                  <a:gd name="connsiteY3204" fmla="*/ 829555 h 3490326"/>
                  <a:gd name="connsiteX3205" fmla="*/ 474701 w 4805286"/>
                  <a:gd name="connsiteY3205" fmla="*/ 830123 h 3490326"/>
                  <a:gd name="connsiteX3206" fmla="*/ 474597 w 4805286"/>
                  <a:gd name="connsiteY3206" fmla="*/ 834108 h 3490326"/>
                  <a:gd name="connsiteX3207" fmla="*/ 479940 w 4805286"/>
                  <a:gd name="connsiteY3207" fmla="*/ 836851 h 3490326"/>
                  <a:gd name="connsiteX3208" fmla="*/ 485851 w 4805286"/>
                  <a:gd name="connsiteY3208" fmla="*/ 836471 h 3490326"/>
                  <a:gd name="connsiteX3209" fmla="*/ 497574 w 4805286"/>
                  <a:gd name="connsiteY3209" fmla="*/ 856020 h 3490326"/>
                  <a:gd name="connsiteX3210" fmla="*/ 518590 w 4805286"/>
                  <a:gd name="connsiteY3210" fmla="*/ 844448 h 3490326"/>
                  <a:gd name="connsiteX3211" fmla="*/ 536120 w 4805286"/>
                  <a:gd name="connsiteY3211" fmla="*/ 877661 h 3490326"/>
                  <a:gd name="connsiteX3212" fmla="*/ 547942 w 4805286"/>
                  <a:gd name="connsiteY3212" fmla="*/ 901197 h 3490326"/>
                  <a:gd name="connsiteX3213" fmla="*/ 556233 w 4805286"/>
                  <a:gd name="connsiteY3213" fmla="*/ 910391 h 3490326"/>
                  <a:gd name="connsiteX3214" fmla="*/ 558534 w 4805286"/>
                  <a:gd name="connsiteY3214" fmla="*/ 913045 h 3490326"/>
                  <a:gd name="connsiteX3215" fmla="*/ 582024 w 4805286"/>
                  <a:gd name="connsiteY3215" fmla="*/ 933161 h 3490326"/>
                  <a:gd name="connsiteX3216" fmla="*/ 583846 w 4805286"/>
                  <a:gd name="connsiteY3216" fmla="*/ 954225 h 3490326"/>
                  <a:gd name="connsiteX3217" fmla="*/ 559477 w 4805286"/>
                  <a:gd name="connsiteY3217" fmla="*/ 961218 h 3490326"/>
                  <a:gd name="connsiteX3218" fmla="*/ 545399 w 4805286"/>
                  <a:gd name="connsiteY3218" fmla="*/ 964845 h 3490326"/>
                  <a:gd name="connsiteX3219" fmla="*/ 531261 w 4805286"/>
                  <a:gd name="connsiteY3219" fmla="*/ 970866 h 3490326"/>
                  <a:gd name="connsiteX3220" fmla="*/ 514812 w 4805286"/>
                  <a:gd name="connsiteY3220" fmla="*/ 976621 h 3490326"/>
                  <a:gd name="connsiteX3221" fmla="*/ 503302 w 4805286"/>
                  <a:gd name="connsiteY3221" fmla="*/ 985919 h 3490326"/>
                  <a:gd name="connsiteX3222" fmla="*/ 494818 w 4805286"/>
                  <a:gd name="connsiteY3222" fmla="*/ 956317 h 3490326"/>
                  <a:gd name="connsiteX3223" fmla="*/ 479910 w 4805286"/>
                  <a:gd name="connsiteY3223" fmla="*/ 961093 h 3490326"/>
                  <a:gd name="connsiteX3224" fmla="*/ 471432 w 4805286"/>
                  <a:gd name="connsiteY3224" fmla="*/ 963310 h 3490326"/>
                  <a:gd name="connsiteX3225" fmla="*/ 457403 w 4805286"/>
                  <a:gd name="connsiteY3225" fmla="*/ 960209 h 3490326"/>
                  <a:gd name="connsiteX3226" fmla="*/ 443571 w 4805286"/>
                  <a:gd name="connsiteY3226" fmla="*/ 948631 h 3490326"/>
                  <a:gd name="connsiteX3227" fmla="*/ 437922 w 4805286"/>
                  <a:gd name="connsiteY3227" fmla="*/ 962301 h 3490326"/>
                  <a:gd name="connsiteX3228" fmla="*/ 434184 w 4805286"/>
                  <a:gd name="connsiteY3228" fmla="*/ 969908 h 3490326"/>
                  <a:gd name="connsiteX3229" fmla="*/ 427142 w 4805286"/>
                  <a:gd name="connsiteY3229" fmla="*/ 982532 h 3490326"/>
                  <a:gd name="connsiteX3230" fmla="*/ 417479 w 4805286"/>
                  <a:gd name="connsiteY3230" fmla="*/ 991638 h 3490326"/>
                  <a:gd name="connsiteX3231" fmla="*/ 407148 w 4805286"/>
                  <a:gd name="connsiteY3231" fmla="*/ 991258 h 3490326"/>
                  <a:gd name="connsiteX3232" fmla="*/ 385969 w 4805286"/>
                  <a:gd name="connsiteY3232" fmla="*/ 991164 h 3490326"/>
                  <a:gd name="connsiteX3233" fmla="*/ 341921 w 4805286"/>
                  <a:gd name="connsiteY3233" fmla="*/ 992580 h 3490326"/>
                  <a:gd name="connsiteX3234" fmla="*/ 308204 w 4805286"/>
                  <a:gd name="connsiteY3234" fmla="*/ 993818 h 3490326"/>
                  <a:gd name="connsiteX3235" fmla="*/ 308051 w 4805286"/>
                  <a:gd name="connsiteY3235" fmla="*/ 995941 h 3490326"/>
                  <a:gd name="connsiteX3236" fmla="*/ 310209 w 4805286"/>
                  <a:gd name="connsiteY3236" fmla="*/ 1005245 h 3490326"/>
                  <a:gd name="connsiteX3237" fmla="*/ 284097 w 4805286"/>
                  <a:gd name="connsiteY3237" fmla="*/ 1028973 h 3490326"/>
                  <a:gd name="connsiteX3238" fmla="*/ 283139 w 4805286"/>
                  <a:gd name="connsiteY3238" fmla="*/ 1034285 h 3490326"/>
                  <a:gd name="connsiteX3239" fmla="*/ 282936 w 4805286"/>
                  <a:gd name="connsiteY3239" fmla="*/ 1038620 h 3490326"/>
                  <a:gd name="connsiteX3240" fmla="*/ 282472 w 4805286"/>
                  <a:gd name="connsiteY3240" fmla="*/ 1044286 h 3490326"/>
                  <a:gd name="connsiteX3241" fmla="*/ 270749 w 4805286"/>
                  <a:gd name="connsiteY3241" fmla="*/ 1060797 h 3490326"/>
                  <a:gd name="connsiteX3242" fmla="*/ 242479 w 4805286"/>
                  <a:gd name="connsiteY3242" fmla="*/ 1059028 h 3490326"/>
                  <a:gd name="connsiteX3243" fmla="*/ 237733 w 4805286"/>
                  <a:gd name="connsiteY3243" fmla="*/ 1065933 h 3490326"/>
                  <a:gd name="connsiteX3244" fmla="*/ 232489 w 4805286"/>
                  <a:gd name="connsiteY3244" fmla="*/ 1066120 h 3490326"/>
                  <a:gd name="connsiteX3245" fmla="*/ 210851 w 4805286"/>
                  <a:gd name="connsiteY3245" fmla="*/ 1065459 h 3490326"/>
                  <a:gd name="connsiteX3246" fmla="*/ 210698 w 4805286"/>
                  <a:gd name="connsiteY3246" fmla="*/ 1067848 h 3490326"/>
                  <a:gd name="connsiteX3247" fmla="*/ 212233 w 4805286"/>
                  <a:gd name="connsiteY3247" fmla="*/ 1085690 h 3490326"/>
                  <a:gd name="connsiteX3248" fmla="*/ 204061 w 4805286"/>
                  <a:gd name="connsiteY3248" fmla="*/ 1096420 h 3490326"/>
                  <a:gd name="connsiteX3249" fmla="*/ 174457 w 4805286"/>
                  <a:gd name="connsiteY3249" fmla="*/ 1131907 h 3490326"/>
                  <a:gd name="connsiteX3250" fmla="*/ 168077 w 4805286"/>
                  <a:gd name="connsiteY3250" fmla="*/ 1139520 h 3490326"/>
                  <a:gd name="connsiteX3251" fmla="*/ 158058 w 4805286"/>
                  <a:gd name="connsiteY3251" fmla="*/ 1151098 h 3490326"/>
                  <a:gd name="connsiteX3252" fmla="*/ 152300 w 4805286"/>
                  <a:gd name="connsiteY3252" fmla="*/ 1155432 h 3490326"/>
                  <a:gd name="connsiteX3253" fmla="*/ 145619 w 4805286"/>
                  <a:gd name="connsiteY3253" fmla="*/ 1159595 h 3490326"/>
                  <a:gd name="connsiteX3254" fmla="*/ 135027 w 4805286"/>
                  <a:gd name="connsiteY3254" fmla="*/ 1166052 h 3490326"/>
                  <a:gd name="connsiteX3255" fmla="*/ 128607 w 4805286"/>
                  <a:gd name="connsiteY3255" fmla="*/ 1170392 h 3490326"/>
                  <a:gd name="connsiteX3256" fmla="*/ 113388 w 4805286"/>
                  <a:gd name="connsiteY3256" fmla="*/ 1183297 h 3490326"/>
                  <a:gd name="connsiteX3257" fmla="*/ 112623 w 4805286"/>
                  <a:gd name="connsiteY3257" fmla="*/ 1184051 h 3490326"/>
                  <a:gd name="connsiteX3258" fmla="*/ 95819 w 4805286"/>
                  <a:gd name="connsiteY3258" fmla="*/ 1213191 h 3490326"/>
                  <a:gd name="connsiteX3259" fmla="*/ 83311 w 4805286"/>
                  <a:gd name="connsiteY3259" fmla="*/ 1231418 h 3490326"/>
                  <a:gd name="connsiteX3260" fmla="*/ 84605 w 4805286"/>
                  <a:gd name="connsiteY3260" fmla="*/ 1240899 h 3490326"/>
                  <a:gd name="connsiteX3261" fmla="*/ 103162 w 4805286"/>
                  <a:gd name="connsiteY3261" fmla="*/ 1242137 h 3490326"/>
                  <a:gd name="connsiteX3262" fmla="*/ 117092 w 4805286"/>
                  <a:gd name="connsiteY3262" fmla="*/ 1259319 h 3490326"/>
                  <a:gd name="connsiteX3263" fmla="*/ 122074 w 4805286"/>
                  <a:gd name="connsiteY3263" fmla="*/ 1261708 h 3490326"/>
                  <a:gd name="connsiteX3264" fmla="*/ 123704 w 4805286"/>
                  <a:gd name="connsiteY3264" fmla="*/ 1270470 h 3490326"/>
                  <a:gd name="connsiteX3265" fmla="*/ 133575 w 4805286"/>
                  <a:gd name="connsiteY3265" fmla="*/ 1265777 h 3490326"/>
                  <a:gd name="connsiteX3266" fmla="*/ 133936 w 4805286"/>
                  <a:gd name="connsiteY3266" fmla="*/ 1286278 h 3490326"/>
                  <a:gd name="connsiteX3267" fmla="*/ 134558 w 4805286"/>
                  <a:gd name="connsiteY3267" fmla="*/ 1323004 h 3490326"/>
                  <a:gd name="connsiteX3268" fmla="*/ 96885 w 4805286"/>
                  <a:gd name="connsiteY3268" fmla="*/ 1327963 h 3490326"/>
                  <a:gd name="connsiteX3269" fmla="*/ 67845 w 4805286"/>
                  <a:gd name="connsiteY3269" fmla="*/ 1331679 h 3490326"/>
                  <a:gd name="connsiteX3270" fmla="*/ 50932 w 4805286"/>
                  <a:gd name="connsiteY3270" fmla="*/ 1325393 h 3490326"/>
                  <a:gd name="connsiteX3271" fmla="*/ 7552 w 4805286"/>
                  <a:gd name="connsiteY3271" fmla="*/ 1309075 h 3490326"/>
                  <a:gd name="connsiteX3272" fmla="*/ -314 w 4805286"/>
                  <a:gd name="connsiteY3272" fmla="*/ 1335274 h 3490326"/>
                  <a:gd name="connsiteX3273" fmla="*/ 19579 w 4805286"/>
                  <a:gd name="connsiteY3273" fmla="*/ 1350265 h 3490326"/>
                  <a:gd name="connsiteX3274" fmla="*/ 11612 w 4805286"/>
                  <a:gd name="connsiteY3274" fmla="*/ 1359569 h 3490326"/>
                  <a:gd name="connsiteX3275" fmla="*/ 14200 w 4805286"/>
                  <a:gd name="connsiteY3275" fmla="*/ 1366380 h 3490326"/>
                  <a:gd name="connsiteX3276" fmla="*/ 12858 w 4805286"/>
                  <a:gd name="connsiteY3276" fmla="*/ 1371428 h 3490326"/>
                  <a:gd name="connsiteX3277" fmla="*/ 48893 w 4805286"/>
                  <a:gd name="connsiteY3277" fmla="*/ 1396004 h 3490326"/>
                  <a:gd name="connsiteX3278" fmla="*/ 49707 w 4805286"/>
                  <a:gd name="connsiteY3278" fmla="*/ 1398569 h 3490326"/>
                  <a:gd name="connsiteX3279" fmla="*/ 75148 w 4805286"/>
                  <a:gd name="connsiteY3279" fmla="*/ 1413659 h 3490326"/>
                  <a:gd name="connsiteX3280" fmla="*/ 80392 w 4805286"/>
                  <a:gd name="connsiteY3280" fmla="*/ 1424956 h 3490326"/>
                  <a:gd name="connsiteX3281" fmla="*/ 79676 w 4805286"/>
                  <a:gd name="connsiteY3281" fmla="*/ 1424763 h 3490326"/>
                  <a:gd name="connsiteX3282" fmla="*/ 78570 w 4805286"/>
                  <a:gd name="connsiteY3282" fmla="*/ 1424763 h 3490326"/>
                  <a:gd name="connsiteX3283" fmla="*/ 77276 w 4805286"/>
                  <a:gd name="connsiteY3283" fmla="*/ 1425049 h 3490326"/>
                  <a:gd name="connsiteX3284" fmla="*/ 75267 w 4805286"/>
                  <a:gd name="connsiteY3284" fmla="*/ 1424669 h 3490326"/>
                  <a:gd name="connsiteX3285" fmla="*/ 73874 w 4805286"/>
                  <a:gd name="connsiteY3285" fmla="*/ 1424290 h 3490326"/>
                  <a:gd name="connsiteX3286" fmla="*/ 72151 w 4805286"/>
                  <a:gd name="connsiteY3286" fmla="*/ 1424669 h 3490326"/>
                  <a:gd name="connsiteX3287" fmla="*/ 71336 w 4805286"/>
                  <a:gd name="connsiteY3287" fmla="*/ 1424482 h 3490326"/>
                  <a:gd name="connsiteX3288" fmla="*/ 70373 w 4805286"/>
                  <a:gd name="connsiteY3288" fmla="*/ 1424576 h 3490326"/>
                  <a:gd name="connsiteX3289" fmla="*/ 69558 w 4805286"/>
                  <a:gd name="connsiteY3289" fmla="*/ 1425143 h 3490326"/>
                  <a:gd name="connsiteX3290" fmla="*/ 68457 w 4805286"/>
                  <a:gd name="connsiteY3290" fmla="*/ 1425523 h 3490326"/>
                  <a:gd name="connsiteX3291" fmla="*/ 67356 w 4805286"/>
                  <a:gd name="connsiteY3291" fmla="*/ 1426189 h 3490326"/>
                  <a:gd name="connsiteX3292" fmla="*/ 67203 w 4805286"/>
                  <a:gd name="connsiteY3292" fmla="*/ 1427427 h 3490326"/>
                  <a:gd name="connsiteX3293" fmla="*/ 66625 w 4805286"/>
                  <a:gd name="connsiteY3293" fmla="*/ 1428666 h 3490326"/>
                  <a:gd name="connsiteX3294" fmla="*/ 65810 w 4805286"/>
                  <a:gd name="connsiteY3294" fmla="*/ 1429238 h 3490326"/>
                  <a:gd name="connsiteX3295" fmla="*/ 64517 w 4805286"/>
                  <a:gd name="connsiteY3295" fmla="*/ 1430092 h 3490326"/>
                  <a:gd name="connsiteX3296" fmla="*/ 63702 w 4805286"/>
                  <a:gd name="connsiteY3296" fmla="*/ 1429712 h 3490326"/>
                  <a:gd name="connsiteX3297" fmla="*/ 62551 w 4805286"/>
                  <a:gd name="connsiteY3297" fmla="*/ 1430185 h 3490326"/>
                  <a:gd name="connsiteX3298" fmla="*/ 61257 w 4805286"/>
                  <a:gd name="connsiteY3298" fmla="*/ 1430372 h 3490326"/>
                  <a:gd name="connsiteX3299" fmla="*/ 59865 w 4805286"/>
                  <a:gd name="connsiteY3299" fmla="*/ 1430851 h 3490326"/>
                  <a:gd name="connsiteX3300" fmla="*/ 59006 w 4805286"/>
                  <a:gd name="connsiteY3300" fmla="*/ 1430752 h 3490326"/>
                  <a:gd name="connsiteX3301" fmla="*/ 57756 w 4805286"/>
                  <a:gd name="connsiteY3301" fmla="*/ 1430851 h 3490326"/>
                  <a:gd name="connsiteX3302" fmla="*/ 55890 w 4805286"/>
                  <a:gd name="connsiteY3302" fmla="*/ 1430945 h 3490326"/>
                  <a:gd name="connsiteX3303" fmla="*/ 54882 w 4805286"/>
                  <a:gd name="connsiteY3303" fmla="*/ 1430378 h 3490326"/>
                  <a:gd name="connsiteX3304" fmla="*/ 53490 w 4805286"/>
                  <a:gd name="connsiteY3304" fmla="*/ 1430471 h 3490326"/>
                  <a:gd name="connsiteX3305" fmla="*/ 51910 w 4805286"/>
                  <a:gd name="connsiteY3305" fmla="*/ 1430471 h 3490326"/>
                  <a:gd name="connsiteX3306" fmla="*/ 51095 w 4805286"/>
                  <a:gd name="connsiteY3306" fmla="*/ 1430659 h 3490326"/>
                  <a:gd name="connsiteX3307" fmla="*/ 50231 w 4805286"/>
                  <a:gd name="connsiteY3307" fmla="*/ 1431985 h 3490326"/>
                  <a:gd name="connsiteX3308" fmla="*/ 50078 w 4805286"/>
                  <a:gd name="connsiteY3308" fmla="*/ 1433312 h 3490326"/>
                  <a:gd name="connsiteX3309" fmla="*/ 49357 w 4805286"/>
                  <a:gd name="connsiteY3309" fmla="*/ 1434468 h 3490326"/>
                  <a:gd name="connsiteX3310" fmla="*/ 48591 w 4805286"/>
                  <a:gd name="connsiteY3310" fmla="*/ 1434941 h 3490326"/>
                  <a:gd name="connsiteX3311" fmla="*/ 47584 w 4805286"/>
                  <a:gd name="connsiteY3311" fmla="*/ 1435035 h 3490326"/>
                  <a:gd name="connsiteX3312" fmla="*/ 47011 w 4805286"/>
                  <a:gd name="connsiteY3312" fmla="*/ 1434941 h 3490326"/>
                  <a:gd name="connsiteX3313" fmla="*/ 46700 w 4805286"/>
                  <a:gd name="connsiteY3313" fmla="*/ 1434941 h 3490326"/>
                  <a:gd name="connsiteX3314" fmla="*/ 46127 w 4805286"/>
                  <a:gd name="connsiteY3314" fmla="*/ 1435701 h 3490326"/>
                  <a:gd name="connsiteX3315" fmla="*/ 46024 w 4805286"/>
                  <a:gd name="connsiteY3315" fmla="*/ 1436674 h 3490326"/>
                  <a:gd name="connsiteX3316" fmla="*/ 45614 w 4805286"/>
                  <a:gd name="connsiteY3316" fmla="*/ 1437647 h 3490326"/>
                  <a:gd name="connsiteX3317" fmla="*/ 44750 w 4805286"/>
                  <a:gd name="connsiteY3317" fmla="*/ 1438214 h 3490326"/>
                  <a:gd name="connsiteX3318" fmla="*/ 43841 w 4805286"/>
                  <a:gd name="connsiteY3318" fmla="*/ 1439541 h 3490326"/>
                  <a:gd name="connsiteX3319" fmla="*/ 43480 w 4805286"/>
                  <a:gd name="connsiteY3319" fmla="*/ 1441138 h 3490326"/>
                  <a:gd name="connsiteX3320" fmla="*/ 43480 w 4805286"/>
                  <a:gd name="connsiteY3320" fmla="*/ 1442819 h 3490326"/>
                  <a:gd name="connsiteX3321" fmla="*/ 41851 w 4805286"/>
                  <a:gd name="connsiteY3321" fmla="*/ 1444234 h 3490326"/>
                  <a:gd name="connsiteX3322" fmla="*/ 40937 w 4805286"/>
                  <a:gd name="connsiteY3322" fmla="*/ 1445561 h 3490326"/>
                  <a:gd name="connsiteX3323" fmla="*/ 39742 w 4805286"/>
                  <a:gd name="connsiteY3323" fmla="*/ 1447331 h 3490326"/>
                  <a:gd name="connsiteX3324" fmla="*/ 39584 w 4805286"/>
                  <a:gd name="connsiteY3324" fmla="*/ 1448657 h 3490326"/>
                  <a:gd name="connsiteX3325" fmla="*/ 39061 w 4805286"/>
                  <a:gd name="connsiteY3325" fmla="*/ 1449323 h 3490326"/>
                  <a:gd name="connsiteX3326" fmla="*/ 37910 w 4805286"/>
                  <a:gd name="connsiteY3326" fmla="*/ 1449610 h 3490326"/>
                  <a:gd name="connsiteX3327" fmla="*/ 36804 w 4805286"/>
                  <a:gd name="connsiteY3327" fmla="*/ 1450463 h 3490326"/>
                  <a:gd name="connsiteX3328" fmla="*/ 35989 w 4805286"/>
                  <a:gd name="connsiteY3328" fmla="*/ 1450557 h 3490326"/>
                  <a:gd name="connsiteX3329" fmla="*/ 34315 w 4805286"/>
                  <a:gd name="connsiteY3329" fmla="*/ 1451316 h 3490326"/>
                  <a:gd name="connsiteX3330" fmla="*/ 32637 w 4805286"/>
                  <a:gd name="connsiteY3330" fmla="*/ 1452170 h 3490326"/>
                  <a:gd name="connsiteX3331" fmla="*/ 31244 w 4805286"/>
                  <a:gd name="connsiteY3331" fmla="*/ 1452170 h 3490326"/>
                  <a:gd name="connsiteX3332" fmla="*/ 30000 w 4805286"/>
                  <a:gd name="connsiteY3332" fmla="*/ 1453231 h 3490326"/>
                  <a:gd name="connsiteX3333" fmla="*/ 29472 w 4805286"/>
                  <a:gd name="connsiteY3333" fmla="*/ 1454647 h 3490326"/>
                  <a:gd name="connsiteX3334" fmla="*/ 27746 w 4805286"/>
                  <a:gd name="connsiteY3334" fmla="*/ 1456150 h 3490326"/>
                  <a:gd name="connsiteX3335" fmla="*/ 26548 w 4805286"/>
                  <a:gd name="connsiteY3335" fmla="*/ 1457009 h 3490326"/>
                  <a:gd name="connsiteX3336" fmla="*/ 26138 w 4805286"/>
                  <a:gd name="connsiteY3336" fmla="*/ 1458159 h 3490326"/>
                  <a:gd name="connsiteX3337" fmla="*/ 26138 w 4805286"/>
                  <a:gd name="connsiteY3337" fmla="*/ 1459309 h 3490326"/>
                  <a:gd name="connsiteX3338" fmla="*/ 25131 w 4805286"/>
                  <a:gd name="connsiteY3338" fmla="*/ 1460282 h 3490326"/>
                  <a:gd name="connsiteX3339" fmla="*/ 24976 w 4805286"/>
                  <a:gd name="connsiteY3339" fmla="*/ 1461786 h 3490326"/>
                  <a:gd name="connsiteX3340" fmla="*/ 46359 w 4805286"/>
                  <a:gd name="connsiteY3340" fmla="*/ 1477635 h 3490326"/>
                  <a:gd name="connsiteX3341" fmla="*/ 51347 w 4805286"/>
                  <a:gd name="connsiteY3341" fmla="*/ 1489593 h 3490326"/>
                  <a:gd name="connsiteX3342" fmla="*/ 63336 w 4805286"/>
                  <a:gd name="connsiteY3342" fmla="*/ 1500099 h 3490326"/>
                  <a:gd name="connsiteX3343" fmla="*/ 82560 w 4805286"/>
                  <a:gd name="connsiteY3343" fmla="*/ 1492398 h 3490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  <a:cxn ang="0">
                    <a:pos x="connsiteX1640" y="connsiteY1640"/>
                  </a:cxn>
                  <a:cxn ang="0">
                    <a:pos x="connsiteX1641" y="connsiteY1641"/>
                  </a:cxn>
                  <a:cxn ang="0">
                    <a:pos x="connsiteX1642" y="connsiteY1642"/>
                  </a:cxn>
                  <a:cxn ang="0">
                    <a:pos x="connsiteX1643" y="connsiteY1643"/>
                  </a:cxn>
                  <a:cxn ang="0">
                    <a:pos x="connsiteX1644" y="connsiteY1644"/>
                  </a:cxn>
                  <a:cxn ang="0">
                    <a:pos x="connsiteX1645" y="connsiteY1645"/>
                  </a:cxn>
                  <a:cxn ang="0">
                    <a:pos x="connsiteX1646" y="connsiteY1646"/>
                  </a:cxn>
                  <a:cxn ang="0">
                    <a:pos x="connsiteX1647" y="connsiteY1647"/>
                  </a:cxn>
                  <a:cxn ang="0">
                    <a:pos x="connsiteX1648" y="connsiteY1648"/>
                  </a:cxn>
                  <a:cxn ang="0">
                    <a:pos x="connsiteX1649" y="connsiteY1649"/>
                  </a:cxn>
                  <a:cxn ang="0">
                    <a:pos x="connsiteX1650" y="connsiteY1650"/>
                  </a:cxn>
                  <a:cxn ang="0">
                    <a:pos x="connsiteX1651" y="connsiteY1651"/>
                  </a:cxn>
                  <a:cxn ang="0">
                    <a:pos x="connsiteX1652" y="connsiteY1652"/>
                  </a:cxn>
                  <a:cxn ang="0">
                    <a:pos x="connsiteX1653" y="connsiteY1653"/>
                  </a:cxn>
                  <a:cxn ang="0">
                    <a:pos x="connsiteX1654" y="connsiteY1654"/>
                  </a:cxn>
                  <a:cxn ang="0">
                    <a:pos x="connsiteX1655" y="connsiteY1655"/>
                  </a:cxn>
                  <a:cxn ang="0">
                    <a:pos x="connsiteX1656" y="connsiteY1656"/>
                  </a:cxn>
                  <a:cxn ang="0">
                    <a:pos x="connsiteX1657" y="connsiteY1657"/>
                  </a:cxn>
                  <a:cxn ang="0">
                    <a:pos x="connsiteX1658" y="connsiteY1658"/>
                  </a:cxn>
                  <a:cxn ang="0">
                    <a:pos x="connsiteX1659" y="connsiteY1659"/>
                  </a:cxn>
                  <a:cxn ang="0">
                    <a:pos x="connsiteX1660" y="connsiteY1660"/>
                  </a:cxn>
                  <a:cxn ang="0">
                    <a:pos x="connsiteX1661" y="connsiteY1661"/>
                  </a:cxn>
                  <a:cxn ang="0">
                    <a:pos x="connsiteX1662" y="connsiteY1662"/>
                  </a:cxn>
                  <a:cxn ang="0">
                    <a:pos x="connsiteX1663" y="connsiteY1663"/>
                  </a:cxn>
                  <a:cxn ang="0">
                    <a:pos x="connsiteX1664" y="connsiteY1664"/>
                  </a:cxn>
                  <a:cxn ang="0">
                    <a:pos x="connsiteX1665" y="connsiteY1665"/>
                  </a:cxn>
                  <a:cxn ang="0">
                    <a:pos x="connsiteX1666" y="connsiteY1666"/>
                  </a:cxn>
                  <a:cxn ang="0">
                    <a:pos x="connsiteX1667" y="connsiteY1667"/>
                  </a:cxn>
                  <a:cxn ang="0">
                    <a:pos x="connsiteX1668" y="connsiteY1668"/>
                  </a:cxn>
                  <a:cxn ang="0">
                    <a:pos x="connsiteX1669" y="connsiteY1669"/>
                  </a:cxn>
                  <a:cxn ang="0">
                    <a:pos x="connsiteX1670" y="connsiteY1670"/>
                  </a:cxn>
                  <a:cxn ang="0">
                    <a:pos x="connsiteX1671" y="connsiteY1671"/>
                  </a:cxn>
                  <a:cxn ang="0">
                    <a:pos x="connsiteX1672" y="connsiteY1672"/>
                  </a:cxn>
                  <a:cxn ang="0">
                    <a:pos x="connsiteX1673" y="connsiteY1673"/>
                  </a:cxn>
                  <a:cxn ang="0">
                    <a:pos x="connsiteX1674" y="connsiteY1674"/>
                  </a:cxn>
                  <a:cxn ang="0">
                    <a:pos x="connsiteX1675" y="connsiteY1675"/>
                  </a:cxn>
                  <a:cxn ang="0">
                    <a:pos x="connsiteX1676" y="connsiteY1676"/>
                  </a:cxn>
                  <a:cxn ang="0">
                    <a:pos x="connsiteX1677" y="connsiteY1677"/>
                  </a:cxn>
                  <a:cxn ang="0">
                    <a:pos x="connsiteX1678" y="connsiteY1678"/>
                  </a:cxn>
                  <a:cxn ang="0">
                    <a:pos x="connsiteX1679" y="connsiteY1679"/>
                  </a:cxn>
                  <a:cxn ang="0">
                    <a:pos x="connsiteX1680" y="connsiteY1680"/>
                  </a:cxn>
                  <a:cxn ang="0">
                    <a:pos x="connsiteX1681" y="connsiteY1681"/>
                  </a:cxn>
                  <a:cxn ang="0">
                    <a:pos x="connsiteX1682" y="connsiteY1682"/>
                  </a:cxn>
                  <a:cxn ang="0">
                    <a:pos x="connsiteX1683" y="connsiteY1683"/>
                  </a:cxn>
                  <a:cxn ang="0">
                    <a:pos x="connsiteX1684" y="connsiteY1684"/>
                  </a:cxn>
                  <a:cxn ang="0">
                    <a:pos x="connsiteX1685" y="connsiteY1685"/>
                  </a:cxn>
                  <a:cxn ang="0">
                    <a:pos x="connsiteX1686" y="connsiteY1686"/>
                  </a:cxn>
                  <a:cxn ang="0">
                    <a:pos x="connsiteX1687" y="connsiteY1687"/>
                  </a:cxn>
                  <a:cxn ang="0">
                    <a:pos x="connsiteX1688" y="connsiteY1688"/>
                  </a:cxn>
                  <a:cxn ang="0">
                    <a:pos x="connsiteX1689" y="connsiteY1689"/>
                  </a:cxn>
                  <a:cxn ang="0">
                    <a:pos x="connsiteX1690" y="connsiteY1690"/>
                  </a:cxn>
                  <a:cxn ang="0">
                    <a:pos x="connsiteX1691" y="connsiteY1691"/>
                  </a:cxn>
                  <a:cxn ang="0">
                    <a:pos x="connsiteX1692" y="connsiteY1692"/>
                  </a:cxn>
                  <a:cxn ang="0">
                    <a:pos x="connsiteX1693" y="connsiteY1693"/>
                  </a:cxn>
                  <a:cxn ang="0">
                    <a:pos x="connsiteX1694" y="connsiteY1694"/>
                  </a:cxn>
                  <a:cxn ang="0">
                    <a:pos x="connsiteX1695" y="connsiteY1695"/>
                  </a:cxn>
                  <a:cxn ang="0">
                    <a:pos x="connsiteX1696" y="connsiteY1696"/>
                  </a:cxn>
                  <a:cxn ang="0">
                    <a:pos x="connsiteX1697" y="connsiteY1697"/>
                  </a:cxn>
                  <a:cxn ang="0">
                    <a:pos x="connsiteX1698" y="connsiteY1698"/>
                  </a:cxn>
                  <a:cxn ang="0">
                    <a:pos x="connsiteX1699" y="connsiteY1699"/>
                  </a:cxn>
                  <a:cxn ang="0">
                    <a:pos x="connsiteX1700" y="connsiteY1700"/>
                  </a:cxn>
                  <a:cxn ang="0">
                    <a:pos x="connsiteX1701" y="connsiteY1701"/>
                  </a:cxn>
                  <a:cxn ang="0">
                    <a:pos x="connsiteX1702" y="connsiteY1702"/>
                  </a:cxn>
                  <a:cxn ang="0">
                    <a:pos x="connsiteX1703" y="connsiteY1703"/>
                  </a:cxn>
                  <a:cxn ang="0">
                    <a:pos x="connsiteX1704" y="connsiteY1704"/>
                  </a:cxn>
                  <a:cxn ang="0">
                    <a:pos x="connsiteX1705" y="connsiteY1705"/>
                  </a:cxn>
                  <a:cxn ang="0">
                    <a:pos x="connsiteX1706" y="connsiteY1706"/>
                  </a:cxn>
                  <a:cxn ang="0">
                    <a:pos x="connsiteX1707" y="connsiteY1707"/>
                  </a:cxn>
                  <a:cxn ang="0">
                    <a:pos x="connsiteX1708" y="connsiteY1708"/>
                  </a:cxn>
                  <a:cxn ang="0">
                    <a:pos x="connsiteX1709" y="connsiteY1709"/>
                  </a:cxn>
                  <a:cxn ang="0">
                    <a:pos x="connsiteX1710" y="connsiteY1710"/>
                  </a:cxn>
                  <a:cxn ang="0">
                    <a:pos x="connsiteX1711" y="connsiteY1711"/>
                  </a:cxn>
                  <a:cxn ang="0">
                    <a:pos x="connsiteX1712" y="connsiteY1712"/>
                  </a:cxn>
                  <a:cxn ang="0">
                    <a:pos x="connsiteX1713" y="connsiteY1713"/>
                  </a:cxn>
                  <a:cxn ang="0">
                    <a:pos x="connsiteX1714" y="connsiteY1714"/>
                  </a:cxn>
                  <a:cxn ang="0">
                    <a:pos x="connsiteX1715" y="connsiteY1715"/>
                  </a:cxn>
                  <a:cxn ang="0">
                    <a:pos x="connsiteX1716" y="connsiteY1716"/>
                  </a:cxn>
                  <a:cxn ang="0">
                    <a:pos x="connsiteX1717" y="connsiteY1717"/>
                  </a:cxn>
                  <a:cxn ang="0">
                    <a:pos x="connsiteX1718" y="connsiteY1718"/>
                  </a:cxn>
                  <a:cxn ang="0">
                    <a:pos x="connsiteX1719" y="connsiteY1719"/>
                  </a:cxn>
                  <a:cxn ang="0">
                    <a:pos x="connsiteX1720" y="connsiteY1720"/>
                  </a:cxn>
                  <a:cxn ang="0">
                    <a:pos x="connsiteX1721" y="connsiteY1721"/>
                  </a:cxn>
                  <a:cxn ang="0">
                    <a:pos x="connsiteX1722" y="connsiteY1722"/>
                  </a:cxn>
                  <a:cxn ang="0">
                    <a:pos x="connsiteX1723" y="connsiteY1723"/>
                  </a:cxn>
                  <a:cxn ang="0">
                    <a:pos x="connsiteX1724" y="connsiteY1724"/>
                  </a:cxn>
                  <a:cxn ang="0">
                    <a:pos x="connsiteX1725" y="connsiteY1725"/>
                  </a:cxn>
                  <a:cxn ang="0">
                    <a:pos x="connsiteX1726" y="connsiteY1726"/>
                  </a:cxn>
                  <a:cxn ang="0">
                    <a:pos x="connsiteX1727" y="connsiteY1727"/>
                  </a:cxn>
                  <a:cxn ang="0">
                    <a:pos x="connsiteX1728" y="connsiteY1728"/>
                  </a:cxn>
                  <a:cxn ang="0">
                    <a:pos x="connsiteX1729" y="connsiteY1729"/>
                  </a:cxn>
                  <a:cxn ang="0">
                    <a:pos x="connsiteX1730" y="connsiteY1730"/>
                  </a:cxn>
                  <a:cxn ang="0">
                    <a:pos x="connsiteX1731" y="connsiteY1731"/>
                  </a:cxn>
                  <a:cxn ang="0">
                    <a:pos x="connsiteX1732" y="connsiteY1732"/>
                  </a:cxn>
                  <a:cxn ang="0">
                    <a:pos x="connsiteX1733" y="connsiteY1733"/>
                  </a:cxn>
                  <a:cxn ang="0">
                    <a:pos x="connsiteX1734" y="connsiteY1734"/>
                  </a:cxn>
                  <a:cxn ang="0">
                    <a:pos x="connsiteX1735" y="connsiteY1735"/>
                  </a:cxn>
                  <a:cxn ang="0">
                    <a:pos x="connsiteX1736" y="connsiteY1736"/>
                  </a:cxn>
                  <a:cxn ang="0">
                    <a:pos x="connsiteX1737" y="connsiteY1737"/>
                  </a:cxn>
                  <a:cxn ang="0">
                    <a:pos x="connsiteX1738" y="connsiteY1738"/>
                  </a:cxn>
                  <a:cxn ang="0">
                    <a:pos x="connsiteX1739" y="connsiteY1739"/>
                  </a:cxn>
                  <a:cxn ang="0">
                    <a:pos x="connsiteX1740" y="connsiteY1740"/>
                  </a:cxn>
                  <a:cxn ang="0">
                    <a:pos x="connsiteX1741" y="connsiteY1741"/>
                  </a:cxn>
                  <a:cxn ang="0">
                    <a:pos x="connsiteX1742" y="connsiteY1742"/>
                  </a:cxn>
                  <a:cxn ang="0">
                    <a:pos x="connsiteX1743" y="connsiteY1743"/>
                  </a:cxn>
                  <a:cxn ang="0">
                    <a:pos x="connsiteX1744" y="connsiteY1744"/>
                  </a:cxn>
                  <a:cxn ang="0">
                    <a:pos x="connsiteX1745" y="connsiteY1745"/>
                  </a:cxn>
                  <a:cxn ang="0">
                    <a:pos x="connsiteX1746" y="connsiteY1746"/>
                  </a:cxn>
                  <a:cxn ang="0">
                    <a:pos x="connsiteX1747" y="connsiteY1747"/>
                  </a:cxn>
                  <a:cxn ang="0">
                    <a:pos x="connsiteX1748" y="connsiteY1748"/>
                  </a:cxn>
                  <a:cxn ang="0">
                    <a:pos x="connsiteX1749" y="connsiteY1749"/>
                  </a:cxn>
                  <a:cxn ang="0">
                    <a:pos x="connsiteX1750" y="connsiteY1750"/>
                  </a:cxn>
                  <a:cxn ang="0">
                    <a:pos x="connsiteX1751" y="connsiteY1751"/>
                  </a:cxn>
                  <a:cxn ang="0">
                    <a:pos x="connsiteX1752" y="connsiteY1752"/>
                  </a:cxn>
                  <a:cxn ang="0">
                    <a:pos x="connsiteX1753" y="connsiteY1753"/>
                  </a:cxn>
                  <a:cxn ang="0">
                    <a:pos x="connsiteX1754" y="connsiteY1754"/>
                  </a:cxn>
                  <a:cxn ang="0">
                    <a:pos x="connsiteX1755" y="connsiteY1755"/>
                  </a:cxn>
                  <a:cxn ang="0">
                    <a:pos x="connsiteX1756" y="connsiteY1756"/>
                  </a:cxn>
                  <a:cxn ang="0">
                    <a:pos x="connsiteX1757" y="connsiteY1757"/>
                  </a:cxn>
                  <a:cxn ang="0">
                    <a:pos x="connsiteX1758" y="connsiteY1758"/>
                  </a:cxn>
                  <a:cxn ang="0">
                    <a:pos x="connsiteX1759" y="connsiteY1759"/>
                  </a:cxn>
                  <a:cxn ang="0">
                    <a:pos x="connsiteX1760" y="connsiteY1760"/>
                  </a:cxn>
                  <a:cxn ang="0">
                    <a:pos x="connsiteX1761" y="connsiteY1761"/>
                  </a:cxn>
                  <a:cxn ang="0">
                    <a:pos x="connsiteX1762" y="connsiteY1762"/>
                  </a:cxn>
                  <a:cxn ang="0">
                    <a:pos x="connsiteX1763" y="connsiteY1763"/>
                  </a:cxn>
                  <a:cxn ang="0">
                    <a:pos x="connsiteX1764" y="connsiteY1764"/>
                  </a:cxn>
                  <a:cxn ang="0">
                    <a:pos x="connsiteX1765" y="connsiteY1765"/>
                  </a:cxn>
                  <a:cxn ang="0">
                    <a:pos x="connsiteX1766" y="connsiteY1766"/>
                  </a:cxn>
                  <a:cxn ang="0">
                    <a:pos x="connsiteX1767" y="connsiteY1767"/>
                  </a:cxn>
                  <a:cxn ang="0">
                    <a:pos x="connsiteX1768" y="connsiteY1768"/>
                  </a:cxn>
                  <a:cxn ang="0">
                    <a:pos x="connsiteX1769" y="connsiteY1769"/>
                  </a:cxn>
                  <a:cxn ang="0">
                    <a:pos x="connsiteX1770" y="connsiteY1770"/>
                  </a:cxn>
                  <a:cxn ang="0">
                    <a:pos x="connsiteX1771" y="connsiteY1771"/>
                  </a:cxn>
                  <a:cxn ang="0">
                    <a:pos x="connsiteX1772" y="connsiteY1772"/>
                  </a:cxn>
                  <a:cxn ang="0">
                    <a:pos x="connsiteX1773" y="connsiteY1773"/>
                  </a:cxn>
                  <a:cxn ang="0">
                    <a:pos x="connsiteX1774" y="connsiteY1774"/>
                  </a:cxn>
                  <a:cxn ang="0">
                    <a:pos x="connsiteX1775" y="connsiteY1775"/>
                  </a:cxn>
                  <a:cxn ang="0">
                    <a:pos x="connsiteX1776" y="connsiteY1776"/>
                  </a:cxn>
                  <a:cxn ang="0">
                    <a:pos x="connsiteX1777" y="connsiteY1777"/>
                  </a:cxn>
                  <a:cxn ang="0">
                    <a:pos x="connsiteX1778" y="connsiteY1778"/>
                  </a:cxn>
                  <a:cxn ang="0">
                    <a:pos x="connsiteX1779" y="connsiteY1779"/>
                  </a:cxn>
                  <a:cxn ang="0">
                    <a:pos x="connsiteX1780" y="connsiteY1780"/>
                  </a:cxn>
                  <a:cxn ang="0">
                    <a:pos x="connsiteX1781" y="connsiteY1781"/>
                  </a:cxn>
                  <a:cxn ang="0">
                    <a:pos x="connsiteX1782" y="connsiteY1782"/>
                  </a:cxn>
                  <a:cxn ang="0">
                    <a:pos x="connsiteX1783" y="connsiteY1783"/>
                  </a:cxn>
                  <a:cxn ang="0">
                    <a:pos x="connsiteX1784" y="connsiteY1784"/>
                  </a:cxn>
                  <a:cxn ang="0">
                    <a:pos x="connsiteX1785" y="connsiteY1785"/>
                  </a:cxn>
                  <a:cxn ang="0">
                    <a:pos x="connsiteX1786" y="connsiteY1786"/>
                  </a:cxn>
                  <a:cxn ang="0">
                    <a:pos x="connsiteX1787" y="connsiteY1787"/>
                  </a:cxn>
                  <a:cxn ang="0">
                    <a:pos x="connsiteX1788" y="connsiteY1788"/>
                  </a:cxn>
                  <a:cxn ang="0">
                    <a:pos x="connsiteX1789" y="connsiteY1789"/>
                  </a:cxn>
                  <a:cxn ang="0">
                    <a:pos x="connsiteX1790" y="connsiteY1790"/>
                  </a:cxn>
                  <a:cxn ang="0">
                    <a:pos x="connsiteX1791" y="connsiteY1791"/>
                  </a:cxn>
                  <a:cxn ang="0">
                    <a:pos x="connsiteX1792" y="connsiteY1792"/>
                  </a:cxn>
                  <a:cxn ang="0">
                    <a:pos x="connsiteX1793" y="connsiteY1793"/>
                  </a:cxn>
                  <a:cxn ang="0">
                    <a:pos x="connsiteX1794" y="connsiteY1794"/>
                  </a:cxn>
                  <a:cxn ang="0">
                    <a:pos x="connsiteX1795" y="connsiteY1795"/>
                  </a:cxn>
                  <a:cxn ang="0">
                    <a:pos x="connsiteX1796" y="connsiteY1796"/>
                  </a:cxn>
                  <a:cxn ang="0">
                    <a:pos x="connsiteX1797" y="connsiteY1797"/>
                  </a:cxn>
                  <a:cxn ang="0">
                    <a:pos x="connsiteX1798" y="connsiteY1798"/>
                  </a:cxn>
                  <a:cxn ang="0">
                    <a:pos x="connsiteX1799" y="connsiteY1799"/>
                  </a:cxn>
                  <a:cxn ang="0">
                    <a:pos x="connsiteX1800" y="connsiteY1800"/>
                  </a:cxn>
                  <a:cxn ang="0">
                    <a:pos x="connsiteX1801" y="connsiteY1801"/>
                  </a:cxn>
                  <a:cxn ang="0">
                    <a:pos x="connsiteX1802" y="connsiteY1802"/>
                  </a:cxn>
                  <a:cxn ang="0">
                    <a:pos x="connsiteX1803" y="connsiteY1803"/>
                  </a:cxn>
                  <a:cxn ang="0">
                    <a:pos x="connsiteX1804" y="connsiteY1804"/>
                  </a:cxn>
                  <a:cxn ang="0">
                    <a:pos x="connsiteX1805" y="connsiteY1805"/>
                  </a:cxn>
                  <a:cxn ang="0">
                    <a:pos x="connsiteX1806" y="connsiteY1806"/>
                  </a:cxn>
                  <a:cxn ang="0">
                    <a:pos x="connsiteX1807" y="connsiteY1807"/>
                  </a:cxn>
                  <a:cxn ang="0">
                    <a:pos x="connsiteX1808" y="connsiteY1808"/>
                  </a:cxn>
                  <a:cxn ang="0">
                    <a:pos x="connsiteX1809" y="connsiteY1809"/>
                  </a:cxn>
                  <a:cxn ang="0">
                    <a:pos x="connsiteX1810" y="connsiteY1810"/>
                  </a:cxn>
                  <a:cxn ang="0">
                    <a:pos x="connsiteX1811" y="connsiteY1811"/>
                  </a:cxn>
                  <a:cxn ang="0">
                    <a:pos x="connsiteX1812" y="connsiteY1812"/>
                  </a:cxn>
                  <a:cxn ang="0">
                    <a:pos x="connsiteX1813" y="connsiteY1813"/>
                  </a:cxn>
                  <a:cxn ang="0">
                    <a:pos x="connsiteX1814" y="connsiteY1814"/>
                  </a:cxn>
                  <a:cxn ang="0">
                    <a:pos x="connsiteX1815" y="connsiteY1815"/>
                  </a:cxn>
                  <a:cxn ang="0">
                    <a:pos x="connsiteX1816" y="connsiteY1816"/>
                  </a:cxn>
                  <a:cxn ang="0">
                    <a:pos x="connsiteX1817" y="connsiteY1817"/>
                  </a:cxn>
                  <a:cxn ang="0">
                    <a:pos x="connsiteX1818" y="connsiteY1818"/>
                  </a:cxn>
                  <a:cxn ang="0">
                    <a:pos x="connsiteX1819" y="connsiteY1819"/>
                  </a:cxn>
                  <a:cxn ang="0">
                    <a:pos x="connsiteX1820" y="connsiteY1820"/>
                  </a:cxn>
                  <a:cxn ang="0">
                    <a:pos x="connsiteX1821" y="connsiteY1821"/>
                  </a:cxn>
                  <a:cxn ang="0">
                    <a:pos x="connsiteX1822" y="connsiteY1822"/>
                  </a:cxn>
                  <a:cxn ang="0">
                    <a:pos x="connsiteX1823" y="connsiteY1823"/>
                  </a:cxn>
                  <a:cxn ang="0">
                    <a:pos x="connsiteX1824" y="connsiteY1824"/>
                  </a:cxn>
                  <a:cxn ang="0">
                    <a:pos x="connsiteX1825" y="connsiteY1825"/>
                  </a:cxn>
                  <a:cxn ang="0">
                    <a:pos x="connsiteX1826" y="connsiteY1826"/>
                  </a:cxn>
                  <a:cxn ang="0">
                    <a:pos x="connsiteX1827" y="connsiteY1827"/>
                  </a:cxn>
                  <a:cxn ang="0">
                    <a:pos x="connsiteX1828" y="connsiteY1828"/>
                  </a:cxn>
                  <a:cxn ang="0">
                    <a:pos x="connsiteX1829" y="connsiteY1829"/>
                  </a:cxn>
                  <a:cxn ang="0">
                    <a:pos x="connsiteX1830" y="connsiteY1830"/>
                  </a:cxn>
                  <a:cxn ang="0">
                    <a:pos x="connsiteX1831" y="connsiteY1831"/>
                  </a:cxn>
                  <a:cxn ang="0">
                    <a:pos x="connsiteX1832" y="connsiteY1832"/>
                  </a:cxn>
                  <a:cxn ang="0">
                    <a:pos x="connsiteX1833" y="connsiteY1833"/>
                  </a:cxn>
                  <a:cxn ang="0">
                    <a:pos x="connsiteX1834" y="connsiteY1834"/>
                  </a:cxn>
                  <a:cxn ang="0">
                    <a:pos x="connsiteX1835" y="connsiteY1835"/>
                  </a:cxn>
                  <a:cxn ang="0">
                    <a:pos x="connsiteX1836" y="connsiteY1836"/>
                  </a:cxn>
                  <a:cxn ang="0">
                    <a:pos x="connsiteX1837" y="connsiteY1837"/>
                  </a:cxn>
                  <a:cxn ang="0">
                    <a:pos x="connsiteX1838" y="connsiteY1838"/>
                  </a:cxn>
                  <a:cxn ang="0">
                    <a:pos x="connsiteX1839" y="connsiteY1839"/>
                  </a:cxn>
                  <a:cxn ang="0">
                    <a:pos x="connsiteX1840" y="connsiteY1840"/>
                  </a:cxn>
                  <a:cxn ang="0">
                    <a:pos x="connsiteX1841" y="connsiteY1841"/>
                  </a:cxn>
                  <a:cxn ang="0">
                    <a:pos x="connsiteX1842" y="connsiteY1842"/>
                  </a:cxn>
                  <a:cxn ang="0">
                    <a:pos x="connsiteX1843" y="connsiteY1843"/>
                  </a:cxn>
                  <a:cxn ang="0">
                    <a:pos x="connsiteX1844" y="connsiteY1844"/>
                  </a:cxn>
                  <a:cxn ang="0">
                    <a:pos x="connsiteX1845" y="connsiteY1845"/>
                  </a:cxn>
                  <a:cxn ang="0">
                    <a:pos x="connsiteX1846" y="connsiteY1846"/>
                  </a:cxn>
                  <a:cxn ang="0">
                    <a:pos x="connsiteX1847" y="connsiteY1847"/>
                  </a:cxn>
                  <a:cxn ang="0">
                    <a:pos x="connsiteX1848" y="connsiteY1848"/>
                  </a:cxn>
                  <a:cxn ang="0">
                    <a:pos x="connsiteX1849" y="connsiteY1849"/>
                  </a:cxn>
                  <a:cxn ang="0">
                    <a:pos x="connsiteX1850" y="connsiteY1850"/>
                  </a:cxn>
                  <a:cxn ang="0">
                    <a:pos x="connsiteX1851" y="connsiteY1851"/>
                  </a:cxn>
                  <a:cxn ang="0">
                    <a:pos x="connsiteX1852" y="connsiteY1852"/>
                  </a:cxn>
                  <a:cxn ang="0">
                    <a:pos x="connsiteX1853" y="connsiteY1853"/>
                  </a:cxn>
                  <a:cxn ang="0">
                    <a:pos x="connsiteX1854" y="connsiteY1854"/>
                  </a:cxn>
                  <a:cxn ang="0">
                    <a:pos x="connsiteX1855" y="connsiteY1855"/>
                  </a:cxn>
                  <a:cxn ang="0">
                    <a:pos x="connsiteX1856" y="connsiteY1856"/>
                  </a:cxn>
                  <a:cxn ang="0">
                    <a:pos x="connsiteX1857" y="connsiteY1857"/>
                  </a:cxn>
                  <a:cxn ang="0">
                    <a:pos x="connsiteX1858" y="connsiteY1858"/>
                  </a:cxn>
                  <a:cxn ang="0">
                    <a:pos x="connsiteX1859" y="connsiteY1859"/>
                  </a:cxn>
                  <a:cxn ang="0">
                    <a:pos x="connsiteX1860" y="connsiteY1860"/>
                  </a:cxn>
                  <a:cxn ang="0">
                    <a:pos x="connsiteX1861" y="connsiteY1861"/>
                  </a:cxn>
                  <a:cxn ang="0">
                    <a:pos x="connsiteX1862" y="connsiteY1862"/>
                  </a:cxn>
                  <a:cxn ang="0">
                    <a:pos x="connsiteX1863" y="connsiteY1863"/>
                  </a:cxn>
                  <a:cxn ang="0">
                    <a:pos x="connsiteX1864" y="connsiteY1864"/>
                  </a:cxn>
                  <a:cxn ang="0">
                    <a:pos x="connsiteX1865" y="connsiteY1865"/>
                  </a:cxn>
                  <a:cxn ang="0">
                    <a:pos x="connsiteX1866" y="connsiteY1866"/>
                  </a:cxn>
                  <a:cxn ang="0">
                    <a:pos x="connsiteX1867" y="connsiteY1867"/>
                  </a:cxn>
                  <a:cxn ang="0">
                    <a:pos x="connsiteX1868" y="connsiteY1868"/>
                  </a:cxn>
                  <a:cxn ang="0">
                    <a:pos x="connsiteX1869" y="connsiteY1869"/>
                  </a:cxn>
                  <a:cxn ang="0">
                    <a:pos x="connsiteX1870" y="connsiteY1870"/>
                  </a:cxn>
                  <a:cxn ang="0">
                    <a:pos x="connsiteX1871" y="connsiteY1871"/>
                  </a:cxn>
                  <a:cxn ang="0">
                    <a:pos x="connsiteX1872" y="connsiteY1872"/>
                  </a:cxn>
                  <a:cxn ang="0">
                    <a:pos x="connsiteX1873" y="connsiteY1873"/>
                  </a:cxn>
                  <a:cxn ang="0">
                    <a:pos x="connsiteX1874" y="connsiteY1874"/>
                  </a:cxn>
                  <a:cxn ang="0">
                    <a:pos x="connsiteX1875" y="connsiteY1875"/>
                  </a:cxn>
                  <a:cxn ang="0">
                    <a:pos x="connsiteX1876" y="connsiteY1876"/>
                  </a:cxn>
                  <a:cxn ang="0">
                    <a:pos x="connsiteX1877" y="connsiteY1877"/>
                  </a:cxn>
                  <a:cxn ang="0">
                    <a:pos x="connsiteX1878" y="connsiteY1878"/>
                  </a:cxn>
                  <a:cxn ang="0">
                    <a:pos x="connsiteX1879" y="connsiteY1879"/>
                  </a:cxn>
                  <a:cxn ang="0">
                    <a:pos x="connsiteX1880" y="connsiteY1880"/>
                  </a:cxn>
                  <a:cxn ang="0">
                    <a:pos x="connsiteX1881" y="connsiteY1881"/>
                  </a:cxn>
                  <a:cxn ang="0">
                    <a:pos x="connsiteX1882" y="connsiteY1882"/>
                  </a:cxn>
                  <a:cxn ang="0">
                    <a:pos x="connsiteX1883" y="connsiteY1883"/>
                  </a:cxn>
                  <a:cxn ang="0">
                    <a:pos x="connsiteX1884" y="connsiteY1884"/>
                  </a:cxn>
                  <a:cxn ang="0">
                    <a:pos x="connsiteX1885" y="connsiteY1885"/>
                  </a:cxn>
                  <a:cxn ang="0">
                    <a:pos x="connsiteX1886" y="connsiteY1886"/>
                  </a:cxn>
                  <a:cxn ang="0">
                    <a:pos x="connsiteX1887" y="connsiteY1887"/>
                  </a:cxn>
                  <a:cxn ang="0">
                    <a:pos x="connsiteX1888" y="connsiteY1888"/>
                  </a:cxn>
                  <a:cxn ang="0">
                    <a:pos x="connsiteX1889" y="connsiteY1889"/>
                  </a:cxn>
                  <a:cxn ang="0">
                    <a:pos x="connsiteX1890" y="connsiteY1890"/>
                  </a:cxn>
                  <a:cxn ang="0">
                    <a:pos x="connsiteX1891" y="connsiteY1891"/>
                  </a:cxn>
                  <a:cxn ang="0">
                    <a:pos x="connsiteX1892" y="connsiteY1892"/>
                  </a:cxn>
                  <a:cxn ang="0">
                    <a:pos x="connsiteX1893" y="connsiteY1893"/>
                  </a:cxn>
                  <a:cxn ang="0">
                    <a:pos x="connsiteX1894" y="connsiteY1894"/>
                  </a:cxn>
                  <a:cxn ang="0">
                    <a:pos x="connsiteX1895" y="connsiteY1895"/>
                  </a:cxn>
                  <a:cxn ang="0">
                    <a:pos x="connsiteX1896" y="connsiteY1896"/>
                  </a:cxn>
                  <a:cxn ang="0">
                    <a:pos x="connsiteX1897" y="connsiteY1897"/>
                  </a:cxn>
                  <a:cxn ang="0">
                    <a:pos x="connsiteX1898" y="connsiteY1898"/>
                  </a:cxn>
                  <a:cxn ang="0">
                    <a:pos x="connsiteX1899" y="connsiteY1899"/>
                  </a:cxn>
                  <a:cxn ang="0">
                    <a:pos x="connsiteX1900" y="connsiteY1900"/>
                  </a:cxn>
                  <a:cxn ang="0">
                    <a:pos x="connsiteX1901" y="connsiteY1901"/>
                  </a:cxn>
                  <a:cxn ang="0">
                    <a:pos x="connsiteX1902" y="connsiteY1902"/>
                  </a:cxn>
                  <a:cxn ang="0">
                    <a:pos x="connsiteX1903" y="connsiteY1903"/>
                  </a:cxn>
                  <a:cxn ang="0">
                    <a:pos x="connsiteX1904" y="connsiteY1904"/>
                  </a:cxn>
                  <a:cxn ang="0">
                    <a:pos x="connsiteX1905" y="connsiteY1905"/>
                  </a:cxn>
                  <a:cxn ang="0">
                    <a:pos x="connsiteX1906" y="connsiteY1906"/>
                  </a:cxn>
                  <a:cxn ang="0">
                    <a:pos x="connsiteX1907" y="connsiteY1907"/>
                  </a:cxn>
                  <a:cxn ang="0">
                    <a:pos x="connsiteX1908" y="connsiteY1908"/>
                  </a:cxn>
                  <a:cxn ang="0">
                    <a:pos x="connsiteX1909" y="connsiteY1909"/>
                  </a:cxn>
                  <a:cxn ang="0">
                    <a:pos x="connsiteX1910" y="connsiteY1910"/>
                  </a:cxn>
                  <a:cxn ang="0">
                    <a:pos x="connsiteX1911" y="connsiteY1911"/>
                  </a:cxn>
                  <a:cxn ang="0">
                    <a:pos x="connsiteX1912" y="connsiteY1912"/>
                  </a:cxn>
                  <a:cxn ang="0">
                    <a:pos x="connsiteX1913" y="connsiteY1913"/>
                  </a:cxn>
                  <a:cxn ang="0">
                    <a:pos x="connsiteX1914" y="connsiteY1914"/>
                  </a:cxn>
                  <a:cxn ang="0">
                    <a:pos x="connsiteX1915" y="connsiteY1915"/>
                  </a:cxn>
                  <a:cxn ang="0">
                    <a:pos x="connsiteX1916" y="connsiteY1916"/>
                  </a:cxn>
                  <a:cxn ang="0">
                    <a:pos x="connsiteX1917" y="connsiteY1917"/>
                  </a:cxn>
                  <a:cxn ang="0">
                    <a:pos x="connsiteX1918" y="connsiteY1918"/>
                  </a:cxn>
                  <a:cxn ang="0">
                    <a:pos x="connsiteX1919" y="connsiteY1919"/>
                  </a:cxn>
                  <a:cxn ang="0">
                    <a:pos x="connsiteX1920" y="connsiteY1920"/>
                  </a:cxn>
                  <a:cxn ang="0">
                    <a:pos x="connsiteX1921" y="connsiteY1921"/>
                  </a:cxn>
                  <a:cxn ang="0">
                    <a:pos x="connsiteX1922" y="connsiteY1922"/>
                  </a:cxn>
                  <a:cxn ang="0">
                    <a:pos x="connsiteX1923" y="connsiteY1923"/>
                  </a:cxn>
                  <a:cxn ang="0">
                    <a:pos x="connsiteX1924" y="connsiteY1924"/>
                  </a:cxn>
                  <a:cxn ang="0">
                    <a:pos x="connsiteX1925" y="connsiteY1925"/>
                  </a:cxn>
                  <a:cxn ang="0">
                    <a:pos x="connsiteX1926" y="connsiteY1926"/>
                  </a:cxn>
                  <a:cxn ang="0">
                    <a:pos x="connsiteX1927" y="connsiteY1927"/>
                  </a:cxn>
                  <a:cxn ang="0">
                    <a:pos x="connsiteX1928" y="connsiteY1928"/>
                  </a:cxn>
                  <a:cxn ang="0">
                    <a:pos x="connsiteX1929" y="connsiteY1929"/>
                  </a:cxn>
                  <a:cxn ang="0">
                    <a:pos x="connsiteX1930" y="connsiteY1930"/>
                  </a:cxn>
                  <a:cxn ang="0">
                    <a:pos x="connsiteX1931" y="connsiteY1931"/>
                  </a:cxn>
                  <a:cxn ang="0">
                    <a:pos x="connsiteX1932" y="connsiteY1932"/>
                  </a:cxn>
                  <a:cxn ang="0">
                    <a:pos x="connsiteX1933" y="connsiteY1933"/>
                  </a:cxn>
                  <a:cxn ang="0">
                    <a:pos x="connsiteX1934" y="connsiteY1934"/>
                  </a:cxn>
                  <a:cxn ang="0">
                    <a:pos x="connsiteX1935" y="connsiteY1935"/>
                  </a:cxn>
                  <a:cxn ang="0">
                    <a:pos x="connsiteX1936" y="connsiteY1936"/>
                  </a:cxn>
                  <a:cxn ang="0">
                    <a:pos x="connsiteX1937" y="connsiteY1937"/>
                  </a:cxn>
                  <a:cxn ang="0">
                    <a:pos x="connsiteX1938" y="connsiteY1938"/>
                  </a:cxn>
                  <a:cxn ang="0">
                    <a:pos x="connsiteX1939" y="connsiteY1939"/>
                  </a:cxn>
                  <a:cxn ang="0">
                    <a:pos x="connsiteX1940" y="connsiteY1940"/>
                  </a:cxn>
                  <a:cxn ang="0">
                    <a:pos x="connsiteX1941" y="connsiteY1941"/>
                  </a:cxn>
                  <a:cxn ang="0">
                    <a:pos x="connsiteX1942" y="connsiteY1942"/>
                  </a:cxn>
                  <a:cxn ang="0">
                    <a:pos x="connsiteX1943" y="connsiteY1943"/>
                  </a:cxn>
                  <a:cxn ang="0">
                    <a:pos x="connsiteX1944" y="connsiteY1944"/>
                  </a:cxn>
                  <a:cxn ang="0">
                    <a:pos x="connsiteX1945" y="connsiteY1945"/>
                  </a:cxn>
                  <a:cxn ang="0">
                    <a:pos x="connsiteX1946" y="connsiteY1946"/>
                  </a:cxn>
                  <a:cxn ang="0">
                    <a:pos x="connsiteX1947" y="connsiteY1947"/>
                  </a:cxn>
                  <a:cxn ang="0">
                    <a:pos x="connsiteX1948" y="connsiteY1948"/>
                  </a:cxn>
                  <a:cxn ang="0">
                    <a:pos x="connsiteX1949" y="connsiteY1949"/>
                  </a:cxn>
                  <a:cxn ang="0">
                    <a:pos x="connsiteX1950" y="connsiteY1950"/>
                  </a:cxn>
                  <a:cxn ang="0">
                    <a:pos x="connsiteX1951" y="connsiteY1951"/>
                  </a:cxn>
                  <a:cxn ang="0">
                    <a:pos x="connsiteX1952" y="connsiteY1952"/>
                  </a:cxn>
                  <a:cxn ang="0">
                    <a:pos x="connsiteX1953" y="connsiteY1953"/>
                  </a:cxn>
                  <a:cxn ang="0">
                    <a:pos x="connsiteX1954" y="connsiteY1954"/>
                  </a:cxn>
                  <a:cxn ang="0">
                    <a:pos x="connsiteX1955" y="connsiteY1955"/>
                  </a:cxn>
                  <a:cxn ang="0">
                    <a:pos x="connsiteX1956" y="connsiteY1956"/>
                  </a:cxn>
                  <a:cxn ang="0">
                    <a:pos x="connsiteX1957" y="connsiteY1957"/>
                  </a:cxn>
                  <a:cxn ang="0">
                    <a:pos x="connsiteX1958" y="connsiteY1958"/>
                  </a:cxn>
                  <a:cxn ang="0">
                    <a:pos x="connsiteX1959" y="connsiteY1959"/>
                  </a:cxn>
                  <a:cxn ang="0">
                    <a:pos x="connsiteX1960" y="connsiteY1960"/>
                  </a:cxn>
                  <a:cxn ang="0">
                    <a:pos x="connsiteX1961" y="connsiteY1961"/>
                  </a:cxn>
                  <a:cxn ang="0">
                    <a:pos x="connsiteX1962" y="connsiteY1962"/>
                  </a:cxn>
                  <a:cxn ang="0">
                    <a:pos x="connsiteX1963" y="connsiteY1963"/>
                  </a:cxn>
                  <a:cxn ang="0">
                    <a:pos x="connsiteX1964" y="connsiteY1964"/>
                  </a:cxn>
                  <a:cxn ang="0">
                    <a:pos x="connsiteX1965" y="connsiteY1965"/>
                  </a:cxn>
                  <a:cxn ang="0">
                    <a:pos x="connsiteX1966" y="connsiteY1966"/>
                  </a:cxn>
                  <a:cxn ang="0">
                    <a:pos x="connsiteX1967" y="connsiteY1967"/>
                  </a:cxn>
                  <a:cxn ang="0">
                    <a:pos x="connsiteX1968" y="connsiteY1968"/>
                  </a:cxn>
                  <a:cxn ang="0">
                    <a:pos x="connsiteX1969" y="connsiteY1969"/>
                  </a:cxn>
                  <a:cxn ang="0">
                    <a:pos x="connsiteX1970" y="connsiteY1970"/>
                  </a:cxn>
                  <a:cxn ang="0">
                    <a:pos x="connsiteX1971" y="connsiteY1971"/>
                  </a:cxn>
                  <a:cxn ang="0">
                    <a:pos x="connsiteX1972" y="connsiteY1972"/>
                  </a:cxn>
                  <a:cxn ang="0">
                    <a:pos x="connsiteX1973" y="connsiteY1973"/>
                  </a:cxn>
                  <a:cxn ang="0">
                    <a:pos x="connsiteX1974" y="connsiteY1974"/>
                  </a:cxn>
                  <a:cxn ang="0">
                    <a:pos x="connsiteX1975" y="connsiteY1975"/>
                  </a:cxn>
                  <a:cxn ang="0">
                    <a:pos x="connsiteX1976" y="connsiteY1976"/>
                  </a:cxn>
                  <a:cxn ang="0">
                    <a:pos x="connsiteX1977" y="connsiteY1977"/>
                  </a:cxn>
                  <a:cxn ang="0">
                    <a:pos x="connsiteX1978" y="connsiteY1978"/>
                  </a:cxn>
                  <a:cxn ang="0">
                    <a:pos x="connsiteX1979" y="connsiteY1979"/>
                  </a:cxn>
                  <a:cxn ang="0">
                    <a:pos x="connsiteX1980" y="connsiteY1980"/>
                  </a:cxn>
                  <a:cxn ang="0">
                    <a:pos x="connsiteX1981" y="connsiteY1981"/>
                  </a:cxn>
                  <a:cxn ang="0">
                    <a:pos x="connsiteX1982" y="connsiteY1982"/>
                  </a:cxn>
                  <a:cxn ang="0">
                    <a:pos x="connsiteX1983" y="connsiteY1983"/>
                  </a:cxn>
                  <a:cxn ang="0">
                    <a:pos x="connsiteX1984" y="connsiteY1984"/>
                  </a:cxn>
                  <a:cxn ang="0">
                    <a:pos x="connsiteX1985" y="connsiteY1985"/>
                  </a:cxn>
                  <a:cxn ang="0">
                    <a:pos x="connsiteX1986" y="connsiteY1986"/>
                  </a:cxn>
                  <a:cxn ang="0">
                    <a:pos x="connsiteX1987" y="connsiteY1987"/>
                  </a:cxn>
                  <a:cxn ang="0">
                    <a:pos x="connsiteX1988" y="connsiteY1988"/>
                  </a:cxn>
                  <a:cxn ang="0">
                    <a:pos x="connsiteX1989" y="connsiteY1989"/>
                  </a:cxn>
                  <a:cxn ang="0">
                    <a:pos x="connsiteX1990" y="connsiteY1990"/>
                  </a:cxn>
                  <a:cxn ang="0">
                    <a:pos x="connsiteX1991" y="connsiteY1991"/>
                  </a:cxn>
                  <a:cxn ang="0">
                    <a:pos x="connsiteX1992" y="connsiteY1992"/>
                  </a:cxn>
                  <a:cxn ang="0">
                    <a:pos x="connsiteX1993" y="connsiteY1993"/>
                  </a:cxn>
                  <a:cxn ang="0">
                    <a:pos x="connsiteX1994" y="connsiteY1994"/>
                  </a:cxn>
                  <a:cxn ang="0">
                    <a:pos x="connsiteX1995" y="connsiteY1995"/>
                  </a:cxn>
                  <a:cxn ang="0">
                    <a:pos x="connsiteX1996" y="connsiteY1996"/>
                  </a:cxn>
                  <a:cxn ang="0">
                    <a:pos x="connsiteX1997" y="connsiteY1997"/>
                  </a:cxn>
                  <a:cxn ang="0">
                    <a:pos x="connsiteX1998" y="connsiteY1998"/>
                  </a:cxn>
                  <a:cxn ang="0">
                    <a:pos x="connsiteX1999" y="connsiteY1999"/>
                  </a:cxn>
                  <a:cxn ang="0">
                    <a:pos x="connsiteX2000" y="connsiteY2000"/>
                  </a:cxn>
                  <a:cxn ang="0">
                    <a:pos x="connsiteX2001" y="connsiteY2001"/>
                  </a:cxn>
                  <a:cxn ang="0">
                    <a:pos x="connsiteX2002" y="connsiteY2002"/>
                  </a:cxn>
                  <a:cxn ang="0">
                    <a:pos x="connsiteX2003" y="connsiteY2003"/>
                  </a:cxn>
                  <a:cxn ang="0">
                    <a:pos x="connsiteX2004" y="connsiteY2004"/>
                  </a:cxn>
                  <a:cxn ang="0">
                    <a:pos x="connsiteX2005" y="connsiteY2005"/>
                  </a:cxn>
                  <a:cxn ang="0">
                    <a:pos x="connsiteX2006" y="connsiteY2006"/>
                  </a:cxn>
                  <a:cxn ang="0">
                    <a:pos x="connsiteX2007" y="connsiteY2007"/>
                  </a:cxn>
                  <a:cxn ang="0">
                    <a:pos x="connsiteX2008" y="connsiteY2008"/>
                  </a:cxn>
                  <a:cxn ang="0">
                    <a:pos x="connsiteX2009" y="connsiteY2009"/>
                  </a:cxn>
                  <a:cxn ang="0">
                    <a:pos x="connsiteX2010" y="connsiteY2010"/>
                  </a:cxn>
                  <a:cxn ang="0">
                    <a:pos x="connsiteX2011" y="connsiteY2011"/>
                  </a:cxn>
                  <a:cxn ang="0">
                    <a:pos x="connsiteX2012" y="connsiteY2012"/>
                  </a:cxn>
                  <a:cxn ang="0">
                    <a:pos x="connsiteX2013" y="connsiteY2013"/>
                  </a:cxn>
                  <a:cxn ang="0">
                    <a:pos x="connsiteX2014" y="connsiteY2014"/>
                  </a:cxn>
                  <a:cxn ang="0">
                    <a:pos x="connsiteX2015" y="connsiteY2015"/>
                  </a:cxn>
                  <a:cxn ang="0">
                    <a:pos x="connsiteX2016" y="connsiteY2016"/>
                  </a:cxn>
                  <a:cxn ang="0">
                    <a:pos x="connsiteX2017" y="connsiteY2017"/>
                  </a:cxn>
                  <a:cxn ang="0">
                    <a:pos x="connsiteX2018" y="connsiteY2018"/>
                  </a:cxn>
                  <a:cxn ang="0">
                    <a:pos x="connsiteX2019" y="connsiteY2019"/>
                  </a:cxn>
                  <a:cxn ang="0">
                    <a:pos x="connsiteX2020" y="connsiteY2020"/>
                  </a:cxn>
                  <a:cxn ang="0">
                    <a:pos x="connsiteX2021" y="connsiteY2021"/>
                  </a:cxn>
                  <a:cxn ang="0">
                    <a:pos x="connsiteX2022" y="connsiteY2022"/>
                  </a:cxn>
                  <a:cxn ang="0">
                    <a:pos x="connsiteX2023" y="connsiteY2023"/>
                  </a:cxn>
                  <a:cxn ang="0">
                    <a:pos x="connsiteX2024" y="connsiteY2024"/>
                  </a:cxn>
                  <a:cxn ang="0">
                    <a:pos x="connsiteX2025" y="connsiteY2025"/>
                  </a:cxn>
                  <a:cxn ang="0">
                    <a:pos x="connsiteX2026" y="connsiteY2026"/>
                  </a:cxn>
                  <a:cxn ang="0">
                    <a:pos x="connsiteX2027" y="connsiteY2027"/>
                  </a:cxn>
                  <a:cxn ang="0">
                    <a:pos x="connsiteX2028" y="connsiteY2028"/>
                  </a:cxn>
                  <a:cxn ang="0">
                    <a:pos x="connsiteX2029" y="connsiteY2029"/>
                  </a:cxn>
                  <a:cxn ang="0">
                    <a:pos x="connsiteX2030" y="connsiteY2030"/>
                  </a:cxn>
                  <a:cxn ang="0">
                    <a:pos x="connsiteX2031" y="connsiteY2031"/>
                  </a:cxn>
                  <a:cxn ang="0">
                    <a:pos x="connsiteX2032" y="connsiteY2032"/>
                  </a:cxn>
                  <a:cxn ang="0">
                    <a:pos x="connsiteX2033" y="connsiteY2033"/>
                  </a:cxn>
                  <a:cxn ang="0">
                    <a:pos x="connsiteX2034" y="connsiteY2034"/>
                  </a:cxn>
                  <a:cxn ang="0">
                    <a:pos x="connsiteX2035" y="connsiteY2035"/>
                  </a:cxn>
                  <a:cxn ang="0">
                    <a:pos x="connsiteX2036" y="connsiteY2036"/>
                  </a:cxn>
                  <a:cxn ang="0">
                    <a:pos x="connsiteX2037" y="connsiteY2037"/>
                  </a:cxn>
                  <a:cxn ang="0">
                    <a:pos x="connsiteX2038" y="connsiteY2038"/>
                  </a:cxn>
                  <a:cxn ang="0">
                    <a:pos x="connsiteX2039" y="connsiteY2039"/>
                  </a:cxn>
                  <a:cxn ang="0">
                    <a:pos x="connsiteX2040" y="connsiteY2040"/>
                  </a:cxn>
                  <a:cxn ang="0">
                    <a:pos x="connsiteX2041" y="connsiteY2041"/>
                  </a:cxn>
                  <a:cxn ang="0">
                    <a:pos x="connsiteX2042" y="connsiteY2042"/>
                  </a:cxn>
                  <a:cxn ang="0">
                    <a:pos x="connsiteX2043" y="connsiteY2043"/>
                  </a:cxn>
                  <a:cxn ang="0">
                    <a:pos x="connsiteX2044" y="connsiteY2044"/>
                  </a:cxn>
                  <a:cxn ang="0">
                    <a:pos x="connsiteX2045" y="connsiteY2045"/>
                  </a:cxn>
                  <a:cxn ang="0">
                    <a:pos x="connsiteX2046" y="connsiteY2046"/>
                  </a:cxn>
                  <a:cxn ang="0">
                    <a:pos x="connsiteX2047" y="connsiteY2047"/>
                  </a:cxn>
                  <a:cxn ang="0">
                    <a:pos x="connsiteX2048" y="connsiteY2048"/>
                  </a:cxn>
                  <a:cxn ang="0">
                    <a:pos x="connsiteX2049" y="connsiteY2049"/>
                  </a:cxn>
                  <a:cxn ang="0">
                    <a:pos x="connsiteX2050" y="connsiteY2050"/>
                  </a:cxn>
                  <a:cxn ang="0">
                    <a:pos x="connsiteX2051" y="connsiteY2051"/>
                  </a:cxn>
                  <a:cxn ang="0">
                    <a:pos x="connsiteX2052" y="connsiteY2052"/>
                  </a:cxn>
                  <a:cxn ang="0">
                    <a:pos x="connsiteX2053" y="connsiteY2053"/>
                  </a:cxn>
                  <a:cxn ang="0">
                    <a:pos x="connsiteX2054" y="connsiteY2054"/>
                  </a:cxn>
                  <a:cxn ang="0">
                    <a:pos x="connsiteX2055" y="connsiteY2055"/>
                  </a:cxn>
                  <a:cxn ang="0">
                    <a:pos x="connsiteX2056" y="connsiteY2056"/>
                  </a:cxn>
                  <a:cxn ang="0">
                    <a:pos x="connsiteX2057" y="connsiteY2057"/>
                  </a:cxn>
                  <a:cxn ang="0">
                    <a:pos x="connsiteX2058" y="connsiteY2058"/>
                  </a:cxn>
                  <a:cxn ang="0">
                    <a:pos x="connsiteX2059" y="connsiteY2059"/>
                  </a:cxn>
                  <a:cxn ang="0">
                    <a:pos x="connsiteX2060" y="connsiteY2060"/>
                  </a:cxn>
                  <a:cxn ang="0">
                    <a:pos x="connsiteX2061" y="connsiteY2061"/>
                  </a:cxn>
                  <a:cxn ang="0">
                    <a:pos x="connsiteX2062" y="connsiteY2062"/>
                  </a:cxn>
                  <a:cxn ang="0">
                    <a:pos x="connsiteX2063" y="connsiteY2063"/>
                  </a:cxn>
                  <a:cxn ang="0">
                    <a:pos x="connsiteX2064" y="connsiteY2064"/>
                  </a:cxn>
                  <a:cxn ang="0">
                    <a:pos x="connsiteX2065" y="connsiteY2065"/>
                  </a:cxn>
                  <a:cxn ang="0">
                    <a:pos x="connsiteX2066" y="connsiteY2066"/>
                  </a:cxn>
                  <a:cxn ang="0">
                    <a:pos x="connsiteX2067" y="connsiteY2067"/>
                  </a:cxn>
                  <a:cxn ang="0">
                    <a:pos x="connsiteX2068" y="connsiteY2068"/>
                  </a:cxn>
                  <a:cxn ang="0">
                    <a:pos x="connsiteX2069" y="connsiteY2069"/>
                  </a:cxn>
                  <a:cxn ang="0">
                    <a:pos x="connsiteX2070" y="connsiteY2070"/>
                  </a:cxn>
                  <a:cxn ang="0">
                    <a:pos x="connsiteX2071" y="connsiteY2071"/>
                  </a:cxn>
                  <a:cxn ang="0">
                    <a:pos x="connsiteX2072" y="connsiteY2072"/>
                  </a:cxn>
                  <a:cxn ang="0">
                    <a:pos x="connsiteX2073" y="connsiteY2073"/>
                  </a:cxn>
                  <a:cxn ang="0">
                    <a:pos x="connsiteX2074" y="connsiteY2074"/>
                  </a:cxn>
                  <a:cxn ang="0">
                    <a:pos x="connsiteX2075" y="connsiteY2075"/>
                  </a:cxn>
                  <a:cxn ang="0">
                    <a:pos x="connsiteX2076" y="connsiteY2076"/>
                  </a:cxn>
                  <a:cxn ang="0">
                    <a:pos x="connsiteX2077" y="connsiteY2077"/>
                  </a:cxn>
                  <a:cxn ang="0">
                    <a:pos x="connsiteX2078" y="connsiteY2078"/>
                  </a:cxn>
                  <a:cxn ang="0">
                    <a:pos x="connsiteX2079" y="connsiteY2079"/>
                  </a:cxn>
                  <a:cxn ang="0">
                    <a:pos x="connsiteX2080" y="connsiteY2080"/>
                  </a:cxn>
                  <a:cxn ang="0">
                    <a:pos x="connsiteX2081" y="connsiteY2081"/>
                  </a:cxn>
                  <a:cxn ang="0">
                    <a:pos x="connsiteX2082" y="connsiteY2082"/>
                  </a:cxn>
                  <a:cxn ang="0">
                    <a:pos x="connsiteX2083" y="connsiteY2083"/>
                  </a:cxn>
                  <a:cxn ang="0">
                    <a:pos x="connsiteX2084" y="connsiteY2084"/>
                  </a:cxn>
                  <a:cxn ang="0">
                    <a:pos x="connsiteX2085" y="connsiteY2085"/>
                  </a:cxn>
                  <a:cxn ang="0">
                    <a:pos x="connsiteX2086" y="connsiteY2086"/>
                  </a:cxn>
                  <a:cxn ang="0">
                    <a:pos x="connsiteX2087" y="connsiteY2087"/>
                  </a:cxn>
                  <a:cxn ang="0">
                    <a:pos x="connsiteX2088" y="connsiteY2088"/>
                  </a:cxn>
                  <a:cxn ang="0">
                    <a:pos x="connsiteX2089" y="connsiteY2089"/>
                  </a:cxn>
                  <a:cxn ang="0">
                    <a:pos x="connsiteX2090" y="connsiteY2090"/>
                  </a:cxn>
                  <a:cxn ang="0">
                    <a:pos x="connsiteX2091" y="connsiteY2091"/>
                  </a:cxn>
                  <a:cxn ang="0">
                    <a:pos x="connsiteX2092" y="connsiteY2092"/>
                  </a:cxn>
                  <a:cxn ang="0">
                    <a:pos x="connsiteX2093" y="connsiteY2093"/>
                  </a:cxn>
                  <a:cxn ang="0">
                    <a:pos x="connsiteX2094" y="connsiteY2094"/>
                  </a:cxn>
                  <a:cxn ang="0">
                    <a:pos x="connsiteX2095" y="connsiteY2095"/>
                  </a:cxn>
                  <a:cxn ang="0">
                    <a:pos x="connsiteX2096" y="connsiteY2096"/>
                  </a:cxn>
                  <a:cxn ang="0">
                    <a:pos x="connsiteX2097" y="connsiteY2097"/>
                  </a:cxn>
                  <a:cxn ang="0">
                    <a:pos x="connsiteX2098" y="connsiteY2098"/>
                  </a:cxn>
                  <a:cxn ang="0">
                    <a:pos x="connsiteX2099" y="connsiteY2099"/>
                  </a:cxn>
                  <a:cxn ang="0">
                    <a:pos x="connsiteX2100" y="connsiteY2100"/>
                  </a:cxn>
                  <a:cxn ang="0">
                    <a:pos x="connsiteX2101" y="connsiteY2101"/>
                  </a:cxn>
                  <a:cxn ang="0">
                    <a:pos x="connsiteX2102" y="connsiteY2102"/>
                  </a:cxn>
                  <a:cxn ang="0">
                    <a:pos x="connsiteX2103" y="connsiteY2103"/>
                  </a:cxn>
                  <a:cxn ang="0">
                    <a:pos x="connsiteX2104" y="connsiteY2104"/>
                  </a:cxn>
                  <a:cxn ang="0">
                    <a:pos x="connsiteX2105" y="connsiteY2105"/>
                  </a:cxn>
                  <a:cxn ang="0">
                    <a:pos x="connsiteX2106" y="connsiteY2106"/>
                  </a:cxn>
                  <a:cxn ang="0">
                    <a:pos x="connsiteX2107" y="connsiteY2107"/>
                  </a:cxn>
                  <a:cxn ang="0">
                    <a:pos x="connsiteX2108" y="connsiteY2108"/>
                  </a:cxn>
                  <a:cxn ang="0">
                    <a:pos x="connsiteX2109" y="connsiteY2109"/>
                  </a:cxn>
                  <a:cxn ang="0">
                    <a:pos x="connsiteX2110" y="connsiteY2110"/>
                  </a:cxn>
                  <a:cxn ang="0">
                    <a:pos x="connsiteX2111" y="connsiteY2111"/>
                  </a:cxn>
                  <a:cxn ang="0">
                    <a:pos x="connsiteX2112" y="connsiteY2112"/>
                  </a:cxn>
                  <a:cxn ang="0">
                    <a:pos x="connsiteX2113" y="connsiteY2113"/>
                  </a:cxn>
                  <a:cxn ang="0">
                    <a:pos x="connsiteX2114" y="connsiteY2114"/>
                  </a:cxn>
                  <a:cxn ang="0">
                    <a:pos x="connsiteX2115" y="connsiteY2115"/>
                  </a:cxn>
                  <a:cxn ang="0">
                    <a:pos x="connsiteX2116" y="connsiteY2116"/>
                  </a:cxn>
                  <a:cxn ang="0">
                    <a:pos x="connsiteX2117" y="connsiteY2117"/>
                  </a:cxn>
                  <a:cxn ang="0">
                    <a:pos x="connsiteX2118" y="connsiteY2118"/>
                  </a:cxn>
                  <a:cxn ang="0">
                    <a:pos x="connsiteX2119" y="connsiteY2119"/>
                  </a:cxn>
                  <a:cxn ang="0">
                    <a:pos x="connsiteX2120" y="connsiteY2120"/>
                  </a:cxn>
                  <a:cxn ang="0">
                    <a:pos x="connsiteX2121" y="connsiteY2121"/>
                  </a:cxn>
                  <a:cxn ang="0">
                    <a:pos x="connsiteX2122" y="connsiteY2122"/>
                  </a:cxn>
                  <a:cxn ang="0">
                    <a:pos x="connsiteX2123" y="connsiteY2123"/>
                  </a:cxn>
                  <a:cxn ang="0">
                    <a:pos x="connsiteX2124" y="connsiteY2124"/>
                  </a:cxn>
                  <a:cxn ang="0">
                    <a:pos x="connsiteX2125" y="connsiteY2125"/>
                  </a:cxn>
                  <a:cxn ang="0">
                    <a:pos x="connsiteX2126" y="connsiteY2126"/>
                  </a:cxn>
                  <a:cxn ang="0">
                    <a:pos x="connsiteX2127" y="connsiteY2127"/>
                  </a:cxn>
                  <a:cxn ang="0">
                    <a:pos x="connsiteX2128" y="connsiteY2128"/>
                  </a:cxn>
                  <a:cxn ang="0">
                    <a:pos x="connsiteX2129" y="connsiteY2129"/>
                  </a:cxn>
                  <a:cxn ang="0">
                    <a:pos x="connsiteX2130" y="connsiteY2130"/>
                  </a:cxn>
                  <a:cxn ang="0">
                    <a:pos x="connsiteX2131" y="connsiteY2131"/>
                  </a:cxn>
                  <a:cxn ang="0">
                    <a:pos x="connsiteX2132" y="connsiteY2132"/>
                  </a:cxn>
                  <a:cxn ang="0">
                    <a:pos x="connsiteX2133" y="connsiteY2133"/>
                  </a:cxn>
                  <a:cxn ang="0">
                    <a:pos x="connsiteX2134" y="connsiteY2134"/>
                  </a:cxn>
                  <a:cxn ang="0">
                    <a:pos x="connsiteX2135" y="connsiteY2135"/>
                  </a:cxn>
                  <a:cxn ang="0">
                    <a:pos x="connsiteX2136" y="connsiteY2136"/>
                  </a:cxn>
                  <a:cxn ang="0">
                    <a:pos x="connsiteX2137" y="connsiteY2137"/>
                  </a:cxn>
                  <a:cxn ang="0">
                    <a:pos x="connsiteX2138" y="connsiteY2138"/>
                  </a:cxn>
                  <a:cxn ang="0">
                    <a:pos x="connsiteX2139" y="connsiteY2139"/>
                  </a:cxn>
                  <a:cxn ang="0">
                    <a:pos x="connsiteX2140" y="connsiteY2140"/>
                  </a:cxn>
                  <a:cxn ang="0">
                    <a:pos x="connsiteX2141" y="connsiteY2141"/>
                  </a:cxn>
                  <a:cxn ang="0">
                    <a:pos x="connsiteX2142" y="connsiteY2142"/>
                  </a:cxn>
                  <a:cxn ang="0">
                    <a:pos x="connsiteX2143" y="connsiteY2143"/>
                  </a:cxn>
                  <a:cxn ang="0">
                    <a:pos x="connsiteX2144" y="connsiteY2144"/>
                  </a:cxn>
                  <a:cxn ang="0">
                    <a:pos x="connsiteX2145" y="connsiteY2145"/>
                  </a:cxn>
                  <a:cxn ang="0">
                    <a:pos x="connsiteX2146" y="connsiteY2146"/>
                  </a:cxn>
                  <a:cxn ang="0">
                    <a:pos x="connsiteX2147" y="connsiteY2147"/>
                  </a:cxn>
                  <a:cxn ang="0">
                    <a:pos x="connsiteX2148" y="connsiteY2148"/>
                  </a:cxn>
                  <a:cxn ang="0">
                    <a:pos x="connsiteX2149" y="connsiteY2149"/>
                  </a:cxn>
                  <a:cxn ang="0">
                    <a:pos x="connsiteX2150" y="connsiteY2150"/>
                  </a:cxn>
                  <a:cxn ang="0">
                    <a:pos x="connsiteX2151" y="connsiteY2151"/>
                  </a:cxn>
                  <a:cxn ang="0">
                    <a:pos x="connsiteX2152" y="connsiteY2152"/>
                  </a:cxn>
                  <a:cxn ang="0">
                    <a:pos x="connsiteX2153" y="connsiteY2153"/>
                  </a:cxn>
                  <a:cxn ang="0">
                    <a:pos x="connsiteX2154" y="connsiteY2154"/>
                  </a:cxn>
                  <a:cxn ang="0">
                    <a:pos x="connsiteX2155" y="connsiteY2155"/>
                  </a:cxn>
                  <a:cxn ang="0">
                    <a:pos x="connsiteX2156" y="connsiteY2156"/>
                  </a:cxn>
                  <a:cxn ang="0">
                    <a:pos x="connsiteX2157" y="connsiteY2157"/>
                  </a:cxn>
                  <a:cxn ang="0">
                    <a:pos x="connsiteX2158" y="connsiteY2158"/>
                  </a:cxn>
                  <a:cxn ang="0">
                    <a:pos x="connsiteX2159" y="connsiteY2159"/>
                  </a:cxn>
                  <a:cxn ang="0">
                    <a:pos x="connsiteX2160" y="connsiteY2160"/>
                  </a:cxn>
                  <a:cxn ang="0">
                    <a:pos x="connsiteX2161" y="connsiteY2161"/>
                  </a:cxn>
                  <a:cxn ang="0">
                    <a:pos x="connsiteX2162" y="connsiteY2162"/>
                  </a:cxn>
                  <a:cxn ang="0">
                    <a:pos x="connsiteX2163" y="connsiteY2163"/>
                  </a:cxn>
                  <a:cxn ang="0">
                    <a:pos x="connsiteX2164" y="connsiteY2164"/>
                  </a:cxn>
                  <a:cxn ang="0">
                    <a:pos x="connsiteX2165" y="connsiteY2165"/>
                  </a:cxn>
                  <a:cxn ang="0">
                    <a:pos x="connsiteX2166" y="connsiteY2166"/>
                  </a:cxn>
                  <a:cxn ang="0">
                    <a:pos x="connsiteX2167" y="connsiteY2167"/>
                  </a:cxn>
                  <a:cxn ang="0">
                    <a:pos x="connsiteX2168" y="connsiteY2168"/>
                  </a:cxn>
                  <a:cxn ang="0">
                    <a:pos x="connsiteX2169" y="connsiteY2169"/>
                  </a:cxn>
                  <a:cxn ang="0">
                    <a:pos x="connsiteX2170" y="connsiteY2170"/>
                  </a:cxn>
                  <a:cxn ang="0">
                    <a:pos x="connsiteX2171" y="connsiteY2171"/>
                  </a:cxn>
                  <a:cxn ang="0">
                    <a:pos x="connsiteX2172" y="connsiteY2172"/>
                  </a:cxn>
                  <a:cxn ang="0">
                    <a:pos x="connsiteX2173" y="connsiteY2173"/>
                  </a:cxn>
                  <a:cxn ang="0">
                    <a:pos x="connsiteX2174" y="connsiteY2174"/>
                  </a:cxn>
                  <a:cxn ang="0">
                    <a:pos x="connsiteX2175" y="connsiteY2175"/>
                  </a:cxn>
                  <a:cxn ang="0">
                    <a:pos x="connsiteX2176" y="connsiteY2176"/>
                  </a:cxn>
                  <a:cxn ang="0">
                    <a:pos x="connsiteX2177" y="connsiteY2177"/>
                  </a:cxn>
                  <a:cxn ang="0">
                    <a:pos x="connsiteX2178" y="connsiteY2178"/>
                  </a:cxn>
                  <a:cxn ang="0">
                    <a:pos x="connsiteX2179" y="connsiteY2179"/>
                  </a:cxn>
                  <a:cxn ang="0">
                    <a:pos x="connsiteX2180" y="connsiteY2180"/>
                  </a:cxn>
                  <a:cxn ang="0">
                    <a:pos x="connsiteX2181" y="connsiteY2181"/>
                  </a:cxn>
                  <a:cxn ang="0">
                    <a:pos x="connsiteX2182" y="connsiteY2182"/>
                  </a:cxn>
                  <a:cxn ang="0">
                    <a:pos x="connsiteX2183" y="connsiteY2183"/>
                  </a:cxn>
                  <a:cxn ang="0">
                    <a:pos x="connsiteX2184" y="connsiteY2184"/>
                  </a:cxn>
                  <a:cxn ang="0">
                    <a:pos x="connsiteX2185" y="connsiteY2185"/>
                  </a:cxn>
                  <a:cxn ang="0">
                    <a:pos x="connsiteX2186" y="connsiteY2186"/>
                  </a:cxn>
                  <a:cxn ang="0">
                    <a:pos x="connsiteX2187" y="connsiteY2187"/>
                  </a:cxn>
                  <a:cxn ang="0">
                    <a:pos x="connsiteX2188" y="connsiteY2188"/>
                  </a:cxn>
                  <a:cxn ang="0">
                    <a:pos x="connsiteX2189" y="connsiteY2189"/>
                  </a:cxn>
                  <a:cxn ang="0">
                    <a:pos x="connsiteX2190" y="connsiteY2190"/>
                  </a:cxn>
                  <a:cxn ang="0">
                    <a:pos x="connsiteX2191" y="connsiteY2191"/>
                  </a:cxn>
                  <a:cxn ang="0">
                    <a:pos x="connsiteX2192" y="connsiteY2192"/>
                  </a:cxn>
                  <a:cxn ang="0">
                    <a:pos x="connsiteX2193" y="connsiteY2193"/>
                  </a:cxn>
                  <a:cxn ang="0">
                    <a:pos x="connsiteX2194" y="connsiteY2194"/>
                  </a:cxn>
                  <a:cxn ang="0">
                    <a:pos x="connsiteX2195" y="connsiteY2195"/>
                  </a:cxn>
                  <a:cxn ang="0">
                    <a:pos x="connsiteX2196" y="connsiteY2196"/>
                  </a:cxn>
                  <a:cxn ang="0">
                    <a:pos x="connsiteX2197" y="connsiteY2197"/>
                  </a:cxn>
                  <a:cxn ang="0">
                    <a:pos x="connsiteX2198" y="connsiteY2198"/>
                  </a:cxn>
                  <a:cxn ang="0">
                    <a:pos x="connsiteX2199" y="connsiteY2199"/>
                  </a:cxn>
                  <a:cxn ang="0">
                    <a:pos x="connsiteX2200" y="connsiteY2200"/>
                  </a:cxn>
                  <a:cxn ang="0">
                    <a:pos x="connsiteX2201" y="connsiteY2201"/>
                  </a:cxn>
                  <a:cxn ang="0">
                    <a:pos x="connsiteX2202" y="connsiteY2202"/>
                  </a:cxn>
                  <a:cxn ang="0">
                    <a:pos x="connsiteX2203" y="connsiteY2203"/>
                  </a:cxn>
                  <a:cxn ang="0">
                    <a:pos x="connsiteX2204" y="connsiteY2204"/>
                  </a:cxn>
                  <a:cxn ang="0">
                    <a:pos x="connsiteX2205" y="connsiteY2205"/>
                  </a:cxn>
                  <a:cxn ang="0">
                    <a:pos x="connsiteX2206" y="connsiteY2206"/>
                  </a:cxn>
                  <a:cxn ang="0">
                    <a:pos x="connsiteX2207" y="connsiteY2207"/>
                  </a:cxn>
                  <a:cxn ang="0">
                    <a:pos x="connsiteX2208" y="connsiteY2208"/>
                  </a:cxn>
                  <a:cxn ang="0">
                    <a:pos x="connsiteX2209" y="connsiteY2209"/>
                  </a:cxn>
                  <a:cxn ang="0">
                    <a:pos x="connsiteX2210" y="connsiteY2210"/>
                  </a:cxn>
                  <a:cxn ang="0">
                    <a:pos x="connsiteX2211" y="connsiteY2211"/>
                  </a:cxn>
                  <a:cxn ang="0">
                    <a:pos x="connsiteX2212" y="connsiteY2212"/>
                  </a:cxn>
                  <a:cxn ang="0">
                    <a:pos x="connsiteX2213" y="connsiteY2213"/>
                  </a:cxn>
                  <a:cxn ang="0">
                    <a:pos x="connsiteX2214" y="connsiteY2214"/>
                  </a:cxn>
                  <a:cxn ang="0">
                    <a:pos x="connsiteX2215" y="connsiteY2215"/>
                  </a:cxn>
                  <a:cxn ang="0">
                    <a:pos x="connsiteX2216" y="connsiteY2216"/>
                  </a:cxn>
                  <a:cxn ang="0">
                    <a:pos x="connsiteX2217" y="connsiteY2217"/>
                  </a:cxn>
                  <a:cxn ang="0">
                    <a:pos x="connsiteX2218" y="connsiteY2218"/>
                  </a:cxn>
                  <a:cxn ang="0">
                    <a:pos x="connsiteX2219" y="connsiteY2219"/>
                  </a:cxn>
                  <a:cxn ang="0">
                    <a:pos x="connsiteX2220" y="connsiteY2220"/>
                  </a:cxn>
                  <a:cxn ang="0">
                    <a:pos x="connsiteX2221" y="connsiteY2221"/>
                  </a:cxn>
                  <a:cxn ang="0">
                    <a:pos x="connsiteX2222" y="connsiteY2222"/>
                  </a:cxn>
                  <a:cxn ang="0">
                    <a:pos x="connsiteX2223" y="connsiteY2223"/>
                  </a:cxn>
                  <a:cxn ang="0">
                    <a:pos x="connsiteX2224" y="connsiteY2224"/>
                  </a:cxn>
                  <a:cxn ang="0">
                    <a:pos x="connsiteX2225" y="connsiteY2225"/>
                  </a:cxn>
                  <a:cxn ang="0">
                    <a:pos x="connsiteX2226" y="connsiteY2226"/>
                  </a:cxn>
                  <a:cxn ang="0">
                    <a:pos x="connsiteX2227" y="connsiteY2227"/>
                  </a:cxn>
                  <a:cxn ang="0">
                    <a:pos x="connsiteX2228" y="connsiteY2228"/>
                  </a:cxn>
                  <a:cxn ang="0">
                    <a:pos x="connsiteX2229" y="connsiteY2229"/>
                  </a:cxn>
                  <a:cxn ang="0">
                    <a:pos x="connsiteX2230" y="connsiteY2230"/>
                  </a:cxn>
                  <a:cxn ang="0">
                    <a:pos x="connsiteX2231" y="connsiteY2231"/>
                  </a:cxn>
                  <a:cxn ang="0">
                    <a:pos x="connsiteX2232" y="connsiteY2232"/>
                  </a:cxn>
                  <a:cxn ang="0">
                    <a:pos x="connsiteX2233" y="connsiteY2233"/>
                  </a:cxn>
                  <a:cxn ang="0">
                    <a:pos x="connsiteX2234" y="connsiteY2234"/>
                  </a:cxn>
                  <a:cxn ang="0">
                    <a:pos x="connsiteX2235" y="connsiteY2235"/>
                  </a:cxn>
                  <a:cxn ang="0">
                    <a:pos x="connsiteX2236" y="connsiteY2236"/>
                  </a:cxn>
                  <a:cxn ang="0">
                    <a:pos x="connsiteX2237" y="connsiteY2237"/>
                  </a:cxn>
                  <a:cxn ang="0">
                    <a:pos x="connsiteX2238" y="connsiteY2238"/>
                  </a:cxn>
                  <a:cxn ang="0">
                    <a:pos x="connsiteX2239" y="connsiteY2239"/>
                  </a:cxn>
                  <a:cxn ang="0">
                    <a:pos x="connsiteX2240" y="connsiteY2240"/>
                  </a:cxn>
                  <a:cxn ang="0">
                    <a:pos x="connsiteX2241" y="connsiteY2241"/>
                  </a:cxn>
                  <a:cxn ang="0">
                    <a:pos x="connsiteX2242" y="connsiteY2242"/>
                  </a:cxn>
                  <a:cxn ang="0">
                    <a:pos x="connsiteX2243" y="connsiteY2243"/>
                  </a:cxn>
                  <a:cxn ang="0">
                    <a:pos x="connsiteX2244" y="connsiteY2244"/>
                  </a:cxn>
                  <a:cxn ang="0">
                    <a:pos x="connsiteX2245" y="connsiteY2245"/>
                  </a:cxn>
                  <a:cxn ang="0">
                    <a:pos x="connsiteX2246" y="connsiteY2246"/>
                  </a:cxn>
                  <a:cxn ang="0">
                    <a:pos x="connsiteX2247" y="connsiteY2247"/>
                  </a:cxn>
                  <a:cxn ang="0">
                    <a:pos x="connsiteX2248" y="connsiteY2248"/>
                  </a:cxn>
                  <a:cxn ang="0">
                    <a:pos x="connsiteX2249" y="connsiteY2249"/>
                  </a:cxn>
                  <a:cxn ang="0">
                    <a:pos x="connsiteX2250" y="connsiteY2250"/>
                  </a:cxn>
                  <a:cxn ang="0">
                    <a:pos x="connsiteX2251" y="connsiteY2251"/>
                  </a:cxn>
                  <a:cxn ang="0">
                    <a:pos x="connsiteX2252" y="connsiteY2252"/>
                  </a:cxn>
                  <a:cxn ang="0">
                    <a:pos x="connsiteX2253" y="connsiteY2253"/>
                  </a:cxn>
                  <a:cxn ang="0">
                    <a:pos x="connsiteX2254" y="connsiteY2254"/>
                  </a:cxn>
                  <a:cxn ang="0">
                    <a:pos x="connsiteX2255" y="connsiteY2255"/>
                  </a:cxn>
                  <a:cxn ang="0">
                    <a:pos x="connsiteX2256" y="connsiteY2256"/>
                  </a:cxn>
                  <a:cxn ang="0">
                    <a:pos x="connsiteX2257" y="connsiteY2257"/>
                  </a:cxn>
                  <a:cxn ang="0">
                    <a:pos x="connsiteX2258" y="connsiteY2258"/>
                  </a:cxn>
                  <a:cxn ang="0">
                    <a:pos x="connsiteX2259" y="connsiteY2259"/>
                  </a:cxn>
                  <a:cxn ang="0">
                    <a:pos x="connsiteX2260" y="connsiteY2260"/>
                  </a:cxn>
                  <a:cxn ang="0">
                    <a:pos x="connsiteX2261" y="connsiteY2261"/>
                  </a:cxn>
                  <a:cxn ang="0">
                    <a:pos x="connsiteX2262" y="connsiteY2262"/>
                  </a:cxn>
                  <a:cxn ang="0">
                    <a:pos x="connsiteX2263" y="connsiteY2263"/>
                  </a:cxn>
                  <a:cxn ang="0">
                    <a:pos x="connsiteX2264" y="connsiteY2264"/>
                  </a:cxn>
                  <a:cxn ang="0">
                    <a:pos x="connsiteX2265" y="connsiteY2265"/>
                  </a:cxn>
                  <a:cxn ang="0">
                    <a:pos x="connsiteX2266" y="connsiteY2266"/>
                  </a:cxn>
                  <a:cxn ang="0">
                    <a:pos x="connsiteX2267" y="connsiteY2267"/>
                  </a:cxn>
                  <a:cxn ang="0">
                    <a:pos x="connsiteX2268" y="connsiteY2268"/>
                  </a:cxn>
                  <a:cxn ang="0">
                    <a:pos x="connsiteX2269" y="connsiteY2269"/>
                  </a:cxn>
                  <a:cxn ang="0">
                    <a:pos x="connsiteX2270" y="connsiteY2270"/>
                  </a:cxn>
                  <a:cxn ang="0">
                    <a:pos x="connsiteX2271" y="connsiteY2271"/>
                  </a:cxn>
                  <a:cxn ang="0">
                    <a:pos x="connsiteX2272" y="connsiteY2272"/>
                  </a:cxn>
                  <a:cxn ang="0">
                    <a:pos x="connsiteX2273" y="connsiteY2273"/>
                  </a:cxn>
                  <a:cxn ang="0">
                    <a:pos x="connsiteX2274" y="connsiteY2274"/>
                  </a:cxn>
                  <a:cxn ang="0">
                    <a:pos x="connsiteX2275" y="connsiteY2275"/>
                  </a:cxn>
                  <a:cxn ang="0">
                    <a:pos x="connsiteX2276" y="connsiteY2276"/>
                  </a:cxn>
                  <a:cxn ang="0">
                    <a:pos x="connsiteX2277" y="connsiteY2277"/>
                  </a:cxn>
                  <a:cxn ang="0">
                    <a:pos x="connsiteX2278" y="connsiteY2278"/>
                  </a:cxn>
                  <a:cxn ang="0">
                    <a:pos x="connsiteX2279" y="connsiteY2279"/>
                  </a:cxn>
                  <a:cxn ang="0">
                    <a:pos x="connsiteX2280" y="connsiteY2280"/>
                  </a:cxn>
                  <a:cxn ang="0">
                    <a:pos x="connsiteX2281" y="connsiteY2281"/>
                  </a:cxn>
                  <a:cxn ang="0">
                    <a:pos x="connsiteX2282" y="connsiteY2282"/>
                  </a:cxn>
                  <a:cxn ang="0">
                    <a:pos x="connsiteX2283" y="connsiteY2283"/>
                  </a:cxn>
                  <a:cxn ang="0">
                    <a:pos x="connsiteX2284" y="connsiteY2284"/>
                  </a:cxn>
                  <a:cxn ang="0">
                    <a:pos x="connsiteX2285" y="connsiteY2285"/>
                  </a:cxn>
                  <a:cxn ang="0">
                    <a:pos x="connsiteX2286" y="connsiteY2286"/>
                  </a:cxn>
                  <a:cxn ang="0">
                    <a:pos x="connsiteX2287" y="connsiteY2287"/>
                  </a:cxn>
                  <a:cxn ang="0">
                    <a:pos x="connsiteX2288" y="connsiteY2288"/>
                  </a:cxn>
                  <a:cxn ang="0">
                    <a:pos x="connsiteX2289" y="connsiteY2289"/>
                  </a:cxn>
                  <a:cxn ang="0">
                    <a:pos x="connsiteX2290" y="connsiteY2290"/>
                  </a:cxn>
                  <a:cxn ang="0">
                    <a:pos x="connsiteX2291" y="connsiteY2291"/>
                  </a:cxn>
                  <a:cxn ang="0">
                    <a:pos x="connsiteX2292" y="connsiteY2292"/>
                  </a:cxn>
                  <a:cxn ang="0">
                    <a:pos x="connsiteX2293" y="connsiteY2293"/>
                  </a:cxn>
                  <a:cxn ang="0">
                    <a:pos x="connsiteX2294" y="connsiteY2294"/>
                  </a:cxn>
                  <a:cxn ang="0">
                    <a:pos x="connsiteX2295" y="connsiteY2295"/>
                  </a:cxn>
                  <a:cxn ang="0">
                    <a:pos x="connsiteX2296" y="connsiteY2296"/>
                  </a:cxn>
                  <a:cxn ang="0">
                    <a:pos x="connsiteX2297" y="connsiteY2297"/>
                  </a:cxn>
                  <a:cxn ang="0">
                    <a:pos x="connsiteX2298" y="connsiteY2298"/>
                  </a:cxn>
                  <a:cxn ang="0">
                    <a:pos x="connsiteX2299" y="connsiteY2299"/>
                  </a:cxn>
                  <a:cxn ang="0">
                    <a:pos x="connsiteX2300" y="connsiteY2300"/>
                  </a:cxn>
                  <a:cxn ang="0">
                    <a:pos x="connsiteX2301" y="connsiteY2301"/>
                  </a:cxn>
                  <a:cxn ang="0">
                    <a:pos x="connsiteX2302" y="connsiteY2302"/>
                  </a:cxn>
                  <a:cxn ang="0">
                    <a:pos x="connsiteX2303" y="connsiteY2303"/>
                  </a:cxn>
                  <a:cxn ang="0">
                    <a:pos x="connsiteX2304" y="connsiteY2304"/>
                  </a:cxn>
                  <a:cxn ang="0">
                    <a:pos x="connsiteX2305" y="connsiteY2305"/>
                  </a:cxn>
                  <a:cxn ang="0">
                    <a:pos x="connsiteX2306" y="connsiteY2306"/>
                  </a:cxn>
                  <a:cxn ang="0">
                    <a:pos x="connsiteX2307" y="connsiteY2307"/>
                  </a:cxn>
                  <a:cxn ang="0">
                    <a:pos x="connsiteX2308" y="connsiteY2308"/>
                  </a:cxn>
                  <a:cxn ang="0">
                    <a:pos x="connsiteX2309" y="connsiteY2309"/>
                  </a:cxn>
                  <a:cxn ang="0">
                    <a:pos x="connsiteX2310" y="connsiteY2310"/>
                  </a:cxn>
                  <a:cxn ang="0">
                    <a:pos x="connsiteX2311" y="connsiteY2311"/>
                  </a:cxn>
                  <a:cxn ang="0">
                    <a:pos x="connsiteX2312" y="connsiteY2312"/>
                  </a:cxn>
                  <a:cxn ang="0">
                    <a:pos x="connsiteX2313" y="connsiteY2313"/>
                  </a:cxn>
                  <a:cxn ang="0">
                    <a:pos x="connsiteX2314" y="connsiteY2314"/>
                  </a:cxn>
                  <a:cxn ang="0">
                    <a:pos x="connsiteX2315" y="connsiteY2315"/>
                  </a:cxn>
                  <a:cxn ang="0">
                    <a:pos x="connsiteX2316" y="connsiteY2316"/>
                  </a:cxn>
                  <a:cxn ang="0">
                    <a:pos x="connsiteX2317" y="connsiteY2317"/>
                  </a:cxn>
                  <a:cxn ang="0">
                    <a:pos x="connsiteX2318" y="connsiteY2318"/>
                  </a:cxn>
                  <a:cxn ang="0">
                    <a:pos x="connsiteX2319" y="connsiteY2319"/>
                  </a:cxn>
                  <a:cxn ang="0">
                    <a:pos x="connsiteX2320" y="connsiteY2320"/>
                  </a:cxn>
                  <a:cxn ang="0">
                    <a:pos x="connsiteX2321" y="connsiteY2321"/>
                  </a:cxn>
                  <a:cxn ang="0">
                    <a:pos x="connsiteX2322" y="connsiteY2322"/>
                  </a:cxn>
                  <a:cxn ang="0">
                    <a:pos x="connsiteX2323" y="connsiteY2323"/>
                  </a:cxn>
                  <a:cxn ang="0">
                    <a:pos x="connsiteX2324" y="connsiteY2324"/>
                  </a:cxn>
                  <a:cxn ang="0">
                    <a:pos x="connsiteX2325" y="connsiteY2325"/>
                  </a:cxn>
                  <a:cxn ang="0">
                    <a:pos x="connsiteX2326" y="connsiteY2326"/>
                  </a:cxn>
                  <a:cxn ang="0">
                    <a:pos x="connsiteX2327" y="connsiteY2327"/>
                  </a:cxn>
                  <a:cxn ang="0">
                    <a:pos x="connsiteX2328" y="connsiteY2328"/>
                  </a:cxn>
                  <a:cxn ang="0">
                    <a:pos x="connsiteX2329" y="connsiteY2329"/>
                  </a:cxn>
                  <a:cxn ang="0">
                    <a:pos x="connsiteX2330" y="connsiteY2330"/>
                  </a:cxn>
                  <a:cxn ang="0">
                    <a:pos x="connsiteX2331" y="connsiteY2331"/>
                  </a:cxn>
                  <a:cxn ang="0">
                    <a:pos x="connsiteX2332" y="connsiteY2332"/>
                  </a:cxn>
                  <a:cxn ang="0">
                    <a:pos x="connsiteX2333" y="connsiteY2333"/>
                  </a:cxn>
                  <a:cxn ang="0">
                    <a:pos x="connsiteX2334" y="connsiteY2334"/>
                  </a:cxn>
                  <a:cxn ang="0">
                    <a:pos x="connsiteX2335" y="connsiteY2335"/>
                  </a:cxn>
                  <a:cxn ang="0">
                    <a:pos x="connsiteX2336" y="connsiteY2336"/>
                  </a:cxn>
                  <a:cxn ang="0">
                    <a:pos x="connsiteX2337" y="connsiteY2337"/>
                  </a:cxn>
                  <a:cxn ang="0">
                    <a:pos x="connsiteX2338" y="connsiteY2338"/>
                  </a:cxn>
                  <a:cxn ang="0">
                    <a:pos x="connsiteX2339" y="connsiteY2339"/>
                  </a:cxn>
                  <a:cxn ang="0">
                    <a:pos x="connsiteX2340" y="connsiteY2340"/>
                  </a:cxn>
                  <a:cxn ang="0">
                    <a:pos x="connsiteX2341" y="connsiteY2341"/>
                  </a:cxn>
                  <a:cxn ang="0">
                    <a:pos x="connsiteX2342" y="connsiteY2342"/>
                  </a:cxn>
                  <a:cxn ang="0">
                    <a:pos x="connsiteX2343" y="connsiteY2343"/>
                  </a:cxn>
                  <a:cxn ang="0">
                    <a:pos x="connsiteX2344" y="connsiteY2344"/>
                  </a:cxn>
                  <a:cxn ang="0">
                    <a:pos x="connsiteX2345" y="connsiteY2345"/>
                  </a:cxn>
                  <a:cxn ang="0">
                    <a:pos x="connsiteX2346" y="connsiteY2346"/>
                  </a:cxn>
                  <a:cxn ang="0">
                    <a:pos x="connsiteX2347" y="connsiteY2347"/>
                  </a:cxn>
                  <a:cxn ang="0">
                    <a:pos x="connsiteX2348" y="connsiteY2348"/>
                  </a:cxn>
                  <a:cxn ang="0">
                    <a:pos x="connsiteX2349" y="connsiteY2349"/>
                  </a:cxn>
                  <a:cxn ang="0">
                    <a:pos x="connsiteX2350" y="connsiteY2350"/>
                  </a:cxn>
                  <a:cxn ang="0">
                    <a:pos x="connsiteX2351" y="connsiteY2351"/>
                  </a:cxn>
                  <a:cxn ang="0">
                    <a:pos x="connsiteX2352" y="connsiteY2352"/>
                  </a:cxn>
                  <a:cxn ang="0">
                    <a:pos x="connsiteX2353" y="connsiteY2353"/>
                  </a:cxn>
                  <a:cxn ang="0">
                    <a:pos x="connsiteX2354" y="connsiteY2354"/>
                  </a:cxn>
                  <a:cxn ang="0">
                    <a:pos x="connsiteX2355" y="connsiteY2355"/>
                  </a:cxn>
                  <a:cxn ang="0">
                    <a:pos x="connsiteX2356" y="connsiteY2356"/>
                  </a:cxn>
                  <a:cxn ang="0">
                    <a:pos x="connsiteX2357" y="connsiteY2357"/>
                  </a:cxn>
                  <a:cxn ang="0">
                    <a:pos x="connsiteX2358" y="connsiteY2358"/>
                  </a:cxn>
                  <a:cxn ang="0">
                    <a:pos x="connsiteX2359" y="connsiteY2359"/>
                  </a:cxn>
                  <a:cxn ang="0">
                    <a:pos x="connsiteX2360" y="connsiteY2360"/>
                  </a:cxn>
                  <a:cxn ang="0">
                    <a:pos x="connsiteX2361" y="connsiteY2361"/>
                  </a:cxn>
                  <a:cxn ang="0">
                    <a:pos x="connsiteX2362" y="connsiteY2362"/>
                  </a:cxn>
                  <a:cxn ang="0">
                    <a:pos x="connsiteX2363" y="connsiteY2363"/>
                  </a:cxn>
                  <a:cxn ang="0">
                    <a:pos x="connsiteX2364" y="connsiteY2364"/>
                  </a:cxn>
                  <a:cxn ang="0">
                    <a:pos x="connsiteX2365" y="connsiteY2365"/>
                  </a:cxn>
                  <a:cxn ang="0">
                    <a:pos x="connsiteX2366" y="connsiteY2366"/>
                  </a:cxn>
                  <a:cxn ang="0">
                    <a:pos x="connsiteX2367" y="connsiteY2367"/>
                  </a:cxn>
                  <a:cxn ang="0">
                    <a:pos x="connsiteX2368" y="connsiteY2368"/>
                  </a:cxn>
                  <a:cxn ang="0">
                    <a:pos x="connsiteX2369" y="connsiteY2369"/>
                  </a:cxn>
                  <a:cxn ang="0">
                    <a:pos x="connsiteX2370" y="connsiteY2370"/>
                  </a:cxn>
                  <a:cxn ang="0">
                    <a:pos x="connsiteX2371" y="connsiteY2371"/>
                  </a:cxn>
                  <a:cxn ang="0">
                    <a:pos x="connsiteX2372" y="connsiteY2372"/>
                  </a:cxn>
                  <a:cxn ang="0">
                    <a:pos x="connsiteX2373" y="connsiteY2373"/>
                  </a:cxn>
                  <a:cxn ang="0">
                    <a:pos x="connsiteX2374" y="connsiteY2374"/>
                  </a:cxn>
                  <a:cxn ang="0">
                    <a:pos x="connsiteX2375" y="connsiteY2375"/>
                  </a:cxn>
                  <a:cxn ang="0">
                    <a:pos x="connsiteX2376" y="connsiteY2376"/>
                  </a:cxn>
                  <a:cxn ang="0">
                    <a:pos x="connsiteX2377" y="connsiteY2377"/>
                  </a:cxn>
                  <a:cxn ang="0">
                    <a:pos x="connsiteX2378" y="connsiteY2378"/>
                  </a:cxn>
                  <a:cxn ang="0">
                    <a:pos x="connsiteX2379" y="connsiteY2379"/>
                  </a:cxn>
                  <a:cxn ang="0">
                    <a:pos x="connsiteX2380" y="connsiteY2380"/>
                  </a:cxn>
                  <a:cxn ang="0">
                    <a:pos x="connsiteX2381" y="connsiteY2381"/>
                  </a:cxn>
                  <a:cxn ang="0">
                    <a:pos x="connsiteX2382" y="connsiteY2382"/>
                  </a:cxn>
                  <a:cxn ang="0">
                    <a:pos x="connsiteX2383" y="connsiteY2383"/>
                  </a:cxn>
                  <a:cxn ang="0">
                    <a:pos x="connsiteX2384" y="connsiteY2384"/>
                  </a:cxn>
                  <a:cxn ang="0">
                    <a:pos x="connsiteX2385" y="connsiteY2385"/>
                  </a:cxn>
                  <a:cxn ang="0">
                    <a:pos x="connsiteX2386" y="connsiteY2386"/>
                  </a:cxn>
                  <a:cxn ang="0">
                    <a:pos x="connsiteX2387" y="connsiteY2387"/>
                  </a:cxn>
                  <a:cxn ang="0">
                    <a:pos x="connsiteX2388" y="connsiteY2388"/>
                  </a:cxn>
                  <a:cxn ang="0">
                    <a:pos x="connsiteX2389" y="connsiteY2389"/>
                  </a:cxn>
                  <a:cxn ang="0">
                    <a:pos x="connsiteX2390" y="connsiteY2390"/>
                  </a:cxn>
                  <a:cxn ang="0">
                    <a:pos x="connsiteX2391" y="connsiteY2391"/>
                  </a:cxn>
                  <a:cxn ang="0">
                    <a:pos x="connsiteX2392" y="connsiteY2392"/>
                  </a:cxn>
                  <a:cxn ang="0">
                    <a:pos x="connsiteX2393" y="connsiteY2393"/>
                  </a:cxn>
                  <a:cxn ang="0">
                    <a:pos x="connsiteX2394" y="connsiteY2394"/>
                  </a:cxn>
                  <a:cxn ang="0">
                    <a:pos x="connsiteX2395" y="connsiteY2395"/>
                  </a:cxn>
                  <a:cxn ang="0">
                    <a:pos x="connsiteX2396" y="connsiteY2396"/>
                  </a:cxn>
                  <a:cxn ang="0">
                    <a:pos x="connsiteX2397" y="connsiteY2397"/>
                  </a:cxn>
                  <a:cxn ang="0">
                    <a:pos x="connsiteX2398" y="connsiteY2398"/>
                  </a:cxn>
                  <a:cxn ang="0">
                    <a:pos x="connsiteX2399" y="connsiteY2399"/>
                  </a:cxn>
                  <a:cxn ang="0">
                    <a:pos x="connsiteX2400" y="connsiteY2400"/>
                  </a:cxn>
                  <a:cxn ang="0">
                    <a:pos x="connsiteX2401" y="connsiteY2401"/>
                  </a:cxn>
                  <a:cxn ang="0">
                    <a:pos x="connsiteX2402" y="connsiteY2402"/>
                  </a:cxn>
                  <a:cxn ang="0">
                    <a:pos x="connsiteX2403" y="connsiteY2403"/>
                  </a:cxn>
                  <a:cxn ang="0">
                    <a:pos x="connsiteX2404" y="connsiteY2404"/>
                  </a:cxn>
                  <a:cxn ang="0">
                    <a:pos x="connsiteX2405" y="connsiteY2405"/>
                  </a:cxn>
                  <a:cxn ang="0">
                    <a:pos x="connsiteX2406" y="connsiteY2406"/>
                  </a:cxn>
                  <a:cxn ang="0">
                    <a:pos x="connsiteX2407" y="connsiteY2407"/>
                  </a:cxn>
                  <a:cxn ang="0">
                    <a:pos x="connsiteX2408" y="connsiteY2408"/>
                  </a:cxn>
                  <a:cxn ang="0">
                    <a:pos x="connsiteX2409" y="connsiteY2409"/>
                  </a:cxn>
                  <a:cxn ang="0">
                    <a:pos x="connsiteX2410" y="connsiteY2410"/>
                  </a:cxn>
                  <a:cxn ang="0">
                    <a:pos x="connsiteX2411" y="connsiteY2411"/>
                  </a:cxn>
                  <a:cxn ang="0">
                    <a:pos x="connsiteX2412" y="connsiteY2412"/>
                  </a:cxn>
                  <a:cxn ang="0">
                    <a:pos x="connsiteX2413" y="connsiteY2413"/>
                  </a:cxn>
                  <a:cxn ang="0">
                    <a:pos x="connsiteX2414" y="connsiteY2414"/>
                  </a:cxn>
                  <a:cxn ang="0">
                    <a:pos x="connsiteX2415" y="connsiteY2415"/>
                  </a:cxn>
                  <a:cxn ang="0">
                    <a:pos x="connsiteX2416" y="connsiteY2416"/>
                  </a:cxn>
                  <a:cxn ang="0">
                    <a:pos x="connsiteX2417" y="connsiteY2417"/>
                  </a:cxn>
                  <a:cxn ang="0">
                    <a:pos x="connsiteX2418" y="connsiteY2418"/>
                  </a:cxn>
                  <a:cxn ang="0">
                    <a:pos x="connsiteX2419" y="connsiteY2419"/>
                  </a:cxn>
                  <a:cxn ang="0">
                    <a:pos x="connsiteX2420" y="connsiteY2420"/>
                  </a:cxn>
                  <a:cxn ang="0">
                    <a:pos x="connsiteX2421" y="connsiteY2421"/>
                  </a:cxn>
                  <a:cxn ang="0">
                    <a:pos x="connsiteX2422" y="connsiteY2422"/>
                  </a:cxn>
                  <a:cxn ang="0">
                    <a:pos x="connsiteX2423" y="connsiteY2423"/>
                  </a:cxn>
                  <a:cxn ang="0">
                    <a:pos x="connsiteX2424" y="connsiteY2424"/>
                  </a:cxn>
                  <a:cxn ang="0">
                    <a:pos x="connsiteX2425" y="connsiteY2425"/>
                  </a:cxn>
                  <a:cxn ang="0">
                    <a:pos x="connsiteX2426" y="connsiteY2426"/>
                  </a:cxn>
                  <a:cxn ang="0">
                    <a:pos x="connsiteX2427" y="connsiteY2427"/>
                  </a:cxn>
                  <a:cxn ang="0">
                    <a:pos x="connsiteX2428" y="connsiteY2428"/>
                  </a:cxn>
                  <a:cxn ang="0">
                    <a:pos x="connsiteX2429" y="connsiteY2429"/>
                  </a:cxn>
                  <a:cxn ang="0">
                    <a:pos x="connsiteX2430" y="connsiteY2430"/>
                  </a:cxn>
                  <a:cxn ang="0">
                    <a:pos x="connsiteX2431" y="connsiteY2431"/>
                  </a:cxn>
                  <a:cxn ang="0">
                    <a:pos x="connsiteX2432" y="connsiteY2432"/>
                  </a:cxn>
                  <a:cxn ang="0">
                    <a:pos x="connsiteX2433" y="connsiteY2433"/>
                  </a:cxn>
                  <a:cxn ang="0">
                    <a:pos x="connsiteX2434" y="connsiteY2434"/>
                  </a:cxn>
                  <a:cxn ang="0">
                    <a:pos x="connsiteX2435" y="connsiteY2435"/>
                  </a:cxn>
                  <a:cxn ang="0">
                    <a:pos x="connsiteX2436" y="connsiteY2436"/>
                  </a:cxn>
                  <a:cxn ang="0">
                    <a:pos x="connsiteX2437" y="connsiteY2437"/>
                  </a:cxn>
                  <a:cxn ang="0">
                    <a:pos x="connsiteX2438" y="connsiteY2438"/>
                  </a:cxn>
                  <a:cxn ang="0">
                    <a:pos x="connsiteX2439" y="connsiteY2439"/>
                  </a:cxn>
                  <a:cxn ang="0">
                    <a:pos x="connsiteX2440" y="connsiteY2440"/>
                  </a:cxn>
                  <a:cxn ang="0">
                    <a:pos x="connsiteX2441" y="connsiteY2441"/>
                  </a:cxn>
                  <a:cxn ang="0">
                    <a:pos x="connsiteX2442" y="connsiteY2442"/>
                  </a:cxn>
                  <a:cxn ang="0">
                    <a:pos x="connsiteX2443" y="connsiteY2443"/>
                  </a:cxn>
                  <a:cxn ang="0">
                    <a:pos x="connsiteX2444" y="connsiteY2444"/>
                  </a:cxn>
                  <a:cxn ang="0">
                    <a:pos x="connsiteX2445" y="connsiteY2445"/>
                  </a:cxn>
                  <a:cxn ang="0">
                    <a:pos x="connsiteX2446" y="connsiteY2446"/>
                  </a:cxn>
                  <a:cxn ang="0">
                    <a:pos x="connsiteX2447" y="connsiteY2447"/>
                  </a:cxn>
                  <a:cxn ang="0">
                    <a:pos x="connsiteX2448" y="connsiteY2448"/>
                  </a:cxn>
                  <a:cxn ang="0">
                    <a:pos x="connsiteX2449" y="connsiteY2449"/>
                  </a:cxn>
                  <a:cxn ang="0">
                    <a:pos x="connsiteX2450" y="connsiteY2450"/>
                  </a:cxn>
                  <a:cxn ang="0">
                    <a:pos x="connsiteX2451" y="connsiteY2451"/>
                  </a:cxn>
                  <a:cxn ang="0">
                    <a:pos x="connsiteX2452" y="connsiteY2452"/>
                  </a:cxn>
                  <a:cxn ang="0">
                    <a:pos x="connsiteX2453" y="connsiteY2453"/>
                  </a:cxn>
                  <a:cxn ang="0">
                    <a:pos x="connsiteX2454" y="connsiteY2454"/>
                  </a:cxn>
                  <a:cxn ang="0">
                    <a:pos x="connsiteX2455" y="connsiteY2455"/>
                  </a:cxn>
                  <a:cxn ang="0">
                    <a:pos x="connsiteX2456" y="connsiteY2456"/>
                  </a:cxn>
                  <a:cxn ang="0">
                    <a:pos x="connsiteX2457" y="connsiteY2457"/>
                  </a:cxn>
                  <a:cxn ang="0">
                    <a:pos x="connsiteX2458" y="connsiteY2458"/>
                  </a:cxn>
                  <a:cxn ang="0">
                    <a:pos x="connsiteX2459" y="connsiteY2459"/>
                  </a:cxn>
                  <a:cxn ang="0">
                    <a:pos x="connsiteX2460" y="connsiteY2460"/>
                  </a:cxn>
                  <a:cxn ang="0">
                    <a:pos x="connsiteX2461" y="connsiteY2461"/>
                  </a:cxn>
                  <a:cxn ang="0">
                    <a:pos x="connsiteX2462" y="connsiteY2462"/>
                  </a:cxn>
                  <a:cxn ang="0">
                    <a:pos x="connsiteX2463" y="connsiteY2463"/>
                  </a:cxn>
                  <a:cxn ang="0">
                    <a:pos x="connsiteX2464" y="connsiteY2464"/>
                  </a:cxn>
                  <a:cxn ang="0">
                    <a:pos x="connsiteX2465" y="connsiteY2465"/>
                  </a:cxn>
                  <a:cxn ang="0">
                    <a:pos x="connsiteX2466" y="connsiteY2466"/>
                  </a:cxn>
                  <a:cxn ang="0">
                    <a:pos x="connsiteX2467" y="connsiteY2467"/>
                  </a:cxn>
                  <a:cxn ang="0">
                    <a:pos x="connsiteX2468" y="connsiteY2468"/>
                  </a:cxn>
                  <a:cxn ang="0">
                    <a:pos x="connsiteX2469" y="connsiteY2469"/>
                  </a:cxn>
                  <a:cxn ang="0">
                    <a:pos x="connsiteX2470" y="connsiteY2470"/>
                  </a:cxn>
                  <a:cxn ang="0">
                    <a:pos x="connsiteX2471" y="connsiteY2471"/>
                  </a:cxn>
                  <a:cxn ang="0">
                    <a:pos x="connsiteX2472" y="connsiteY2472"/>
                  </a:cxn>
                  <a:cxn ang="0">
                    <a:pos x="connsiteX2473" y="connsiteY2473"/>
                  </a:cxn>
                  <a:cxn ang="0">
                    <a:pos x="connsiteX2474" y="connsiteY2474"/>
                  </a:cxn>
                  <a:cxn ang="0">
                    <a:pos x="connsiteX2475" y="connsiteY2475"/>
                  </a:cxn>
                  <a:cxn ang="0">
                    <a:pos x="connsiteX2476" y="connsiteY2476"/>
                  </a:cxn>
                  <a:cxn ang="0">
                    <a:pos x="connsiteX2477" y="connsiteY2477"/>
                  </a:cxn>
                  <a:cxn ang="0">
                    <a:pos x="connsiteX2478" y="connsiteY2478"/>
                  </a:cxn>
                  <a:cxn ang="0">
                    <a:pos x="connsiteX2479" y="connsiteY2479"/>
                  </a:cxn>
                  <a:cxn ang="0">
                    <a:pos x="connsiteX2480" y="connsiteY2480"/>
                  </a:cxn>
                  <a:cxn ang="0">
                    <a:pos x="connsiteX2481" y="connsiteY2481"/>
                  </a:cxn>
                  <a:cxn ang="0">
                    <a:pos x="connsiteX2482" y="connsiteY2482"/>
                  </a:cxn>
                  <a:cxn ang="0">
                    <a:pos x="connsiteX2483" y="connsiteY2483"/>
                  </a:cxn>
                  <a:cxn ang="0">
                    <a:pos x="connsiteX2484" y="connsiteY2484"/>
                  </a:cxn>
                  <a:cxn ang="0">
                    <a:pos x="connsiteX2485" y="connsiteY2485"/>
                  </a:cxn>
                  <a:cxn ang="0">
                    <a:pos x="connsiteX2486" y="connsiteY2486"/>
                  </a:cxn>
                  <a:cxn ang="0">
                    <a:pos x="connsiteX2487" y="connsiteY2487"/>
                  </a:cxn>
                  <a:cxn ang="0">
                    <a:pos x="connsiteX2488" y="connsiteY2488"/>
                  </a:cxn>
                  <a:cxn ang="0">
                    <a:pos x="connsiteX2489" y="connsiteY2489"/>
                  </a:cxn>
                  <a:cxn ang="0">
                    <a:pos x="connsiteX2490" y="connsiteY2490"/>
                  </a:cxn>
                  <a:cxn ang="0">
                    <a:pos x="connsiteX2491" y="connsiteY2491"/>
                  </a:cxn>
                  <a:cxn ang="0">
                    <a:pos x="connsiteX2492" y="connsiteY2492"/>
                  </a:cxn>
                  <a:cxn ang="0">
                    <a:pos x="connsiteX2493" y="connsiteY2493"/>
                  </a:cxn>
                  <a:cxn ang="0">
                    <a:pos x="connsiteX2494" y="connsiteY2494"/>
                  </a:cxn>
                  <a:cxn ang="0">
                    <a:pos x="connsiteX2495" y="connsiteY2495"/>
                  </a:cxn>
                  <a:cxn ang="0">
                    <a:pos x="connsiteX2496" y="connsiteY2496"/>
                  </a:cxn>
                  <a:cxn ang="0">
                    <a:pos x="connsiteX2497" y="connsiteY2497"/>
                  </a:cxn>
                  <a:cxn ang="0">
                    <a:pos x="connsiteX2498" y="connsiteY2498"/>
                  </a:cxn>
                  <a:cxn ang="0">
                    <a:pos x="connsiteX2499" y="connsiteY2499"/>
                  </a:cxn>
                  <a:cxn ang="0">
                    <a:pos x="connsiteX2500" y="connsiteY2500"/>
                  </a:cxn>
                  <a:cxn ang="0">
                    <a:pos x="connsiteX2501" y="connsiteY2501"/>
                  </a:cxn>
                  <a:cxn ang="0">
                    <a:pos x="connsiteX2502" y="connsiteY2502"/>
                  </a:cxn>
                  <a:cxn ang="0">
                    <a:pos x="connsiteX2503" y="connsiteY2503"/>
                  </a:cxn>
                  <a:cxn ang="0">
                    <a:pos x="connsiteX2504" y="connsiteY2504"/>
                  </a:cxn>
                  <a:cxn ang="0">
                    <a:pos x="connsiteX2505" y="connsiteY2505"/>
                  </a:cxn>
                  <a:cxn ang="0">
                    <a:pos x="connsiteX2506" y="connsiteY2506"/>
                  </a:cxn>
                  <a:cxn ang="0">
                    <a:pos x="connsiteX2507" y="connsiteY2507"/>
                  </a:cxn>
                  <a:cxn ang="0">
                    <a:pos x="connsiteX2508" y="connsiteY2508"/>
                  </a:cxn>
                  <a:cxn ang="0">
                    <a:pos x="connsiteX2509" y="connsiteY2509"/>
                  </a:cxn>
                  <a:cxn ang="0">
                    <a:pos x="connsiteX2510" y="connsiteY2510"/>
                  </a:cxn>
                  <a:cxn ang="0">
                    <a:pos x="connsiteX2511" y="connsiteY2511"/>
                  </a:cxn>
                  <a:cxn ang="0">
                    <a:pos x="connsiteX2512" y="connsiteY2512"/>
                  </a:cxn>
                  <a:cxn ang="0">
                    <a:pos x="connsiteX2513" y="connsiteY2513"/>
                  </a:cxn>
                  <a:cxn ang="0">
                    <a:pos x="connsiteX2514" y="connsiteY2514"/>
                  </a:cxn>
                  <a:cxn ang="0">
                    <a:pos x="connsiteX2515" y="connsiteY2515"/>
                  </a:cxn>
                  <a:cxn ang="0">
                    <a:pos x="connsiteX2516" y="connsiteY2516"/>
                  </a:cxn>
                  <a:cxn ang="0">
                    <a:pos x="connsiteX2517" y="connsiteY2517"/>
                  </a:cxn>
                  <a:cxn ang="0">
                    <a:pos x="connsiteX2518" y="connsiteY2518"/>
                  </a:cxn>
                  <a:cxn ang="0">
                    <a:pos x="connsiteX2519" y="connsiteY2519"/>
                  </a:cxn>
                  <a:cxn ang="0">
                    <a:pos x="connsiteX2520" y="connsiteY2520"/>
                  </a:cxn>
                  <a:cxn ang="0">
                    <a:pos x="connsiteX2521" y="connsiteY2521"/>
                  </a:cxn>
                  <a:cxn ang="0">
                    <a:pos x="connsiteX2522" y="connsiteY2522"/>
                  </a:cxn>
                  <a:cxn ang="0">
                    <a:pos x="connsiteX2523" y="connsiteY2523"/>
                  </a:cxn>
                  <a:cxn ang="0">
                    <a:pos x="connsiteX2524" y="connsiteY2524"/>
                  </a:cxn>
                  <a:cxn ang="0">
                    <a:pos x="connsiteX2525" y="connsiteY2525"/>
                  </a:cxn>
                  <a:cxn ang="0">
                    <a:pos x="connsiteX2526" y="connsiteY2526"/>
                  </a:cxn>
                  <a:cxn ang="0">
                    <a:pos x="connsiteX2527" y="connsiteY2527"/>
                  </a:cxn>
                  <a:cxn ang="0">
                    <a:pos x="connsiteX2528" y="connsiteY2528"/>
                  </a:cxn>
                  <a:cxn ang="0">
                    <a:pos x="connsiteX2529" y="connsiteY2529"/>
                  </a:cxn>
                  <a:cxn ang="0">
                    <a:pos x="connsiteX2530" y="connsiteY2530"/>
                  </a:cxn>
                  <a:cxn ang="0">
                    <a:pos x="connsiteX2531" y="connsiteY2531"/>
                  </a:cxn>
                  <a:cxn ang="0">
                    <a:pos x="connsiteX2532" y="connsiteY2532"/>
                  </a:cxn>
                  <a:cxn ang="0">
                    <a:pos x="connsiteX2533" y="connsiteY2533"/>
                  </a:cxn>
                  <a:cxn ang="0">
                    <a:pos x="connsiteX2534" y="connsiteY2534"/>
                  </a:cxn>
                  <a:cxn ang="0">
                    <a:pos x="connsiteX2535" y="connsiteY2535"/>
                  </a:cxn>
                  <a:cxn ang="0">
                    <a:pos x="connsiteX2536" y="connsiteY2536"/>
                  </a:cxn>
                  <a:cxn ang="0">
                    <a:pos x="connsiteX2537" y="connsiteY2537"/>
                  </a:cxn>
                  <a:cxn ang="0">
                    <a:pos x="connsiteX2538" y="connsiteY2538"/>
                  </a:cxn>
                  <a:cxn ang="0">
                    <a:pos x="connsiteX2539" y="connsiteY2539"/>
                  </a:cxn>
                  <a:cxn ang="0">
                    <a:pos x="connsiteX2540" y="connsiteY2540"/>
                  </a:cxn>
                  <a:cxn ang="0">
                    <a:pos x="connsiteX2541" y="connsiteY2541"/>
                  </a:cxn>
                  <a:cxn ang="0">
                    <a:pos x="connsiteX2542" y="connsiteY2542"/>
                  </a:cxn>
                  <a:cxn ang="0">
                    <a:pos x="connsiteX2543" y="connsiteY2543"/>
                  </a:cxn>
                  <a:cxn ang="0">
                    <a:pos x="connsiteX2544" y="connsiteY2544"/>
                  </a:cxn>
                  <a:cxn ang="0">
                    <a:pos x="connsiteX2545" y="connsiteY2545"/>
                  </a:cxn>
                  <a:cxn ang="0">
                    <a:pos x="connsiteX2546" y="connsiteY2546"/>
                  </a:cxn>
                  <a:cxn ang="0">
                    <a:pos x="connsiteX2547" y="connsiteY2547"/>
                  </a:cxn>
                  <a:cxn ang="0">
                    <a:pos x="connsiteX2548" y="connsiteY2548"/>
                  </a:cxn>
                  <a:cxn ang="0">
                    <a:pos x="connsiteX2549" y="connsiteY2549"/>
                  </a:cxn>
                  <a:cxn ang="0">
                    <a:pos x="connsiteX2550" y="connsiteY2550"/>
                  </a:cxn>
                  <a:cxn ang="0">
                    <a:pos x="connsiteX2551" y="connsiteY2551"/>
                  </a:cxn>
                  <a:cxn ang="0">
                    <a:pos x="connsiteX2552" y="connsiteY2552"/>
                  </a:cxn>
                  <a:cxn ang="0">
                    <a:pos x="connsiteX2553" y="connsiteY2553"/>
                  </a:cxn>
                  <a:cxn ang="0">
                    <a:pos x="connsiteX2554" y="connsiteY2554"/>
                  </a:cxn>
                  <a:cxn ang="0">
                    <a:pos x="connsiteX2555" y="connsiteY2555"/>
                  </a:cxn>
                  <a:cxn ang="0">
                    <a:pos x="connsiteX2556" y="connsiteY2556"/>
                  </a:cxn>
                  <a:cxn ang="0">
                    <a:pos x="connsiteX2557" y="connsiteY2557"/>
                  </a:cxn>
                  <a:cxn ang="0">
                    <a:pos x="connsiteX2558" y="connsiteY2558"/>
                  </a:cxn>
                  <a:cxn ang="0">
                    <a:pos x="connsiteX2559" y="connsiteY2559"/>
                  </a:cxn>
                  <a:cxn ang="0">
                    <a:pos x="connsiteX2560" y="connsiteY2560"/>
                  </a:cxn>
                  <a:cxn ang="0">
                    <a:pos x="connsiteX2561" y="connsiteY2561"/>
                  </a:cxn>
                  <a:cxn ang="0">
                    <a:pos x="connsiteX2562" y="connsiteY2562"/>
                  </a:cxn>
                  <a:cxn ang="0">
                    <a:pos x="connsiteX2563" y="connsiteY2563"/>
                  </a:cxn>
                  <a:cxn ang="0">
                    <a:pos x="connsiteX2564" y="connsiteY2564"/>
                  </a:cxn>
                  <a:cxn ang="0">
                    <a:pos x="connsiteX2565" y="connsiteY2565"/>
                  </a:cxn>
                  <a:cxn ang="0">
                    <a:pos x="connsiteX2566" y="connsiteY2566"/>
                  </a:cxn>
                  <a:cxn ang="0">
                    <a:pos x="connsiteX2567" y="connsiteY2567"/>
                  </a:cxn>
                  <a:cxn ang="0">
                    <a:pos x="connsiteX2568" y="connsiteY2568"/>
                  </a:cxn>
                  <a:cxn ang="0">
                    <a:pos x="connsiteX2569" y="connsiteY2569"/>
                  </a:cxn>
                  <a:cxn ang="0">
                    <a:pos x="connsiteX2570" y="connsiteY2570"/>
                  </a:cxn>
                  <a:cxn ang="0">
                    <a:pos x="connsiteX2571" y="connsiteY2571"/>
                  </a:cxn>
                  <a:cxn ang="0">
                    <a:pos x="connsiteX2572" y="connsiteY2572"/>
                  </a:cxn>
                  <a:cxn ang="0">
                    <a:pos x="connsiteX2573" y="connsiteY2573"/>
                  </a:cxn>
                  <a:cxn ang="0">
                    <a:pos x="connsiteX2574" y="connsiteY2574"/>
                  </a:cxn>
                  <a:cxn ang="0">
                    <a:pos x="connsiteX2575" y="connsiteY2575"/>
                  </a:cxn>
                  <a:cxn ang="0">
                    <a:pos x="connsiteX2576" y="connsiteY2576"/>
                  </a:cxn>
                  <a:cxn ang="0">
                    <a:pos x="connsiteX2577" y="connsiteY2577"/>
                  </a:cxn>
                  <a:cxn ang="0">
                    <a:pos x="connsiteX2578" y="connsiteY2578"/>
                  </a:cxn>
                  <a:cxn ang="0">
                    <a:pos x="connsiteX2579" y="connsiteY2579"/>
                  </a:cxn>
                  <a:cxn ang="0">
                    <a:pos x="connsiteX2580" y="connsiteY2580"/>
                  </a:cxn>
                  <a:cxn ang="0">
                    <a:pos x="connsiteX2581" y="connsiteY2581"/>
                  </a:cxn>
                  <a:cxn ang="0">
                    <a:pos x="connsiteX2582" y="connsiteY2582"/>
                  </a:cxn>
                  <a:cxn ang="0">
                    <a:pos x="connsiteX2583" y="connsiteY2583"/>
                  </a:cxn>
                  <a:cxn ang="0">
                    <a:pos x="connsiteX2584" y="connsiteY2584"/>
                  </a:cxn>
                  <a:cxn ang="0">
                    <a:pos x="connsiteX2585" y="connsiteY2585"/>
                  </a:cxn>
                  <a:cxn ang="0">
                    <a:pos x="connsiteX2586" y="connsiteY2586"/>
                  </a:cxn>
                  <a:cxn ang="0">
                    <a:pos x="connsiteX2587" y="connsiteY2587"/>
                  </a:cxn>
                  <a:cxn ang="0">
                    <a:pos x="connsiteX2588" y="connsiteY2588"/>
                  </a:cxn>
                  <a:cxn ang="0">
                    <a:pos x="connsiteX2589" y="connsiteY2589"/>
                  </a:cxn>
                  <a:cxn ang="0">
                    <a:pos x="connsiteX2590" y="connsiteY2590"/>
                  </a:cxn>
                  <a:cxn ang="0">
                    <a:pos x="connsiteX2591" y="connsiteY2591"/>
                  </a:cxn>
                  <a:cxn ang="0">
                    <a:pos x="connsiteX2592" y="connsiteY2592"/>
                  </a:cxn>
                  <a:cxn ang="0">
                    <a:pos x="connsiteX2593" y="connsiteY2593"/>
                  </a:cxn>
                  <a:cxn ang="0">
                    <a:pos x="connsiteX2594" y="connsiteY2594"/>
                  </a:cxn>
                  <a:cxn ang="0">
                    <a:pos x="connsiteX2595" y="connsiteY2595"/>
                  </a:cxn>
                  <a:cxn ang="0">
                    <a:pos x="connsiteX2596" y="connsiteY2596"/>
                  </a:cxn>
                  <a:cxn ang="0">
                    <a:pos x="connsiteX2597" y="connsiteY2597"/>
                  </a:cxn>
                  <a:cxn ang="0">
                    <a:pos x="connsiteX2598" y="connsiteY2598"/>
                  </a:cxn>
                  <a:cxn ang="0">
                    <a:pos x="connsiteX2599" y="connsiteY2599"/>
                  </a:cxn>
                  <a:cxn ang="0">
                    <a:pos x="connsiteX2600" y="connsiteY2600"/>
                  </a:cxn>
                  <a:cxn ang="0">
                    <a:pos x="connsiteX2601" y="connsiteY2601"/>
                  </a:cxn>
                  <a:cxn ang="0">
                    <a:pos x="connsiteX2602" y="connsiteY2602"/>
                  </a:cxn>
                  <a:cxn ang="0">
                    <a:pos x="connsiteX2603" y="connsiteY2603"/>
                  </a:cxn>
                  <a:cxn ang="0">
                    <a:pos x="connsiteX2604" y="connsiteY2604"/>
                  </a:cxn>
                  <a:cxn ang="0">
                    <a:pos x="connsiteX2605" y="connsiteY2605"/>
                  </a:cxn>
                  <a:cxn ang="0">
                    <a:pos x="connsiteX2606" y="connsiteY2606"/>
                  </a:cxn>
                  <a:cxn ang="0">
                    <a:pos x="connsiteX2607" y="connsiteY2607"/>
                  </a:cxn>
                  <a:cxn ang="0">
                    <a:pos x="connsiteX2608" y="connsiteY2608"/>
                  </a:cxn>
                  <a:cxn ang="0">
                    <a:pos x="connsiteX2609" y="connsiteY2609"/>
                  </a:cxn>
                  <a:cxn ang="0">
                    <a:pos x="connsiteX2610" y="connsiteY2610"/>
                  </a:cxn>
                  <a:cxn ang="0">
                    <a:pos x="connsiteX2611" y="connsiteY2611"/>
                  </a:cxn>
                  <a:cxn ang="0">
                    <a:pos x="connsiteX2612" y="connsiteY2612"/>
                  </a:cxn>
                  <a:cxn ang="0">
                    <a:pos x="connsiteX2613" y="connsiteY2613"/>
                  </a:cxn>
                  <a:cxn ang="0">
                    <a:pos x="connsiteX2614" y="connsiteY2614"/>
                  </a:cxn>
                  <a:cxn ang="0">
                    <a:pos x="connsiteX2615" y="connsiteY2615"/>
                  </a:cxn>
                  <a:cxn ang="0">
                    <a:pos x="connsiteX2616" y="connsiteY2616"/>
                  </a:cxn>
                  <a:cxn ang="0">
                    <a:pos x="connsiteX2617" y="connsiteY2617"/>
                  </a:cxn>
                  <a:cxn ang="0">
                    <a:pos x="connsiteX2618" y="connsiteY2618"/>
                  </a:cxn>
                  <a:cxn ang="0">
                    <a:pos x="connsiteX2619" y="connsiteY2619"/>
                  </a:cxn>
                  <a:cxn ang="0">
                    <a:pos x="connsiteX2620" y="connsiteY2620"/>
                  </a:cxn>
                  <a:cxn ang="0">
                    <a:pos x="connsiteX2621" y="connsiteY2621"/>
                  </a:cxn>
                  <a:cxn ang="0">
                    <a:pos x="connsiteX2622" y="connsiteY2622"/>
                  </a:cxn>
                  <a:cxn ang="0">
                    <a:pos x="connsiteX2623" y="connsiteY2623"/>
                  </a:cxn>
                  <a:cxn ang="0">
                    <a:pos x="connsiteX2624" y="connsiteY2624"/>
                  </a:cxn>
                  <a:cxn ang="0">
                    <a:pos x="connsiteX2625" y="connsiteY2625"/>
                  </a:cxn>
                  <a:cxn ang="0">
                    <a:pos x="connsiteX2626" y="connsiteY2626"/>
                  </a:cxn>
                  <a:cxn ang="0">
                    <a:pos x="connsiteX2627" y="connsiteY2627"/>
                  </a:cxn>
                  <a:cxn ang="0">
                    <a:pos x="connsiteX2628" y="connsiteY2628"/>
                  </a:cxn>
                  <a:cxn ang="0">
                    <a:pos x="connsiteX2629" y="connsiteY2629"/>
                  </a:cxn>
                  <a:cxn ang="0">
                    <a:pos x="connsiteX2630" y="connsiteY2630"/>
                  </a:cxn>
                  <a:cxn ang="0">
                    <a:pos x="connsiteX2631" y="connsiteY2631"/>
                  </a:cxn>
                  <a:cxn ang="0">
                    <a:pos x="connsiteX2632" y="connsiteY2632"/>
                  </a:cxn>
                  <a:cxn ang="0">
                    <a:pos x="connsiteX2633" y="connsiteY2633"/>
                  </a:cxn>
                  <a:cxn ang="0">
                    <a:pos x="connsiteX2634" y="connsiteY2634"/>
                  </a:cxn>
                  <a:cxn ang="0">
                    <a:pos x="connsiteX2635" y="connsiteY2635"/>
                  </a:cxn>
                  <a:cxn ang="0">
                    <a:pos x="connsiteX2636" y="connsiteY2636"/>
                  </a:cxn>
                  <a:cxn ang="0">
                    <a:pos x="connsiteX2637" y="connsiteY2637"/>
                  </a:cxn>
                  <a:cxn ang="0">
                    <a:pos x="connsiteX2638" y="connsiteY2638"/>
                  </a:cxn>
                  <a:cxn ang="0">
                    <a:pos x="connsiteX2639" y="connsiteY2639"/>
                  </a:cxn>
                  <a:cxn ang="0">
                    <a:pos x="connsiteX2640" y="connsiteY2640"/>
                  </a:cxn>
                  <a:cxn ang="0">
                    <a:pos x="connsiteX2641" y="connsiteY2641"/>
                  </a:cxn>
                  <a:cxn ang="0">
                    <a:pos x="connsiteX2642" y="connsiteY2642"/>
                  </a:cxn>
                  <a:cxn ang="0">
                    <a:pos x="connsiteX2643" y="connsiteY2643"/>
                  </a:cxn>
                  <a:cxn ang="0">
                    <a:pos x="connsiteX2644" y="connsiteY2644"/>
                  </a:cxn>
                  <a:cxn ang="0">
                    <a:pos x="connsiteX2645" y="connsiteY2645"/>
                  </a:cxn>
                  <a:cxn ang="0">
                    <a:pos x="connsiteX2646" y="connsiteY2646"/>
                  </a:cxn>
                  <a:cxn ang="0">
                    <a:pos x="connsiteX2647" y="connsiteY2647"/>
                  </a:cxn>
                  <a:cxn ang="0">
                    <a:pos x="connsiteX2648" y="connsiteY2648"/>
                  </a:cxn>
                  <a:cxn ang="0">
                    <a:pos x="connsiteX2649" y="connsiteY2649"/>
                  </a:cxn>
                  <a:cxn ang="0">
                    <a:pos x="connsiteX2650" y="connsiteY2650"/>
                  </a:cxn>
                  <a:cxn ang="0">
                    <a:pos x="connsiteX2651" y="connsiteY2651"/>
                  </a:cxn>
                  <a:cxn ang="0">
                    <a:pos x="connsiteX2652" y="connsiteY2652"/>
                  </a:cxn>
                  <a:cxn ang="0">
                    <a:pos x="connsiteX2653" y="connsiteY2653"/>
                  </a:cxn>
                  <a:cxn ang="0">
                    <a:pos x="connsiteX2654" y="connsiteY2654"/>
                  </a:cxn>
                  <a:cxn ang="0">
                    <a:pos x="connsiteX2655" y="connsiteY2655"/>
                  </a:cxn>
                  <a:cxn ang="0">
                    <a:pos x="connsiteX2656" y="connsiteY2656"/>
                  </a:cxn>
                  <a:cxn ang="0">
                    <a:pos x="connsiteX2657" y="connsiteY2657"/>
                  </a:cxn>
                  <a:cxn ang="0">
                    <a:pos x="connsiteX2658" y="connsiteY2658"/>
                  </a:cxn>
                  <a:cxn ang="0">
                    <a:pos x="connsiteX2659" y="connsiteY2659"/>
                  </a:cxn>
                  <a:cxn ang="0">
                    <a:pos x="connsiteX2660" y="connsiteY2660"/>
                  </a:cxn>
                  <a:cxn ang="0">
                    <a:pos x="connsiteX2661" y="connsiteY2661"/>
                  </a:cxn>
                  <a:cxn ang="0">
                    <a:pos x="connsiteX2662" y="connsiteY2662"/>
                  </a:cxn>
                  <a:cxn ang="0">
                    <a:pos x="connsiteX2663" y="connsiteY2663"/>
                  </a:cxn>
                  <a:cxn ang="0">
                    <a:pos x="connsiteX2664" y="connsiteY2664"/>
                  </a:cxn>
                  <a:cxn ang="0">
                    <a:pos x="connsiteX2665" y="connsiteY2665"/>
                  </a:cxn>
                  <a:cxn ang="0">
                    <a:pos x="connsiteX2666" y="connsiteY2666"/>
                  </a:cxn>
                  <a:cxn ang="0">
                    <a:pos x="connsiteX2667" y="connsiteY2667"/>
                  </a:cxn>
                  <a:cxn ang="0">
                    <a:pos x="connsiteX2668" y="connsiteY2668"/>
                  </a:cxn>
                  <a:cxn ang="0">
                    <a:pos x="connsiteX2669" y="connsiteY2669"/>
                  </a:cxn>
                  <a:cxn ang="0">
                    <a:pos x="connsiteX2670" y="connsiteY2670"/>
                  </a:cxn>
                  <a:cxn ang="0">
                    <a:pos x="connsiteX2671" y="connsiteY2671"/>
                  </a:cxn>
                  <a:cxn ang="0">
                    <a:pos x="connsiteX2672" y="connsiteY2672"/>
                  </a:cxn>
                  <a:cxn ang="0">
                    <a:pos x="connsiteX2673" y="connsiteY2673"/>
                  </a:cxn>
                  <a:cxn ang="0">
                    <a:pos x="connsiteX2674" y="connsiteY2674"/>
                  </a:cxn>
                  <a:cxn ang="0">
                    <a:pos x="connsiteX2675" y="connsiteY2675"/>
                  </a:cxn>
                  <a:cxn ang="0">
                    <a:pos x="connsiteX2676" y="connsiteY2676"/>
                  </a:cxn>
                  <a:cxn ang="0">
                    <a:pos x="connsiteX2677" y="connsiteY2677"/>
                  </a:cxn>
                  <a:cxn ang="0">
                    <a:pos x="connsiteX2678" y="connsiteY2678"/>
                  </a:cxn>
                  <a:cxn ang="0">
                    <a:pos x="connsiteX2679" y="connsiteY2679"/>
                  </a:cxn>
                  <a:cxn ang="0">
                    <a:pos x="connsiteX2680" y="connsiteY2680"/>
                  </a:cxn>
                  <a:cxn ang="0">
                    <a:pos x="connsiteX2681" y="connsiteY2681"/>
                  </a:cxn>
                  <a:cxn ang="0">
                    <a:pos x="connsiteX2682" y="connsiteY2682"/>
                  </a:cxn>
                  <a:cxn ang="0">
                    <a:pos x="connsiteX2683" y="connsiteY2683"/>
                  </a:cxn>
                  <a:cxn ang="0">
                    <a:pos x="connsiteX2684" y="connsiteY2684"/>
                  </a:cxn>
                  <a:cxn ang="0">
                    <a:pos x="connsiteX2685" y="connsiteY2685"/>
                  </a:cxn>
                  <a:cxn ang="0">
                    <a:pos x="connsiteX2686" y="connsiteY2686"/>
                  </a:cxn>
                  <a:cxn ang="0">
                    <a:pos x="connsiteX2687" y="connsiteY2687"/>
                  </a:cxn>
                  <a:cxn ang="0">
                    <a:pos x="connsiteX2688" y="connsiteY2688"/>
                  </a:cxn>
                  <a:cxn ang="0">
                    <a:pos x="connsiteX2689" y="connsiteY2689"/>
                  </a:cxn>
                  <a:cxn ang="0">
                    <a:pos x="connsiteX2690" y="connsiteY2690"/>
                  </a:cxn>
                  <a:cxn ang="0">
                    <a:pos x="connsiteX2691" y="connsiteY2691"/>
                  </a:cxn>
                  <a:cxn ang="0">
                    <a:pos x="connsiteX2692" y="connsiteY2692"/>
                  </a:cxn>
                  <a:cxn ang="0">
                    <a:pos x="connsiteX2693" y="connsiteY2693"/>
                  </a:cxn>
                  <a:cxn ang="0">
                    <a:pos x="connsiteX2694" y="connsiteY2694"/>
                  </a:cxn>
                  <a:cxn ang="0">
                    <a:pos x="connsiteX2695" y="connsiteY2695"/>
                  </a:cxn>
                  <a:cxn ang="0">
                    <a:pos x="connsiteX2696" y="connsiteY2696"/>
                  </a:cxn>
                  <a:cxn ang="0">
                    <a:pos x="connsiteX2697" y="connsiteY2697"/>
                  </a:cxn>
                  <a:cxn ang="0">
                    <a:pos x="connsiteX2698" y="connsiteY2698"/>
                  </a:cxn>
                  <a:cxn ang="0">
                    <a:pos x="connsiteX2699" y="connsiteY2699"/>
                  </a:cxn>
                  <a:cxn ang="0">
                    <a:pos x="connsiteX2700" y="connsiteY2700"/>
                  </a:cxn>
                  <a:cxn ang="0">
                    <a:pos x="connsiteX2701" y="connsiteY2701"/>
                  </a:cxn>
                  <a:cxn ang="0">
                    <a:pos x="connsiteX2702" y="connsiteY2702"/>
                  </a:cxn>
                  <a:cxn ang="0">
                    <a:pos x="connsiteX2703" y="connsiteY2703"/>
                  </a:cxn>
                  <a:cxn ang="0">
                    <a:pos x="connsiteX2704" y="connsiteY2704"/>
                  </a:cxn>
                  <a:cxn ang="0">
                    <a:pos x="connsiteX2705" y="connsiteY2705"/>
                  </a:cxn>
                  <a:cxn ang="0">
                    <a:pos x="connsiteX2706" y="connsiteY2706"/>
                  </a:cxn>
                  <a:cxn ang="0">
                    <a:pos x="connsiteX2707" y="connsiteY2707"/>
                  </a:cxn>
                  <a:cxn ang="0">
                    <a:pos x="connsiteX2708" y="connsiteY2708"/>
                  </a:cxn>
                  <a:cxn ang="0">
                    <a:pos x="connsiteX2709" y="connsiteY2709"/>
                  </a:cxn>
                  <a:cxn ang="0">
                    <a:pos x="connsiteX2710" y="connsiteY2710"/>
                  </a:cxn>
                  <a:cxn ang="0">
                    <a:pos x="connsiteX2711" y="connsiteY2711"/>
                  </a:cxn>
                  <a:cxn ang="0">
                    <a:pos x="connsiteX2712" y="connsiteY2712"/>
                  </a:cxn>
                  <a:cxn ang="0">
                    <a:pos x="connsiteX2713" y="connsiteY2713"/>
                  </a:cxn>
                  <a:cxn ang="0">
                    <a:pos x="connsiteX2714" y="connsiteY2714"/>
                  </a:cxn>
                  <a:cxn ang="0">
                    <a:pos x="connsiteX2715" y="connsiteY2715"/>
                  </a:cxn>
                  <a:cxn ang="0">
                    <a:pos x="connsiteX2716" y="connsiteY2716"/>
                  </a:cxn>
                  <a:cxn ang="0">
                    <a:pos x="connsiteX2717" y="connsiteY2717"/>
                  </a:cxn>
                  <a:cxn ang="0">
                    <a:pos x="connsiteX2718" y="connsiteY2718"/>
                  </a:cxn>
                  <a:cxn ang="0">
                    <a:pos x="connsiteX2719" y="connsiteY2719"/>
                  </a:cxn>
                  <a:cxn ang="0">
                    <a:pos x="connsiteX2720" y="connsiteY2720"/>
                  </a:cxn>
                  <a:cxn ang="0">
                    <a:pos x="connsiteX2721" y="connsiteY2721"/>
                  </a:cxn>
                  <a:cxn ang="0">
                    <a:pos x="connsiteX2722" y="connsiteY2722"/>
                  </a:cxn>
                  <a:cxn ang="0">
                    <a:pos x="connsiteX2723" y="connsiteY2723"/>
                  </a:cxn>
                  <a:cxn ang="0">
                    <a:pos x="connsiteX2724" y="connsiteY2724"/>
                  </a:cxn>
                  <a:cxn ang="0">
                    <a:pos x="connsiteX2725" y="connsiteY2725"/>
                  </a:cxn>
                  <a:cxn ang="0">
                    <a:pos x="connsiteX2726" y="connsiteY2726"/>
                  </a:cxn>
                  <a:cxn ang="0">
                    <a:pos x="connsiteX2727" y="connsiteY2727"/>
                  </a:cxn>
                  <a:cxn ang="0">
                    <a:pos x="connsiteX2728" y="connsiteY2728"/>
                  </a:cxn>
                  <a:cxn ang="0">
                    <a:pos x="connsiteX2729" y="connsiteY2729"/>
                  </a:cxn>
                  <a:cxn ang="0">
                    <a:pos x="connsiteX2730" y="connsiteY2730"/>
                  </a:cxn>
                  <a:cxn ang="0">
                    <a:pos x="connsiteX2731" y="connsiteY2731"/>
                  </a:cxn>
                  <a:cxn ang="0">
                    <a:pos x="connsiteX2732" y="connsiteY2732"/>
                  </a:cxn>
                  <a:cxn ang="0">
                    <a:pos x="connsiteX2733" y="connsiteY2733"/>
                  </a:cxn>
                  <a:cxn ang="0">
                    <a:pos x="connsiteX2734" y="connsiteY2734"/>
                  </a:cxn>
                  <a:cxn ang="0">
                    <a:pos x="connsiteX2735" y="connsiteY2735"/>
                  </a:cxn>
                  <a:cxn ang="0">
                    <a:pos x="connsiteX2736" y="connsiteY2736"/>
                  </a:cxn>
                  <a:cxn ang="0">
                    <a:pos x="connsiteX2737" y="connsiteY2737"/>
                  </a:cxn>
                  <a:cxn ang="0">
                    <a:pos x="connsiteX2738" y="connsiteY2738"/>
                  </a:cxn>
                  <a:cxn ang="0">
                    <a:pos x="connsiteX2739" y="connsiteY2739"/>
                  </a:cxn>
                  <a:cxn ang="0">
                    <a:pos x="connsiteX2740" y="connsiteY2740"/>
                  </a:cxn>
                  <a:cxn ang="0">
                    <a:pos x="connsiteX2741" y="connsiteY2741"/>
                  </a:cxn>
                  <a:cxn ang="0">
                    <a:pos x="connsiteX2742" y="connsiteY2742"/>
                  </a:cxn>
                  <a:cxn ang="0">
                    <a:pos x="connsiteX2743" y="connsiteY2743"/>
                  </a:cxn>
                  <a:cxn ang="0">
                    <a:pos x="connsiteX2744" y="connsiteY2744"/>
                  </a:cxn>
                  <a:cxn ang="0">
                    <a:pos x="connsiteX2745" y="connsiteY2745"/>
                  </a:cxn>
                  <a:cxn ang="0">
                    <a:pos x="connsiteX2746" y="connsiteY2746"/>
                  </a:cxn>
                  <a:cxn ang="0">
                    <a:pos x="connsiteX2747" y="connsiteY2747"/>
                  </a:cxn>
                  <a:cxn ang="0">
                    <a:pos x="connsiteX2748" y="connsiteY2748"/>
                  </a:cxn>
                  <a:cxn ang="0">
                    <a:pos x="connsiteX2749" y="connsiteY2749"/>
                  </a:cxn>
                  <a:cxn ang="0">
                    <a:pos x="connsiteX2750" y="connsiteY2750"/>
                  </a:cxn>
                  <a:cxn ang="0">
                    <a:pos x="connsiteX2751" y="connsiteY2751"/>
                  </a:cxn>
                  <a:cxn ang="0">
                    <a:pos x="connsiteX2752" y="connsiteY2752"/>
                  </a:cxn>
                  <a:cxn ang="0">
                    <a:pos x="connsiteX2753" y="connsiteY2753"/>
                  </a:cxn>
                  <a:cxn ang="0">
                    <a:pos x="connsiteX2754" y="connsiteY2754"/>
                  </a:cxn>
                  <a:cxn ang="0">
                    <a:pos x="connsiteX2755" y="connsiteY2755"/>
                  </a:cxn>
                  <a:cxn ang="0">
                    <a:pos x="connsiteX2756" y="connsiteY2756"/>
                  </a:cxn>
                  <a:cxn ang="0">
                    <a:pos x="connsiteX2757" y="connsiteY2757"/>
                  </a:cxn>
                  <a:cxn ang="0">
                    <a:pos x="connsiteX2758" y="connsiteY2758"/>
                  </a:cxn>
                  <a:cxn ang="0">
                    <a:pos x="connsiteX2759" y="connsiteY2759"/>
                  </a:cxn>
                  <a:cxn ang="0">
                    <a:pos x="connsiteX2760" y="connsiteY2760"/>
                  </a:cxn>
                  <a:cxn ang="0">
                    <a:pos x="connsiteX2761" y="connsiteY2761"/>
                  </a:cxn>
                  <a:cxn ang="0">
                    <a:pos x="connsiteX2762" y="connsiteY2762"/>
                  </a:cxn>
                  <a:cxn ang="0">
                    <a:pos x="connsiteX2763" y="connsiteY2763"/>
                  </a:cxn>
                  <a:cxn ang="0">
                    <a:pos x="connsiteX2764" y="connsiteY2764"/>
                  </a:cxn>
                  <a:cxn ang="0">
                    <a:pos x="connsiteX2765" y="connsiteY2765"/>
                  </a:cxn>
                  <a:cxn ang="0">
                    <a:pos x="connsiteX2766" y="connsiteY2766"/>
                  </a:cxn>
                  <a:cxn ang="0">
                    <a:pos x="connsiteX2767" y="connsiteY2767"/>
                  </a:cxn>
                  <a:cxn ang="0">
                    <a:pos x="connsiteX2768" y="connsiteY2768"/>
                  </a:cxn>
                  <a:cxn ang="0">
                    <a:pos x="connsiteX2769" y="connsiteY2769"/>
                  </a:cxn>
                  <a:cxn ang="0">
                    <a:pos x="connsiteX2770" y="connsiteY2770"/>
                  </a:cxn>
                  <a:cxn ang="0">
                    <a:pos x="connsiteX2771" y="connsiteY2771"/>
                  </a:cxn>
                  <a:cxn ang="0">
                    <a:pos x="connsiteX2772" y="connsiteY2772"/>
                  </a:cxn>
                  <a:cxn ang="0">
                    <a:pos x="connsiteX2773" y="connsiteY2773"/>
                  </a:cxn>
                  <a:cxn ang="0">
                    <a:pos x="connsiteX2774" y="connsiteY2774"/>
                  </a:cxn>
                  <a:cxn ang="0">
                    <a:pos x="connsiteX2775" y="connsiteY2775"/>
                  </a:cxn>
                  <a:cxn ang="0">
                    <a:pos x="connsiteX2776" y="connsiteY2776"/>
                  </a:cxn>
                  <a:cxn ang="0">
                    <a:pos x="connsiteX2777" y="connsiteY2777"/>
                  </a:cxn>
                  <a:cxn ang="0">
                    <a:pos x="connsiteX2778" y="connsiteY2778"/>
                  </a:cxn>
                  <a:cxn ang="0">
                    <a:pos x="connsiteX2779" y="connsiteY2779"/>
                  </a:cxn>
                  <a:cxn ang="0">
                    <a:pos x="connsiteX2780" y="connsiteY2780"/>
                  </a:cxn>
                  <a:cxn ang="0">
                    <a:pos x="connsiteX2781" y="connsiteY2781"/>
                  </a:cxn>
                  <a:cxn ang="0">
                    <a:pos x="connsiteX2782" y="connsiteY2782"/>
                  </a:cxn>
                  <a:cxn ang="0">
                    <a:pos x="connsiteX2783" y="connsiteY2783"/>
                  </a:cxn>
                  <a:cxn ang="0">
                    <a:pos x="connsiteX2784" y="connsiteY2784"/>
                  </a:cxn>
                  <a:cxn ang="0">
                    <a:pos x="connsiteX2785" y="connsiteY2785"/>
                  </a:cxn>
                  <a:cxn ang="0">
                    <a:pos x="connsiteX2786" y="connsiteY2786"/>
                  </a:cxn>
                  <a:cxn ang="0">
                    <a:pos x="connsiteX2787" y="connsiteY2787"/>
                  </a:cxn>
                  <a:cxn ang="0">
                    <a:pos x="connsiteX2788" y="connsiteY2788"/>
                  </a:cxn>
                  <a:cxn ang="0">
                    <a:pos x="connsiteX2789" y="connsiteY2789"/>
                  </a:cxn>
                  <a:cxn ang="0">
                    <a:pos x="connsiteX2790" y="connsiteY2790"/>
                  </a:cxn>
                  <a:cxn ang="0">
                    <a:pos x="connsiteX2791" y="connsiteY2791"/>
                  </a:cxn>
                  <a:cxn ang="0">
                    <a:pos x="connsiteX2792" y="connsiteY2792"/>
                  </a:cxn>
                  <a:cxn ang="0">
                    <a:pos x="connsiteX2793" y="connsiteY2793"/>
                  </a:cxn>
                  <a:cxn ang="0">
                    <a:pos x="connsiteX2794" y="connsiteY2794"/>
                  </a:cxn>
                  <a:cxn ang="0">
                    <a:pos x="connsiteX2795" y="connsiteY2795"/>
                  </a:cxn>
                  <a:cxn ang="0">
                    <a:pos x="connsiteX2796" y="connsiteY2796"/>
                  </a:cxn>
                  <a:cxn ang="0">
                    <a:pos x="connsiteX2797" y="connsiteY2797"/>
                  </a:cxn>
                  <a:cxn ang="0">
                    <a:pos x="connsiteX2798" y="connsiteY2798"/>
                  </a:cxn>
                  <a:cxn ang="0">
                    <a:pos x="connsiteX2799" y="connsiteY2799"/>
                  </a:cxn>
                  <a:cxn ang="0">
                    <a:pos x="connsiteX2800" y="connsiteY2800"/>
                  </a:cxn>
                  <a:cxn ang="0">
                    <a:pos x="connsiteX2801" y="connsiteY2801"/>
                  </a:cxn>
                  <a:cxn ang="0">
                    <a:pos x="connsiteX2802" y="connsiteY2802"/>
                  </a:cxn>
                  <a:cxn ang="0">
                    <a:pos x="connsiteX2803" y="connsiteY2803"/>
                  </a:cxn>
                  <a:cxn ang="0">
                    <a:pos x="connsiteX2804" y="connsiteY2804"/>
                  </a:cxn>
                  <a:cxn ang="0">
                    <a:pos x="connsiteX2805" y="connsiteY2805"/>
                  </a:cxn>
                  <a:cxn ang="0">
                    <a:pos x="connsiteX2806" y="connsiteY2806"/>
                  </a:cxn>
                  <a:cxn ang="0">
                    <a:pos x="connsiteX2807" y="connsiteY2807"/>
                  </a:cxn>
                  <a:cxn ang="0">
                    <a:pos x="connsiteX2808" y="connsiteY2808"/>
                  </a:cxn>
                  <a:cxn ang="0">
                    <a:pos x="connsiteX2809" y="connsiteY2809"/>
                  </a:cxn>
                  <a:cxn ang="0">
                    <a:pos x="connsiteX2810" y="connsiteY2810"/>
                  </a:cxn>
                  <a:cxn ang="0">
                    <a:pos x="connsiteX2811" y="connsiteY2811"/>
                  </a:cxn>
                  <a:cxn ang="0">
                    <a:pos x="connsiteX2812" y="connsiteY2812"/>
                  </a:cxn>
                  <a:cxn ang="0">
                    <a:pos x="connsiteX2813" y="connsiteY2813"/>
                  </a:cxn>
                  <a:cxn ang="0">
                    <a:pos x="connsiteX2814" y="connsiteY2814"/>
                  </a:cxn>
                  <a:cxn ang="0">
                    <a:pos x="connsiteX2815" y="connsiteY2815"/>
                  </a:cxn>
                  <a:cxn ang="0">
                    <a:pos x="connsiteX2816" y="connsiteY2816"/>
                  </a:cxn>
                  <a:cxn ang="0">
                    <a:pos x="connsiteX2817" y="connsiteY2817"/>
                  </a:cxn>
                  <a:cxn ang="0">
                    <a:pos x="connsiteX2818" y="connsiteY2818"/>
                  </a:cxn>
                  <a:cxn ang="0">
                    <a:pos x="connsiteX2819" y="connsiteY2819"/>
                  </a:cxn>
                  <a:cxn ang="0">
                    <a:pos x="connsiteX2820" y="connsiteY2820"/>
                  </a:cxn>
                  <a:cxn ang="0">
                    <a:pos x="connsiteX2821" y="connsiteY2821"/>
                  </a:cxn>
                  <a:cxn ang="0">
                    <a:pos x="connsiteX2822" y="connsiteY2822"/>
                  </a:cxn>
                  <a:cxn ang="0">
                    <a:pos x="connsiteX2823" y="connsiteY2823"/>
                  </a:cxn>
                  <a:cxn ang="0">
                    <a:pos x="connsiteX2824" y="connsiteY2824"/>
                  </a:cxn>
                  <a:cxn ang="0">
                    <a:pos x="connsiteX2825" y="connsiteY2825"/>
                  </a:cxn>
                  <a:cxn ang="0">
                    <a:pos x="connsiteX2826" y="connsiteY2826"/>
                  </a:cxn>
                  <a:cxn ang="0">
                    <a:pos x="connsiteX2827" y="connsiteY2827"/>
                  </a:cxn>
                  <a:cxn ang="0">
                    <a:pos x="connsiteX2828" y="connsiteY2828"/>
                  </a:cxn>
                  <a:cxn ang="0">
                    <a:pos x="connsiteX2829" y="connsiteY2829"/>
                  </a:cxn>
                  <a:cxn ang="0">
                    <a:pos x="connsiteX2830" y="connsiteY2830"/>
                  </a:cxn>
                  <a:cxn ang="0">
                    <a:pos x="connsiteX2831" y="connsiteY2831"/>
                  </a:cxn>
                  <a:cxn ang="0">
                    <a:pos x="connsiteX2832" y="connsiteY2832"/>
                  </a:cxn>
                  <a:cxn ang="0">
                    <a:pos x="connsiteX2833" y="connsiteY2833"/>
                  </a:cxn>
                  <a:cxn ang="0">
                    <a:pos x="connsiteX2834" y="connsiteY2834"/>
                  </a:cxn>
                  <a:cxn ang="0">
                    <a:pos x="connsiteX2835" y="connsiteY2835"/>
                  </a:cxn>
                  <a:cxn ang="0">
                    <a:pos x="connsiteX2836" y="connsiteY2836"/>
                  </a:cxn>
                  <a:cxn ang="0">
                    <a:pos x="connsiteX2837" y="connsiteY2837"/>
                  </a:cxn>
                  <a:cxn ang="0">
                    <a:pos x="connsiteX2838" y="connsiteY2838"/>
                  </a:cxn>
                  <a:cxn ang="0">
                    <a:pos x="connsiteX2839" y="connsiteY2839"/>
                  </a:cxn>
                  <a:cxn ang="0">
                    <a:pos x="connsiteX2840" y="connsiteY2840"/>
                  </a:cxn>
                  <a:cxn ang="0">
                    <a:pos x="connsiteX2841" y="connsiteY2841"/>
                  </a:cxn>
                  <a:cxn ang="0">
                    <a:pos x="connsiteX2842" y="connsiteY2842"/>
                  </a:cxn>
                  <a:cxn ang="0">
                    <a:pos x="connsiteX2843" y="connsiteY2843"/>
                  </a:cxn>
                  <a:cxn ang="0">
                    <a:pos x="connsiteX2844" y="connsiteY2844"/>
                  </a:cxn>
                  <a:cxn ang="0">
                    <a:pos x="connsiteX2845" y="connsiteY2845"/>
                  </a:cxn>
                  <a:cxn ang="0">
                    <a:pos x="connsiteX2846" y="connsiteY2846"/>
                  </a:cxn>
                  <a:cxn ang="0">
                    <a:pos x="connsiteX2847" y="connsiteY2847"/>
                  </a:cxn>
                  <a:cxn ang="0">
                    <a:pos x="connsiteX2848" y="connsiteY2848"/>
                  </a:cxn>
                  <a:cxn ang="0">
                    <a:pos x="connsiteX2849" y="connsiteY2849"/>
                  </a:cxn>
                  <a:cxn ang="0">
                    <a:pos x="connsiteX2850" y="connsiteY2850"/>
                  </a:cxn>
                  <a:cxn ang="0">
                    <a:pos x="connsiteX2851" y="connsiteY2851"/>
                  </a:cxn>
                  <a:cxn ang="0">
                    <a:pos x="connsiteX2852" y="connsiteY2852"/>
                  </a:cxn>
                  <a:cxn ang="0">
                    <a:pos x="connsiteX2853" y="connsiteY2853"/>
                  </a:cxn>
                  <a:cxn ang="0">
                    <a:pos x="connsiteX2854" y="connsiteY2854"/>
                  </a:cxn>
                  <a:cxn ang="0">
                    <a:pos x="connsiteX2855" y="connsiteY2855"/>
                  </a:cxn>
                  <a:cxn ang="0">
                    <a:pos x="connsiteX2856" y="connsiteY2856"/>
                  </a:cxn>
                  <a:cxn ang="0">
                    <a:pos x="connsiteX2857" y="connsiteY2857"/>
                  </a:cxn>
                  <a:cxn ang="0">
                    <a:pos x="connsiteX2858" y="connsiteY2858"/>
                  </a:cxn>
                  <a:cxn ang="0">
                    <a:pos x="connsiteX2859" y="connsiteY2859"/>
                  </a:cxn>
                  <a:cxn ang="0">
                    <a:pos x="connsiteX2860" y="connsiteY2860"/>
                  </a:cxn>
                  <a:cxn ang="0">
                    <a:pos x="connsiteX2861" y="connsiteY2861"/>
                  </a:cxn>
                  <a:cxn ang="0">
                    <a:pos x="connsiteX2862" y="connsiteY2862"/>
                  </a:cxn>
                  <a:cxn ang="0">
                    <a:pos x="connsiteX2863" y="connsiteY2863"/>
                  </a:cxn>
                  <a:cxn ang="0">
                    <a:pos x="connsiteX2864" y="connsiteY2864"/>
                  </a:cxn>
                  <a:cxn ang="0">
                    <a:pos x="connsiteX2865" y="connsiteY2865"/>
                  </a:cxn>
                  <a:cxn ang="0">
                    <a:pos x="connsiteX2866" y="connsiteY2866"/>
                  </a:cxn>
                  <a:cxn ang="0">
                    <a:pos x="connsiteX2867" y="connsiteY2867"/>
                  </a:cxn>
                  <a:cxn ang="0">
                    <a:pos x="connsiteX2868" y="connsiteY2868"/>
                  </a:cxn>
                  <a:cxn ang="0">
                    <a:pos x="connsiteX2869" y="connsiteY2869"/>
                  </a:cxn>
                  <a:cxn ang="0">
                    <a:pos x="connsiteX2870" y="connsiteY2870"/>
                  </a:cxn>
                  <a:cxn ang="0">
                    <a:pos x="connsiteX2871" y="connsiteY2871"/>
                  </a:cxn>
                  <a:cxn ang="0">
                    <a:pos x="connsiteX2872" y="connsiteY2872"/>
                  </a:cxn>
                  <a:cxn ang="0">
                    <a:pos x="connsiteX2873" y="connsiteY2873"/>
                  </a:cxn>
                  <a:cxn ang="0">
                    <a:pos x="connsiteX2874" y="connsiteY2874"/>
                  </a:cxn>
                  <a:cxn ang="0">
                    <a:pos x="connsiteX2875" y="connsiteY2875"/>
                  </a:cxn>
                  <a:cxn ang="0">
                    <a:pos x="connsiteX2876" y="connsiteY2876"/>
                  </a:cxn>
                  <a:cxn ang="0">
                    <a:pos x="connsiteX2877" y="connsiteY2877"/>
                  </a:cxn>
                  <a:cxn ang="0">
                    <a:pos x="connsiteX2878" y="connsiteY2878"/>
                  </a:cxn>
                  <a:cxn ang="0">
                    <a:pos x="connsiteX2879" y="connsiteY2879"/>
                  </a:cxn>
                  <a:cxn ang="0">
                    <a:pos x="connsiteX2880" y="connsiteY2880"/>
                  </a:cxn>
                  <a:cxn ang="0">
                    <a:pos x="connsiteX2881" y="connsiteY2881"/>
                  </a:cxn>
                  <a:cxn ang="0">
                    <a:pos x="connsiteX2882" y="connsiteY2882"/>
                  </a:cxn>
                  <a:cxn ang="0">
                    <a:pos x="connsiteX2883" y="connsiteY2883"/>
                  </a:cxn>
                  <a:cxn ang="0">
                    <a:pos x="connsiteX2884" y="connsiteY2884"/>
                  </a:cxn>
                  <a:cxn ang="0">
                    <a:pos x="connsiteX2885" y="connsiteY2885"/>
                  </a:cxn>
                  <a:cxn ang="0">
                    <a:pos x="connsiteX2886" y="connsiteY2886"/>
                  </a:cxn>
                  <a:cxn ang="0">
                    <a:pos x="connsiteX2887" y="connsiteY2887"/>
                  </a:cxn>
                  <a:cxn ang="0">
                    <a:pos x="connsiteX2888" y="connsiteY2888"/>
                  </a:cxn>
                  <a:cxn ang="0">
                    <a:pos x="connsiteX2889" y="connsiteY2889"/>
                  </a:cxn>
                  <a:cxn ang="0">
                    <a:pos x="connsiteX2890" y="connsiteY2890"/>
                  </a:cxn>
                  <a:cxn ang="0">
                    <a:pos x="connsiteX2891" y="connsiteY2891"/>
                  </a:cxn>
                  <a:cxn ang="0">
                    <a:pos x="connsiteX2892" y="connsiteY2892"/>
                  </a:cxn>
                  <a:cxn ang="0">
                    <a:pos x="connsiteX2893" y="connsiteY2893"/>
                  </a:cxn>
                  <a:cxn ang="0">
                    <a:pos x="connsiteX2894" y="connsiteY2894"/>
                  </a:cxn>
                  <a:cxn ang="0">
                    <a:pos x="connsiteX2895" y="connsiteY2895"/>
                  </a:cxn>
                  <a:cxn ang="0">
                    <a:pos x="connsiteX2896" y="connsiteY2896"/>
                  </a:cxn>
                  <a:cxn ang="0">
                    <a:pos x="connsiteX2897" y="connsiteY2897"/>
                  </a:cxn>
                  <a:cxn ang="0">
                    <a:pos x="connsiteX2898" y="connsiteY2898"/>
                  </a:cxn>
                  <a:cxn ang="0">
                    <a:pos x="connsiteX2899" y="connsiteY2899"/>
                  </a:cxn>
                  <a:cxn ang="0">
                    <a:pos x="connsiteX2900" y="connsiteY2900"/>
                  </a:cxn>
                  <a:cxn ang="0">
                    <a:pos x="connsiteX2901" y="connsiteY2901"/>
                  </a:cxn>
                  <a:cxn ang="0">
                    <a:pos x="connsiteX2902" y="connsiteY2902"/>
                  </a:cxn>
                  <a:cxn ang="0">
                    <a:pos x="connsiteX2903" y="connsiteY2903"/>
                  </a:cxn>
                  <a:cxn ang="0">
                    <a:pos x="connsiteX2904" y="connsiteY2904"/>
                  </a:cxn>
                  <a:cxn ang="0">
                    <a:pos x="connsiteX2905" y="connsiteY2905"/>
                  </a:cxn>
                  <a:cxn ang="0">
                    <a:pos x="connsiteX2906" y="connsiteY2906"/>
                  </a:cxn>
                  <a:cxn ang="0">
                    <a:pos x="connsiteX2907" y="connsiteY2907"/>
                  </a:cxn>
                  <a:cxn ang="0">
                    <a:pos x="connsiteX2908" y="connsiteY2908"/>
                  </a:cxn>
                  <a:cxn ang="0">
                    <a:pos x="connsiteX2909" y="connsiteY2909"/>
                  </a:cxn>
                  <a:cxn ang="0">
                    <a:pos x="connsiteX2910" y="connsiteY2910"/>
                  </a:cxn>
                  <a:cxn ang="0">
                    <a:pos x="connsiteX2911" y="connsiteY2911"/>
                  </a:cxn>
                  <a:cxn ang="0">
                    <a:pos x="connsiteX2912" y="connsiteY2912"/>
                  </a:cxn>
                  <a:cxn ang="0">
                    <a:pos x="connsiteX2913" y="connsiteY2913"/>
                  </a:cxn>
                  <a:cxn ang="0">
                    <a:pos x="connsiteX2914" y="connsiteY2914"/>
                  </a:cxn>
                  <a:cxn ang="0">
                    <a:pos x="connsiteX2915" y="connsiteY2915"/>
                  </a:cxn>
                  <a:cxn ang="0">
                    <a:pos x="connsiteX2916" y="connsiteY2916"/>
                  </a:cxn>
                  <a:cxn ang="0">
                    <a:pos x="connsiteX2917" y="connsiteY2917"/>
                  </a:cxn>
                  <a:cxn ang="0">
                    <a:pos x="connsiteX2918" y="connsiteY2918"/>
                  </a:cxn>
                  <a:cxn ang="0">
                    <a:pos x="connsiteX2919" y="connsiteY2919"/>
                  </a:cxn>
                  <a:cxn ang="0">
                    <a:pos x="connsiteX2920" y="connsiteY2920"/>
                  </a:cxn>
                  <a:cxn ang="0">
                    <a:pos x="connsiteX2921" y="connsiteY2921"/>
                  </a:cxn>
                  <a:cxn ang="0">
                    <a:pos x="connsiteX2922" y="connsiteY2922"/>
                  </a:cxn>
                  <a:cxn ang="0">
                    <a:pos x="connsiteX2923" y="connsiteY2923"/>
                  </a:cxn>
                  <a:cxn ang="0">
                    <a:pos x="connsiteX2924" y="connsiteY2924"/>
                  </a:cxn>
                  <a:cxn ang="0">
                    <a:pos x="connsiteX2925" y="connsiteY2925"/>
                  </a:cxn>
                  <a:cxn ang="0">
                    <a:pos x="connsiteX2926" y="connsiteY2926"/>
                  </a:cxn>
                  <a:cxn ang="0">
                    <a:pos x="connsiteX2927" y="connsiteY2927"/>
                  </a:cxn>
                  <a:cxn ang="0">
                    <a:pos x="connsiteX2928" y="connsiteY2928"/>
                  </a:cxn>
                  <a:cxn ang="0">
                    <a:pos x="connsiteX2929" y="connsiteY2929"/>
                  </a:cxn>
                  <a:cxn ang="0">
                    <a:pos x="connsiteX2930" y="connsiteY2930"/>
                  </a:cxn>
                  <a:cxn ang="0">
                    <a:pos x="connsiteX2931" y="connsiteY2931"/>
                  </a:cxn>
                  <a:cxn ang="0">
                    <a:pos x="connsiteX2932" y="connsiteY2932"/>
                  </a:cxn>
                  <a:cxn ang="0">
                    <a:pos x="connsiteX2933" y="connsiteY2933"/>
                  </a:cxn>
                  <a:cxn ang="0">
                    <a:pos x="connsiteX2934" y="connsiteY2934"/>
                  </a:cxn>
                  <a:cxn ang="0">
                    <a:pos x="connsiteX2935" y="connsiteY2935"/>
                  </a:cxn>
                  <a:cxn ang="0">
                    <a:pos x="connsiteX2936" y="connsiteY2936"/>
                  </a:cxn>
                  <a:cxn ang="0">
                    <a:pos x="connsiteX2937" y="connsiteY2937"/>
                  </a:cxn>
                  <a:cxn ang="0">
                    <a:pos x="connsiteX2938" y="connsiteY2938"/>
                  </a:cxn>
                  <a:cxn ang="0">
                    <a:pos x="connsiteX2939" y="connsiteY2939"/>
                  </a:cxn>
                  <a:cxn ang="0">
                    <a:pos x="connsiteX2940" y="connsiteY2940"/>
                  </a:cxn>
                  <a:cxn ang="0">
                    <a:pos x="connsiteX2941" y="connsiteY2941"/>
                  </a:cxn>
                  <a:cxn ang="0">
                    <a:pos x="connsiteX2942" y="connsiteY2942"/>
                  </a:cxn>
                  <a:cxn ang="0">
                    <a:pos x="connsiteX2943" y="connsiteY2943"/>
                  </a:cxn>
                  <a:cxn ang="0">
                    <a:pos x="connsiteX2944" y="connsiteY2944"/>
                  </a:cxn>
                  <a:cxn ang="0">
                    <a:pos x="connsiteX2945" y="connsiteY2945"/>
                  </a:cxn>
                  <a:cxn ang="0">
                    <a:pos x="connsiteX2946" y="connsiteY2946"/>
                  </a:cxn>
                  <a:cxn ang="0">
                    <a:pos x="connsiteX2947" y="connsiteY2947"/>
                  </a:cxn>
                  <a:cxn ang="0">
                    <a:pos x="connsiteX2948" y="connsiteY2948"/>
                  </a:cxn>
                  <a:cxn ang="0">
                    <a:pos x="connsiteX2949" y="connsiteY2949"/>
                  </a:cxn>
                  <a:cxn ang="0">
                    <a:pos x="connsiteX2950" y="connsiteY2950"/>
                  </a:cxn>
                  <a:cxn ang="0">
                    <a:pos x="connsiteX2951" y="connsiteY2951"/>
                  </a:cxn>
                  <a:cxn ang="0">
                    <a:pos x="connsiteX2952" y="connsiteY2952"/>
                  </a:cxn>
                  <a:cxn ang="0">
                    <a:pos x="connsiteX2953" y="connsiteY2953"/>
                  </a:cxn>
                  <a:cxn ang="0">
                    <a:pos x="connsiteX2954" y="connsiteY2954"/>
                  </a:cxn>
                  <a:cxn ang="0">
                    <a:pos x="connsiteX2955" y="connsiteY2955"/>
                  </a:cxn>
                  <a:cxn ang="0">
                    <a:pos x="connsiteX2956" y="connsiteY2956"/>
                  </a:cxn>
                  <a:cxn ang="0">
                    <a:pos x="connsiteX2957" y="connsiteY2957"/>
                  </a:cxn>
                  <a:cxn ang="0">
                    <a:pos x="connsiteX2958" y="connsiteY2958"/>
                  </a:cxn>
                  <a:cxn ang="0">
                    <a:pos x="connsiteX2959" y="connsiteY2959"/>
                  </a:cxn>
                  <a:cxn ang="0">
                    <a:pos x="connsiteX2960" y="connsiteY2960"/>
                  </a:cxn>
                  <a:cxn ang="0">
                    <a:pos x="connsiteX2961" y="connsiteY2961"/>
                  </a:cxn>
                  <a:cxn ang="0">
                    <a:pos x="connsiteX2962" y="connsiteY2962"/>
                  </a:cxn>
                  <a:cxn ang="0">
                    <a:pos x="connsiteX2963" y="connsiteY2963"/>
                  </a:cxn>
                  <a:cxn ang="0">
                    <a:pos x="connsiteX2964" y="connsiteY2964"/>
                  </a:cxn>
                  <a:cxn ang="0">
                    <a:pos x="connsiteX2965" y="connsiteY2965"/>
                  </a:cxn>
                  <a:cxn ang="0">
                    <a:pos x="connsiteX2966" y="connsiteY2966"/>
                  </a:cxn>
                  <a:cxn ang="0">
                    <a:pos x="connsiteX2967" y="connsiteY2967"/>
                  </a:cxn>
                  <a:cxn ang="0">
                    <a:pos x="connsiteX2968" y="connsiteY2968"/>
                  </a:cxn>
                  <a:cxn ang="0">
                    <a:pos x="connsiteX2969" y="connsiteY2969"/>
                  </a:cxn>
                  <a:cxn ang="0">
                    <a:pos x="connsiteX2970" y="connsiteY2970"/>
                  </a:cxn>
                  <a:cxn ang="0">
                    <a:pos x="connsiteX2971" y="connsiteY2971"/>
                  </a:cxn>
                  <a:cxn ang="0">
                    <a:pos x="connsiteX2972" y="connsiteY2972"/>
                  </a:cxn>
                  <a:cxn ang="0">
                    <a:pos x="connsiteX2973" y="connsiteY2973"/>
                  </a:cxn>
                  <a:cxn ang="0">
                    <a:pos x="connsiteX2974" y="connsiteY2974"/>
                  </a:cxn>
                  <a:cxn ang="0">
                    <a:pos x="connsiteX2975" y="connsiteY2975"/>
                  </a:cxn>
                  <a:cxn ang="0">
                    <a:pos x="connsiteX2976" y="connsiteY2976"/>
                  </a:cxn>
                  <a:cxn ang="0">
                    <a:pos x="connsiteX2977" y="connsiteY2977"/>
                  </a:cxn>
                  <a:cxn ang="0">
                    <a:pos x="connsiteX2978" y="connsiteY2978"/>
                  </a:cxn>
                  <a:cxn ang="0">
                    <a:pos x="connsiteX2979" y="connsiteY2979"/>
                  </a:cxn>
                  <a:cxn ang="0">
                    <a:pos x="connsiteX2980" y="connsiteY2980"/>
                  </a:cxn>
                  <a:cxn ang="0">
                    <a:pos x="connsiteX2981" y="connsiteY2981"/>
                  </a:cxn>
                  <a:cxn ang="0">
                    <a:pos x="connsiteX2982" y="connsiteY2982"/>
                  </a:cxn>
                  <a:cxn ang="0">
                    <a:pos x="connsiteX2983" y="connsiteY2983"/>
                  </a:cxn>
                  <a:cxn ang="0">
                    <a:pos x="connsiteX2984" y="connsiteY2984"/>
                  </a:cxn>
                  <a:cxn ang="0">
                    <a:pos x="connsiteX2985" y="connsiteY2985"/>
                  </a:cxn>
                  <a:cxn ang="0">
                    <a:pos x="connsiteX2986" y="connsiteY2986"/>
                  </a:cxn>
                  <a:cxn ang="0">
                    <a:pos x="connsiteX2987" y="connsiteY2987"/>
                  </a:cxn>
                  <a:cxn ang="0">
                    <a:pos x="connsiteX2988" y="connsiteY2988"/>
                  </a:cxn>
                  <a:cxn ang="0">
                    <a:pos x="connsiteX2989" y="connsiteY2989"/>
                  </a:cxn>
                  <a:cxn ang="0">
                    <a:pos x="connsiteX2990" y="connsiteY2990"/>
                  </a:cxn>
                  <a:cxn ang="0">
                    <a:pos x="connsiteX2991" y="connsiteY2991"/>
                  </a:cxn>
                  <a:cxn ang="0">
                    <a:pos x="connsiteX2992" y="connsiteY2992"/>
                  </a:cxn>
                  <a:cxn ang="0">
                    <a:pos x="connsiteX2993" y="connsiteY2993"/>
                  </a:cxn>
                  <a:cxn ang="0">
                    <a:pos x="connsiteX2994" y="connsiteY2994"/>
                  </a:cxn>
                  <a:cxn ang="0">
                    <a:pos x="connsiteX2995" y="connsiteY2995"/>
                  </a:cxn>
                  <a:cxn ang="0">
                    <a:pos x="connsiteX2996" y="connsiteY2996"/>
                  </a:cxn>
                  <a:cxn ang="0">
                    <a:pos x="connsiteX2997" y="connsiteY2997"/>
                  </a:cxn>
                  <a:cxn ang="0">
                    <a:pos x="connsiteX2998" y="connsiteY2998"/>
                  </a:cxn>
                  <a:cxn ang="0">
                    <a:pos x="connsiteX2999" y="connsiteY2999"/>
                  </a:cxn>
                  <a:cxn ang="0">
                    <a:pos x="connsiteX3000" y="connsiteY3000"/>
                  </a:cxn>
                  <a:cxn ang="0">
                    <a:pos x="connsiteX3001" y="connsiteY3001"/>
                  </a:cxn>
                  <a:cxn ang="0">
                    <a:pos x="connsiteX3002" y="connsiteY3002"/>
                  </a:cxn>
                  <a:cxn ang="0">
                    <a:pos x="connsiteX3003" y="connsiteY3003"/>
                  </a:cxn>
                  <a:cxn ang="0">
                    <a:pos x="connsiteX3004" y="connsiteY3004"/>
                  </a:cxn>
                  <a:cxn ang="0">
                    <a:pos x="connsiteX3005" y="connsiteY3005"/>
                  </a:cxn>
                  <a:cxn ang="0">
                    <a:pos x="connsiteX3006" y="connsiteY3006"/>
                  </a:cxn>
                  <a:cxn ang="0">
                    <a:pos x="connsiteX3007" y="connsiteY3007"/>
                  </a:cxn>
                  <a:cxn ang="0">
                    <a:pos x="connsiteX3008" y="connsiteY3008"/>
                  </a:cxn>
                  <a:cxn ang="0">
                    <a:pos x="connsiteX3009" y="connsiteY3009"/>
                  </a:cxn>
                  <a:cxn ang="0">
                    <a:pos x="connsiteX3010" y="connsiteY3010"/>
                  </a:cxn>
                  <a:cxn ang="0">
                    <a:pos x="connsiteX3011" y="connsiteY3011"/>
                  </a:cxn>
                  <a:cxn ang="0">
                    <a:pos x="connsiteX3012" y="connsiteY3012"/>
                  </a:cxn>
                  <a:cxn ang="0">
                    <a:pos x="connsiteX3013" y="connsiteY3013"/>
                  </a:cxn>
                  <a:cxn ang="0">
                    <a:pos x="connsiteX3014" y="connsiteY3014"/>
                  </a:cxn>
                  <a:cxn ang="0">
                    <a:pos x="connsiteX3015" y="connsiteY3015"/>
                  </a:cxn>
                  <a:cxn ang="0">
                    <a:pos x="connsiteX3016" y="connsiteY3016"/>
                  </a:cxn>
                  <a:cxn ang="0">
                    <a:pos x="connsiteX3017" y="connsiteY3017"/>
                  </a:cxn>
                  <a:cxn ang="0">
                    <a:pos x="connsiteX3018" y="connsiteY3018"/>
                  </a:cxn>
                  <a:cxn ang="0">
                    <a:pos x="connsiteX3019" y="connsiteY3019"/>
                  </a:cxn>
                  <a:cxn ang="0">
                    <a:pos x="connsiteX3020" y="connsiteY3020"/>
                  </a:cxn>
                  <a:cxn ang="0">
                    <a:pos x="connsiteX3021" y="connsiteY3021"/>
                  </a:cxn>
                  <a:cxn ang="0">
                    <a:pos x="connsiteX3022" y="connsiteY3022"/>
                  </a:cxn>
                  <a:cxn ang="0">
                    <a:pos x="connsiteX3023" y="connsiteY3023"/>
                  </a:cxn>
                  <a:cxn ang="0">
                    <a:pos x="connsiteX3024" y="connsiteY3024"/>
                  </a:cxn>
                  <a:cxn ang="0">
                    <a:pos x="connsiteX3025" y="connsiteY3025"/>
                  </a:cxn>
                  <a:cxn ang="0">
                    <a:pos x="connsiteX3026" y="connsiteY3026"/>
                  </a:cxn>
                  <a:cxn ang="0">
                    <a:pos x="connsiteX3027" y="connsiteY3027"/>
                  </a:cxn>
                  <a:cxn ang="0">
                    <a:pos x="connsiteX3028" y="connsiteY3028"/>
                  </a:cxn>
                  <a:cxn ang="0">
                    <a:pos x="connsiteX3029" y="connsiteY3029"/>
                  </a:cxn>
                  <a:cxn ang="0">
                    <a:pos x="connsiteX3030" y="connsiteY3030"/>
                  </a:cxn>
                  <a:cxn ang="0">
                    <a:pos x="connsiteX3031" y="connsiteY3031"/>
                  </a:cxn>
                  <a:cxn ang="0">
                    <a:pos x="connsiteX3032" y="connsiteY3032"/>
                  </a:cxn>
                  <a:cxn ang="0">
                    <a:pos x="connsiteX3033" y="connsiteY3033"/>
                  </a:cxn>
                  <a:cxn ang="0">
                    <a:pos x="connsiteX3034" y="connsiteY3034"/>
                  </a:cxn>
                  <a:cxn ang="0">
                    <a:pos x="connsiteX3035" y="connsiteY3035"/>
                  </a:cxn>
                  <a:cxn ang="0">
                    <a:pos x="connsiteX3036" y="connsiteY3036"/>
                  </a:cxn>
                  <a:cxn ang="0">
                    <a:pos x="connsiteX3037" y="connsiteY3037"/>
                  </a:cxn>
                  <a:cxn ang="0">
                    <a:pos x="connsiteX3038" y="connsiteY3038"/>
                  </a:cxn>
                  <a:cxn ang="0">
                    <a:pos x="connsiteX3039" y="connsiteY3039"/>
                  </a:cxn>
                  <a:cxn ang="0">
                    <a:pos x="connsiteX3040" y="connsiteY3040"/>
                  </a:cxn>
                  <a:cxn ang="0">
                    <a:pos x="connsiteX3041" y="connsiteY3041"/>
                  </a:cxn>
                  <a:cxn ang="0">
                    <a:pos x="connsiteX3042" y="connsiteY3042"/>
                  </a:cxn>
                  <a:cxn ang="0">
                    <a:pos x="connsiteX3043" y="connsiteY3043"/>
                  </a:cxn>
                  <a:cxn ang="0">
                    <a:pos x="connsiteX3044" y="connsiteY3044"/>
                  </a:cxn>
                  <a:cxn ang="0">
                    <a:pos x="connsiteX3045" y="connsiteY3045"/>
                  </a:cxn>
                  <a:cxn ang="0">
                    <a:pos x="connsiteX3046" y="connsiteY3046"/>
                  </a:cxn>
                  <a:cxn ang="0">
                    <a:pos x="connsiteX3047" y="connsiteY3047"/>
                  </a:cxn>
                  <a:cxn ang="0">
                    <a:pos x="connsiteX3048" y="connsiteY3048"/>
                  </a:cxn>
                  <a:cxn ang="0">
                    <a:pos x="connsiteX3049" y="connsiteY3049"/>
                  </a:cxn>
                  <a:cxn ang="0">
                    <a:pos x="connsiteX3050" y="connsiteY3050"/>
                  </a:cxn>
                  <a:cxn ang="0">
                    <a:pos x="connsiteX3051" y="connsiteY3051"/>
                  </a:cxn>
                  <a:cxn ang="0">
                    <a:pos x="connsiteX3052" y="connsiteY3052"/>
                  </a:cxn>
                  <a:cxn ang="0">
                    <a:pos x="connsiteX3053" y="connsiteY3053"/>
                  </a:cxn>
                  <a:cxn ang="0">
                    <a:pos x="connsiteX3054" y="connsiteY3054"/>
                  </a:cxn>
                  <a:cxn ang="0">
                    <a:pos x="connsiteX3055" y="connsiteY3055"/>
                  </a:cxn>
                  <a:cxn ang="0">
                    <a:pos x="connsiteX3056" y="connsiteY3056"/>
                  </a:cxn>
                  <a:cxn ang="0">
                    <a:pos x="connsiteX3057" y="connsiteY3057"/>
                  </a:cxn>
                  <a:cxn ang="0">
                    <a:pos x="connsiteX3058" y="connsiteY3058"/>
                  </a:cxn>
                  <a:cxn ang="0">
                    <a:pos x="connsiteX3059" y="connsiteY3059"/>
                  </a:cxn>
                  <a:cxn ang="0">
                    <a:pos x="connsiteX3060" y="connsiteY3060"/>
                  </a:cxn>
                  <a:cxn ang="0">
                    <a:pos x="connsiteX3061" y="connsiteY3061"/>
                  </a:cxn>
                  <a:cxn ang="0">
                    <a:pos x="connsiteX3062" y="connsiteY3062"/>
                  </a:cxn>
                  <a:cxn ang="0">
                    <a:pos x="connsiteX3063" y="connsiteY3063"/>
                  </a:cxn>
                  <a:cxn ang="0">
                    <a:pos x="connsiteX3064" y="connsiteY3064"/>
                  </a:cxn>
                  <a:cxn ang="0">
                    <a:pos x="connsiteX3065" y="connsiteY3065"/>
                  </a:cxn>
                  <a:cxn ang="0">
                    <a:pos x="connsiteX3066" y="connsiteY3066"/>
                  </a:cxn>
                  <a:cxn ang="0">
                    <a:pos x="connsiteX3067" y="connsiteY3067"/>
                  </a:cxn>
                  <a:cxn ang="0">
                    <a:pos x="connsiteX3068" y="connsiteY3068"/>
                  </a:cxn>
                  <a:cxn ang="0">
                    <a:pos x="connsiteX3069" y="connsiteY3069"/>
                  </a:cxn>
                  <a:cxn ang="0">
                    <a:pos x="connsiteX3070" y="connsiteY3070"/>
                  </a:cxn>
                  <a:cxn ang="0">
                    <a:pos x="connsiteX3071" y="connsiteY3071"/>
                  </a:cxn>
                  <a:cxn ang="0">
                    <a:pos x="connsiteX3072" y="connsiteY3072"/>
                  </a:cxn>
                  <a:cxn ang="0">
                    <a:pos x="connsiteX3073" y="connsiteY3073"/>
                  </a:cxn>
                  <a:cxn ang="0">
                    <a:pos x="connsiteX3074" y="connsiteY3074"/>
                  </a:cxn>
                  <a:cxn ang="0">
                    <a:pos x="connsiteX3075" y="connsiteY3075"/>
                  </a:cxn>
                  <a:cxn ang="0">
                    <a:pos x="connsiteX3076" y="connsiteY3076"/>
                  </a:cxn>
                  <a:cxn ang="0">
                    <a:pos x="connsiteX3077" y="connsiteY3077"/>
                  </a:cxn>
                  <a:cxn ang="0">
                    <a:pos x="connsiteX3078" y="connsiteY3078"/>
                  </a:cxn>
                  <a:cxn ang="0">
                    <a:pos x="connsiteX3079" y="connsiteY3079"/>
                  </a:cxn>
                  <a:cxn ang="0">
                    <a:pos x="connsiteX3080" y="connsiteY3080"/>
                  </a:cxn>
                  <a:cxn ang="0">
                    <a:pos x="connsiteX3081" y="connsiteY3081"/>
                  </a:cxn>
                  <a:cxn ang="0">
                    <a:pos x="connsiteX3082" y="connsiteY3082"/>
                  </a:cxn>
                  <a:cxn ang="0">
                    <a:pos x="connsiteX3083" y="connsiteY3083"/>
                  </a:cxn>
                  <a:cxn ang="0">
                    <a:pos x="connsiteX3084" y="connsiteY3084"/>
                  </a:cxn>
                  <a:cxn ang="0">
                    <a:pos x="connsiteX3085" y="connsiteY3085"/>
                  </a:cxn>
                  <a:cxn ang="0">
                    <a:pos x="connsiteX3086" y="connsiteY3086"/>
                  </a:cxn>
                  <a:cxn ang="0">
                    <a:pos x="connsiteX3087" y="connsiteY3087"/>
                  </a:cxn>
                  <a:cxn ang="0">
                    <a:pos x="connsiteX3088" y="connsiteY3088"/>
                  </a:cxn>
                  <a:cxn ang="0">
                    <a:pos x="connsiteX3089" y="connsiteY3089"/>
                  </a:cxn>
                  <a:cxn ang="0">
                    <a:pos x="connsiteX3090" y="connsiteY3090"/>
                  </a:cxn>
                  <a:cxn ang="0">
                    <a:pos x="connsiteX3091" y="connsiteY3091"/>
                  </a:cxn>
                  <a:cxn ang="0">
                    <a:pos x="connsiteX3092" y="connsiteY3092"/>
                  </a:cxn>
                  <a:cxn ang="0">
                    <a:pos x="connsiteX3093" y="connsiteY3093"/>
                  </a:cxn>
                  <a:cxn ang="0">
                    <a:pos x="connsiteX3094" y="connsiteY3094"/>
                  </a:cxn>
                  <a:cxn ang="0">
                    <a:pos x="connsiteX3095" y="connsiteY3095"/>
                  </a:cxn>
                  <a:cxn ang="0">
                    <a:pos x="connsiteX3096" y="connsiteY3096"/>
                  </a:cxn>
                  <a:cxn ang="0">
                    <a:pos x="connsiteX3097" y="connsiteY3097"/>
                  </a:cxn>
                  <a:cxn ang="0">
                    <a:pos x="connsiteX3098" y="connsiteY3098"/>
                  </a:cxn>
                  <a:cxn ang="0">
                    <a:pos x="connsiteX3099" y="connsiteY3099"/>
                  </a:cxn>
                  <a:cxn ang="0">
                    <a:pos x="connsiteX3100" y="connsiteY3100"/>
                  </a:cxn>
                  <a:cxn ang="0">
                    <a:pos x="connsiteX3101" y="connsiteY3101"/>
                  </a:cxn>
                  <a:cxn ang="0">
                    <a:pos x="connsiteX3102" y="connsiteY3102"/>
                  </a:cxn>
                  <a:cxn ang="0">
                    <a:pos x="connsiteX3103" y="connsiteY3103"/>
                  </a:cxn>
                  <a:cxn ang="0">
                    <a:pos x="connsiteX3104" y="connsiteY3104"/>
                  </a:cxn>
                  <a:cxn ang="0">
                    <a:pos x="connsiteX3105" y="connsiteY3105"/>
                  </a:cxn>
                  <a:cxn ang="0">
                    <a:pos x="connsiteX3106" y="connsiteY3106"/>
                  </a:cxn>
                  <a:cxn ang="0">
                    <a:pos x="connsiteX3107" y="connsiteY3107"/>
                  </a:cxn>
                  <a:cxn ang="0">
                    <a:pos x="connsiteX3108" y="connsiteY3108"/>
                  </a:cxn>
                  <a:cxn ang="0">
                    <a:pos x="connsiteX3109" y="connsiteY3109"/>
                  </a:cxn>
                  <a:cxn ang="0">
                    <a:pos x="connsiteX3110" y="connsiteY3110"/>
                  </a:cxn>
                  <a:cxn ang="0">
                    <a:pos x="connsiteX3111" y="connsiteY3111"/>
                  </a:cxn>
                  <a:cxn ang="0">
                    <a:pos x="connsiteX3112" y="connsiteY3112"/>
                  </a:cxn>
                  <a:cxn ang="0">
                    <a:pos x="connsiteX3113" y="connsiteY3113"/>
                  </a:cxn>
                  <a:cxn ang="0">
                    <a:pos x="connsiteX3114" y="connsiteY3114"/>
                  </a:cxn>
                  <a:cxn ang="0">
                    <a:pos x="connsiteX3115" y="connsiteY3115"/>
                  </a:cxn>
                  <a:cxn ang="0">
                    <a:pos x="connsiteX3116" y="connsiteY3116"/>
                  </a:cxn>
                  <a:cxn ang="0">
                    <a:pos x="connsiteX3117" y="connsiteY3117"/>
                  </a:cxn>
                  <a:cxn ang="0">
                    <a:pos x="connsiteX3118" y="connsiteY3118"/>
                  </a:cxn>
                  <a:cxn ang="0">
                    <a:pos x="connsiteX3119" y="connsiteY3119"/>
                  </a:cxn>
                  <a:cxn ang="0">
                    <a:pos x="connsiteX3120" y="connsiteY3120"/>
                  </a:cxn>
                  <a:cxn ang="0">
                    <a:pos x="connsiteX3121" y="connsiteY3121"/>
                  </a:cxn>
                  <a:cxn ang="0">
                    <a:pos x="connsiteX3122" y="connsiteY3122"/>
                  </a:cxn>
                  <a:cxn ang="0">
                    <a:pos x="connsiteX3123" y="connsiteY3123"/>
                  </a:cxn>
                  <a:cxn ang="0">
                    <a:pos x="connsiteX3124" y="connsiteY3124"/>
                  </a:cxn>
                  <a:cxn ang="0">
                    <a:pos x="connsiteX3125" y="connsiteY3125"/>
                  </a:cxn>
                  <a:cxn ang="0">
                    <a:pos x="connsiteX3126" y="connsiteY3126"/>
                  </a:cxn>
                  <a:cxn ang="0">
                    <a:pos x="connsiteX3127" y="connsiteY3127"/>
                  </a:cxn>
                  <a:cxn ang="0">
                    <a:pos x="connsiteX3128" y="connsiteY3128"/>
                  </a:cxn>
                  <a:cxn ang="0">
                    <a:pos x="connsiteX3129" y="connsiteY3129"/>
                  </a:cxn>
                  <a:cxn ang="0">
                    <a:pos x="connsiteX3130" y="connsiteY3130"/>
                  </a:cxn>
                  <a:cxn ang="0">
                    <a:pos x="connsiteX3131" y="connsiteY3131"/>
                  </a:cxn>
                  <a:cxn ang="0">
                    <a:pos x="connsiteX3132" y="connsiteY3132"/>
                  </a:cxn>
                  <a:cxn ang="0">
                    <a:pos x="connsiteX3133" y="connsiteY3133"/>
                  </a:cxn>
                  <a:cxn ang="0">
                    <a:pos x="connsiteX3134" y="connsiteY3134"/>
                  </a:cxn>
                  <a:cxn ang="0">
                    <a:pos x="connsiteX3135" y="connsiteY3135"/>
                  </a:cxn>
                  <a:cxn ang="0">
                    <a:pos x="connsiteX3136" y="connsiteY3136"/>
                  </a:cxn>
                  <a:cxn ang="0">
                    <a:pos x="connsiteX3137" y="connsiteY3137"/>
                  </a:cxn>
                  <a:cxn ang="0">
                    <a:pos x="connsiteX3138" y="connsiteY3138"/>
                  </a:cxn>
                  <a:cxn ang="0">
                    <a:pos x="connsiteX3139" y="connsiteY3139"/>
                  </a:cxn>
                  <a:cxn ang="0">
                    <a:pos x="connsiteX3140" y="connsiteY3140"/>
                  </a:cxn>
                  <a:cxn ang="0">
                    <a:pos x="connsiteX3141" y="connsiteY3141"/>
                  </a:cxn>
                  <a:cxn ang="0">
                    <a:pos x="connsiteX3142" y="connsiteY3142"/>
                  </a:cxn>
                  <a:cxn ang="0">
                    <a:pos x="connsiteX3143" y="connsiteY3143"/>
                  </a:cxn>
                  <a:cxn ang="0">
                    <a:pos x="connsiteX3144" y="connsiteY3144"/>
                  </a:cxn>
                  <a:cxn ang="0">
                    <a:pos x="connsiteX3145" y="connsiteY3145"/>
                  </a:cxn>
                  <a:cxn ang="0">
                    <a:pos x="connsiteX3146" y="connsiteY3146"/>
                  </a:cxn>
                  <a:cxn ang="0">
                    <a:pos x="connsiteX3147" y="connsiteY3147"/>
                  </a:cxn>
                  <a:cxn ang="0">
                    <a:pos x="connsiteX3148" y="connsiteY3148"/>
                  </a:cxn>
                  <a:cxn ang="0">
                    <a:pos x="connsiteX3149" y="connsiteY3149"/>
                  </a:cxn>
                  <a:cxn ang="0">
                    <a:pos x="connsiteX3150" y="connsiteY3150"/>
                  </a:cxn>
                  <a:cxn ang="0">
                    <a:pos x="connsiteX3151" y="connsiteY3151"/>
                  </a:cxn>
                  <a:cxn ang="0">
                    <a:pos x="connsiteX3152" y="connsiteY3152"/>
                  </a:cxn>
                  <a:cxn ang="0">
                    <a:pos x="connsiteX3153" y="connsiteY3153"/>
                  </a:cxn>
                  <a:cxn ang="0">
                    <a:pos x="connsiteX3154" y="connsiteY3154"/>
                  </a:cxn>
                  <a:cxn ang="0">
                    <a:pos x="connsiteX3155" y="connsiteY3155"/>
                  </a:cxn>
                  <a:cxn ang="0">
                    <a:pos x="connsiteX3156" y="connsiteY3156"/>
                  </a:cxn>
                  <a:cxn ang="0">
                    <a:pos x="connsiteX3157" y="connsiteY3157"/>
                  </a:cxn>
                  <a:cxn ang="0">
                    <a:pos x="connsiteX3158" y="connsiteY3158"/>
                  </a:cxn>
                  <a:cxn ang="0">
                    <a:pos x="connsiteX3159" y="connsiteY3159"/>
                  </a:cxn>
                  <a:cxn ang="0">
                    <a:pos x="connsiteX3160" y="connsiteY3160"/>
                  </a:cxn>
                  <a:cxn ang="0">
                    <a:pos x="connsiteX3161" y="connsiteY3161"/>
                  </a:cxn>
                  <a:cxn ang="0">
                    <a:pos x="connsiteX3162" y="connsiteY3162"/>
                  </a:cxn>
                  <a:cxn ang="0">
                    <a:pos x="connsiteX3163" y="connsiteY3163"/>
                  </a:cxn>
                  <a:cxn ang="0">
                    <a:pos x="connsiteX3164" y="connsiteY3164"/>
                  </a:cxn>
                  <a:cxn ang="0">
                    <a:pos x="connsiteX3165" y="connsiteY3165"/>
                  </a:cxn>
                  <a:cxn ang="0">
                    <a:pos x="connsiteX3166" y="connsiteY3166"/>
                  </a:cxn>
                  <a:cxn ang="0">
                    <a:pos x="connsiteX3167" y="connsiteY3167"/>
                  </a:cxn>
                  <a:cxn ang="0">
                    <a:pos x="connsiteX3168" y="connsiteY3168"/>
                  </a:cxn>
                  <a:cxn ang="0">
                    <a:pos x="connsiteX3169" y="connsiteY3169"/>
                  </a:cxn>
                  <a:cxn ang="0">
                    <a:pos x="connsiteX3170" y="connsiteY3170"/>
                  </a:cxn>
                  <a:cxn ang="0">
                    <a:pos x="connsiteX3171" y="connsiteY3171"/>
                  </a:cxn>
                  <a:cxn ang="0">
                    <a:pos x="connsiteX3172" y="connsiteY3172"/>
                  </a:cxn>
                  <a:cxn ang="0">
                    <a:pos x="connsiteX3173" y="connsiteY3173"/>
                  </a:cxn>
                  <a:cxn ang="0">
                    <a:pos x="connsiteX3174" y="connsiteY3174"/>
                  </a:cxn>
                  <a:cxn ang="0">
                    <a:pos x="connsiteX3175" y="connsiteY3175"/>
                  </a:cxn>
                  <a:cxn ang="0">
                    <a:pos x="connsiteX3176" y="connsiteY3176"/>
                  </a:cxn>
                  <a:cxn ang="0">
                    <a:pos x="connsiteX3177" y="connsiteY3177"/>
                  </a:cxn>
                  <a:cxn ang="0">
                    <a:pos x="connsiteX3178" y="connsiteY3178"/>
                  </a:cxn>
                  <a:cxn ang="0">
                    <a:pos x="connsiteX3179" y="connsiteY3179"/>
                  </a:cxn>
                  <a:cxn ang="0">
                    <a:pos x="connsiteX3180" y="connsiteY3180"/>
                  </a:cxn>
                  <a:cxn ang="0">
                    <a:pos x="connsiteX3181" y="connsiteY3181"/>
                  </a:cxn>
                  <a:cxn ang="0">
                    <a:pos x="connsiteX3182" y="connsiteY3182"/>
                  </a:cxn>
                  <a:cxn ang="0">
                    <a:pos x="connsiteX3183" y="connsiteY3183"/>
                  </a:cxn>
                  <a:cxn ang="0">
                    <a:pos x="connsiteX3184" y="connsiteY3184"/>
                  </a:cxn>
                  <a:cxn ang="0">
                    <a:pos x="connsiteX3185" y="connsiteY3185"/>
                  </a:cxn>
                  <a:cxn ang="0">
                    <a:pos x="connsiteX3186" y="connsiteY3186"/>
                  </a:cxn>
                  <a:cxn ang="0">
                    <a:pos x="connsiteX3187" y="connsiteY3187"/>
                  </a:cxn>
                  <a:cxn ang="0">
                    <a:pos x="connsiteX3188" y="connsiteY3188"/>
                  </a:cxn>
                  <a:cxn ang="0">
                    <a:pos x="connsiteX3189" y="connsiteY3189"/>
                  </a:cxn>
                  <a:cxn ang="0">
                    <a:pos x="connsiteX3190" y="connsiteY3190"/>
                  </a:cxn>
                  <a:cxn ang="0">
                    <a:pos x="connsiteX3191" y="connsiteY3191"/>
                  </a:cxn>
                  <a:cxn ang="0">
                    <a:pos x="connsiteX3192" y="connsiteY3192"/>
                  </a:cxn>
                  <a:cxn ang="0">
                    <a:pos x="connsiteX3193" y="connsiteY3193"/>
                  </a:cxn>
                  <a:cxn ang="0">
                    <a:pos x="connsiteX3194" y="connsiteY3194"/>
                  </a:cxn>
                  <a:cxn ang="0">
                    <a:pos x="connsiteX3195" y="connsiteY3195"/>
                  </a:cxn>
                  <a:cxn ang="0">
                    <a:pos x="connsiteX3196" y="connsiteY3196"/>
                  </a:cxn>
                  <a:cxn ang="0">
                    <a:pos x="connsiteX3197" y="connsiteY3197"/>
                  </a:cxn>
                  <a:cxn ang="0">
                    <a:pos x="connsiteX3198" y="connsiteY3198"/>
                  </a:cxn>
                  <a:cxn ang="0">
                    <a:pos x="connsiteX3199" y="connsiteY3199"/>
                  </a:cxn>
                  <a:cxn ang="0">
                    <a:pos x="connsiteX3200" y="connsiteY3200"/>
                  </a:cxn>
                  <a:cxn ang="0">
                    <a:pos x="connsiteX3201" y="connsiteY3201"/>
                  </a:cxn>
                  <a:cxn ang="0">
                    <a:pos x="connsiteX3202" y="connsiteY3202"/>
                  </a:cxn>
                  <a:cxn ang="0">
                    <a:pos x="connsiteX3203" y="connsiteY3203"/>
                  </a:cxn>
                  <a:cxn ang="0">
                    <a:pos x="connsiteX3204" y="connsiteY3204"/>
                  </a:cxn>
                  <a:cxn ang="0">
                    <a:pos x="connsiteX3205" y="connsiteY3205"/>
                  </a:cxn>
                  <a:cxn ang="0">
                    <a:pos x="connsiteX3206" y="connsiteY3206"/>
                  </a:cxn>
                  <a:cxn ang="0">
                    <a:pos x="connsiteX3207" y="connsiteY3207"/>
                  </a:cxn>
                  <a:cxn ang="0">
                    <a:pos x="connsiteX3208" y="connsiteY3208"/>
                  </a:cxn>
                  <a:cxn ang="0">
                    <a:pos x="connsiteX3209" y="connsiteY3209"/>
                  </a:cxn>
                  <a:cxn ang="0">
                    <a:pos x="connsiteX3210" y="connsiteY3210"/>
                  </a:cxn>
                  <a:cxn ang="0">
                    <a:pos x="connsiteX3211" y="connsiteY3211"/>
                  </a:cxn>
                  <a:cxn ang="0">
                    <a:pos x="connsiteX3212" y="connsiteY3212"/>
                  </a:cxn>
                  <a:cxn ang="0">
                    <a:pos x="connsiteX3213" y="connsiteY3213"/>
                  </a:cxn>
                  <a:cxn ang="0">
                    <a:pos x="connsiteX3214" y="connsiteY3214"/>
                  </a:cxn>
                  <a:cxn ang="0">
                    <a:pos x="connsiteX3215" y="connsiteY3215"/>
                  </a:cxn>
                  <a:cxn ang="0">
                    <a:pos x="connsiteX3216" y="connsiteY3216"/>
                  </a:cxn>
                  <a:cxn ang="0">
                    <a:pos x="connsiteX3217" y="connsiteY3217"/>
                  </a:cxn>
                  <a:cxn ang="0">
                    <a:pos x="connsiteX3218" y="connsiteY3218"/>
                  </a:cxn>
                  <a:cxn ang="0">
                    <a:pos x="connsiteX3219" y="connsiteY3219"/>
                  </a:cxn>
                  <a:cxn ang="0">
                    <a:pos x="connsiteX3220" y="connsiteY3220"/>
                  </a:cxn>
                  <a:cxn ang="0">
                    <a:pos x="connsiteX3221" y="connsiteY3221"/>
                  </a:cxn>
                  <a:cxn ang="0">
                    <a:pos x="connsiteX3222" y="connsiteY3222"/>
                  </a:cxn>
                  <a:cxn ang="0">
                    <a:pos x="connsiteX3223" y="connsiteY3223"/>
                  </a:cxn>
                  <a:cxn ang="0">
                    <a:pos x="connsiteX3224" y="connsiteY3224"/>
                  </a:cxn>
                  <a:cxn ang="0">
                    <a:pos x="connsiteX3225" y="connsiteY3225"/>
                  </a:cxn>
                  <a:cxn ang="0">
                    <a:pos x="connsiteX3226" y="connsiteY3226"/>
                  </a:cxn>
                  <a:cxn ang="0">
                    <a:pos x="connsiteX3227" y="connsiteY3227"/>
                  </a:cxn>
                  <a:cxn ang="0">
                    <a:pos x="connsiteX3228" y="connsiteY3228"/>
                  </a:cxn>
                  <a:cxn ang="0">
                    <a:pos x="connsiteX3229" y="connsiteY3229"/>
                  </a:cxn>
                  <a:cxn ang="0">
                    <a:pos x="connsiteX3230" y="connsiteY3230"/>
                  </a:cxn>
                  <a:cxn ang="0">
                    <a:pos x="connsiteX3231" y="connsiteY3231"/>
                  </a:cxn>
                  <a:cxn ang="0">
                    <a:pos x="connsiteX3232" y="connsiteY3232"/>
                  </a:cxn>
                  <a:cxn ang="0">
                    <a:pos x="connsiteX3233" y="connsiteY3233"/>
                  </a:cxn>
                  <a:cxn ang="0">
                    <a:pos x="connsiteX3234" y="connsiteY3234"/>
                  </a:cxn>
                  <a:cxn ang="0">
                    <a:pos x="connsiteX3235" y="connsiteY3235"/>
                  </a:cxn>
                  <a:cxn ang="0">
                    <a:pos x="connsiteX3236" y="connsiteY3236"/>
                  </a:cxn>
                  <a:cxn ang="0">
                    <a:pos x="connsiteX3237" y="connsiteY3237"/>
                  </a:cxn>
                  <a:cxn ang="0">
                    <a:pos x="connsiteX3238" y="connsiteY3238"/>
                  </a:cxn>
                  <a:cxn ang="0">
                    <a:pos x="connsiteX3239" y="connsiteY3239"/>
                  </a:cxn>
                  <a:cxn ang="0">
                    <a:pos x="connsiteX3240" y="connsiteY3240"/>
                  </a:cxn>
                  <a:cxn ang="0">
                    <a:pos x="connsiteX3241" y="connsiteY3241"/>
                  </a:cxn>
                  <a:cxn ang="0">
                    <a:pos x="connsiteX3242" y="connsiteY3242"/>
                  </a:cxn>
                  <a:cxn ang="0">
                    <a:pos x="connsiteX3243" y="connsiteY3243"/>
                  </a:cxn>
                  <a:cxn ang="0">
                    <a:pos x="connsiteX3244" y="connsiteY3244"/>
                  </a:cxn>
                  <a:cxn ang="0">
                    <a:pos x="connsiteX3245" y="connsiteY3245"/>
                  </a:cxn>
                  <a:cxn ang="0">
                    <a:pos x="connsiteX3246" y="connsiteY3246"/>
                  </a:cxn>
                  <a:cxn ang="0">
                    <a:pos x="connsiteX3247" y="connsiteY3247"/>
                  </a:cxn>
                  <a:cxn ang="0">
                    <a:pos x="connsiteX3248" y="connsiteY3248"/>
                  </a:cxn>
                  <a:cxn ang="0">
                    <a:pos x="connsiteX3249" y="connsiteY3249"/>
                  </a:cxn>
                  <a:cxn ang="0">
                    <a:pos x="connsiteX3250" y="connsiteY3250"/>
                  </a:cxn>
                  <a:cxn ang="0">
                    <a:pos x="connsiteX3251" y="connsiteY3251"/>
                  </a:cxn>
                  <a:cxn ang="0">
                    <a:pos x="connsiteX3252" y="connsiteY3252"/>
                  </a:cxn>
                  <a:cxn ang="0">
                    <a:pos x="connsiteX3253" y="connsiteY3253"/>
                  </a:cxn>
                  <a:cxn ang="0">
                    <a:pos x="connsiteX3254" y="connsiteY3254"/>
                  </a:cxn>
                  <a:cxn ang="0">
                    <a:pos x="connsiteX3255" y="connsiteY3255"/>
                  </a:cxn>
                  <a:cxn ang="0">
                    <a:pos x="connsiteX3256" y="connsiteY3256"/>
                  </a:cxn>
                  <a:cxn ang="0">
                    <a:pos x="connsiteX3257" y="connsiteY3257"/>
                  </a:cxn>
                  <a:cxn ang="0">
                    <a:pos x="connsiteX3258" y="connsiteY3258"/>
                  </a:cxn>
                  <a:cxn ang="0">
                    <a:pos x="connsiteX3259" y="connsiteY3259"/>
                  </a:cxn>
                  <a:cxn ang="0">
                    <a:pos x="connsiteX3260" y="connsiteY3260"/>
                  </a:cxn>
                  <a:cxn ang="0">
                    <a:pos x="connsiteX3261" y="connsiteY3261"/>
                  </a:cxn>
                  <a:cxn ang="0">
                    <a:pos x="connsiteX3262" y="connsiteY3262"/>
                  </a:cxn>
                  <a:cxn ang="0">
                    <a:pos x="connsiteX3263" y="connsiteY3263"/>
                  </a:cxn>
                  <a:cxn ang="0">
                    <a:pos x="connsiteX3264" y="connsiteY3264"/>
                  </a:cxn>
                  <a:cxn ang="0">
                    <a:pos x="connsiteX3265" y="connsiteY3265"/>
                  </a:cxn>
                  <a:cxn ang="0">
                    <a:pos x="connsiteX3266" y="connsiteY3266"/>
                  </a:cxn>
                  <a:cxn ang="0">
                    <a:pos x="connsiteX3267" y="connsiteY3267"/>
                  </a:cxn>
                  <a:cxn ang="0">
                    <a:pos x="connsiteX3268" y="connsiteY3268"/>
                  </a:cxn>
                  <a:cxn ang="0">
                    <a:pos x="connsiteX3269" y="connsiteY3269"/>
                  </a:cxn>
                  <a:cxn ang="0">
                    <a:pos x="connsiteX3270" y="connsiteY3270"/>
                  </a:cxn>
                  <a:cxn ang="0">
                    <a:pos x="connsiteX3271" y="connsiteY3271"/>
                  </a:cxn>
                  <a:cxn ang="0">
                    <a:pos x="connsiteX3272" y="connsiteY3272"/>
                  </a:cxn>
                  <a:cxn ang="0">
                    <a:pos x="connsiteX3273" y="connsiteY3273"/>
                  </a:cxn>
                  <a:cxn ang="0">
                    <a:pos x="connsiteX3274" y="connsiteY3274"/>
                  </a:cxn>
                  <a:cxn ang="0">
                    <a:pos x="connsiteX3275" y="connsiteY3275"/>
                  </a:cxn>
                  <a:cxn ang="0">
                    <a:pos x="connsiteX3276" y="connsiteY3276"/>
                  </a:cxn>
                  <a:cxn ang="0">
                    <a:pos x="connsiteX3277" y="connsiteY3277"/>
                  </a:cxn>
                  <a:cxn ang="0">
                    <a:pos x="connsiteX3278" y="connsiteY3278"/>
                  </a:cxn>
                  <a:cxn ang="0">
                    <a:pos x="connsiteX3279" y="connsiteY3279"/>
                  </a:cxn>
                  <a:cxn ang="0">
                    <a:pos x="connsiteX3280" y="connsiteY3280"/>
                  </a:cxn>
                  <a:cxn ang="0">
                    <a:pos x="connsiteX3281" y="connsiteY3281"/>
                  </a:cxn>
                  <a:cxn ang="0">
                    <a:pos x="connsiteX3282" y="connsiteY3282"/>
                  </a:cxn>
                  <a:cxn ang="0">
                    <a:pos x="connsiteX3283" y="connsiteY3283"/>
                  </a:cxn>
                  <a:cxn ang="0">
                    <a:pos x="connsiteX3284" y="connsiteY3284"/>
                  </a:cxn>
                  <a:cxn ang="0">
                    <a:pos x="connsiteX3285" y="connsiteY3285"/>
                  </a:cxn>
                  <a:cxn ang="0">
                    <a:pos x="connsiteX3286" y="connsiteY3286"/>
                  </a:cxn>
                  <a:cxn ang="0">
                    <a:pos x="connsiteX3287" y="connsiteY3287"/>
                  </a:cxn>
                  <a:cxn ang="0">
                    <a:pos x="connsiteX3288" y="connsiteY3288"/>
                  </a:cxn>
                  <a:cxn ang="0">
                    <a:pos x="connsiteX3289" y="connsiteY3289"/>
                  </a:cxn>
                  <a:cxn ang="0">
                    <a:pos x="connsiteX3290" y="connsiteY3290"/>
                  </a:cxn>
                  <a:cxn ang="0">
                    <a:pos x="connsiteX3291" y="connsiteY3291"/>
                  </a:cxn>
                  <a:cxn ang="0">
                    <a:pos x="connsiteX3292" y="connsiteY3292"/>
                  </a:cxn>
                  <a:cxn ang="0">
                    <a:pos x="connsiteX3293" y="connsiteY3293"/>
                  </a:cxn>
                  <a:cxn ang="0">
                    <a:pos x="connsiteX3294" y="connsiteY3294"/>
                  </a:cxn>
                  <a:cxn ang="0">
                    <a:pos x="connsiteX3295" y="connsiteY3295"/>
                  </a:cxn>
                  <a:cxn ang="0">
                    <a:pos x="connsiteX3296" y="connsiteY3296"/>
                  </a:cxn>
                  <a:cxn ang="0">
                    <a:pos x="connsiteX3297" y="connsiteY3297"/>
                  </a:cxn>
                  <a:cxn ang="0">
                    <a:pos x="connsiteX3298" y="connsiteY3298"/>
                  </a:cxn>
                  <a:cxn ang="0">
                    <a:pos x="connsiteX3299" y="connsiteY3299"/>
                  </a:cxn>
                  <a:cxn ang="0">
                    <a:pos x="connsiteX3300" y="connsiteY3300"/>
                  </a:cxn>
                  <a:cxn ang="0">
                    <a:pos x="connsiteX3301" y="connsiteY3301"/>
                  </a:cxn>
                  <a:cxn ang="0">
                    <a:pos x="connsiteX3302" y="connsiteY3302"/>
                  </a:cxn>
                  <a:cxn ang="0">
                    <a:pos x="connsiteX3303" y="connsiteY3303"/>
                  </a:cxn>
                  <a:cxn ang="0">
                    <a:pos x="connsiteX3304" y="connsiteY3304"/>
                  </a:cxn>
                  <a:cxn ang="0">
                    <a:pos x="connsiteX3305" y="connsiteY3305"/>
                  </a:cxn>
                  <a:cxn ang="0">
                    <a:pos x="connsiteX3306" y="connsiteY3306"/>
                  </a:cxn>
                  <a:cxn ang="0">
                    <a:pos x="connsiteX3307" y="connsiteY3307"/>
                  </a:cxn>
                  <a:cxn ang="0">
                    <a:pos x="connsiteX3308" y="connsiteY3308"/>
                  </a:cxn>
                  <a:cxn ang="0">
                    <a:pos x="connsiteX3309" y="connsiteY3309"/>
                  </a:cxn>
                  <a:cxn ang="0">
                    <a:pos x="connsiteX3310" y="connsiteY3310"/>
                  </a:cxn>
                  <a:cxn ang="0">
                    <a:pos x="connsiteX3311" y="connsiteY3311"/>
                  </a:cxn>
                  <a:cxn ang="0">
                    <a:pos x="connsiteX3312" y="connsiteY3312"/>
                  </a:cxn>
                  <a:cxn ang="0">
                    <a:pos x="connsiteX3313" y="connsiteY3313"/>
                  </a:cxn>
                  <a:cxn ang="0">
                    <a:pos x="connsiteX3314" y="connsiteY3314"/>
                  </a:cxn>
                  <a:cxn ang="0">
                    <a:pos x="connsiteX3315" y="connsiteY3315"/>
                  </a:cxn>
                  <a:cxn ang="0">
                    <a:pos x="connsiteX3316" y="connsiteY3316"/>
                  </a:cxn>
                  <a:cxn ang="0">
                    <a:pos x="connsiteX3317" y="connsiteY3317"/>
                  </a:cxn>
                  <a:cxn ang="0">
                    <a:pos x="connsiteX3318" y="connsiteY3318"/>
                  </a:cxn>
                  <a:cxn ang="0">
                    <a:pos x="connsiteX3319" y="connsiteY3319"/>
                  </a:cxn>
                  <a:cxn ang="0">
                    <a:pos x="connsiteX3320" y="connsiteY3320"/>
                  </a:cxn>
                  <a:cxn ang="0">
                    <a:pos x="connsiteX3321" y="connsiteY3321"/>
                  </a:cxn>
                  <a:cxn ang="0">
                    <a:pos x="connsiteX3322" y="connsiteY3322"/>
                  </a:cxn>
                  <a:cxn ang="0">
                    <a:pos x="connsiteX3323" y="connsiteY3323"/>
                  </a:cxn>
                  <a:cxn ang="0">
                    <a:pos x="connsiteX3324" y="connsiteY3324"/>
                  </a:cxn>
                  <a:cxn ang="0">
                    <a:pos x="connsiteX3325" y="connsiteY3325"/>
                  </a:cxn>
                  <a:cxn ang="0">
                    <a:pos x="connsiteX3326" y="connsiteY3326"/>
                  </a:cxn>
                  <a:cxn ang="0">
                    <a:pos x="connsiteX3327" y="connsiteY3327"/>
                  </a:cxn>
                  <a:cxn ang="0">
                    <a:pos x="connsiteX3328" y="connsiteY3328"/>
                  </a:cxn>
                  <a:cxn ang="0">
                    <a:pos x="connsiteX3329" y="connsiteY3329"/>
                  </a:cxn>
                  <a:cxn ang="0">
                    <a:pos x="connsiteX3330" y="connsiteY3330"/>
                  </a:cxn>
                  <a:cxn ang="0">
                    <a:pos x="connsiteX3331" y="connsiteY3331"/>
                  </a:cxn>
                  <a:cxn ang="0">
                    <a:pos x="connsiteX3332" y="connsiteY3332"/>
                  </a:cxn>
                  <a:cxn ang="0">
                    <a:pos x="connsiteX3333" y="connsiteY3333"/>
                  </a:cxn>
                  <a:cxn ang="0">
                    <a:pos x="connsiteX3334" y="connsiteY3334"/>
                  </a:cxn>
                  <a:cxn ang="0">
                    <a:pos x="connsiteX3335" y="connsiteY3335"/>
                  </a:cxn>
                  <a:cxn ang="0">
                    <a:pos x="connsiteX3336" y="connsiteY3336"/>
                  </a:cxn>
                  <a:cxn ang="0">
                    <a:pos x="connsiteX3337" y="connsiteY3337"/>
                  </a:cxn>
                  <a:cxn ang="0">
                    <a:pos x="connsiteX3338" y="connsiteY3338"/>
                  </a:cxn>
                  <a:cxn ang="0">
                    <a:pos x="connsiteX3339" y="connsiteY3339"/>
                  </a:cxn>
                  <a:cxn ang="0">
                    <a:pos x="connsiteX3340" y="connsiteY3340"/>
                  </a:cxn>
                  <a:cxn ang="0">
                    <a:pos x="connsiteX3341" y="connsiteY3341"/>
                  </a:cxn>
                  <a:cxn ang="0">
                    <a:pos x="connsiteX3342" y="connsiteY3342"/>
                  </a:cxn>
                  <a:cxn ang="0">
                    <a:pos x="connsiteX3343" y="connsiteY3343"/>
                  </a:cxn>
                </a:cxnLst>
                <a:rect l="l" t="t" r="r" b="b"/>
                <a:pathLst>
                  <a:path w="4805286" h="3490326">
                    <a:moveTo>
                      <a:pt x="4487000" y="1056754"/>
                    </a:moveTo>
                    <a:lnTo>
                      <a:pt x="4487000" y="1054985"/>
                    </a:lnTo>
                    <a:lnTo>
                      <a:pt x="4487642" y="1054012"/>
                    </a:lnTo>
                    <a:moveTo>
                      <a:pt x="80432" y="1493818"/>
                    </a:moveTo>
                    <a:lnTo>
                      <a:pt x="81968" y="1493667"/>
                    </a:lnTo>
                    <a:lnTo>
                      <a:pt x="85750" y="1494994"/>
                    </a:lnTo>
                    <a:lnTo>
                      <a:pt x="87380" y="1494625"/>
                    </a:lnTo>
                    <a:lnTo>
                      <a:pt x="88723" y="1493652"/>
                    </a:lnTo>
                    <a:lnTo>
                      <a:pt x="90115" y="1491966"/>
                    </a:lnTo>
                    <a:lnTo>
                      <a:pt x="91217" y="1488870"/>
                    </a:lnTo>
                    <a:lnTo>
                      <a:pt x="91557" y="1486747"/>
                    </a:lnTo>
                    <a:lnTo>
                      <a:pt x="92851" y="1486450"/>
                    </a:lnTo>
                    <a:lnTo>
                      <a:pt x="94574" y="1487959"/>
                    </a:lnTo>
                    <a:lnTo>
                      <a:pt x="94604" y="1491232"/>
                    </a:lnTo>
                    <a:lnTo>
                      <a:pt x="95661" y="1493444"/>
                    </a:lnTo>
                    <a:lnTo>
                      <a:pt x="96140" y="1494682"/>
                    </a:lnTo>
                    <a:lnTo>
                      <a:pt x="104465" y="1504230"/>
                    </a:lnTo>
                    <a:lnTo>
                      <a:pt x="109018" y="1538016"/>
                    </a:lnTo>
                    <a:lnTo>
                      <a:pt x="104609" y="1540139"/>
                    </a:lnTo>
                    <a:lnTo>
                      <a:pt x="91656" y="1546691"/>
                    </a:lnTo>
                    <a:lnTo>
                      <a:pt x="74491" y="1555276"/>
                    </a:lnTo>
                    <a:lnTo>
                      <a:pt x="70660" y="1557045"/>
                    </a:lnTo>
                    <a:lnTo>
                      <a:pt x="67158" y="1558814"/>
                    </a:lnTo>
                    <a:lnTo>
                      <a:pt x="33802" y="1583391"/>
                    </a:lnTo>
                    <a:lnTo>
                      <a:pt x="33851" y="1583963"/>
                    </a:lnTo>
                    <a:lnTo>
                      <a:pt x="50502" y="1602654"/>
                    </a:lnTo>
                    <a:lnTo>
                      <a:pt x="13705" y="1634540"/>
                    </a:lnTo>
                    <a:lnTo>
                      <a:pt x="-474" y="1646888"/>
                    </a:lnTo>
                    <a:lnTo>
                      <a:pt x="40532" y="1669466"/>
                    </a:lnTo>
                    <a:lnTo>
                      <a:pt x="37081" y="1691289"/>
                    </a:lnTo>
                    <a:lnTo>
                      <a:pt x="51011" y="1695806"/>
                    </a:lnTo>
                    <a:lnTo>
                      <a:pt x="51475" y="1705958"/>
                    </a:lnTo>
                    <a:lnTo>
                      <a:pt x="52196" y="1727594"/>
                    </a:lnTo>
                    <a:lnTo>
                      <a:pt x="64581" y="1729811"/>
                    </a:lnTo>
                    <a:lnTo>
                      <a:pt x="87251" y="1765397"/>
                    </a:lnTo>
                    <a:lnTo>
                      <a:pt x="87355" y="1777355"/>
                    </a:lnTo>
                    <a:lnTo>
                      <a:pt x="90180" y="1780893"/>
                    </a:lnTo>
                    <a:lnTo>
                      <a:pt x="85627" y="1790290"/>
                    </a:lnTo>
                    <a:lnTo>
                      <a:pt x="84812" y="1792949"/>
                    </a:lnTo>
                    <a:lnTo>
                      <a:pt x="83711" y="1806895"/>
                    </a:lnTo>
                    <a:lnTo>
                      <a:pt x="96041" y="1828536"/>
                    </a:lnTo>
                    <a:lnTo>
                      <a:pt x="84787" y="1839447"/>
                    </a:lnTo>
                    <a:lnTo>
                      <a:pt x="76156" y="1847149"/>
                    </a:lnTo>
                    <a:lnTo>
                      <a:pt x="80323" y="1864414"/>
                    </a:lnTo>
                    <a:lnTo>
                      <a:pt x="80787" y="1865923"/>
                    </a:lnTo>
                    <a:lnTo>
                      <a:pt x="87469" y="1872115"/>
                    </a:lnTo>
                    <a:lnTo>
                      <a:pt x="104949" y="1866984"/>
                    </a:lnTo>
                    <a:lnTo>
                      <a:pt x="106100" y="1920793"/>
                    </a:lnTo>
                    <a:lnTo>
                      <a:pt x="132020" y="1920070"/>
                    </a:lnTo>
                    <a:lnTo>
                      <a:pt x="149737" y="1980492"/>
                    </a:lnTo>
                    <a:lnTo>
                      <a:pt x="151752" y="1988100"/>
                    </a:lnTo>
                    <a:lnTo>
                      <a:pt x="138439" y="1988292"/>
                    </a:lnTo>
                    <a:lnTo>
                      <a:pt x="123995" y="2033084"/>
                    </a:lnTo>
                    <a:lnTo>
                      <a:pt x="119921" y="2044474"/>
                    </a:lnTo>
                    <a:lnTo>
                      <a:pt x="118243" y="2048814"/>
                    </a:lnTo>
                    <a:lnTo>
                      <a:pt x="116998" y="2052883"/>
                    </a:lnTo>
                    <a:lnTo>
                      <a:pt x="116040" y="2055802"/>
                    </a:lnTo>
                    <a:lnTo>
                      <a:pt x="114603" y="2058638"/>
                    </a:lnTo>
                    <a:lnTo>
                      <a:pt x="120771" y="2065980"/>
                    </a:lnTo>
                    <a:lnTo>
                      <a:pt x="169756" y="2065793"/>
                    </a:lnTo>
                    <a:lnTo>
                      <a:pt x="169806" y="2065506"/>
                    </a:lnTo>
                    <a:lnTo>
                      <a:pt x="167648" y="2056020"/>
                    </a:lnTo>
                    <a:lnTo>
                      <a:pt x="167544" y="2054777"/>
                    </a:lnTo>
                    <a:lnTo>
                      <a:pt x="178289" y="2054777"/>
                    </a:lnTo>
                    <a:lnTo>
                      <a:pt x="201883" y="2056817"/>
                    </a:lnTo>
                    <a:lnTo>
                      <a:pt x="201780" y="2067629"/>
                    </a:lnTo>
                    <a:lnTo>
                      <a:pt x="190570" y="2082438"/>
                    </a:lnTo>
                    <a:lnTo>
                      <a:pt x="193592" y="2098668"/>
                    </a:lnTo>
                    <a:lnTo>
                      <a:pt x="197138" y="2111671"/>
                    </a:lnTo>
                    <a:lnTo>
                      <a:pt x="208959" y="2154189"/>
                    </a:lnTo>
                    <a:lnTo>
                      <a:pt x="215695" y="2157816"/>
                    </a:lnTo>
                    <a:lnTo>
                      <a:pt x="219048" y="2157530"/>
                    </a:lnTo>
                    <a:lnTo>
                      <a:pt x="216895" y="2142257"/>
                    </a:lnTo>
                    <a:lnTo>
                      <a:pt x="244854" y="2138537"/>
                    </a:lnTo>
                    <a:lnTo>
                      <a:pt x="248400" y="2152399"/>
                    </a:lnTo>
                    <a:lnTo>
                      <a:pt x="261658" y="2148236"/>
                    </a:lnTo>
                    <a:lnTo>
                      <a:pt x="277860" y="2215548"/>
                    </a:lnTo>
                    <a:lnTo>
                      <a:pt x="284240" y="2241477"/>
                    </a:lnTo>
                    <a:lnTo>
                      <a:pt x="283376" y="2267983"/>
                    </a:lnTo>
                    <a:lnTo>
                      <a:pt x="308496" y="2268384"/>
                    </a:lnTo>
                    <a:lnTo>
                      <a:pt x="308333" y="2244942"/>
                    </a:lnTo>
                    <a:lnTo>
                      <a:pt x="318011" y="2247419"/>
                    </a:lnTo>
                    <a:lnTo>
                      <a:pt x="331527" y="2250869"/>
                    </a:lnTo>
                    <a:lnTo>
                      <a:pt x="338238" y="2247331"/>
                    </a:lnTo>
                    <a:lnTo>
                      <a:pt x="343107" y="2253086"/>
                    </a:lnTo>
                    <a:lnTo>
                      <a:pt x="339131" y="2257597"/>
                    </a:lnTo>
                    <a:lnTo>
                      <a:pt x="340277" y="2271199"/>
                    </a:lnTo>
                    <a:lnTo>
                      <a:pt x="348795" y="2274743"/>
                    </a:lnTo>
                    <a:lnTo>
                      <a:pt x="350667" y="2275409"/>
                    </a:lnTo>
                    <a:lnTo>
                      <a:pt x="356553" y="2299579"/>
                    </a:lnTo>
                    <a:lnTo>
                      <a:pt x="356948" y="2308935"/>
                    </a:lnTo>
                    <a:lnTo>
                      <a:pt x="363728" y="2327459"/>
                    </a:lnTo>
                    <a:lnTo>
                      <a:pt x="360276" y="2332235"/>
                    </a:lnTo>
                    <a:lnTo>
                      <a:pt x="351852" y="2334718"/>
                    </a:lnTo>
                    <a:lnTo>
                      <a:pt x="340810" y="2387111"/>
                    </a:lnTo>
                    <a:lnTo>
                      <a:pt x="322051" y="2385696"/>
                    </a:lnTo>
                    <a:lnTo>
                      <a:pt x="304748" y="2383750"/>
                    </a:lnTo>
                    <a:lnTo>
                      <a:pt x="286650" y="2381887"/>
                    </a:lnTo>
                    <a:lnTo>
                      <a:pt x="286882" y="2407706"/>
                    </a:lnTo>
                    <a:lnTo>
                      <a:pt x="286754" y="2414081"/>
                    </a:lnTo>
                    <a:lnTo>
                      <a:pt x="286981" y="2421600"/>
                    </a:lnTo>
                    <a:lnTo>
                      <a:pt x="286684" y="2433755"/>
                    </a:lnTo>
                    <a:lnTo>
                      <a:pt x="286719" y="2462296"/>
                    </a:lnTo>
                    <a:lnTo>
                      <a:pt x="286393" y="2490239"/>
                    </a:lnTo>
                    <a:lnTo>
                      <a:pt x="284808" y="2538152"/>
                    </a:lnTo>
                    <a:lnTo>
                      <a:pt x="284610" y="2564934"/>
                    </a:lnTo>
                    <a:lnTo>
                      <a:pt x="285139" y="2590754"/>
                    </a:lnTo>
                    <a:lnTo>
                      <a:pt x="285139" y="2617536"/>
                    </a:lnTo>
                    <a:lnTo>
                      <a:pt x="285307" y="2645598"/>
                    </a:lnTo>
                    <a:lnTo>
                      <a:pt x="285633" y="2674691"/>
                    </a:lnTo>
                    <a:lnTo>
                      <a:pt x="285702" y="2702019"/>
                    </a:lnTo>
                    <a:lnTo>
                      <a:pt x="285603" y="2755391"/>
                    </a:lnTo>
                    <a:lnTo>
                      <a:pt x="285420" y="2756026"/>
                    </a:lnTo>
                    <a:lnTo>
                      <a:pt x="309439" y="2745484"/>
                    </a:lnTo>
                    <a:lnTo>
                      <a:pt x="360301" y="2720616"/>
                    </a:lnTo>
                    <a:lnTo>
                      <a:pt x="433399" y="2685124"/>
                    </a:lnTo>
                    <a:lnTo>
                      <a:pt x="505973" y="2648127"/>
                    </a:lnTo>
                    <a:lnTo>
                      <a:pt x="538569" y="2632819"/>
                    </a:lnTo>
                    <a:lnTo>
                      <a:pt x="544559" y="2624144"/>
                    </a:lnTo>
                    <a:lnTo>
                      <a:pt x="543937" y="2618478"/>
                    </a:lnTo>
                    <a:lnTo>
                      <a:pt x="529414" y="2607150"/>
                    </a:lnTo>
                    <a:lnTo>
                      <a:pt x="528693" y="2605558"/>
                    </a:lnTo>
                    <a:lnTo>
                      <a:pt x="530950" y="2602461"/>
                    </a:lnTo>
                    <a:lnTo>
                      <a:pt x="547532" y="2578916"/>
                    </a:lnTo>
                    <a:lnTo>
                      <a:pt x="560573" y="2547232"/>
                    </a:lnTo>
                    <a:lnTo>
                      <a:pt x="658021" y="2578739"/>
                    </a:lnTo>
                    <a:lnTo>
                      <a:pt x="675664" y="2580597"/>
                    </a:lnTo>
                    <a:lnTo>
                      <a:pt x="692725" y="2576262"/>
                    </a:lnTo>
                    <a:lnTo>
                      <a:pt x="715065" y="2565022"/>
                    </a:lnTo>
                    <a:lnTo>
                      <a:pt x="721727" y="2562015"/>
                    </a:lnTo>
                    <a:lnTo>
                      <a:pt x="724699" y="2561307"/>
                    </a:lnTo>
                    <a:lnTo>
                      <a:pt x="726092" y="2566084"/>
                    </a:lnTo>
                    <a:lnTo>
                      <a:pt x="751157" y="2565111"/>
                    </a:lnTo>
                    <a:lnTo>
                      <a:pt x="757873" y="2562103"/>
                    </a:lnTo>
                    <a:lnTo>
                      <a:pt x="760984" y="2554049"/>
                    </a:lnTo>
                    <a:lnTo>
                      <a:pt x="766594" y="2533692"/>
                    </a:lnTo>
                    <a:lnTo>
                      <a:pt x="778771" y="2518202"/>
                    </a:lnTo>
                    <a:lnTo>
                      <a:pt x="785531" y="2513513"/>
                    </a:lnTo>
                    <a:lnTo>
                      <a:pt x="787013" y="2511921"/>
                    </a:lnTo>
                    <a:lnTo>
                      <a:pt x="787255" y="2500854"/>
                    </a:lnTo>
                    <a:lnTo>
                      <a:pt x="788884" y="2495281"/>
                    </a:lnTo>
                    <a:lnTo>
                      <a:pt x="823683" y="2491477"/>
                    </a:lnTo>
                    <a:lnTo>
                      <a:pt x="847795" y="2470674"/>
                    </a:lnTo>
                    <a:lnTo>
                      <a:pt x="868648" y="2464924"/>
                    </a:lnTo>
                    <a:lnTo>
                      <a:pt x="878332" y="2462005"/>
                    </a:lnTo>
                    <a:lnTo>
                      <a:pt x="879961" y="2465189"/>
                    </a:lnTo>
                    <a:lnTo>
                      <a:pt x="886815" y="2478198"/>
                    </a:lnTo>
                    <a:lnTo>
                      <a:pt x="883700" y="2484484"/>
                    </a:lnTo>
                    <a:lnTo>
                      <a:pt x="894484" y="2495811"/>
                    </a:lnTo>
                    <a:lnTo>
                      <a:pt x="886337" y="2497138"/>
                    </a:lnTo>
                    <a:lnTo>
                      <a:pt x="859444" y="2507582"/>
                    </a:lnTo>
                    <a:lnTo>
                      <a:pt x="856471" y="2509085"/>
                    </a:lnTo>
                    <a:lnTo>
                      <a:pt x="856377" y="2512275"/>
                    </a:lnTo>
                    <a:lnTo>
                      <a:pt x="816206" y="2525461"/>
                    </a:lnTo>
                    <a:lnTo>
                      <a:pt x="805757" y="2530768"/>
                    </a:lnTo>
                    <a:lnTo>
                      <a:pt x="812039" y="2545993"/>
                    </a:lnTo>
                    <a:lnTo>
                      <a:pt x="814290" y="2546082"/>
                    </a:lnTo>
                    <a:lnTo>
                      <a:pt x="821001" y="2541477"/>
                    </a:lnTo>
                    <a:lnTo>
                      <a:pt x="825505" y="2539266"/>
                    </a:lnTo>
                    <a:lnTo>
                      <a:pt x="831401" y="2539442"/>
                    </a:lnTo>
                    <a:lnTo>
                      <a:pt x="847509" y="2544490"/>
                    </a:lnTo>
                    <a:lnTo>
                      <a:pt x="850911" y="2555906"/>
                    </a:lnTo>
                    <a:lnTo>
                      <a:pt x="854506" y="2588563"/>
                    </a:lnTo>
                    <a:lnTo>
                      <a:pt x="855034" y="2598122"/>
                    </a:lnTo>
                    <a:lnTo>
                      <a:pt x="846644" y="2609007"/>
                    </a:lnTo>
                    <a:lnTo>
                      <a:pt x="843529" y="2616797"/>
                    </a:lnTo>
                    <a:lnTo>
                      <a:pt x="834566" y="2621402"/>
                    </a:lnTo>
                    <a:lnTo>
                      <a:pt x="833030" y="2625383"/>
                    </a:lnTo>
                    <a:lnTo>
                      <a:pt x="836531" y="2632642"/>
                    </a:lnTo>
                    <a:lnTo>
                      <a:pt x="834709" y="2646889"/>
                    </a:lnTo>
                    <a:lnTo>
                      <a:pt x="833608" y="2661937"/>
                    </a:lnTo>
                    <a:lnTo>
                      <a:pt x="828477" y="2662468"/>
                    </a:lnTo>
                    <a:lnTo>
                      <a:pt x="810118" y="2691675"/>
                    </a:lnTo>
                    <a:lnTo>
                      <a:pt x="798953" y="2699990"/>
                    </a:lnTo>
                    <a:lnTo>
                      <a:pt x="797753" y="2719019"/>
                    </a:lnTo>
                    <a:lnTo>
                      <a:pt x="789556" y="2724332"/>
                    </a:lnTo>
                    <a:lnTo>
                      <a:pt x="769517" y="2734067"/>
                    </a:lnTo>
                    <a:lnTo>
                      <a:pt x="747804" y="2755131"/>
                    </a:lnTo>
                    <a:lnTo>
                      <a:pt x="744930" y="2751946"/>
                    </a:lnTo>
                    <a:lnTo>
                      <a:pt x="730166" y="2721413"/>
                    </a:lnTo>
                    <a:lnTo>
                      <a:pt x="713050" y="2734244"/>
                    </a:lnTo>
                    <a:lnTo>
                      <a:pt x="652510" y="2715481"/>
                    </a:lnTo>
                    <a:lnTo>
                      <a:pt x="647335" y="2717604"/>
                    </a:lnTo>
                    <a:lnTo>
                      <a:pt x="642876" y="2758139"/>
                    </a:lnTo>
                    <a:lnTo>
                      <a:pt x="677867" y="2807436"/>
                    </a:lnTo>
                    <a:lnTo>
                      <a:pt x="678059" y="2834520"/>
                    </a:lnTo>
                    <a:lnTo>
                      <a:pt x="681560" y="2842398"/>
                    </a:lnTo>
                    <a:lnTo>
                      <a:pt x="687980" y="2850630"/>
                    </a:lnTo>
                    <a:lnTo>
                      <a:pt x="693590" y="2862577"/>
                    </a:lnTo>
                    <a:lnTo>
                      <a:pt x="763048" y="2931258"/>
                    </a:lnTo>
                    <a:lnTo>
                      <a:pt x="827277" y="2992591"/>
                    </a:lnTo>
                    <a:lnTo>
                      <a:pt x="930581" y="3090036"/>
                    </a:lnTo>
                    <a:lnTo>
                      <a:pt x="939593" y="3098616"/>
                    </a:lnTo>
                    <a:lnTo>
                      <a:pt x="957326" y="3114372"/>
                    </a:lnTo>
                    <a:lnTo>
                      <a:pt x="993280" y="3147383"/>
                    </a:lnTo>
                    <a:lnTo>
                      <a:pt x="1047159" y="3196857"/>
                    </a:lnTo>
                    <a:lnTo>
                      <a:pt x="1080328" y="3226507"/>
                    </a:lnTo>
                    <a:lnTo>
                      <a:pt x="1105685" y="3249964"/>
                    </a:lnTo>
                    <a:lnTo>
                      <a:pt x="1348059" y="3490041"/>
                    </a:lnTo>
                    <a:lnTo>
                      <a:pt x="1340193" y="3425248"/>
                    </a:lnTo>
                    <a:lnTo>
                      <a:pt x="1365461" y="3434655"/>
                    </a:lnTo>
                    <a:lnTo>
                      <a:pt x="1367090" y="3431554"/>
                    </a:lnTo>
                    <a:lnTo>
                      <a:pt x="1366626" y="3429697"/>
                    </a:lnTo>
                    <a:lnTo>
                      <a:pt x="1370078" y="3421376"/>
                    </a:lnTo>
                    <a:lnTo>
                      <a:pt x="1371273" y="3414653"/>
                    </a:lnTo>
                    <a:lnTo>
                      <a:pt x="1372280" y="3410314"/>
                    </a:lnTo>
                    <a:lnTo>
                      <a:pt x="1374201" y="3407837"/>
                    </a:lnTo>
                    <a:lnTo>
                      <a:pt x="1375495" y="3407358"/>
                    </a:lnTo>
                    <a:lnTo>
                      <a:pt x="1376547" y="3407837"/>
                    </a:lnTo>
                    <a:lnTo>
                      <a:pt x="1378082" y="3406510"/>
                    </a:lnTo>
                    <a:lnTo>
                      <a:pt x="1363466" y="3397544"/>
                    </a:lnTo>
                    <a:lnTo>
                      <a:pt x="1363673" y="3383302"/>
                    </a:lnTo>
                    <a:lnTo>
                      <a:pt x="1353580" y="3378437"/>
                    </a:lnTo>
                    <a:lnTo>
                      <a:pt x="1356261" y="3353018"/>
                    </a:lnTo>
                    <a:lnTo>
                      <a:pt x="1387929" y="3356203"/>
                    </a:lnTo>
                    <a:lnTo>
                      <a:pt x="1416708" y="3360007"/>
                    </a:lnTo>
                    <a:lnTo>
                      <a:pt x="1426544" y="3361334"/>
                    </a:lnTo>
                    <a:lnTo>
                      <a:pt x="1428416" y="3352841"/>
                    </a:lnTo>
                    <a:lnTo>
                      <a:pt x="1428154" y="3331336"/>
                    </a:lnTo>
                    <a:lnTo>
                      <a:pt x="1400052" y="3325050"/>
                    </a:lnTo>
                    <a:lnTo>
                      <a:pt x="1395593" y="3318410"/>
                    </a:lnTo>
                    <a:lnTo>
                      <a:pt x="1383327" y="3314960"/>
                    </a:lnTo>
                    <a:lnTo>
                      <a:pt x="1375628" y="3318853"/>
                    </a:lnTo>
                    <a:lnTo>
                      <a:pt x="1360765" y="3304621"/>
                    </a:lnTo>
                    <a:lnTo>
                      <a:pt x="1351368" y="3277194"/>
                    </a:lnTo>
                    <a:lnTo>
                      <a:pt x="1351160" y="3262858"/>
                    </a:lnTo>
                    <a:lnTo>
                      <a:pt x="1353125" y="3244641"/>
                    </a:lnTo>
                    <a:lnTo>
                      <a:pt x="1354375" y="3244032"/>
                    </a:lnTo>
                    <a:lnTo>
                      <a:pt x="1365604" y="3241997"/>
                    </a:lnTo>
                    <a:lnTo>
                      <a:pt x="1373574" y="3235446"/>
                    </a:lnTo>
                    <a:lnTo>
                      <a:pt x="1390136" y="3236862"/>
                    </a:lnTo>
                    <a:lnTo>
                      <a:pt x="1390032" y="3239786"/>
                    </a:lnTo>
                    <a:lnTo>
                      <a:pt x="1424712" y="3239973"/>
                    </a:lnTo>
                    <a:lnTo>
                      <a:pt x="1445190" y="3240078"/>
                    </a:lnTo>
                    <a:lnTo>
                      <a:pt x="1443181" y="3231669"/>
                    </a:lnTo>
                    <a:lnTo>
                      <a:pt x="1468799" y="3231382"/>
                    </a:lnTo>
                    <a:lnTo>
                      <a:pt x="1468671" y="3199844"/>
                    </a:lnTo>
                    <a:lnTo>
                      <a:pt x="1490354" y="3198694"/>
                    </a:lnTo>
                    <a:lnTo>
                      <a:pt x="1504487" y="3203919"/>
                    </a:lnTo>
                    <a:lnTo>
                      <a:pt x="1505301" y="3260969"/>
                    </a:lnTo>
                    <a:lnTo>
                      <a:pt x="1507603" y="3262031"/>
                    </a:lnTo>
                    <a:lnTo>
                      <a:pt x="1504822" y="3265481"/>
                    </a:lnTo>
                    <a:lnTo>
                      <a:pt x="1506309" y="3273005"/>
                    </a:lnTo>
                    <a:lnTo>
                      <a:pt x="1506565" y="3275835"/>
                    </a:lnTo>
                    <a:lnTo>
                      <a:pt x="1510689" y="3281325"/>
                    </a:lnTo>
                    <a:lnTo>
                      <a:pt x="1510017" y="3281325"/>
                    </a:lnTo>
                    <a:lnTo>
                      <a:pt x="1518224" y="3300053"/>
                    </a:lnTo>
                    <a:lnTo>
                      <a:pt x="1510358" y="3308284"/>
                    </a:lnTo>
                    <a:lnTo>
                      <a:pt x="1514387" y="3308284"/>
                    </a:lnTo>
                    <a:lnTo>
                      <a:pt x="1519972" y="3317552"/>
                    </a:lnTo>
                    <a:lnTo>
                      <a:pt x="1530895" y="3311531"/>
                    </a:lnTo>
                    <a:lnTo>
                      <a:pt x="1540287" y="3318082"/>
                    </a:lnTo>
                    <a:lnTo>
                      <a:pt x="1553536" y="3326132"/>
                    </a:lnTo>
                    <a:lnTo>
                      <a:pt x="1567412" y="3330383"/>
                    </a:lnTo>
                    <a:lnTo>
                      <a:pt x="1569901" y="3330285"/>
                    </a:lnTo>
                    <a:lnTo>
                      <a:pt x="1571437" y="3328338"/>
                    </a:lnTo>
                    <a:lnTo>
                      <a:pt x="1571229" y="3325773"/>
                    </a:lnTo>
                    <a:lnTo>
                      <a:pt x="1570972" y="3323562"/>
                    </a:lnTo>
                    <a:lnTo>
                      <a:pt x="1571545" y="3322589"/>
                    </a:lnTo>
                    <a:lnTo>
                      <a:pt x="1569723" y="3320195"/>
                    </a:lnTo>
                    <a:lnTo>
                      <a:pt x="1595628" y="3319721"/>
                    </a:lnTo>
                    <a:lnTo>
                      <a:pt x="1596206" y="3295734"/>
                    </a:lnTo>
                    <a:lnTo>
                      <a:pt x="1600137" y="3295354"/>
                    </a:lnTo>
                    <a:lnTo>
                      <a:pt x="1606349" y="3296504"/>
                    </a:lnTo>
                    <a:lnTo>
                      <a:pt x="1611835" y="3297076"/>
                    </a:lnTo>
                    <a:lnTo>
                      <a:pt x="1615622" y="3297742"/>
                    </a:lnTo>
                    <a:lnTo>
                      <a:pt x="1620595" y="3297648"/>
                    </a:lnTo>
                    <a:lnTo>
                      <a:pt x="1623755" y="3298320"/>
                    </a:lnTo>
                    <a:lnTo>
                      <a:pt x="1627256" y="3298700"/>
                    </a:lnTo>
                    <a:lnTo>
                      <a:pt x="1629365" y="3299272"/>
                    </a:lnTo>
                    <a:lnTo>
                      <a:pt x="1630278" y="3299943"/>
                    </a:lnTo>
                    <a:lnTo>
                      <a:pt x="1634352" y="3297727"/>
                    </a:lnTo>
                    <a:lnTo>
                      <a:pt x="1636174" y="3294984"/>
                    </a:lnTo>
                    <a:lnTo>
                      <a:pt x="1637034" y="3291446"/>
                    </a:lnTo>
                    <a:lnTo>
                      <a:pt x="1636984" y="3288792"/>
                    </a:lnTo>
                    <a:lnTo>
                      <a:pt x="1635305" y="3285602"/>
                    </a:lnTo>
                    <a:lnTo>
                      <a:pt x="1634441" y="3283745"/>
                    </a:lnTo>
                    <a:lnTo>
                      <a:pt x="1634288" y="3282330"/>
                    </a:lnTo>
                    <a:lnTo>
                      <a:pt x="1635295" y="3282230"/>
                    </a:lnTo>
                    <a:lnTo>
                      <a:pt x="1636298" y="3283740"/>
                    </a:lnTo>
                    <a:lnTo>
                      <a:pt x="1636826" y="3284218"/>
                    </a:lnTo>
                    <a:lnTo>
                      <a:pt x="1637641" y="3283927"/>
                    </a:lnTo>
                    <a:lnTo>
                      <a:pt x="1638263" y="3282246"/>
                    </a:lnTo>
                    <a:lnTo>
                      <a:pt x="1639848" y="3281580"/>
                    </a:lnTo>
                    <a:lnTo>
                      <a:pt x="1640900" y="3281866"/>
                    </a:lnTo>
                    <a:lnTo>
                      <a:pt x="1641671" y="3282533"/>
                    </a:lnTo>
                    <a:lnTo>
                      <a:pt x="1642485" y="3281960"/>
                    </a:lnTo>
                    <a:lnTo>
                      <a:pt x="1643300" y="3281195"/>
                    </a:lnTo>
                    <a:lnTo>
                      <a:pt x="1645023" y="3280909"/>
                    </a:lnTo>
                    <a:lnTo>
                      <a:pt x="1645552" y="3281388"/>
                    </a:lnTo>
                    <a:lnTo>
                      <a:pt x="1645705" y="3282538"/>
                    </a:lnTo>
                    <a:lnTo>
                      <a:pt x="1642737" y="3286076"/>
                    </a:lnTo>
                    <a:lnTo>
                      <a:pt x="1641824" y="3288558"/>
                    </a:lnTo>
                    <a:lnTo>
                      <a:pt x="1641824" y="3291742"/>
                    </a:lnTo>
                    <a:lnTo>
                      <a:pt x="1642589" y="3293866"/>
                    </a:lnTo>
                    <a:lnTo>
                      <a:pt x="1644125" y="3296613"/>
                    </a:lnTo>
                    <a:lnTo>
                      <a:pt x="1645468" y="3298205"/>
                    </a:lnTo>
                    <a:lnTo>
                      <a:pt x="1646520" y="3298491"/>
                    </a:lnTo>
                    <a:lnTo>
                      <a:pt x="1647818" y="3298299"/>
                    </a:lnTo>
                    <a:lnTo>
                      <a:pt x="1648678" y="3298585"/>
                    </a:lnTo>
                    <a:lnTo>
                      <a:pt x="1649971" y="3298299"/>
                    </a:lnTo>
                    <a:lnTo>
                      <a:pt x="1651315" y="3298299"/>
                    </a:lnTo>
                    <a:lnTo>
                      <a:pt x="1651892" y="3298777"/>
                    </a:lnTo>
                    <a:lnTo>
                      <a:pt x="1652608" y="3300193"/>
                    </a:lnTo>
                    <a:lnTo>
                      <a:pt x="1655053" y="3301874"/>
                    </a:lnTo>
                    <a:lnTo>
                      <a:pt x="1657211" y="3303377"/>
                    </a:lnTo>
                    <a:lnTo>
                      <a:pt x="1658983" y="3303570"/>
                    </a:lnTo>
                    <a:lnTo>
                      <a:pt x="1661813" y="3304428"/>
                    </a:lnTo>
                    <a:lnTo>
                      <a:pt x="1662963" y="3304335"/>
                    </a:lnTo>
                    <a:lnTo>
                      <a:pt x="1662909" y="3304720"/>
                    </a:lnTo>
                    <a:lnTo>
                      <a:pt x="1661428" y="3306135"/>
                    </a:lnTo>
                    <a:lnTo>
                      <a:pt x="1661270" y="3307551"/>
                    </a:lnTo>
                    <a:lnTo>
                      <a:pt x="1661526" y="3309408"/>
                    </a:lnTo>
                    <a:lnTo>
                      <a:pt x="1662104" y="3309788"/>
                    </a:lnTo>
                    <a:lnTo>
                      <a:pt x="1667383" y="3309887"/>
                    </a:lnTo>
                    <a:lnTo>
                      <a:pt x="1669299" y="3311833"/>
                    </a:lnTo>
                    <a:lnTo>
                      <a:pt x="1670356" y="3312026"/>
                    </a:lnTo>
                    <a:lnTo>
                      <a:pt x="1670928" y="3310782"/>
                    </a:lnTo>
                    <a:lnTo>
                      <a:pt x="1670928" y="3307951"/>
                    </a:lnTo>
                    <a:lnTo>
                      <a:pt x="1671743" y="3306713"/>
                    </a:lnTo>
                    <a:lnTo>
                      <a:pt x="1671694" y="3305209"/>
                    </a:lnTo>
                    <a:lnTo>
                      <a:pt x="1671333" y="3296800"/>
                    </a:lnTo>
                    <a:lnTo>
                      <a:pt x="1703055" y="3296431"/>
                    </a:lnTo>
                    <a:lnTo>
                      <a:pt x="1702774" y="3252274"/>
                    </a:lnTo>
                    <a:lnTo>
                      <a:pt x="1702665" y="3242622"/>
                    </a:lnTo>
                    <a:lnTo>
                      <a:pt x="1705544" y="3234655"/>
                    </a:lnTo>
                    <a:lnTo>
                      <a:pt x="1703722" y="3231731"/>
                    </a:lnTo>
                    <a:lnTo>
                      <a:pt x="1703258" y="3229608"/>
                    </a:lnTo>
                    <a:lnTo>
                      <a:pt x="1703100" y="3226777"/>
                    </a:lnTo>
                    <a:lnTo>
                      <a:pt x="1698690" y="3219607"/>
                    </a:lnTo>
                    <a:lnTo>
                      <a:pt x="1688365" y="3186346"/>
                    </a:lnTo>
                    <a:lnTo>
                      <a:pt x="1722516" y="3173249"/>
                    </a:lnTo>
                    <a:lnTo>
                      <a:pt x="1723904" y="3172906"/>
                    </a:lnTo>
                    <a:lnTo>
                      <a:pt x="1732679" y="3191087"/>
                    </a:lnTo>
                    <a:lnTo>
                      <a:pt x="1744293" y="3184624"/>
                    </a:lnTo>
                    <a:lnTo>
                      <a:pt x="1758317" y="3176834"/>
                    </a:lnTo>
                    <a:lnTo>
                      <a:pt x="1764203" y="3173562"/>
                    </a:lnTo>
                    <a:lnTo>
                      <a:pt x="1770722" y="3169758"/>
                    </a:lnTo>
                    <a:lnTo>
                      <a:pt x="1775793" y="3167458"/>
                    </a:lnTo>
                    <a:lnTo>
                      <a:pt x="1782622" y="3166038"/>
                    </a:lnTo>
                    <a:lnTo>
                      <a:pt x="1789664" y="3164711"/>
                    </a:lnTo>
                    <a:lnTo>
                      <a:pt x="1797585" y="3163295"/>
                    </a:lnTo>
                    <a:lnTo>
                      <a:pt x="1806982" y="3160464"/>
                    </a:lnTo>
                    <a:lnTo>
                      <a:pt x="1828976" y="3156037"/>
                    </a:lnTo>
                    <a:lnTo>
                      <a:pt x="1844866" y="3152586"/>
                    </a:lnTo>
                    <a:lnTo>
                      <a:pt x="1861147" y="3159049"/>
                    </a:lnTo>
                    <a:lnTo>
                      <a:pt x="1872485" y="3164357"/>
                    </a:lnTo>
                    <a:lnTo>
                      <a:pt x="1892148" y="3174675"/>
                    </a:lnTo>
                    <a:lnTo>
                      <a:pt x="1900484" y="3157093"/>
                    </a:lnTo>
                    <a:lnTo>
                      <a:pt x="1915648" y="3128515"/>
                    </a:lnTo>
                    <a:lnTo>
                      <a:pt x="1931978" y="3152691"/>
                    </a:lnTo>
                    <a:lnTo>
                      <a:pt x="1979157" y="3150391"/>
                    </a:lnTo>
                    <a:lnTo>
                      <a:pt x="1996119" y="3150250"/>
                    </a:lnTo>
                    <a:lnTo>
                      <a:pt x="2016424" y="3122198"/>
                    </a:lnTo>
                    <a:lnTo>
                      <a:pt x="2058012" y="3116537"/>
                    </a:lnTo>
                    <a:lnTo>
                      <a:pt x="2068985" y="3139661"/>
                    </a:lnTo>
                    <a:lnTo>
                      <a:pt x="2068728" y="3148549"/>
                    </a:lnTo>
                    <a:lnTo>
                      <a:pt x="2074757" y="3148455"/>
                    </a:lnTo>
                    <a:lnTo>
                      <a:pt x="2099265" y="3133734"/>
                    </a:lnTo>
                    <a:lnTo>
                      <a:pt x="2111511" y="3126918"/>
                    </a:lnTo>
                    <a:lnTo>
                      <a:pt x="2120982" y="3123291"/>
                    </a:lnTo>
                    <a:lnTo>
                      <a:pt x="2178950" y="3093095"/>
                    </a:lnTo>
                    <a:lnTo>
                      <a:pt x="2180056" y="3064992"/>
                    </a:lnTo>
                    <a:lnTo>
                      <a:pt x="2170269" y="3048939"/>
                    </a:lnTo>
                    <a:lnTo>
                      <a:pt x="2236266" y="3010808"/>
                    </a:lnTo>
                    <a:lnTo>
                      <a:pt x="2244957" y="3031263"/>
                    </a:lnTo>
                    <a:lnTo>
                      <a:pt x="2262453" y="3022589"/>
                    </a:lnTo>
                    <a:lnTo>
                      <a:pt x="2279435" y="3014180"/>
                    </a:lnTo>
                    <a:lnTo>
                      <a:pt x="2301073" y="3002332"/>
                    </a:lnTo>
                    <a:lnTo>
                      <a:pt x="2291444" y="2988761"/>
                    </a:lnTo>
                    <a:lnTo>
                      <a:pt x="2279746" y="2961812"/>
                    </a:lnTo>
                    <a:lnTo>
                      <a:pt x="2293928" y="2955532"/>
                    </a:lnTo>
                    <a:lnTo>
                      <a:pt x="2293162" y="2940821"/>
                    </a:lnTo>
                    <a:lnTo>
                      <a:pt x="2363184" y="2899912"/>
                    </a:lnTo>
                    <a:lnTo>
                      <a:pt x="2362033" y="2896639"/>
                    </a:lnTo>
                    <a:lnTo>
                      <a:pt x="2395681" y="2873510"/>
                    </a:lnTo>
                    <a:lnTo>
                      <a:pt x="2390610" y="2863951"/>
                    </a:lnTo>
                    <a:lnTo>
                      <a:pt x="2385223" y="2855193"/>
                    </a:lnTo>
                    <a:lnTo>
                      <a:pt x="2376531" y="2824993"/>
                    </a:lnTo>
                    <a:lnTo>
                      <a:pt x="2445057" y="2795556"/>
                    </a:lnTo>
                    <a:lnTo>
                      <a:pt x="2457288" y="2837418"/>
                    </a:lnTo>
                    <a:lnTo>
                      <a:pt x="2494131" y="2819066"/>
                    </a:lnTo>
                    <a:lnTo>
                      <a:pt x="2503084" y="2811807"/>
                    </a:lnTo>
                    <a:lnTo>
                      <a:pt x="2522234" y="2792310"/>
                    </a:lnTo>
                    <a:lnTo>
                      <a:pt x="2575026" y="2762686"/>
                    </a:lnTo>
                    <a:lnTo>
                      <a:pt x="2581549" y="2776070"/>
                    </a:lnTo>
                    <a:lnTo>
                      <a:pt x="2594146" y="2774295"/>
                    </a:lnTo>
                    <a:lnTo>
                      <a:pt x="2600492" y="2773411"/>
                    </a:lnTo>
                    <a:lnTo>
                      <a:pt x="2625434" y="2752774"/>
                    </a:lnTo>
                    <a:lnTo>
                      <a:pt x="2606600" y="2715309"/>
                    </a:lnTo>
                    <a:lnTo>
                      <a:pt x="2649403" y="2691227"/>
                    </a:lnTo>
                    <a:lnTo>
                      <a:pt x="2657684" y="2704033"/>
                    </a:lnTo>
                    <a:lnTo>
                      <a:pt x="2663950" y="2698460"/>
                    </a:lnTo>
                    <a:lnTo>
                      <a:pt x="2673476" y="2683739"/>
                    </a:lnTo>
                    <a:lnTo>
                      <a:pt x="2688848" y="2667687"/>
                    </a:lnTo>
                    <a:lnTo>
                      <a:pt x="2702872" y="2659632"/>
                    </a:lnTo>
                    <a:lnTo>
                      <a:pt x="2735068" y="2638038"/>
                    </a:lnTo>
                    <a:lnTo>
                      <a:pt x="2737562" y="2639983"/>
                    </a:lnTo>
                    <a:lnTo>
                      <a:pt x="2743774" y="2659861"/>
                    </a:lnTo>
                    <a:lnTo>
                      <a:pt x="2766079" y="2648205"/>
                    </a:lnTo>
                    <a:lnTo>
                      <a:pt x="2760386" y="2633105"/>
                    </a:lnTo>
                    <a:lnTo>
                      <a:pt x="2748327" y="2582262"/>
                    </a:lnTo>
                    <a:lnTo>
                      <a:pt x="2742115" y="2561047"/>
                    </a:lnTo>
                    <a:lnTo>
                      <a:pt x="2808315" y="2532376"/>
                    </a:lnTo>
                    <a:lnTo>
                      <a:pt x="2817529" y="2561999"/>
                    </a:lnTo>
                    <a:lnTo>
                      <a:pt x="2818630" y="2566781"/>
                    </a:lnTo>
                    <a:lnTo>
                      <a:pt x="2820931" y="2591623"/>
                    </a:lnTo>
                    <a:lnTo>
                      <a:pt x="2838891" y="2639593"/>
                    </a:lnTo>
                    <a:lnTo>
                      <a:pt x="2838891" y="2639401"/>
                    </a:lnTo>
                    <a:lnTo>
                      <a:pt x="2849300" y="2657368"/>
                    </a:lnTo>
                    <a:lnTo>
                      <a:pt x="2874089" y="2692918"/>
                    </a:lnTo>
                    <a:lnTo>
                      <a:pt x="2884341" y="2727896"/>
                    </a:lnTo>
                    <a:lnTo>
                      <a:pt x="2884864" y="2732324"/>
                    </a:lnTo>
                    <a:lnTo>
                      <a:pt x="2885921" y="2736128"/>
                    </a:lnTo>
                    <a:lnTo>
                      <a:pt x="2889323" y="2743564"/>
                    </a:lnTo>
                    <a:lnTo>
                      <a:pt x="2892103" y="2763441"/>
                    </a:lnTo>
                    <a:lnTo>
                      <a:pt x="2894790" y="2767250"/>
                    </a:lnTo>
                    <a:lnTo>
                      <a:pt x="2903071" y="2771850"/>
                    </a:lnTo>
                    <a:lnTo>
                      <a:pt x="2911974" y="2767427"/>
                    </a:lnTo>
                    <a:lnTo>
                      <a:pt x="2931435" y="2765121"/>
                    </a:lnTo>
                    <a:lnTo>
                      <a:pt x="2934837" y="2775825"/>
                    </a:lnTo>
                    <a:lnTo>
                      <a:pt x="2946017" y="2788631"/>
                    </a:lnTo>
                    <a:lnTo>
                      <a:pt x="2953058" y="2785358"/>
                    </a:lnTo>
                    <a:lnTo>
                      <a:pt x="2964031" y="2793231"/>
                    </a:lnTo>
                    <a:lnTo>
                      <a:pt x="2986079" y="2784249"/>
                    </a:lnTo>
                    <a:lnTo>
                      <a:pt x="2989339" y="2794766"/>
                    </a:lnTo>
                    <a:lnTo>
                      <a:pt x="2996276" y="2792284"/>
                    </a:lnTo>
                    <a:lnTo>
                      <a:pt x="3006320" y="2811781"/>
                    </a:lnTo>
                    <a:lnTo>
                      <a:pt x="3019984" y="2806031"/>
                    </a:lnTo>
                    <a:lnTo>
                      <a:pt x="3038097" y="2800895"/>
                    </a:lnTo>
                    <a:lnTo>
                      <a:pt x="3047000" y="2798241"/>
                    </a:lnTo>
                    <a:lnTo>
                      <a:pt x="3059528" y="2796119"/>
                    </a:lnTo>
                    <a:lnTo>
                      <a:pt x="3064273" y="2811791"/>
                    </a:lnTo>
                    <a:lnTo>
                      <a:pt x="3061972" y="2813737"/>
                    </a:lnTo>
                    <a:lnTo>
                      <a:pt x="3070772" y="2832855"/>
                    </a:lnTo>
                    <a:lnTo>
                      <a:pt x="3077912" y="2855605"/>
                    </a:lnTo>
                    <a:lnTo>
                      <a:pt x="3085058" y="2848523"/>
                    </a:lnTo>
                    <a:lnTo>
                      <a:pt x="3091680" y="2844271"/>
                    </a:lnTo>
                    <a:lnTo>
                      <a:pt x="3097995" y="2843121"/>
                    </a:lnTo>
                    <a:lnTo>
                      <a:pt x="3115382" y="2842934"/>
                    </a:lnTo>
                    <a:lnTo>
                      <a:pt x="3114567" y="2851338"/>
                    </a:lnTo>
                    <a:lnTo>
                      <a:pt x="3104943" y="2851915"/>
                    </a:lnTo>
                    <a:lnTo>
                      <a:pt x="3101733" y="2871985"/>
                    </a:lnTo>
                    <a:lnTo>
                      <a:pt x="3101941" y="2892060"/>
                    </a:lnTo>
                    <a:lnTo>
                      <a:pt x="3091689" y="2923973"/>
                    </a:lnTo>
                    <a:lnTo>
                      <a:pt x="3090539" y="2949209"/>
                    </a:lnTo>
                    <a:lnTo>
                      <a:pt x="3092939" y="2948632"/>
                    </a:lnTo>
                    <a:lnTo>
                      <a:pt x="3097393" y="2945801"/>
                    </a:lnTo>
                    <a:lnTo>
                      <a:pt x="3100894" y="2944828"/>
                    </a:lnTo>
                    <a:lnTo>
                      <a:pt x="3104395" y="2945208"/>
                    </a:lnTo>
                    <a:lnTo>
                      <a:pt x="3104706" y="2943262"/>
                    </a:lnTo>
                    <a:lnTo>
                      <a:pt x="3114953" y="2925492"/>
                    </a:lnTo>
                    <a:lnTo>
                      <a:pt x="3117540" y="2924342"/>
                    </a:lnTo>
                    <a:lnTo>
                      <a:pt x="3122819" y="2912686"/>
                    </a:lnTo>
                    <a:lnTo>
                      <a:pt x="3125214" y="2911922"/>
                    </a:lnTo>
                    <a:lnTo>
                      <a:pt x="3129767" y="2902742"/>
                    </a:lnTo>
                    <a:lnTo>
                      <a:pt x="3136705" y="2898757"/>
                    </a:lnTo>
                    <a:lnTo>
                      <a:pt x="3140635" y="2894334"/>
                    </a:lnTo>
                    <a:lnTo>
                      <a:pt x="3146018" y="2886456"/>
                    </a:lnTo>
                    <a:lnTo>
                      <a:pt x="3149420" y="2882829"/>
                    </a:lnTo>
                    <a:lnTo>
                      <a:pt x="3165365" y="2883021"/>
                    </a:lnTo>
                    <a:lnTo>
                      <a:pt x="3169874" y="2889921"/>
                    </a:lnTo>
                    <a:lnTo>
                      <a:pt x="3171933" y="2890306"/>
                    </a:lnTo>
                    <a:lnTo>
                      <a:pt x="3191082" y="2912093"/>
                    </a:lnTo>
                    <a:lnTo>
                      <a:pt x="3199571" y="2906343"/>
                    </a:lnTo>
                    <a:lnTo>
                      <a:pt x="3202450" y="2901915"/>
                    </a:lnTo>
                    <a:lnTo>
                      <a:pt x="3212593" y="2901150"/>
                    </a:lnTo>
                    <a:lnTo>
                      <a:pt x="3217338" y="2900385"/>
                    </a:lnTo>
                    <a:lnTo>
                      <a:pt x="3229802" y="2896493"/>
                    </a:lnTo>
                    <a:lnTo>
                      <a:pt x="3236799" y="2932517"/>
                    </a:lnTo>
                    <a:lnTo>
                      <a:pt x="3228513" y="2937470"/>
                    </a:lnTo>
                    <a:lnTo>
                      <a:pt x="3231150" y="2950854"/>
                    </a:lnTo>
                    <a:lnTo>
                      <a:pt x="3231965" y="2979910"/>
                    </a:lnTo>
                    <a:lnTo>
                      <a:pt x="3227318" y="2979717"/>
                    </a:lnTo>
                    <a:lnTo>
                      <a:pt x="3202213" y="2991373"/>
                    </a:lnTo>
                    <a:lnTo>
                      <a:pt x="3191858" y="2999251"/>
                    </a:lnTo>
                    <a:lnTo>
                      <a:pt x="3188026" y="2998278"/>
                    </a:lnTo>
                    <a:lnTo>
                      <a:pt x="3176920" y="3004829"/>
                    </a:lnTo>
                    <a:lnTo>
                      <a:pt x="3186989" y="3023520"/>
                    </a:lnTo>
                    <a:lnTo>
                      <a:pt x="3186367" y="3024285"/>
                    </a:lnTo>
                    <a:lnTo>
                      <a:pt x="3186989" y="3025435"/>
                    </a:lnTo>
                    <a:lnTo>
                      <a:pt x="3187611" y="3025435"/>
                    </a:lnTo>
                    <a:lnTo>
                      <a:pt x="3187715" y="3026939"/>
                    </a:lnTo>
                    <a:lnTo>
                      <a:pt x="3189251" y="3030212"/>
                    </a:lnTo>
                    <a:lnTo>
                      <a:pt x="3188628" y="3032870"/>
                    </a:lnTo>
                    <a:lnTo>
                      <a:pt x="3188628" y="3037470"/>
                    </a:lnTo>
                    <a:lnTo>
                      <a:pt x="3187907" y="3039947"/>
                    </a:lnTo>
                    <a:lnTo>
                      <a:pt x="3186851" y="3043403"/>
                    </a:lnTo>
                    <a:lnTo>
                      <a:pt x="3181266" y="3046675"/>
                    </a:lnTo>
                    <a:lnTo>
                      <a:pt x="3182703" y="3051457"/>
                    </a:lnTo>
                    <a:lnTo>
                      <a:pt x="3174417" y="3059684"/>
                    </a:lnTo>
                    <a:lnTo>
                      <a:pt x="3174624" y="3066943"/>
                    </a:lnTo>
                    <a:lnTo>
                      <a:pt x="3178461" y="3068270"/>
                    </a:lnTo>
                    <a:lnTo>
                      <a:pt x="3180520" y="3069243"/>
                    </a:lnTo>
                    <a:lnTo>
                      <a:pt x="3182821" y="3071371"/>
                    </a:lnTo>
                    <a:lnTo>
                      <a:pt x="3184693" y="3072698"/>
                    </a:lnTo>
                    <a:lnTo>
                      <a:pt x="3186465" y="3074025"/>
                    </a:lnTo>
                    <a:lnTo>
                      <a:pt x="3188144" y="3077298"/>
                    </a:lnTo>
                    <a:lnTo>
                      <a:pt x="3188959" y="3080576"/>
                    </a:lnTo>
                    <a:lnTo>
                      <a:pt x="3192268" y="3082876"/>
                    </a:lnTo>
                    <a:lnTo>
                      <a:pt x="3195142" y="3082876"/>
                    </a:lnTo>
                    <a:lnTo>
                      <a:pt x="3199408" y="3080040"/>
                    </a:lnTo>
                    <a:lnTo>
                      <a:pt x="3207329" y="3088803"/>
                    </a:lnTo>
                    <a:lnTo>
                      <a:pt x="3207531" y="3090129"/>
                    </a:lnTo>
                    <a:lnTo>
                      <a:pt x="3212504" y="3099496"/>
                    </a:lnTo>
                    <a:lnTo>
                      <a:pt x="3217575" y="3104101"/>
                    </a:lnTo>
                    <a:lnTo>
                      <a:pt x="3209087" y="3110027"/>
                    </a:lnTo>
                    <a:lnTo>
                      <a:pt x="3214469" y="3119966"/>
                    </a:lnTo>
                    <a:lnTo>
                      <a:pt x="3217057" y="3119966"/>
                    </a:lnTo>
                    <a:lnTo>
                      <a:pt x="3218834" y="3122443"/>
                    </a:lnTo>
                    <a:lnTo>
                      <a:pt x="3219550" y="3127225"/>
                    </a:lnTo>
                    <a:lnTo>
                      <a:pt x="3224202" y="3130055"/>
                    </a:lnTo>
                    <a:lnTo>
                      <a:pt x="3224246" y="3143038"/>
                    </a:lnTo>
                    <a:lnTo>
                      <a:pt x="3231342" y="3140385"/>
                    </a:lnTo>
                    <a:lnTo>
                      <a:pt x="3230434" y="3137111"/>
                    </a:lnTo>
                    <a:lnTo>
                      <a:pt x="3230745" y="3132683"/>
                    </a:lnTo>
                    <a:lnTo>
                      <a:pt x="3232182" y="3129587"/>
                    </a:lnTo>
                    <a:lnTo>
                      <a:pt x="3236113" y="3126314"/>
                    </a:lnTo>
                    <a:lnTo>
                      <a:pt x="3237885" y="3125742"/>
                    </a:lnTo>
                    <a:lnTo>
                      <a:pt x="3239322" y="3119279"/>
                    </a:lnTo>
                    <a:lnTo>
                      <a:pt x="3246102" y="3117775"/>
                    </a:lnTo>
                    <a:lnTo>
                      <a:pt x="3259252" y="3117583"/>
                    </a:lnTo>
                    <a:lnTo>
                      <a:pt x="3273222" y="3117390"/>
                    </a:lnTo>
                    <a:lnTo>
                      <a:pt x="3276580" y="3117390"/>
                    </a:lnTo>
                    <a:lnTo>
                      <a:pt x="3279360" y="3118717"/>
                    </a:lnTo>
                    <a:lnTo>
                      <a:pt x="3281325" y="3118717"/>
                    </a:lnTo>
                    <a:lnTo>
                      <a:pt x="3284199" y="3116594"/>
                    </a:lnTo>
                    <a:lnTo>
                      <a:pt x="3286357" y="3113940"/>
                    </a:lnTo>
                    <a:lnTo>
                      <a:pt x="3288323" y="3113555"/>
                    </a:lnTo>
                    <a:lnTo>
                      <a:pt x="3290910" y="3115059"/>
                    </a:lnTo>
                    <a:lnTo>
                      <a:pt x="3292159" y="3122495"/>
                    </a:lnTo>
                    <a:lnTo>
                      <a:pt x="3294461" y="3122495"/>
                    </a:lnTo>
                    <a:lnTo>
                      <a:pt x="3295369" y="3123468"/>
                    </a:lnTo>
                    <a:lnTo>
                      <a:pt x="3303290" y="3126923"/>
                    </a:lnTo>
                    <a:lnTo>
                      <a:pt x="3310430" y="3131346"/>
                    </a:lnTo>
                    <a:lnTo>
                      <a:pt x="3326266" y="3139755"/>
                    </a:lnTo>
                    <a:lnTo>
                      <a:pt x="3338222" y="3146483"/>
                    </a:lnTo>
                    <a:lnTo>
                      <a:pt x="3336784" y="3151260"/>
                    </a:lnTo>
                    <a:lnTo>
                      <a:pt x="3336256" y="3155063"/>
                    </a:lnTo>
                    <a:lnTo>
                      <a:pt x="3337170" y="3158342"/>
                    </a:lnTo>
                    <a:lnTo>
                      <a:pt x="3340286" y="3163295"/>
                    </a:lnTo>
                    <a:lnTo>
                      <a:pt x="3342443" y="3164268"/>
                    </a:lnTo>
                    <a:lnTo>
                      <a:pt x="3346182" y="3163696"/>
                    </a:lnTo>
                    <a:lnTo>
                      <a:pt x="3352493" y="3163503"/>
                    </a:lnTo>
                    <a:lnTo>
                      <a:pt x="3355179" y="3163888"/>
                    </a:lnTo>
                    <a:lnTo>
                      <a:pt x="3356952" y="3166011"/>
                    </a:lnTo>
                    <a:lnTo>
                      <a:pt x="3358917" y="3165632"/>
                    </a:lnTo>
                    <a:lnTo>
                      <a:pt x="3360068" y="3166204"/>
                    </a:lnTo>
                    <a:lnTo>
                      <a:pt x="3359154" y="3167531"/>
                    </a:lnTo>
                    <a:lnTo>
                      <a:pt x="3357816" y="3168103"/>
                    </a:lnTo>
                    <a:lnTo>
                      <a:pt x="3358532" y="3168868"/>
                    </a:lnTo>
                    <a:lnTo>
                      <a:pt x="3365159" y="3168103"/>
                    </a:lnTo>
                    <a:lnTo>
                      <a:pt x="3376442" y="3176512"/>
                    </a:lnTo>
                    <a:lnTo>
                      <a:pt x="3379128" y="3172266"/>
                    </a:lnTo>
                    <a:lnTo>
                      <a:pt x="3383681" y="3166157"/>
                    </a:lnTo>
                    <a:lnTo>
                      <a:pt x="3388753" y="3161380"/>
                    </a:lnTo>
                    <a:lnTo>
                      <a:pt x="3393306" y="3158545"/>
                    </a:lnTo>
                    <a:lnTo>
                      <a:pt x="3398688" y="3154918"/>
                    </a:lnTo>
                    <a:lnTo>
                      <a:pt x="3400560" y="3152971"/>
                    </a:lnTo>
                    <a:lnTo>
                      <a:pt x="3400969" y="3150136"/>
                    </a:lnTo>
                    <a:lnTo>
                      <a:pt x="3402411" y="3149756"/>
                    </a:lnTo>
                    <a:lnTo>
                      <a:pt x="3403848" y="3150729"/>
                    </a:lnTo>
                    <a:lnTo>
                      <a:pt x="3403433" y="3153388"/>
                    </a:lnTo>
                    <a:lnTo>
                      <a:pt x="3402283" y="3155511"/>
                    </a:lnTo>
                    <a:lnTo>
                      <a:pt x="3400846" y="3157457"/>
                    </a:lnTo>
                    <a:lnTo>
                      <a:pt x="3399696" y="3162411"/>
                    </a:lnTo>
                    <a:lnTo>
                      <a:pt x="3399903" y="3166662"/>
                    </a:lnTo>
                    <a:lnTo>
                      <a:pt x="3399488" y="3172589"/>
                    </a:lnTo>
                    <a:lnTo>
                      <a:pt x="3398239" y="3176044"/>
                    </a:lnTo>
                    <a:lnTo>
                      <a:pt x="3398239" y="3178697"/>
                    </a:lnTo>
                    <a:lnTo>
                      <a:pt x="3399680" y="3181793"/>
                    </a:lnTo>
                    <a:lnTo>
                      <a:pt x="3399266" y="3184895"/>
                    </a:lnTo>
                    <a:lnTo>
                      <a:pt x="3396150" y="3189141"/>
                    </a:lnTo>
                    <a:lnTo>
                      <a:pt x="3392027" y="3192591"/>
                    </a:lnTo>
                    <a:lnTo>
                      <a:pt x="3390155" y="3196576"/>
                    </a:lnTo>
                    <a:lnTo>
                      <a:pt x="3388190" y="3199407"/>
                    </a:lnTo>
                    <a:lnTo>
                      <a:pt x="3386323" y="3200911"/>
                    </a:lnTo>
                    <a:lnTo>
                      <a:pt x="3383301" y="3201676"/>
                    </a:lnTo>
                    <a:lnTo>
                      <a:pt x="3382249" y="3203180"/>
                    </a:lnTo>
                    <a:lnTo>
                      <a:pt x="3382146" y="3206989"/>
                    </a:lnTo>
                    <a:lnTo>
                      <a:pt x="3382146" y="3210085"/>
                    </a:lnTo>
                    <a:lnTo>
                      <a:pt x="3382674" y="3213888"/>
                    </a:lnTo>
                    <a:lnTo>
                      <a:pt x="3383820" y="3215220"/>
                    </a:lnTo>
                    <a:lnTo>
                      <a:pt x="3385790" y="3216370"/>
                    </a:lnTo>
                    <a:lnTo>
                      <a:pt x="3389715" y="3216750"/>
                    </a:lnTo>
                    <a:lnTo>
                      <a:pt x="3392930" y="3214273"/>
                    </a:lnTo>
                    <a:lnTo>
                      <a:pt x="3393839" y="3211001"/>
                    </a:lnTo>
                    <a:lnTo>
                      <a:pt x="3394461" y="3209851"/>
                    </a:lnTo>
                    <a:lnTo>
                      <a:pt x="3396525" y="3209851"/>
                    </a:lnTo>
                    <a:lnTo>
                      <a:pt x="3400357" y="3209273"/>
                    </a:lnTo>
                    <a:lnTo>
                      <a:pt x="3402228" y="3209465"/>
                    </a:lnTo>
                    <a:lnTo>
                      <a:pt x="3402332" y="3208893"/>
                    </a:lnTo>
                    <a:lnTo>
                      <a:pt x="3401611" y="3206239"/>
                    </a:lnTo>
                    <a:lnTo>
                      <a:pt x="3403577" y="3203934"/>
                    </a:lnTo>
                    <a:lnTo>
                      <a:pt x="3405354" y="3203362"/>
                    </a:lnTo>
                    <a:lnTo>
                      <a:pt x="3406693" y="3203934"/>
                    </a:lnTo>
                    <a:lnTo>
                      <a:pt x="3406070" y="3207212"/>
                    </a:lnTo>
                    <a:lnTo>
                      <a:pt x="3404105" y="3211635"/>
                    </a:lnTo>
                    <a:lnTo>
                      <a:pt x="3404416" y="3215262"/>
                    </a:lnTo>
                    <a:lnTo>
                      <a:pt x="3406288" y="3217921"/>
                    </a:lnTo>
                    <a:lnTo>
                      <a:pt x="3405517" y="3220221"/>
                    </a:lnTo>
                    <a:lnTo>
                      <a:pt x="3405517" y="3223494"/>
                    </a:lnTo>
                    <a:lnTo>
                      <a:pt x="3406668" y="3226153"/>
                    </a:lnTo>
                    <a:lnTo>
                      <a:pt x="3410697" y="3228807"/>
                    </a:lnTo>
                    <a:lnTo>
                      <a:pt x="3415250" y="3231903"/>
                    </a:lnTo>
                    <a:lnTo>
                      <a:pt x="3419803" y="3232475"/>
                    </a:lnTo>
                    <a:lnTo>
                      <a:pt x="3427151" y="3230971"/>
                    </a:lnTo>
                    <a:lnTo>
                      <a:pt x="3431516" y="3230779"/>
                    </a:lnTo>
                    <a:lnTo>
                      <a:pt x="3434198" y="3231164"/>
                    </a:lnTo>
                    <a:lnTo>
                      <a:pt x="3435634" y="3233995"/>
                    </a:lnTo>
                    <a:lnTo>
                      <a:pt x="3441644" y="3235322"/>
                    </a:lnTo>
                    <a:lnTo>
                      <a:pt x="3446004" y="3236825"/>
                    </a:lnTo>
                    <a:lnTo>
                      <a:pt x="3449214" y="3239926"/>
                    </a:lnTo>
                    <a:lnTo>
                      <a:pt x="3450365" y="3243023"/>
                    </a:lnTo>
                    <a:lnTo>
                      <a:pt x="3450059" y="3253341"/>
                    </a:lnTo>
                    <a:lnTo>
                      <a:pt x="3450582" y="3255287"/>
                    </a:lnTo>
                    <a:lnTo>
                      <a:pt x="3452453" y="3255865"/>
                    </a:lnTo>
                    <a:lnTo>
                      <a:pt x="3457945" y="3255865"/>
                    </a:lnTo>
                    <a:lnTo>
                      <a:pt x="3461969" y="3254715"/>
                    </a:lnTo>
                    <a:lnTo>
                      <a:pt x="3465085" y="3252233"/>
                    </a:lnTo>
                    <a:lnTo>
                      <a:pt x="3467865" y="3255334"/>
                    </a:lnTo>
                    <a:lnTo>
                      <a:pt x="3467050" y="3260111"/>
                    </a:lnTo>
                    <a:lnTo>
                      <a:pt x="3465179" y="3266573"/>
                    </a:lnTo>
                    <a:lnTo>
                      <a:pt x="3466329" y="3267146"/>
                    </a:lnTo>
                    <a:lnTo>
                      <a:pt x="3467766" y="3266173"/>
                    </a:lnTo>
                    <a:lnTo>
                      <a:pt x="3469830" y="3266745"/>
                    </a:lnTo>
                    <a:lnTo>
                      <a:pt x="3470038" y="3268072"/>
                    </a:lnTo>
                    <a:lnTo>
                      <a:pt x="3468887" y="3272058"/>
                    </a:lnTo>
                    <a:lnTo>
                      <a:pt x="3468576" y="3276038"/>
                    </a:lnTo>
                    <a:lnTo>
                      <a:pt x="3468991" y="3279311"/>
                    </a:lnTo>
                    <a:lnTo>
                      <a:pt x="3470334" y="3282147"/>
                    </a:lnTo>
                    <a:lnTo>
                      <a:pt x="3477786" y="3281383"/>
                    </a:lnTo>
                    <a:lnTo>
                      <a:pt x="3481667" y="3288818"/>
                    </a:lnTo>
                    <a:lnTo>
                      <a:pt x="3485074" y="3291649"/>
                    </a:lnTo>
                    <a:lnTo>
                      <a:pt x="3491805" y="3294745"/>
                    </a:lnTo>
                    <a:lnTo>
                      <a:pt x="3496876" y="3294745"/>
                    </a:lnTo>
                    <a:lnTo>
                      <a:pt x="3500372" y="3296249"/>
                    </a:lnTo>
                    <a:lnTo>
                      <a:pt x="3502051" y="3297929"/>
                    </a:lnTo>
                    <a:lnTo>
                      <a:pt x="3503488" y="3297170"/>
                    </a:lnTo>
                    <a:lnTo>
                      <a:pt x="3504303" y="3296785"/>
                    </a:lnTo>
                    <a:lnTo>
                      <a:pt x="3505454" y="3298465"/>
                    </a:lnTo>
                    <a:lnTo>
                      <a:pt x="3506890" y="3298850"/>
                    </a:lnTo>
                    <a:lnTo>
                      <a:pt x="3508140" y="3297170"/>
                    </a:lnTo>
                    <a:lnTo>
                      <a:pt x="3508451" y="3293538"/>
                    </a:lnTo>
                    <a:lnTo>
                      <a:pt x="3509888" y="3292388"/>
                    </a:lnTo>
                    <a:lnTo>
                      <a:pt x="3512189" y="3292773"/>
                    </a:lnTo>
                    <a:lnTo>
                      <a:pt x="3517468" y="3295427"/>
                    </a:lnTo>
                    <a:lnTo>
                      <a:pt x="3522539" y="3300557"/>
                    </a:lnTo>
                    <a:lnTo>
                      <a:pt x="3526993" y="3305162"/>
                    </a:lnTo>
                    <a:lnTo>
                      <a:pt x="3532065" y="3307462"/>
                    </a:lnTo>
                    <a:lnTo>
                      <a:pt x="3538588" y="3309762"/>
                    </a:lnTo>
                    <a:lnTo>
                      <a:pt x="3541269" y="3310527"/>
                    </a:lnTo>
                    <a:lnTo>
                      <a:pt x="3552864" y="3308846"/>
                    </a:lnTo>
                    <a:lnTo>
                      <a:pt x="3557323" y="3306193"/>
                    </a:lnTo>
                    <a:lnTo>
                      <a:pt x="3561975" y="3302384"/>
                    </a:lnTo>
                    <a:lnTo>
                      <a:pt x="3563026" y="3302196"/>
                    </a:lnTo>
                    <a:lnTo>
                      <a:pt x="3563841" y="3302576"/>
                    </a:lnTo>
                    <a:lnTo>
                      <a:pt x="3563737" y="3300276"/>
                    </a:lnTo>
                    <a:lnTo>
                      <a:pt x="3564888" y="3299126"/>
                    </a:lnTo>
                    <a:lnTo>
                      <a:pt x="3567574" y="3299314"/>
                    </a:lnTo>
                    <a:lnTo>
                      <a:pt x="3570977" y="3301972"/>
                    </a:lnTo>
                    <a:lnTo>
                      <a:pt x="3571184" y="3304626"/>
                    </a:lnTo>
                    <a:lnTo>
                      <a:pt x="3571806" y="3305599"/>
                    </a:lnTo>
                    <a:lnTo>
                      <a:pt x="3573870" y="3306749"/>
                    </a:lnTo>
                    <a:lnTo>
                      <a:pt x="3584220" y="3308076"/>
                    </a:lnTo>
                    <a:lnTo>
                      <a:pt x="3586813" y="3305953"/>
                    </a:lnTo>
                    <a:lnTo>
                      <a:pt x="3589401" y="3301176"/>
                    </a:lnTo>
                    <a:lnTo>
                      <a:pt x="3590408" y="3297898"/>
                    </a:lnTo>
                    <a:lnTo>
                      <a:pt x="3590408" y="3296306"/>
                    </a:lnTo>
                    <a:lnTo>
                      <a:pt x="3588536" y="3294095"/>
                    </a:lnTo>
                    <a:lnTo>
                      <a:pt x="3584364" y="3291795"/>
                    </a:lnTo>
                    <a:lnTo>
                      <a:pt x="3576502" y="3284713"/>
                    </a:lnTo>
                    <a:lnTo>
                      <a:pt x="3569046" y="3279759"/>
                    </a:lnTo>
                    <a:lnTo>
                      <a:pt x="3567994" y="3277631"/>
                    </a:lnTo>
                    <a:lnTo>
                      <a:pt x="3563629" y="3276481"/>
                    </a:lnTo>
                    <a:lnTo>
                      <a:pt x="3556177" y="3271173"/>
                    </a:lnTo>
                    <a:lnTo>
                      <a:pt x="3551432" y="3265595"/>
                    </a:lnTo>
                    <a:lnTo>
                      <a:pt x="3614214" y="3199844"/>
                    </a:lnTo>
                    <a:lnTo>
                      <a:pt x="3630312" y="3181117"/>
                    </a:lnTo>
                    <a:lnTo>
                      <a:pt x="3607849" y="3156843"/>
                    </a:lnTo>
                    <a:lnTo>
                      <a:pt x="3674774" y="3086888"/>
                    </a:lnTo>
                    <a:lnTo>
                      <a:pt x="3653299" y="3062379"/>
                    </a:lnTo>
                    <a:lnTo>
                      <a:pt x="3758158" y="2950989"/>
                    </a:lnTo>
                    <a:lnTo>
                      <a:pt x="3812660" y="2893647"/>
                    </a:lnTo>
                    <a:lnTo>
                      <a:pt x="3815682" y="2897456"/>
                    </a:lnTo>
                    <a:lnTo>
                      <a:pt x="3817983" y="2894001"/>
                    </a:lnTo>
                    <a:lnTo>
                      <a:pt x="3815104" y="2891170"/>
                    </a:lnTo>
                    <a:lnTo>
                      <a:pt x="3839044" y="2865824"/>
                    </a:lnTo>
                    <a:lnTo>
                      <a:pt x="3830323" y="2859981"/>
                    </a:lnTo>
                    <a:lnTo>
                      <a:pt x="3837932" y="2854049"/>
                    </a:lnTo>
                    <a:lnTo>
                      <a:pt x="3857808" y="2833792"/>
                    </a:lnTo>
                    <a:lnTo>
                      <a:pt x="3872089" y="2818498"/>
                    </a:lnTo>
                    <a:lnTo>
                      <a:pt x="3884721" y="2807602"/>
                    </a:lnTo>
                    <a:lnTo>
                      <a:pt x="3895485" y="2820606"/>
                    </a:lnTo>
                    <a:lnTo>
                      <a:pt x="3921835" y="2819456"/>
                    </a:lnTo>
                    <a:lnTo>
                      <a:pt x="3928561" y="2803398"/>
                    </a:lnTo>
                    <a:lnTo>
                      <a:pt x="3929375" y="2788875"/>
                    </a:lnTo>
                    <a:lnTo>
                      <a:pt x="3934876" y="2790291"/>
                    </a:lnTo>
                    <a:lnTo>
                      <a:pt x="3936407" y="2792325"/>
                    </a:lnTo>
                    <a:lnTo>
                      <a:pt x="3935592" y="2794807"/>
                    </a:lnTo>
                    <a:lnTo>
                      <a:pt x="3934876" y="2798080"/>
                    </a:lnTo>
                    <a:lnTo>
                      <a:pt x="3934980" y="2799584"/>
                    </a:lnTo>
                    <a:lnTo>
                      <a:pt x="3937567" y="2801707"/>
                    </a:lnTo>
                    <a:lnTo>
                      <a:pt x="3937879" y="2803388"/>
                    </a:lnTo>
                    <a:lnTo>
                      <a:pt x="3937567" y="2805693"/>
                    </a:lnTo>
                    <a:lnTo>
                      <a:pt x="3936753" y="2807373"/>
                    </a:lnTo>
                    <a:lnTo>
                      <a:pt x="3951606" y="2894339"/>
                    </a:lnTo>
                    <a:lnTo>
                      <a:pt x="3956989" y="2922625"/>
                    </a:lnTo>
                    <a:lnTo>
                      <a:pt x="3972934" y="2918821"/>
                    </a:lnTo>
                    <a:lnTo>
                      <a:pt x="4006473" y="2910589"/>
                    </a:lnTo>
                    <a:lnTo>
                      <a:pt x="4002014" y="2888038"/>
                    </a:lnTo>
                    <a:lnTo>
                      <a:pt x="4023341" y="2882902"/>
                    </a:lnTo>
                    <a:lnTo>
                      <a:pt x="4018695" y="2809507"/>
                    </a:lnTo>
                    <a:lnTo>
                      <a:pt x="4021327" y="2808357"/>
                    </a:lnTo>
                    <a:lnTo>
                      <a:pt x="4023919" y="2804106"/>
                    </a:lnTo>
                    <a:lnTo>
                      <a:pt x="4026265" y="2796764"/>
                    </a:lnTo>
                    <a:lnTo>
                      <a:pt x="4044511" y="2795520"/>
                    </a:lnTo>
                    <a:lnTo>
                      <a:pt x="4046190" y="2781377"/>
                    </a:lnTo>
                    <a:lnTo>
                      <a:pt x="4051883" y="2779431"/>
                    </a:lnTo>
                    <a:lnTo>
                      <a:pt x="4055957" y="2768535"/>
                    </a:lnTo>
                    <a:lnTo>
                      <a:pt x="4108543" y="2766235"/>
                    </a:lnTo>
                    <a:lnTo>
                      <a:pt x="4116103" y="2770486"/>
                    </a:lnTo>
                    <a:lnTo>
                      <a:pt x="4140279" y="2775794"/>
                    </a:lnTo>
                    <a:lnTo>
                      <a:pt x="4154871" y="2771017"/>
                    </a:lnTo>
                    <a:lnTo>
                      <a:pt x="4160204" y="2766235"/>
                    </a:lnTo>
                    <a:lnTo>
                      <a:pt x="4166209" y="2765855"/>
                    </a:lnTo>
                    <a:lnTo>
                      <a:pt x="4188465" y="2750755"/>
                    </a:lnTo>
                    <a:lnTo>
                      <a:pt x="4191102" y="2754559"/>
                    </a:lnTo>
                    <a:lnTo>
                      <a:pt x="4191823" y="2759694"/>
                    </a:lnTo>
                    <a:lnTo>
                      <a:pt x="4210948" y="2755797"/>
                    </a:lnTo>
                    <a:lnTo>
                      <a:pt x="4214449" y="2758367"/>
                    </a:lnTo>
                    <a:lnTo>
                      <a:pt x="4213921" y="2760844"/>
                    </a:lnTo>
                    <a:lnTo>
                      <a:pt x="4212671" y="2764471"/>
                    </a:lnTo>
                    <a:lnTo>
                      <a:pt x="4212469" y="2766953"/>
                    </a:lnTo>
                    <a:lnTo>
                      <a:pt x="4213521" y="2769076"/>
                    </a:lnTo>
                    <a:lnTo>
                      <a:pt x="4214049" y="2771553"/>
                    </a:lnTo>
                    <a:lnTo>
                      <a:pt x="4206701" y="2778281"/>
                    </a:lnTo>
                    <a:lnTo>
                      <a:pt x="4201003" y="2786867"/>
                    </a:lnTo>
                    <a:lnTo>
                      <a:pt x="4202973" y="2794917"/>
                    </a:lnTo>
                    <a:lnTo>
                      <a:pt x="4205560" y="2793767"/>
                    </a:lnTo>
                    <a:lnTo>
                      <a:pt x="4209392" y="2793767"/>
                    </a:lnTo>
                    <a:lnTo>
                      <a:pt x="4213422" y="2791821"/>
                    </a:lnTo>
                    <a:lnTo>
                      <a:pt x="4217782" y="2785894"/>
                    </a:lnTo>
                    <a:lnTo>
                      <a:pt x="4227925" y="2776907"/>
                    </a:lnTo>
                    <a:lnTo>
                      <a:pt x="4242107" y="2770002"/>
                    </a:lnTo>
                    <a:lnTo>
                      <a:pt x="4248112" y="2770767"/>
                    </a:lnTo>
                    <a:lnTo>
                      <a:pt x="4255287" y="2765637"/>
                    </a:lnTo>
                    <a:lnTo>
                      <a:pt x="4268298" y="2756281"/>
                    </a:lnTo>
                    <a:lnTo>
                      <a:pt x="4276269" y="2752649"/>
                    </a:lnTo>
                    <a:lnTo>
                      <a:pt x="4293863" y="2745572"/>
                    </a:lnTo>
                    <a:lnTo>
                      <a:pt x="4325540" y="2728182"/>
                    </a:lnTo>
                    <a:lnTo>
                      <a:pt x="4339826" y="2717286"/>
                    </a:lnTo>
                    <a:lnTo>
                      <a:pt x="4350487" y="2715605"/>
                    </a:lnTo>
                    <a:lnTo>
                      <a:pt x="4358556" y="2712504"/>
                    </a:lnTo>
                    <a:lnTo>
                      <a:pt x="4360329" y="2706047"/>
                    </a:lnTo>
                    <a:lnTo>
                      <a:pt x="4364980" y="2702238"/>
                    </a:lnTo>
                    <a:lnTo>
                      <a:pt x="4369247" y="2697638"/>
                    </a:lnTo>
                    <a:lnTo>
                      <a:pt x="4375666" y="2695510"/>
                    </a:lnTo>
                    <a:lnTo>
                      <a:pt x="4382086" y="2700822"/>
                    </a:lnTo>
                    <a:lnTo>
                      <a:pt x="4387626" y="2701488"/>
                    </a:lnTo>
                    <a:lnTo>
                      <a:pt x="4389014" y="2705027"/>
                    </a:lnTo>
                    <a:lnTo>
                      <a:pt x="4390550" y="2705792"/>
                    </a:lnTo>
                    <a:lnTo>
                      <a:pt x="4392851" y="2705412"/>
                    </a:lnTo>
                    <a:lnTo>
                      <a:pt x="4395152" y="2704439"/>
                    </a:lnTo>
                    <a:lnTo>
                      <a:pt x="4401981" y="2706562"/>
                    </a:lnTo>
                    <a:lnTo>
                      <a:pt x="4402702" y="2708066"/>
                    </a:lnTo>
                    <a:lnTo>
                      <a:pt x="4402174" y="2712052"/>
                    </a:lnTo>
                    <a:lnTo>
                      <a:pt x="4400302" y="2712816"/>
                    </a:lnTo>
                    <a:lnTo>
                      <a:pt x="4400302" y="2714497"/>
                    </a:lnTo>
                    <a:lnTo>
                      <a:pt x="4399488" y="2717328"/>
                    </a:lnTo>
                    <a:lnTo>
                      <a:pt x="4398144" y="2718301"/>
                    </a:lnTo>
                    <a:lnTo>
                      <a:pt x="4398144" y="2719628"/>
                    </a:lnTo>
                    <a:lnTo>
                      <a:pt x="4399587" y="2720392"/>
                    </a:lnTo>
                    <a:lnTo>
                      <a:pt x="4400209" y="2722516"/>
                    </a:lnTo>
                    <a:lnTo>
                      <a:pt x="4401739" y="2723489"/>
                    </a:lnTo>
                    <a:lnTo>
                      <a:pt x="4402653" y="2725175"/>
                    </a:lnTo>
                    <a:lnTo>
                      <a:pt x="4403275" y="2726325"/>
                    </a:lnTo>
                    <a:lnTo>
                      <a:pt x="4413210" y="2721189"/>
                    </a:lnTo>
                    <a:lnTo>
                      <a:pt x="4426257" y="2722516"/>
                    </a:lnTo>
                    <a:lnTo>
                      <a:pt x="4438676" y="2724467"/>
                    </a:lnTo>
                    <a:lnTo>
                      <a:pt x="4445614" y="2721631"/>
                    </a:lnTo>
                    <a:lnTo>
                      <a:pt x="4447145" y="2711890"/>
                    </a:lnTo>
                    <a:lnTo>
                      <a:pt x="4460186" y="2707462"/>
                    </a:lnTo>
                    <a:lnTo>
                      <a:pt x="4475692" y="2721605"/>
                    </a:lnTo>
                    <a:lnTo>
                      <a:pt x="4472121" y="2734796"/>
                    </a:lnTo>
                    <a:lnTo>
                      <a:pt x="4479148" y="2740546"/>
                    </a:lnTo>
                    <a:lnTo>
                      <a:pt x="4488975" y="2735415"/>
                    </a:lnTo>
                    <a:lnTo>
                      <a:pt x="4493271" y="2735415"/>
                    </a:lnTo>
                    <a:lnTo>
                      <a:pt x="4499740" y="2732314"/>
                    </a:lnTo>
                    <a:lnTo>
                      <a:pt x="4508135" y="2730014"/>
                    </a:lnTo>
                    <a:lnTo>
                      <a:pt x="4525122" y="2725414"/>
                    </a:lnTo>
                    <a:lnTo>
                      <a:pt x="4533072" y="2721163"/>
                    </a:lnTo>
                    <a:lnTo>
                      <a:pt x="4546207" y="2680643"/>
                    </a:lnTo>
                    <a:lnTo>
                      <a:pt x="4544972" y="2673036"/>
                    </a:lnTo>
                    <a:lnTo>
                      <a:pt x="4544380" y="2666131"/>
                    </a:lnTo>
                    <a:lnTo>
                      <a:pt x="4545022" y="2658518"/>
                    </a:lnTo>
                    <a:lnTo>
                      <a:pt x="4546059" y="2654538"/>
                    </a:lnTo>
                    <a:lnTo>
                      <a:pt x="4555490" y="2639057"/>
                    </a:lnTo>
                    <a:lnTo>
                      <a:pt x="4559935" y="2635254"/>
                    </a:lnTo>
                    <a:lnTo>
                      <a:pt x="4569366" y="2628349"/>
                    </a:lnTo>
                    <a:lnTo>
                      <a:pt x="4573119" y="2626668"/>
                    </a:lnTo>
                    <a:lnTo>
                      <a:pt x="4575095" y="2622417"/>
                    </a:lnTo>
                    <a:lnTo>
                      <a:pt x="4578107" y="2619763"/>
                    </a:lnTo>
                    <a:lnTo>
                      <a:pt x="4578403" y="2616667"/>
                    </a:lnTo>
                    <a:lnTo>
                      <a:pt x="4590946" y="2606348"/>
                    </a:lnTo>
                    <a:lnTo>
                      <a:pt x="4594353" y="2609445"/>
                    </a:lnTo>
                    <a:lnTo>
                      <a:pt x="4597760" y="2610209"/>
                    </a:lnTo>
                    <a:lnTo>
                      <a:pt x="4601217" y="2608706"/>
                    </a:lnTo>
                    <a:lnTo>
                      <a:pt x="4607142" y="2599147"/>
                    </a:lnTo>
                    <a:lnTo>
                      <a:pt x="4610253" y="2592065"/>
                    </a:lnTo>
                    <a:lnTo>
                      <a:pt x="4612130" y="2590561"/>
                    </a:lnTo>
                    <a:lnTo>
                      <a:pt x="4615883" y="2588610"/>
                    </a:lnTo>
                    <a:lnTo>
                      <a:pt x="4632327" y="2573707"/>
                    </a:lnTo>
                    <a:lnTo>
                      <a:pt x="4636869" y="2566802"/>
                    </a:lnTo>
                    <a:lnTo>
                      <a:pt x="4643289" y="2562822"/>
                    </a:lnTo>
                    <a:lnTo>
                      <a:pt x="4658597" y="2553643"/>
                    </a:lnTo>
                    <a:lnTo>
                      <a:pt x="4656473" y="2561078"/>
                    </a:lnTo>
                    <a:lnTo>
                      <a:pt x="4660473" y="2564174"/>
                    </a:lnTo>
                    <a:lnTo>
                      <a:pt x="4656572" y="2568603"/>
                    </a:lnTo>
                    <a:lnTo>
                      <a:pt x="4665313" y="2575679"/>
                    </a:lnTo>
                    <a:lnTo>
                      <a:pt x="4673559" y="2569310"/>
                    </a:lnTo>
                    <a:lnTo>
                      <a:pt x="4673559" y="2564174"/>
                    </a:lnTo>
                    <a:lnTo>
                      <a:pt x="4744519" y="2516198"/>
                    </a:lnTo>
                    <a:lnTo>
                      <a:pt x="4791431" y="2486575"/>
                    </a:lnTo>
                    <a:lnTo>
                      <a:pt x="4802195" y="2479317"/>
                    </a:lnTo>
                    <a:lnTo>
                      <a:pt x="4804813" y="2477282"/>
                    </a:lnTo>
                    <a:lnTo>
                      <a:pt x="4804319" y="2476699"/>
                    </a:lnTo>
                    <a:lnTo>
                      <a:pt x="4803331" y="2475721"/>
                    </a:lnTo>
                    <a:lnTo>
                      <a:pt x="4786196" y="2445713"/>
                    </a:lnTo>
                    <a:lnTo>
                      <a:pt x="4778246" y="2431929"/>
                    </a:lnTo>
                    <a:lnTo>
                      <a:pt x="4766049" y="2411630"/>
                    </a:lnTo>
                    <a:lnTo>
                      <a:pt x="4758395" y="2398590"/>
                    </a:lnTo>
                    <a:lnTo>
                      <a:pt x="4749753" y="2383396"/>
                    </a:lnTo>
                    <a:lnTo>
                      <a:pt x="4737606" y="2362447"/>
                    </a:lnTo>
                    <a:lnTo>
                      <a:pt x="4729014" y="2348106"/>
                    </a:lnTo>
                    <a:lnTo>
                      <a:pt x="4723483" y="2338833"/>
                    </a:lnTo>
                    <a:lnTo>
                      <a:pt x="4717755" y="2329140"/>
                    </a:lnTo>
                    <a:lnTo>
                      <a:pt x="4716175" y="2325955"/>
                    </a:lnTo>
                    <a:lnTo>
                      <a:pt x="4726545" y="2319404"/>
                    </a:lnTo>
                    <a:lnTo>
                      <a:pt x="4739334" y="2311354"/>
                    </a:lnTo>
                    <a:lnTo>
                      <a:pt x="4748815" y="2305245"/>
                    </a:lnTo>
                    <a:lnTo>
                      <a:pt x="4750198" y="2304689"/>
                    </a:lnTo>
                    <a:lnTo>
                      <a:pt x="4753951" y="2300968"/>
                    </a:lnTo>
                    <a:lnTo>
                      <a:pt x="4750445" y="2292294"/>
                    </a:lnTo>
                    <a:lnTo>
                      <a:pt x="4744519" y="2278702"/>
                    </a:lnTo>
                    <a:lnTo>
                      <a:pt x="4742149" y="2274274"/>
                    </a:lnTo>
                    <a:lnTo>
                      <a:pt x="4743679" y="2273733"/>
                    </a:lnTo>
                    <a:lnTo>
                      <a:pt x="4748420" y="2269310"/>
                    </a:lnTo>
                    <a:lnTo>
                      <a:pt x="4750741" y="2262848"/>
                    </a:lnTo>
                    <a:lnTo>
                      <a:pt x="4738692" y="2251057"/>
                    </a:lnTo>
                    <a:lnTo>
                      <a:pt x="4739235" y="2240899"/>
                    </a:lnTo>
                    <a:lnTo>
                      <a:pt x="4722890" y="2241139"/>
                    </a:lnTo>
                    <a:lnTo>
                      <a:pt x="4722890" y="2237241"/>
                    </a:lnTo>
                    <a:lnTo>
                      <a:pt x="4705607" y="2226528"/>
                    </a:lnTo>
                    <a:lnTo>
                      <a:pt x="4701163" y="2221038"/>
                    </a:lnTo>
                    <a:lnTo>
                      <a:pt x="4698250" y="2219976"/>
                    </a:lnTo>
                    <a:lnTo>
                      <a:pt x="4700225" y="2217676"/>
                    </a:lnTo>
                    <a:lnTo>
                      <a:pt x="4701509" y="2215642"/>
                    </a:lnTo>
                    <a:lnTo>
                      <a:pt x="4703780" y="2213160"/>
                    </a:lnTo>
                    <a:lnTo>
                      <a:pt x="4701854" y="2205198"/>
                    </a:lnTo>
                    <a:lnTo>
                      <a:pt x="4706200" y="2199090"/>
                    </a:lnTo>
                    <a:lnTo>
                      <a:pt x="4709656" y="2196878"/>
                    </a:lnTo>
                    <a:lnTo>
                      <a:pt x="4715779" y="2190150"/>
                    </a:lnTo>
                    <a:lnTo>
                      <a:pt x="4723483" y="2189354"/>
                    </a:lnTo>
                    <a:lnTo>
                      <a:pt x="4726150" y="2187137"/>
                    </a:lnTo>
                    <a:lnTo>
                      <a:pt x="4728816" y="2185634"/>
                    </a:lnTo>
                    <a:lnTo>
                      <a:pt x="4731433" y="2182626"/>
                    </a:lnTo>
                    <a:lnTo>
                      <a:pt x="4731779" y="2173676"/>
                    </a:lnTo>
                    <a:lnTo>
                      <a:pt x="4738544" y="2177043"/>
                    </a:lnTo>
                    <a:lnTo>
                      <a:pt x="4740223" y="2174919"/>
                    </a:lnTo>
                    <a:lnTo>
                      <a:pt x="4757753" y="2175221"/>
                    </a:lnTo>
                    <a:lnTo>
                      <a:pt x="4750149" y="2157113"/>
                    </a:lnTo>
                    <a:lnTo>
                      <a:pt x="4762543" y="2152336"/>
                    </a:lnTo>
                    <a:lnTo>
                      <a:pt x="4773209" y="2148887"/>
                    </a:lnTo>
                    <a:lnTo>
                      <a:pt x="4777357" y="2147024"/>
                    </a:lnTo>
                    <a:lnTo>
                      <a:pt x="4791035" y="2142247"/>
                    </a:lnTo>
                    <a:lnTo>
                      <a:pt x="4784961" y="2129925"/>
                    </a:lnTo>
                    <a:lnTo>
                      <a:pt x="4781703" y="2126210"/>
                    </a:lnTo>
                    <a:lnTo>
                      <a:pt x="4772864" y="2118155"/>
                    </a:lnTo>
                    <a:lnTo>
                      <a:pt x="4773061" y="2117276"/>
                    </a:lnTo>
                    <a:lnTo>
                      <a:pt x="4774740" y="2116401"/>
                    </a:lnTo>
                    <a:lnTo>
                      <a:pt x="4774691" y="2115069"/>
                    </a:lnTo>
                    <a:lnTo>
                      <a:pt x="4774197" y="2114674"/>
                    </a:lnTo>
                    <a:lnTo>
                      <a:pt x="4774443" y="2114273"/>
                    </a:lnTo>
                    <a:lnTo>
                      <a:pt x="4776912" y="2114752"/>
                    </a:lnTo>
                    <a:lnTo>
                      <a:pt x="4777456" y="2113779"/>
                    </a:lnTo>
                    <a:lnTo>
                      <a:pt x="4776419" y="2112717"/>
                    </a:lnTo>
                    <a:lnTo>
                      <a:pt x="4777061" y="2112317"/>
                    </a:lnTo>
                    <a:lnTo>
                      <a:pt x="4778394" y="2112556"/>
                    </a:lnTo>
                    <a:lnTo>
                      <a:pt x="4778246" y="2111406"/>
                    </a:lnTo>
                    <a:lnTo>
                      <a:pt x="4779777" y="2112645"/>
                    </a:lnTo>
                    <a:lnTo>
                      <a:pt x="4779826" y="2111406"/>
                    </a:lnTo>
                    <a:lnTo>
                      <a:pt x="4778789" y="2110766"/>
                    </a:lnTo>
                    <a:lnTo>
                      <a:pt x="4779086" y="2110371"/>
                    </a:lnTo>
                    <a:lnTo>
                      <a:pt x="4780863" y="2111698"/>
                    </a:lnTo>
                    <a:lnTo>
                      <a:pt x="4780616" y="2109392"/>
                    </a:lnTo>
                    <a:lnTo>
                      <a:pt x="4782295" y="2109933"/>
                    </a:lnTo>
                    <a:lnTo>
                      <a:pt x="4783134" y="2109616"/>
                    </a:lnTo>
                    <a:lnTo>
                      <a:pt x="4784369" y="2109933"/>
                    </a:lnTo>
                    <a:lnTo>
                      <a:pt x="4786641" y="2107368"/>
                    </a:lnTo>
                    <a:lnTo>
                      <a:pt x="4786097" y="2106650"/>
                    </a:lnTo>
                    <a:lnTo>
                      <a:pt x="4785110" y="2105146"/>
                    </a:lnTo>
                    <a:lnTo>
                      <a:pt x="4778542" y="2099573"/>
                    </a:lnTo>
                    <a:lnTo>
                      <a:pt x="4767333" y="2091430"/>
                    </a:lnTo>
                    <a:lnTo>
                      <a:pt x="4756123" y="2072781"/>
                    </a:lnTo>
                    <a:lnTo>
                      <a:pt x="4750050" y="2061906"/>
                    </a:lnTo>
                    <a:lnTo>
                      <a:pt x="4749161" y="2057035"/>
                    </a:lnTo>
                    <a:lnTo>
                      <a:pt x="4741408" y="2040457"/>
                    </a:lnTo>
                    <a:lnTo>
                      <a:pt x="4740025" y="2036742"/>
                    </a:lnTo>
                    <a:lnTo>
                      <a:pt x="4736717" y="2031700"/>
                    </a:lnTo>
                    <a:lnTo>
                      <a:pt x="4735630" y="2030544"/>
                    </a:lnTo>
                    <a:lnTo>
                      <a:pt x="4735285" y="2028775"/>
                    </a:lnTo>
                    <a:lnTo>
                      <a:pt x="4717903" y="2027896"/>
                    </a:lnTo>
                    <a:lnTo>
                      <a:pt x="4704521" y="2027656"/>
                    </a:lnTo>
                    <a:lnTo>
                      <a:pt x="4706101" y="2020845"/>
                    </a:lnTo>
                    <a:lnTo>
                      <a:pt x="4694892" y="2021995"/>
                    </a:lnTo>
                    <a:lnTo>
                      <a:pt x="4691040" y="2015355"/>
                    </a:lnTo>
                    <a:lnTo>
                      <a:pt x="4694842" y="2010844"/>
                    </a:lnTo>
                    <a:lnTo>
                      <a:pt x="4694793" y="2006504"/>
                    </a:lnTo>
                    <a:lnTo>
                      <a:pt x="4691534" y="2003762"/>
                    </a:lnTo>
                    <a:lnTo>
                      <a:pt x="4689065" y="2001639"/>
                    </a:lnTo>
                    <a:lnTo>
                      <a:pt x="4688620" y="2000489"/>
                    </a:lnTo>
                    <a:lnTo>
                      <a:pt x="4687682" y="2001207"/>
                    </a:lnTo>
                    <a:lnTo>
                      <a:pt x="4684275" y="1996071"/>
                    </a:lnTo>
                    <a:lnTo>
                      <a:pt x="4680325" y="1989083"/>
                    </a:lnTo>
                    <a:lnTo>
                      <a:pt x="4672917" y="1986070"/>
                    </a:lnTo>
                    <a:lnTo>
                      <a:pt x="4671732" y="1984213"/>
                    </a:lnTo>
                    <a:lnTo>
                      <a:pt x="4670695" y="1980851"/>
                    </a:lnTo>
                    <a:lnTo>
                      <a:pt x="4670646" y="1978812"/>
                    </a:lnTo>
                    <a:lnTo>
                      <a:pt x="4670646" y="1971735"/>
                    </a:lnTo>
                    <a:lnTo>
                      <a:pt x="4690398" y="1961671"/>
                    </a:lnTo>
                    <a:lnTo>
                      <a:pt x="4690941" y="1960834"/>
                    </a:lnTo>
                    <a:lnTo>
                      <a:pt x="4696571" y="1949495"/>
                    </a:lnTo>
                    <a:lnTo>
                      <a:pt x="4698349" y="1944360"/>
                    </a:lnTo>
                    <a:lnTo>
                      <a:pt x="4699484" y="1937283"/>
                    </a:lnTo>
                    <a:lnTo>
                      <a:pt x="4701361" y="1933032"/>
                    </a:lnTo>
                    <a:lnTo>
                      <a:pt x="4703336" y="1930732"/>
                    </a:lnTo>
                    <a:lnTo>
                      <a:pt x="4705953" y="1917374"/>
                    </a:lnTo>
                    <a:lnTo>
                      <a:pt x="4708619" y="1903861"/>
                    </a:lnTo>
                    <a:lnTo>
                      <a:pt x="4709410" y="1896337"/>
                    </a:lnTo>
                    <a:lnTo>
                      <a:pt x="4710249" y="1885638"/>
                    </a:lnTo>
                    <a:lnTo>
                      <a:pt x="4711829" y="1866032"/>
                    </a:lnTo>
                    <a:lnTo>
                      <a:pt x="4712323" y="1858336"/>
                    </a:lnTo>
                    <a:lnTo>
                      <a:pt x="4713903" y="1834754"/>
                    </a:lnTo>
                    <a:lnTo>
                      <a:pt x="4709311" y="1834598"/>
                    </a:lnTo>
                    <a:lnTo>
                      <a:pt x="4708225" y="1816745"/>
                    </a:lnTo>
                    <a:lnTo>
                      <a:pt x="4701854" y="1816266"/>
                    </a:lnTo>
                    <a:lnTo>
                      <a:pt x="4701015" y="1815751"/>
                    </a:lnTo>
                    <a:lnTo>
                      <a:pt x="4684917" y="1800432"/>
                    </a:lnTo>
                    <a:lnTo>
                      <a:pt x="4672424" y="1788891"/>
                    </a:lnTo>
                    <a:lnTo>
                      <a:pt x="4661659" y="1778572"/>
                    </a:lnTo>
                    <a:lnTo>
                      <a:pt x="4661955" y="1777068"/>
                    </a:lnTo>
                    <a:lnTo>
                      <a:pt x="4665263" y="1769721"/>
                    </a:lnTo>
                    <a:lnTo>
                      <a:pt x="4666547" y="1766089"/>
                    </a:lnTo>
                    <a:lnTo>
                      <a:pt x="4670152" y="1762905"/>
                    </a:lnTo>
                    <a:lnTo>
                      <a:pt x="4678300" y="1757155"/>
                    </a:lnTo>
                    <a:lnTo>
                      <a:pt x="4682003" y="1754496"/>
                    </a:lnTo>
                    <a:lnTo>
                      <a:pt x="4683979" y="1747154"/>
                    </a:lnTo>
                    <a:lnTo>
                      <a:pt x="4687880" y="1746597"/>
                    </a:lnTo>
                    <a:lnTo>
                      <a:pt x="4690991" y="1744651"/>
                    </a:lnTo>
                    <a:lnTo>
                      <a:pt x="4691336" y="1743855"/>
                    </a:lnTo>
                    <a:lnTo>
                      <a:pt x="4694743" y="1742346"/>
                    </a:lnTo>
                    <a:lnTo>
                      <a:pt x="4695731" y="1742668"/>
                    </a:lnTo>
                    <a:lnTo>
                      <a:pt x="4696768" y="1742106"/>
                    </a:lnTo>
                    <a:lnTo>
                      <a:pt x="4698200" y="1742268"/>
                    </a:lnTo>
                    <a:lnTo>
                      <a:pt x="4699237" y="1740852"/>
                    </a:lnTo>
                    <a:lnTo>
                      <a:pt x="4700225" y="1741092"/>
                    </a:lnTo>
                    <a:lnTo>
                      <a:pt x="4703287" y="1739057"/>
                    </a:lnTo>
                    <a:lnTo>
                      <a:pt x="4703929" y="1737642"/>
                    </a:lnTo>
                    <a:lnTo>
                      <a:pt x="4704817" y="1737720"/>
                    </a:lnTo>
                    <a:lnTo>
                      <a:pt x="4707829" y="1735685"/>
                    </a:lnTo>
                    <a:lnTo>
                      <a:pt x="4707583" y="1734447"/>
                    </a:lnTo>
                    <a:lnTo>
                      <a:pt x="4708619" y="1734686"/>
                    </a:lnTo>
                    <a:lnTo>
                      <a:pt x="4708965" y="1734046"/>
                    </a:lnTo>
                    <a:lnTo>
                      <a:pt x="4707187" y="1732188"/>
                    </a:lnTo>
                    <a:lnTo>
                      <a:pt x="4706743" y="1728562"/>
                    </a:lnTo>
                    <a:lnTo>
                      <a:pt x="4706941" y="1726610"/>
                    </a:lnTo>
                    <a:lnTo>
                      <a:pt x="4707434" y="1725460"/>
                    </a:lnTo>
                    <a:lnTo>
                      <a:pt x="4705805" y="1725221"/>
                    </a:lnTo>
                    <a:lnTo>
                      <a:pt x="4705903" y="1724160"/>
                    </a:lnTo>
                    <a:lnTo>
                      <a:pt x="4706398" y="1723010"/>
                    </a:lnTo>
                    <a:lnTo>
                      <a:pt x="4705410" y="1718764"/>
                    </a:lnTo>
                    <a:lnTo>
                      <a:pt x="4706644" y="1716016"/>
                    </a:lnTo>
                    <a:lnTo>
                      <a:pt x="4706644" y="1714424"/>
                    </a:lnTo>
                    <a:lnTo>
                      <a:pt x="4707434" y="1712832"/>
                    </a:lnTo>
                    <a:lnTo>
                      <a:pt x="4707237" y="1711505"/>
                    </a:lnTo>
                    <a:lnTo>
                      <a:pt x="4707730" y="1710532"/>
                    </a:lnTo>
                    <a:lnTo>
                      <a:pt x="4707632" y="1708497"/>
                    </a:lnTo>
                    <a:lnTo>
                      <a:pt x="4708323" y="1706634"/>
                    </a:lnTo>
                    <a:lnTo>
                      <a:pt x="4707237" y="1704954"/>
                    </a:lnTo>
                    <a:lnTo>
                      <a:pt x="4705163" y="1704080"/>
                    </a:lnTo>
                    <a:lnTo>
                      <a:pt x="4705015" y="1702659"/>
                    </a:lnTo>
                    <a:lnTo>
                      <a:pt x="4708126" y="1695936"/>
                    </a:lnTo>
                    <a:lnTo>
                      <a:pt x="4708867" y="1694698"/>
                    </a:lnTo>
                    <a:lnTo>
                      <a:pt x="4708817" y="1693100"/>
                    </a:lnTo>
                    <a:lnTo>
                      <a:pt x="4707434" y="1691243"/>
                    </a:lnTo>
                    <a:lnTo>
                      <a:pt x="4705903" y="1689827"/>
                    </a:lnTo>
                    <a:lnTo>
                      <a:pt x="4704175" y="1685935"/>
                    </a:lnTo>
                    <a:lnTo>
                      <a:pt x="4703780" y="1683989"/>
                    </a:lnTo>
                    <a:lnTo>
                      <a:pt x="4703879" y="1682038"/>
                    </a:lnTo>
                    <a:lnTo>
                      <a:pt x="4702891" y="1680799"/>
                    </a:lnTo>
                    <a:lnTo>
                      <a:pt x="4702645" y="1679295"/>
                    </a:lnTo>
                    <a:lnTo>
                      <a:pt x="4701460" y="1678234"/>
                    </a:lnTo>
                    <a:lnTo>
                      <a:pt x="4700669" y="1675226"/>
                    </a:lnTo>
                    <a:lnTo>
                      <a:pt x="4697065" y="1672567"/>
                    </a:lnTo>
                    <a:lnTo>
                      <a:pt x="4695978" y="1668764"/>
                    </a:lnTo>
                    <a:lnTo>
                      <a:pt x="4692571" y="1663185"/>
                    </a:lnTo>
                    <a:lnTo>
                      <a:pt x="4689164" y="1658763"/>
                    </a:lnTo>
                    <a:lnTo>
                      <a:pt x="4680325" y="1648522"/>
                    </a:lnTo>
                    <a:lnTo>
                      <a:pt x="4667979" y="1656312"/>
                    </a:lnTo>
                    <a:lnTo>
                      <a:pt x="4662103" y="1659585"/>
                    </a:lnTo>
                    <a:lnTo>
                      <a:pt x="4654202" y="1655869"/>
                    </a:lnTo>
                    <a:lnTo>
                      <a:pt x="4644128" y="1651264"/>
                    </a:lnTo>
                    <a:lnTo>
                      <a:pt x="4631487" y="1644895"/>
                    </a:lnTo>
                    <a:lnTo>
                      <a:pt x="4619735" y="1647461"/>
                    </a:lnTo>
                    <a:lnTo>
                      <a:pt x="4610303" y="1648699"/>
                    </a:lnTo>
                    <a:lnTo>
                      <a:pt x="4601069" y="1649938"/>
                    </a:lnTo>
                    <a:lnTo>
                      <a:pt x="4587193" y="1644541"/>
                    </a:lnTo>
                    <a:lnTo>
                      <a:pt x="4582205" y="1642679"/>
                    </a:lnTo>
                    <a:lnTo>
                      <a:pt x="4572132" y="1628770"/>
                    </a:lnTo>
                    <a:lnTo>
                      <a:pt x="4567638" y="1622042"/>
                    </a:lnTo>
                    <a:lnTo>
                      <a:pt x="4580181" y="1612988"/>
                    </a:lnTo>
                    <a:lnTo>
                      <a:pt x="4595489" y="1602102"/>
                    </a:lnTo>
                    <a:lnTo>
                      <a:pt x="4616525" y="1586809"/>
                    </a:lnTo>
                    <a:lnTo>
                      <a:pt x="4624425" y="1575684"/>
                    </a:lnTo>
                    <a:lnTo>
                      <a:pt x="4630351" y="1567629"/>
                    </a:lnTo>
                    <a:lnTo>
                      <a:pt x="4631833" y="1564799"/>
                    </a:lnTo>
                    <a:lnTo>
                      <a:pt x="4628969" y="1551842"/>
                    </a:lnTo>
                    <a:lnTo>
                      <a:pt x="4625660" y="1544052"/>
                    </a:lnTo>
                    <a:lnTo>
                      <a:pt x="4624574" y="1542726"/>
                    </a:lnTo>
                    <a:lnTo>
                      <a:pt x="4622302" y="1539005"/>
                    </a:lnTo>
                    <a:lnTo>
                      <a:pt x="4617660" y="1536174"/>
                    </a:lnTo>
                    <a:lnTo>
                      <a:pt x="4616278" y="1530596"/>
                    </a:lnTo>
                    <a:lnTo>
                      <a:pt x="4617117" y="1526704"/>
                    </a:lnTo>
                    <a:lnTo>
                      <a:pt x="4618056" y="1524670"/>
                    </a:lnTo>
                    <a:lnTo>
                      <a:pt x="4617957" y="1523520"/>
                    </a:lnTo>
                    <a:lnTo>
                      <a:pt x="4619537" y="1520684"/>
                    </a:lnTo>
                    <a:lnTo>
                      <a:pt x="4620129" y="1518914"/>
                    </a:lnTo>
                    <a:lnTo>
                      <a:pt x="4619982" y="1515553"/>
                    </a:lnTo>
                    <a:lnTo>
                      <a:pt x="4645412" y="1514315"/>
                    </a:lnTo>
                    <a:lnTo>
                      <a:pt x="4645363" y="1509267"/>
                    </a:lnTo>
                    <a:lnTo>
                      <a:pt x="4645412" y="1507498"/>
                    </a:lnTo>
                    <a:lnTo>
                      <a:pt x="4644622" y="1503517"/>
                    </a:lnTo>
                    <a:lnTo>
                      <a:pt x="4643240" y="1496612"/>
                    </a:lnTo>
                    <a:lnTo>
                      <a:pt x="4637067" y="1468300"/>
                    </a:lnTo>
                    <a:lnTo>
                      <a:pt x="4629363" y="1449110"/>
                    </a:lnTo>
                    <a:lnTo>
                      <a:pt x="4629363" y="1445837"/>
                    </a:lnTo>
                    <a:lnTo>
                      <a:pt x="4630549" y="1433932"/>
                    </a:lnTo>
                    <a:lnTo>
                      <a:pt x="4626204" y="1424487"/>
                    </a:lnTo>
                    <a:lnTo>
                      <a:pt x="4625166" y="1420772"/>
                    </a:lnTo>
                    <a:lnTo>
                      <a:pt x="4624722" y="1411666"/>
                    </a:lnTo>
                    <a:lnTo>
                      <a:pt x="4601365" y="1411245"/>
                    </a:lnTo>
                    <a:lnTo>
                      <a:pt x="4596772" y="1402659"/>
                    </a:lnTo>
                    <a:lnTo>
                      <a:pt x="4608229" y="1402981"/>
                    </a:lnTo>
                    <a:lnTo>
                      <a:pt x="4609760" y="1389307"/>
                    </a:lnTo>
                    <a:lnTo>
                      <a:pt x="4610796" y="1388511"/>
                    </a:lnTo>
                    <a:lnTo>
                      <a:pt x="4609710" y="1387871"/>
                    </a:lnTo>
                    <a:lnTo>
                      <a:pt x="4603982" y="1387470"/>
                    </a:lnTo>
                    <a:lnTo>
                      <a:pt x="4597069" y="1376028"/>
                    </a:lnTo>
                    <a:lnTo>
                      <a:pt x="4578551" y="1373015"/>
                    </a:lnTo>
                    <a:lnTo>
                      <a:pt x="4575588" y="1372937"/>
                    </a:lnTo>
                    <a:lnTo>
                      <a:pt x="4571589" y="1370548"/>
                    </a:lnTo>
                    <a:lnTo>
                      <a:pt x="4571589" y="1368691"/>
                    </a:lnTo>
                    <a:lnTo>
                      <a:pt x="4570897" y="1368529"/>
                    </a:lnTo>
                    <a:lnTo>
                      <a:pt x="4571045" y="1365964"/>
                    </a:lnTo>
                    <a:lnTo>
                      <a:pt x="4570008" y="1365964"/>
                    </a:lnTo>
                    <a:lnTo>
                      <a:pt x="4569663" y="1367114"/>
                    </a:lnTo>
                    <a:lnTo>
                      <a:pt x="4569070" y="1366053"/>
                    </a:lnTo>
                    <a:lnTo>
                      <a:pt x="4568330" y="1366609"/>
                    </a:lnTo>
                    <a:lnTo>
                      <a:pt x="4568280" y="1365735"/>
                    </a:lnTo>
                    <a:lnTo>
                      <a:pt x="4567440" y="1365652"/>
                    </a:lnTo>
                    <a:lnTo>
                      <a:pt x="4567342" y="1364325"/>
                    </a:lnTo>
                    <a:lnTo>
                      <a:pt x="4567836" y="1363529"/>
                    </a:lnTo>
                    <a:lnTo>
                      <a:pt x="4566897" y="1362551"/>
                    </a:lnTo>
                    <a:lnTo>
                      <a:pt x="4565663" y="1363883"/>
                    </a:lnTo>
                    <a:lnTo>
                      <a:pt x="4564527" y="1363404"/>
                    </a:lnTo>
                    <a:lnTo>
                      <a:pt x="4563836" y="1362166"/>
                    </a:lnTo>
                    <a:lnTo>
                      <a:pt x="4563342" y="1363227"/>
                    </a:lnTo>
                    <a:lnTo>
                      <a:pt x="4562058" y="1363383"/>
                    </a:lnTo>
                    <a:lnTo>
                      <a:pt x="4561811" y="1364627"/>
                    </a:lnTo>
                    <a:lnTo>
                      <a:pt x="4562157" y="1365423"/>
                    </a:lnTo>
                    <a:lnTo>
                      <a:pt x="4560626" y="1366838"/>
                    </a:lnTo>
                    <a:lnTo>
                      <a:pt x="4560379" y="1369674"/>
                    </a:lnTo>
                    <a:lnTo>
                      <a:pt x="4559441" y="1369908"/>
                    </a:lnTo>
                    <a:lnTo>
                      <a:pt x="4558651" y="1371417"/>
                    </a:lnTo>
                    <a:lnTo>
                      <a:pt x="4553614" y="1355979"/>
                    </a:lnTo>
                    <a:lnTo>
                      <a:pt x="4553417" y="1355219"/>
                    </a:lnTo>
                    <a:lnTo>
                      <a:pt x="4540331" y="1359205"/>
                    </a:lnTo>
                    <a:lnTo>
                      <a:pt x="4537565" y="1341076"/>
                    </a:lnTo>
                    <a:lnTo>
                      <a:pt x="4528035" y="1343116"/>
                    </a:lnTo>
                    <a:lnTo>
                      <a:pt x="4521763" y="1306119"/>
                    </a:lnTo>
                    <a:lnTo>
                      <a:pt x="4545219" y="1304881"/>
                    </a:lnTo>
                    <a:lnTo>
                      <a:pt x="4545911" y="1304381"/>
                    </a:lnTo>
                    <a:lnTo>
                      <a:pt x="4546898" y="1304782"/>
                    </a:lnTo>
                    <a:lnTo>
                      <a:pt x="4550602" y="1301946"/>
                    </a:lnTo>
                    <a:lnTo>
                      <a:pt x="4551392" y="1302919"/>
                    </a:lnTo>
                    <a:lnTo>
                      <a:pt x="4554404" y="1300796"/>
                    </a:lnTo>
                    <a:lnTo>
                      <a:pt x="4558256" y="1300879"/>
                    </a:lnTo>
                    <a:lnTo>
                      <a:pt x="4561120" y="1300796"/>
                    </a:lnTo>
                    <a:lnTo>
                      <a:pt x="4559392" y="1272406"/>
                    </a:lnTo>
                    <a:lnTo>
                      <a:pt x="4552478" y="1274263"/>
                    </a:lnTo>
                    <a:lnTo>
                      <a:pt x="4545516" y="1268862"/>
                    </a:lnTo>
                    <a:lnTo>
                      <a:pt x="4532924" y="1269341"/>
                    </a:lnTo>
                    <a:lnTo>
                      <a:pt x="4536775" y="1250395"/>
                    </a:lnTo>
                    <a:lnTo>
                      <a:pt x="4544380" y="1247830"/>
                    </a:lnTo>
                    <a:lnTo>
                      <a:pt x="4544232" y="1241987"/>
                    </a:lnTo>
                    <a:lnTo>
                      <a:pt x="4540429" y="1243225"/>
                    </a:lnTo>
                    <a:lnTo>
                      <a:pt x="4538010" y="1242569"/>
                    </a:lnTo>
                    <a:lnTo>
                      <a:pt x="4538059" y="1238583"/>
                    </a:lnTo>
                    <a:lnTo>
                      <a:pt x="4536578" y="1236018"/>
                    </a:lnTo>
                    <a:lnTo>
                      <a:pt x="4536529" y="1233099"/>
                    </a:lnTo>
                    <a:lnTo>
                      <a:pt x="4535936" y="1232038"/>
                    </a:lnTo>
                    <a:lnTo>
                      <a:pt x="4533812" y="1232256"/>
                    </a:lnTo>
                    <a:lnTo>
                      <a:pt x="4529566" y="1228624"/>
                    </a:lnTo>
                    <a:lnTo>
                      <a:pt x="4527344" y="1226324"/>
                    </a:lnTo>
                    <a:lnTo>
                      <a:pt x="4527245" y="1224024"/>
                    </a:lnTo>
                    <a:lnTo>
                      <a:pt x="4524776" y="1223925"/>
                    </a:lnTo>
                    <a:lnTo>
                      <a:pt x="4522060" y="1222239"/>
                    </a:lnTo>
                    <a:lnTo>
                      <a:pt x="4520184" y="1222000"/>
                    </a:lnTo>
                    <a:lnTo>
                      <a:pt x="4521023" y="1202576"/>
                    </a:lnTo>
                    <a:lnTo>
                      <a:pt x="4511690" y="1197086"/>
                    </a:lnTo>
                    <a:lnTo>
                      <a:pt x="4508925" y="1201337"/>
                    </a:lnTo>
                    <a:lnTo>
                      <a:pt x="4504678" y="1205406"/>
                    </a:lnTo>
                    <a:lnTo>
                      <a:pt x="4494209" y="1206998"/>
                    </a:lnTo>
                    <a:lnTo>
                      <a:pt x="4487839" y="1187891"/>
                    </a:lnTo>
                    <a:lnTo>
                      <a:pt x="4505517" y="1181699"/>
                    </a:lnTo>
                    <a:lnTo>
                      <a:pt x="4505468" y="1170980"/>
                    </a:lnTo>
                    <a:lnTo>
                      <a:pt x="4508233" y="1167613"/>
                    </a:lnTo>
                    <a:lnTo>
                      <a:pt x="4510258" y="1167296"/>
                    </a:lnTo>
                    <a:lnTo>
                      <a:pt x="4512085" y="1165969"/>
                    </a:lnTo>
                    <a:lnTo>
                      <a:pt x="4514949" y="1166209"/>
                    </a:lnTo>
                    <a:lnTo>
                      <a:pt x="4518801" y="1164970"/>
                    </a:lnTo>
                    <a:lnTo>
                      <a:pt x="4520332" y="1162759"/>
                    </a:lnTo>
                    <a:lnTo>
                      <a:pt x="4522208" y="1162358"/>
                    </a:lnTo>
                    <a:lnTo>
                      <a:pt x="4524677" y="1162837"/>
                    </a:lnTo>
                    <a:lnTo>
                      <a:pt x="4528331" y="1164252"/>
                    </a:lnTo>
                    <a:lnTo>
                      <a:pt x="4529911" y="1154589"/>
                    </a:lnTo>
                    <a:lnTo>
                      <a:pt x="4512332" y="1145301"/>
                    </a:lnTo>
                    <a:lnTo>
                      <a:pt x="4503592" y="1140170"/>
                    </a:lnTo>
                    <a:lnTo>
                      <a:pt x="4502505" y="1134416"/>
                    </a:lnTo>
                    <a:lnTo>
                      <a:pt x="4504233" y="1131231"/>
                    </a:lnTo>
                    <a:lnTo>
                      <a:pt x="4510999" y="1130513"/>
                    </a:lnTo>
                    <a:lnTo>
                      <a:pt x="4527146" y="1136445"/>
                    </a:lnTo>
                    <a:lnTo>
                      <a:pt x="4529368" y="1125819"/>
                    </a:lnTo>
                    <a:lnTo>
                      <a:pt x="4526702" y="1125341"/>
                    </a:lnTo>
                    <a:lnTo>
                      <a:pt x="4523294" y="1116495"/>
                    </a:lnTo>
                    <a:lnTo>
                      <a:pt x="4524529" y="1116027"/>
                    </a:lnTo>
                    <a:lnTo>
                      <a:pt x="4524233" y="1115308"/>
                    </a:lnTo>
                    <a:lnTo>
                      <a:pt x="4531837" y="1109730"/>
                    </a:lnTo>
                    <a:lnTo>
                      <a:pt x="4527294" y="1103096"/>
                    </a:lnTo>
                    <a:lnTo>
                      <a:pt x="4542503" y="1090217"/>
                    </a:lnTo>
                    <a:lnTo>
                      <a:pt x="4535047" y="1082339"/>
                    </a:lnTo>
                    <a:lnTo>
                      <a:pt x="4536430" y="1078801"/>
                    </a:lnTo>
                    <a:lnTo>
                      <a:pt x="4532529" y="1070746"/>
                    </a:lnTo>
                    <a:lnTo>
                      <a:pt x="4529911" y="1072692"/>
                    </a:lnTo>
                    <a:lnTo>
                      <a:pt x="4523097" y="1073015"/>
                    </a:lnTo>
                    <a:lnTo>
                      <a:pt x="4522653" y="1069471"/>
                    </a:lnTo>
                    <a:lnTo>
                      <a:pt x="4516776" y="1069632"/>
                    </a:lnTo>
                    <a:lnTo>
                      <a:pt x="4501122" y="1079774"/>
                    </a:lnTo>
                    <a:lnTo>
                      <a:pt x="4491938" y="1064341"/>
                    </a:lnTo>
                    <a:lnTo>
                      <a:pt x="4489321" y="1059824"/>
                    </a:lnTo>
                    <a:lnTo>
                      <a:pt x="4487691" y="1057259"/>
                    </a:lnTo>
                    <a:lnTo>
                      <a:pt x="4487444" y="1056691"/>
                    </a:lnTo>
                    <a:lnTo>
                      <a:pt x="4487099" y="1056358"/>
                    </a:lnTo>
                    <a:lnTo>
                      <a:pt x="4486358" y="1056150"/>
                    </a:lnTo>
                    <a:lnTo>
                      <a:pt x="4486012" y="1056821"/>
                    </a:lnTo>
                    <a:lnTo>
                      <a:pt x="4485321" y="1057160"/>
                    </a:lnTo>
                    <a:lnTo>
                      <a:pt x="4483938" y="1057347"/>
                    </a:lnTo>
                    <a:lnTo>
                      <a:pt x="4481667" y="1057009"/>
                    </a:lnTo>
                    <a:lnTo>
                      <a:pt x="4481272" y="1056358"/>
                    </a:lnTo>
                    <a:lnTo>
                      <a:pt x="4480827" y="1056431"/>
                    </a:lnTo>
                    <a:lnTo>
                      <a:pt x="4480432" y="1056561"/>
                    </a:lnTo>
                    <a:lnTo>
                      <a:pt x="4479692" y="1057306"/>
                    </a:lnTo>
                    <a:lnTo>
                      <a:pt x="4478259" y="1058081"/>
                    </a:lnTo>
                    <a:lnTo>
                      <a:pt x="4476630" y="1058757"/>
                    </a:lnTo>
                    <a:lnTo>
                      <a:pt x="4474378" y="1060615"/>
                    </a:lnTo>
                    <a:lnTo>
                      <a:pt x="4472941" y="1061765"/>
                    </a:lnTo>
                    <a:lnTo>
                      <a:pt x="4471020" y="1062826"/>
                    </a:lnTo>
                    <a:lnTo>
                      <a:pt x="4469203" y="1064065"/>
                    </a:lnTo>
                    <a:lnTo>
                      <a:pt x="4467954" y="1065303"/>
                    </a:lnTo>
                    <a:lnTo>
                      <a:pt x="4466709" y="1065907"/>
                    </a:lnTo>
                    <a:lnTo>
                      <a:pt x="4465509" y="1066568"/>
                    </a:lnTo>
                    <a:lnTo>
                      <a:pt x="4464359" y="1067629"/>
                    </a:lnTo>
                    <a:lnTo>
                      <a:pt x="4464092" y="1069044"/>
                    </a:lnTo>
                    <a:lnTo>
                      <a:pt x="4463277" y="1071698"/>
                    </a:lnTo>
                    <a:lnTo>
                      <a:pt x="4462749" y="1073290"/>
                    </a:lnTo>
                    <a:lnTo>
                      <a:pt x="4461984" y="1074352"/>
                    </a:lnTo>
                    <a:lnTo>
                      <a:pt x="4460690" y="1076480"/>
                    </a:lnTo>
                    <a:lnTo>
                      <a:pt x="4459539" y="1077719"/>
                    </a:lnTo>
                    <a:lnTo>
                      <a:pt x="4458626" y="1078869"/>
                    </a:lnTo>
                    <a:lnTo>
                      <a:pt x="4457959" y="1080638"/>
                    </a:lnTo>
                    <a:lnTo>
                      <a:pt x="4457189" y="1081028"/>
                    </a:lnTo>
                    <a:lnTo>
                      <a:pt x="4456231" y="1080653"/>
                    </a:lnTo>
                    <a:lnTo>
                      <a:pt x="4455031" y="1080560"/>
                    </a:lnTo>
                    <a:lnTo>
                      <a:pt x="4454122" y="1081080"/>
                    </a:lnTo>
                    <a:lnTo>
                      <a:pt x="4453856" y="1082849"/>
                    </a:lnTo>
                    <a:lnTo>
                      <a:pt x="4453969" y="1084181"/>
                    </a:lnTo>
                    <a:lnTo>
                      <a:pt x="4454685" y="1084983"/>
                    </a:lnTo>
                    <a:lnTo>
                      <a:pt x="4454789" y="1085867"/>
                    </a:lnTo>
                    <a:lnTo>
                      <a:pt x="4454364" y="1087017"/>
                    </a:lnTo>
                    <a:lnTo>
                      <a:pt x="4454132" y="1088079"/>
                    </a:lnTo>
                    <a:lnTo>
                      <a:pt x="4454710" y="1090649"/>
                    </a:lnTo>
                    <a:lnTo>
                      <a:pt x="4454266" y="1093215"/>
                    </a:lnTo>
                    <a:lnTo>
                      <a:pt x="4430810" y="1111130"/>
                    </a:lnTo>
                    <a:lnTo>
                      <a:pt x="4410628" y="1092736"/>
                    </a:lnTo>
                    <a:lnTo>
                      <a:pt x="4389755" y="1064060"/>
                    </a:lnTo>
                    <a:lnTo>
                      <a:pt x="4384723" y="1067426"/>
                    </a:lnTo>
                    <a:lnTo>
                      <a:pt x="4366699" y="1042111"/>
                    </a:lnTo>
                    <a:lnTo>
                      <a:pt x="4305457" y="1078707"/>
                    </a:lnTo>
                    <a:lnTo>
                      <a:pt x="4299448" y="1071183"/>
                    </a:lnTo>
                    <a:lnTo>
                      <a:pt x="4274491" y="1075965"/>
                    </a:lnTo>
                    <a:lnTo>
                      <a:pt x="4246887" y="1081184"/>
                    </a:lnTo>
                    <a:lnTo>
                      <a:pt x="4246023" y="1081991"/>
                    </a:lnTo>
                    <a:lnTo>
                      <a:pt x="4245253" y="1083848"/>
                    </a:lnTo>
                    <a:lnTo>
                      <a:pt x="4245470" y="1084702"/>
                    </a:lnTo>
                    <a:lnTo>
                      <a:pt x="4246477" y="1085134"/>
                    </a:lnTo>
                    <a:lnTo>
                      <a:pt x="4247292" y="1086284"/>
                    </a:lnTo>
                    <a:lnTo>
                      <a:pt x="4248586" y="1086991"/>
                    </a:lnTo>
                    <a:lnTo>
                      <a:pt x="4249065" y="1088495"/>
                    </a:lnTo>
                    <a:lnTo>
                      <a:pt x="4248443" y="1088916"/>
                    </a:lnTo>
                    <a:lnTo>
                      <a:pt x="4247243" y="1089510"/>
                    </a:lnTo>
                    <a:lnTo>
                      <a:pt x="4247218" y="1090160"/>
                    </a:lnTo>
                    <a:lnTo>
                      <a:pt x="4247796" y="1091399"/>
                    </a:lnTo>
                    <a:lnTo>
                      <a:pt x="4247025" y="1093079"/>
                    </a:lnTo>
                    <a:lnTo>
                      <a:pt x="4245302" y="1093667"/>
                    </a:lnTo>
                    <a:lnTo>
                      <a:pt x="4243910" y="1093688"/>
                    </a:lnTo>
                    <a:lnTo>
                      <a:pt x="4242715" y="1094281"/>
                    </a:lnTo>
                    <a:lnTo>
                      <a:pt x="4241514" y="1097294"/>
                    </a:lnTo>
                    <a:lnTo>
                      <a:pt x="4240364" y="1098798"/>
                    </a:lnTo>
                    <a:lnTo>
                      <a:pt x="4240438" y="1100832"/>
                    </a:lnTo>
                    <a:lnTo>
                      <a:pt x="4239717" y="1101691"/>
                    </a:lnTo>
                    <a:lnTo>
                      <a:pt x="4238665" y="1102211"/>
                    </a:lnTo>
                    <a:lnTo>
                      <a:pt x="4238137" y="1103715"/>
                    </a:lnTo>
                    <a:lnTo>
                      <a:pt x="4238038" y="1106109"/>
                    </a:lnTo>
                    <a:lnTo>
                      <a:pt x="4237031" y="1107613"/>
                    </a:lnTo>
                    <a:lnTo>
                      <a:pt x="4235643" y="1108497"/>
                    </a:lnTo>
                    <a:lnTo>
                      <a:pt x="4234537" y="1108450"/>
                    </a:lnTo>
                    <a:lnTo>
                      <a:pt x="4233628" y="1108003"/>
                    </a:lnTo>
                    <a:lnTo>
                      <a:pt x="4232814" y="1107118"/>
                    </a:lnTo>
                    <a:lnTo>
                      <a:pt x="4231712" y="1107071"/>
                    </a:lnTo>
                    <a:lnTo>
                      <a:pt x="4230705" y="1108840"/>
                    </a:lnTo>
                    <a:lnTo>
                      <a:pt x="4230759" y="1109413"/>
                    </a:lnTo>
                    <a:lnTo>
                      <a:pt x="4231224" y="1109512"/>
                    </a:lnTo>
                    <a:lnTo>
                      <a:pt x="4232325" y="1108913"/>
                    </a:lnTo>
                    <a:lnTo>
                      <a:pt x="4233668" y="1110152"/>
                    </a:lnTo>
                    <a:lnTo>
                      <a:pt x="4233337" y="1110625"/>
                    </a:lnTo>
                    <a:lnTo>
                      <a:pt x="4231851" y="1110558"/>
                    </a:lnTo>
                    <a:lnTo>
                      <a:pt x="4231446" y="1110948"/>
                    </a:lnTo>
                    <a:lnTo>
                      <a:pt x="4230774" y="1111728"/>
                    </a:lnTo>
                    <a:lnTo>
                      <a:pt x="4230878" y="1112967"/>
                    </a:lnTo>
                    <a:lnTo>
                      <a:pt x="4231406" y="1112993"/>
                    </a:lnTo>
                    <a:lnTo>
                      <a:pt x="4231752" y="1112280"/>
                    </a:lnTo>
                    <a:lnTo>
                      <a:pt x="4232137" y="1112296"/>
                    </a:lnTo>
                    <a:lnTo>
                      <a:pt x="4232809" y="1113357"/>
                    </a:lnTo>
                    <a:lnTo>
                      <a:pt x="4232093" y="1115480"/>
                    </a:lnTo>
                    <a:lnTo>
                      <a:pt x="4230991" y="1117957"/>
                    </a:lnTo>
                    <a:lnTo>
                      <a:pt x="4229456" y="1119201"/>
                    </a:lnTo>
                    <a:lnTo>
                      <a:pt x="4227490" y="1121412"/>
                    </a:lnTo>
                    <a:lnTo>
                      <a:pt x="4225955" y="1122562"/>
                    </a:lnTo>
                    <a:lnTo>
                      <a:pt x="4224854" y="1124950"/>
                    </a:lnTo>
                    <a:lnTo>
                      <a:pt x="4224088" y="1126189"/>
                    </a:lnTo>
                    <a:lnTo>
                      <a:pt x="4223175" y="1127781"/>
                    </a:lnTo>
                    <a:lnTo>
                      <a:pt x="4221832" y="1129467"/>
                    </a:lnTo>
                    <a:lnTo>
                      <a:pt x="4212814" y="1135040"/>
                    </a:lnTo>
                    <a:lnTo>
                      <a:pt x="4211901" y="1153830"/>
                    </a:lnTo>
                    <a:lnTo>
                      <a:pt x="4198578" y="1154163"/>
                    </a:lnTo>
                    <a:lnTo>
                      <a:pt x="4200593" y="1174493"/>
                    </a:lnTo>
                    <a:lnTo>
                      <a:pt x="4181749" y="1179623"/>
                    </a:lnTo>
                    <a:lnTo>
                      <a:pt x="4161913" y="1220595"/>
                    </a:lnTo>
                    <a:lnTo>
                      <a:pt x="4166984" y="1225549"/>
                    </a:lnTo>
                    <a:lnTo>
                      <a:pt x="4158535" y="1239978"/>
                    </a:lnTo>
                    <a:lnTo>
                      <a:pt x="4144205" y="1240295"/>
                    </a:lnTo>
                    <a:lnTo>
                      <a:pt x="4142191" y="1254688"/>
                    </a:lnTo>
                    <a:lnTo>
                      <a:pt x="4139074" y="1256811"/>
                    </a:lnTo>
                    <a:lnTo>
                      <a:pt x="4148195" y="1267811"/>
                    </a:lnTo>
                    <a:lnTo>
                      <a:pt x="4141321" y="1284842"/>
                    </a:lnTo>
                    <a:lnTo>
                      <a:pt x="4130255" y="1289442"/>
                    </a:lnTo>
                    <a:lnTo>
                      <a:pt x="4123806" y="1282360"/>
                    </a:lnTo>
                    <a:lnTo>
                      <a:pt x="4123233" y="1284223"/>
                    </a:lnTo>
                    <a:lnTo>
                      <a:pt x="4123139" y="1286788"/>
                    </a:lnTo>
                    <a:lnTo>
                      <a:pt x="4122887" y="1288292"/>
                    </a:lnTo>
                    <a:lnTo>
                      <a:pt x="4121930" y="1289884"/>
                    </a:lnTo>
                    <a:lnTo>
                      <a:pt x="4120152" y="1291123"/>
                    </a:lnTo>
                    <a:lnTo>
                      <a:pt x="4118187" y="1291654"/>
                    </a:lnTo>
                    <a:lnTo>
                      <a:pt x="4115456" y="1291742"/>
                    </a:lnTo>
                    <a:lnTo>
                      <a:pt x="4113634" y="1293163"/>
                    </a:lnTo>
                    <a:lnTo>
                      <a:pt x="4113298" y="1294401"/>
                    </a:lnTo>
                    <a:lnTo>
                      <a:pt x="4114019" y="1295905"/>
                    </a:lnTo>
                    <a:lnTo>
                      <a:pt x="4115550" y="1297055"/>
                    </a:lnTo>
                    <a:lnTo>
                      <a:pt x="4118043" y="1298028"/>
                    </a:lnTo>
                    <a:lnTo>
                      <a:pt x="4121066" y="1299974"/>
                    </a:lnTo>
                    <a:lnTo>
                      <a:pt x="4123125" y="1302721"/>
                    </a:lnTo>
                    <a:lnTo>
                      <a:pt x="4124275" y="1305198"/>
                    </a:lnTo>
                    <a:lnTo>
                      <a:pt x="4124497" y="1307056"/>
                    </a:lnTo>
                    <a:lnTo>
                      <a:pt x="4123732" y="1309533"/>
                    </a:lnTo>
                    <a:lnTo>
                      <a:pt x="4121816" y="1311213"/>
                    </a:lnTo>
                    <a:lnTo>
                      <a:pt x="4119752" y="1311640"/>
                    </a:lnTo>
                    <a:lnTo>
                      <a:pt x="4118122" y="1310667"/>
                    </a:lnTo>
                    <a:lnTo>
                      <a:pt x="4117308" y="1308892"/>
                    </a:lnTo>
                    <a:lnTo>
                      <a:pt x="4117209" y="1306327"/>
                    </a:lnTo>
                    <a:lnTo>
                      <a:pt x="4117140" y="1302877"/>
                    </a:lnTo>
                    <a:lnTo>
                      <a:pt x="4116325" y="1301197"/>
                    </a:lnTo>
                    <a:lnTo>
                      <a:pt x="4114602" y="1300224"/>
                    </a:lnTo>
                    <a:lnTo>
                      <a:pt x="4113066" y="1299552"/>
                    </a:lnTo>
                    <a:lnTo>
                      <a:pt x="4110622" y="1300437"/>
                    </a:lnTo>
                    <a:lnTo>
                      <a:pt x="4108799" y="1301852"/>
                    </a:lnTo>
                    <a:lnTo>
                      <a:pt x="4107891" y="1304865"/>
                    </a:lnTo>
                    <a:lnTo>
                      <a:pt x="4108325" y="1308846"/>
                    </a:lnTo>
                    <a:lnTo>
                      <a:pt x="4110390" y="1313003"/>
                    </a:lnTo>
                    <a:lnTo>
                      <a:pt x="4110616" y="1314778"/>
                    </a:lnTo>
                    <a:lnTo>
                      <a:pt x="4109989" y="1315928"/>
                    </a:lnTo>
                    <a:lnTo>
                      <a:pt x="4108508" y="1317078"/>
                    </a:lnTo>
                    <a:lnTo>
                      <a:pt x="4107165" y="1317020"/>
                    </a:lnTo>
                    <a:lnTo>
                      <a:pt x="4104286" y="1315870"/>
                    </a:lnTo>
                    <a:lnTo>
                      <a:pt x="4102177" y="1315683"/>
                    </a:lnTo>
                    <a:lnTo>
                      <a:pt x="4100691" y="1316131"/>
                    </a:lnTo>
                    <a:lnTo>
                      <a:pt x="4099590" y="1316698"/>
                    </a:lnTo>
                    <a:lnTo>
                      <a:pt x="4098918" y="1318467"/>
                    </a:lnTo>
                    <a:lnTo>
                      <a:pt x="4100212" y="1320767"/>
                    </a:lnTo>
                    <a:lnTo>
                      <a:pt x="4101555" y="1321828"/>
                    </a:lnTo>
                    <a:lnTo>
                      <a:pt x="4104000" y="1321423"/>
                    </a:lnTo>
                    <a:lnTo>
                      <a:pt x="4105580" y="1320444"/>
                    </a:lnTo>
                    <a:lnTo>
                      <a:pt x="4107451" y="1320116"/>
                    </a:lnTo>
                    <a:lnTo>
                      <a:pt x="4109367" y="1321090"/>
                    </a:lnTo>
                    <a:lnTo>
                      <a:pt x="4110182" y="1324722"/>
                    </a:lnTo>
                    <a:lnTo>
                      <a:pt x="4109323" y="1326048"/>
                    </a:lnTo>
                    <a:lnTo>
                      <a:pt x="4102582" y="1335898"/>
                    </a:lnTo>
                    <a:lnTo>
                      <a:pt x="4098410" y="1341560"/>
                    </a:lnTo>
                    <a:lnTo>
                      <a:pt x="4094385" y="1352633"/>
                    </a:lnTo>
                    <a:lnTo>
                      <a:pt x="4091220" y="1368633"/>
                    </a:lnTo>
                    <a:lnTo>
                      <a:pt x="4089590" y="1371912"/>
                    </a:lnTo>
                    <a:lnTo>
                      <a:pt x="4086573" y="1379696"/>
                    </a:lnTo>
                    <a:lnTo>
                      <a:pt x="4085901" y="1385539"/>
                    </a:lnTo>
                    <a:lnTo>
                      <a:pt x="4085230" y="1391029"/>
                    </a:lnTo>
                    <a:lnTo>
                      <a:pt x="4075458" y="1388016"/>
                    </a:lnTo>
                    <a:lnTo>
                      <a:pt x="4049197" y="1377724"/>
                    </a:lnTo>
                    <a:lnTo>
                      <a:pt x="4039509" y="1369138"/>
                    </a:lnTo>
                    <a:lnTo>
                      <a:pt x="4040901" y="1363919"/>
                    </a:lnTo>
                    <a:lnTo>
                      <a:pt x="4030615" y="1353871"/>
                    </a:lnTo>
                    <a:lnTo>
                      <a:pt x="4016636" y="1360953"/>
                    </a:lnTo>
                    <a:lnTo>
                      <a:pt x="4002715" y="1386159"/>
                    </a:lnTo>
                    <a:lnTo>
                      <a:pt x="3992622" y="1380497"/>
                    </a:lnTo>
                    <a:lnTo>
                      <a:pt x="4002947" y="1365438"/>
                    </a:lnTo>
                    <a:lnTo>
                      <a:pt x="4003668" y="1339385"/>
                    </a:lnTo>
                    <a:lnTo>
                      <a:pt x="3989392" y="1336466"/>
                    </a:lnTo>
                    <a:lnTo>
                      <a:pt x="3978104" y="1347440"/>
                    </a:lnTo>
                    <a:lnTo>
                      <a:pt x="3971284" y="1344604"/>
                    </a:lnTo>
                    <a:lnTo>
                      <a:pt x="3951567" y="1350447"/>
                    </a:lnTo>
                    <a:lnTo>
                      <a:pt x="3949700" y="1352482"/>
                    </a:lnTo>
                    <a:lnTo>
                      <a:pt x="3947157" y="1354782"/>
                    </a:lnTo>
                    <a:lnTo>
                      <a:pt x="3946436" y="1356468"/>
                    </a:lnTo>
                    <a:lnTo>
                      <a:pt x="3946965" y="1365048"/>
                    </a:lnTo>
                    <a:lnTo>
                      <a:pt x="3946575" y="1368149"/>
                    </a:lnTo>
                    <a:lnTo>
                      <a:pt x="3941217" y="1369565"/>
                    </a:lnTo>
                    <a:lnTo>
                      <a:pt x="3938150" y="1367353"/>
                    </a:lnTo>
                    <a:lnTo>
                      <a:pt x="3939207" y="1364075"/>
                    </a:lnTo>
                    <a:lnTo>
                      <a:pt x="3939079" y="1362748"/>
                    </a:lnTo>
                    <a:lnTo>
                      <a:pt x="3941286" y="1356910"/>
                    </a:lnTo>
                    <a:lnTo>
                      <a:pt x="3930210" y="1353897"/>
                    </a:lnTo>
                    <a:lnTo>
                      <a:pt x="3913830" y="1349032"/>
                    </a:lnTo>
                    <a:lnTo>
                      <a:pt x="3910043" y="1346201"/>
                    </a:lnTo>
                    <a:lnTo>
                      <a:pt x="3901934" y="1339562"/>
                    </a:lnTo>
                    <a:lnTo>
                      <a:pt x="3896779" y="1335847"/>
                    </a:lnTo>
                    <a:lnTo>
                      <a:pt x="3893663" y="1334780"/>
                    </a:lnTo>
                    <a:lnTo>
                      <a:pt x="3892370" y="1334077"/>
                    </a:lnTo>
                    <a:lnTo>
                      <a:pt x="3891264" y="1332927"/>
                    </a:lnTo>
                    <a:lnTo>
                      <a:pt x="3891639" y="1323530"/>
                    </a:lnTo>
                    <a:lnTo>
                      <a:pt x="3894755" y="1310802"/>
                    </a:lnTo>
                    <a:lnTo>
                      <a:pt x="3920052" y="1284978"/>
                    </a:lnTo>
                    <a:lnTo>
                      <a:pt x="3928842" y="1260963"/>
                    </a:lnTo>
                    <a:lnTo>
                      <a:pt x="3930620" y="1249547"/>
                    </a:lnTo>
                    <a:lnTo>
                      <a:pt x="3930788" y="1246805"/>
                    </a:lnTo>
                    <a:lnTo>
                      <a:pt x="3941918" y="1221776"/>
                    </a:lnTo>
                    <a:lnTo>
                      <a:pt x="3959018" y="1228234"/>
                    </a:lnTo>
                    <a:lnTo>
                      <a:pt x="3973403" y="1224607"/>
                    </a:lnTo>
                    <a:lnTo>
                      <a:pt x="3977047" y="1214190"/>
                    </a:lnTo>
                    <a:lnTo>
                      <a:pt x="3970307" y="1186257"/>
                    </a:lnTo>
                    <a:lnTo>
                      <a:pt x="3970524" y="1186044"/>
                    </a:lnTo>
                    <a:lnTo>
                      <a:pt x="3982361" y="1187022"/>
                    </a:lnTo>
                    <a:lnTo>
                      <a:pt x="3978430" y="1172728"/>
                    </a:lnTo>
                    <a:lnTo>
                      <a:pt x="3970954" y="1166885"/>
                    </a:lnTo>
                    <a:lnTo>
                      <a:pt x="3940604" y="1128582"/>
                    </a:lnTo>
                    <a:lnTo>
                      <a:pt x="3953389" y="1112764"/>
                    </a:lnTo>
                    <a:lnTo>
                      <a:pt x="3937138" y="1099100"/>
                    </a:lnTo>
                    <a:lnTo>
                      <a:pt x="3935222" y="1098330"/>
                    </a:lnTo>
                    <a:lnTo>
                      <a:pt x="3929321" y="1096914"/>
                    </a:lnTo>
                    <a:lnTo>
                      <a:pt x="3922793" y="1093813"/>
                    </a:lnTo>
                    <a:lnTo>
                      <a:pt x="3900280" y="1083593"/>
                    </a:lnTo>
                    <a:lnTo>
                      <a:pt x="3907855" y="1072911"/>
                    </a:lnTo>
                    <a:lnTo>
                      <a:pt x="3903831" y="1065563"/>
                    </a:lnTo>
                    <a:lnTo>
                      <a:pt x="3902774" y="1047596"/>
                    </a:lnTo>
                    <a:lnTo>
                      <a:pt x="3902295" y="1044411"/>
                    </a:lnTo>
                    <a:lnTo>
                      <a:pt x="3935163" y="1009480"/>
                    </a:lnTo>
                    <a:lnTo>
                      <a:pt x="3921667" y="993371"/>
                    </a:lnTo>
                    <a:lnTo>
                      <a:pt x="3896172" y="1018248"/>
                    </a:lnTo>
                    <a:lnTo>
                      <a:pt x="3884864" y="1003538"/>
                    </a:lnTo>
                    <a:lnTo>
                      <a:pt x="3884335" y="1003013"/>
                    </a:lnTo>
                    <a:lnTo>
                      <a:pt x="3883921" y="1002758"/>
                    </a:lnTo>
                    <a:lnTo>
                      <a:pt x="3883841" y="1002253"/>
                    </a:lnTo>
                    <a:lnTo>
                      <a:pt x="3883170" y="1002170"/>
                    </a:lnTo>
                    <a:lnTo>
                      <a:pt x="3882163" y="1001915"/>
                    </a:lnTo>
                    <a:lnTo>
                      <a:pt x="3880918" y="1001150"/>
                    </a:lnTo>
                    <a:lnTo>
                      <a:pt x="3879624" y="1000473"/>
                    </a:lnTo>
                    <a:lnTo>
                      <a:pt x="3878711" y="999625"/>
                    </a:lnTo>
                    <a:lnTo>
                      <a:pt x="3877802" y="998564"/>
                    </a:lnTo>
                    <a:lnTo>
                      <a:pt x="3877388" y="997716"/>
                    </a:lnTo>
                    <a:lnTo>
                      <a:pt x="3877388" y="996477"/>
                    </a:lnTo>
                    <a:lnTo>
                      <a:pt x="3877225" y="995504"/>
                    </a:lnTo>
                    <a:lnTo>
                      <a:pt x="3876894" y="994994"/>
                    </a:lnTo>
                    <a:lnTo>
                      <a:pt x="3876415" y="994401"/>
                    </a:lnTo>
                    <a:lnTo>
                      <a:pt x="3875743" y="993979"/>
                    </a:lnTo>
                    <a:lnTo>
                      <a:pt x="3874928" y="993808"/>
                    </a:lnTo>
                    <a:lnTo>
                      <a:pt x="3873684" y="993724"/>
                    </a:lnTo>
                    <a:lnTo>
                      <a:pt x="3873012" y="993298"/>
                    </a:lnTo>
                    <a:lnTo>
                      <a:pt x="3871862" y="992705"/>
                    </a:lnTo>
                    <a:lnTo>
                      <a:pt x="3870854" y="992621"/>
                    </a:lnTo>
                    <a:lnTo>
                      <a:pt x="3869946" y="992455"/>
                    </a:lnTo>
                    <a:lnTo>
                      <a:pt x="3869274" y="992705"/>
                    </a:lnTo>
                    <a:lnTo>
                      <a:pt x="3868361" y="992200"/>
                    </a:lnTo>
                    <a:lnTo>
                      <a:pt x="3867645" y="992200"/>
                    </a:lnTo>
                    <a:lnTo>
                      <a:pt x="3866637" y="991945"/>
                    </a:lnTo>
                    <a:lnTo>
                      <a:pt x="3865008" y="991352"/>
                    </a:lnTo>
                    <a:lnTo>
                      <a:pt x="3863857" y="991013"/>
                    </a:lnTo>
                    <a:lnTo>
                      <a:pt x="3862944" y="991013"/>
                    </a:lnTo>
                    <a:lnTo>
                      <a:pt x="3862228" y="990675"/>
                    </a:lnTo>
                    <a:lnTo>
                      <a:pt x="3861556" y="990337"/>
                    </a:lnTo>
                    <a:lnTo>
                      <a:pt x="3860642" y="989999"/>
                    </a:lnTo>
                    <a:lnTo>
                      <a:pt x="3858248" y="989026"/>
                    </a:lnTo>
                    <a:lnTo>
                      <a:pt x="3856188" y="988516"/>
                    </a:lnTo>
                    <a:lnTo>
                      <a:pt x="3855038" y="988516"/>
                    </a:lnTo>
                    <a:lnTo>
                      <a:pt x="3854366" y="988006"/>
                    </a:lnTo>
                    <a:lnTo>
                      <a:pt x="3853552" y="987246"/>
                    </a:lnTo>
                    <a:lnTo>
                      <a:pt x="3853221" y="986273"/>
                    </a:lnTo>
                    <a:lnTo>
                      <a:pt x="3853384" y="985680"/>
                    </a:lnTo>
                    <a:lnTo>
                      <a:pt x="3853798" y="985003"/>
                    </a:lnTo>
                    <a:lnTo>
                      <a:pt x="3853961" y="984155"/>
                    </a:lnTo>
                    <a:lnTo>
                      <a:pt x="3854045" y="983645"/>
                    </a:lnTo>
                    <a:lnTo>
                      <a:pt x="3854292" y="982886"/>
                    </a:lnTo>
                    <a:lnTo>
                      <a:pt x="3854771" y="982631"/>
                    </a:lnTo>
                    <a:lnTo>
                      <a:pt x="3855181" y="982631"/>
                    </a:lnTo>
                    <a:lnTo>
                      <a:pt x="3855759" y="983224"/>
                    </a:lnTo>
                    <a:lnTo>
                      <a:pt x="3856332" y="983645"/>
                    </a:lnTo>
                    <a:lnTo>
                      <a:pt x="3856909" y="983479"/>
                    </a:lnTo>
                    <a:lnTo>
                      <a:pt x="3857156" y="982969"/>
                    </a:lnTo>
                    <a:lnTo>
                      <a:pt x="3857156" y="982292"/>
                    </a:lnTo>
                    <a:lnTo>
                      <a:pt x="3856677" y="981142"/>
                    </a:lnTo>
                    <a:lnTo>
                      <a:pt x="3856100" y="980632"/>
                    </a:lnTo>
                    <a:lnTo>
                      <a:pt x="3855285" y="980549"/>
                    </a:lnTo>
                    <a:lnTo>
                      <a:pt x="3854712" y="980378"/>
                    </a:lnTo>
                    <a:lnTo>
                      <a:pt x="3854233" y="980039"/>
                    </a:lnTo>
                    <a:lnTo>
                      <a:pt x="3854065" y="979451"/>
                    </a:lnTo>
                    <a:lnTo>
                      <a:pt x="3854396" y="978858"/>
                    </a:lnTo>
                    <a:lnTo>
                      <a:pt x="3855112" y="978431"/>
                    </a:lnTo>
                    <a:lnTo>
                      <a:pt x="3855784" y="978177"/>
                    </a:lnTo>
                    <a:lnTo>
                      <a:pt x="3856455" y="977927"/>
                    </a:lnTo>
                    <a:lnTo>
                      <a:pt x="3856934" y="977250"/>
                    </a:lnTo>
                    <a:lnTo>
                      <a:pt x="3857265" y="976402"/>
                    </a:lnTo>
                    <a:lnTo>
                      <a:pt x="3857596" y="975554"/>
                    </a:lnTo>
                    <a:lnTo>
                      <a:pt x="3857843" y="975044"/>
                    </a:lnTo>
                    <a:lnTo>
                      <a:pt x="3858169" y="974539"/>
                    </a:lnTo>
                    <a:lnTo>
                      <a:pt x="3858253" y="973863"/>
                    </a:lnTo>
                    <a:lnTo>
                      <a:pt x="3858169" y="973353"/>
                    </a:lnTo>
                    <a:lnTo>
                      <a:pt x="3857596" y="973015"/>
                    </a:lnTo>
                    <a:lnTo>
                      <a:pt x="3857117" y="973015"/>
                    </a:lnTo>
                    <a:lnTo>
                      <a:pt x="3856445" y="972843"/>
                    </a:lnTo>
                    <a:lnTo>
                      <a:pt x="3856035" y="972505"/>
                    </a:lnTo>
                    <a:lnTo>
                      <a:pt x="3856114" y="971911"/>
                    </a:lnTo>
                    <a:lnTo>
                      <a:pt x="3856198" y="971235"/>
                    </a:lnTo>
                    <a:lnTo>
                      <a:pt x="3856677" y="971235"/>
                    </a:lnTo>
                    <a:lnTo>
                      <a:pt x="3857087" y="971323"/>
                    </a:lnTo>
                    <a:lnTo>
                      <a:pt x="3857566" y="971323"/>
                    </a:lnTo>
                    <a:lnTo>
                      <a:pt x="3858144" y="971490"/>
                    </a:lnTo>
                    <a:lnTo>
                      <a:pt x="3858717" y="971828"/>
                    </a:lnTo>
                    <a:lnTo>
                      <a:pt x="3859047" y="972083"/>
                    </a:lnTo>
                    <a:lnTo>
                      <a:pt x="3859457" y="972505"/>
                    </a:lnTo>
                    <a:lnTo>
                      <a:pt x="3859704" y="973098"/>
                    </a:lnTo>
                    <a:lnTo>
                      <a:pt x="3860035" y="973270"/>
                    </a:lnTo>
                    <a:lnTo>
                      <a:pt x="3860613" y="973353"/>
                    </a:lnTo>
                    <a:lnTo>
                      <a:pt x="3860939" y="972843"/>
                    </a:lnTo>
                    <a:lnTo>
                      <a:pt x="3861354" y="972421"/>
                    </a:lnTo>
                    <a:lnTo>
                      <a:pt x="3861354" y="971911"/>
                    </a:lnTo>
                    <a:lnTo>
                      <a:pt x="3861601" y="971745"/>
                    </a:lnTo>
                    <a:lnTo>
                      <a:pt x="3861847" y="971152"/>
                    </a:lnTo>
                    <a:lnTo>
                      <a:pt x="3861601" y="970392"/>
                    </a:lnTo>
                    <a:lnTo>
                      <a:pt x="3861117" y="969627"/>
                    </a:lnTo>
                    <a:lnTo>
                      <a:pt x="3860791" y="969289"/>
                    </a:lnTo>
                    <a:lnTo>
                      <a:pt x="3860870" y="968696"/>
                    </a:lnTo>
                    <a:lnTo>
                      <a:pt x="3861284" y="968103"/>
                    </a:lnTo>
                    <a:lnTo>
                      <a:pt x="3861764" y="967764"/>
                    </a:lnTo>
                    <a:lnTo>
                      <a:pt x="3862243" y="967260"/>
                    </a:lnTo>
                    <a:lnTo>
                      <a:pt x="3862652" y="966833"/>
                    </a:lnTo>
                    <a:lnTo>
                      <a:pt x="3862736" y="966328"/>
                    </a:lnTo>
                    <a:lnTo>
                      <a:pt x="3862405" y="965990"/>
                    </a:lnTo>
                    <a:lnTo>
                      <a:pt x="3862158" y="965480"/>
                    </a:lnTo>
                    <a:lnTo>
                      <a:pt x="3862243" y="964975"/>
                    </a:lnTo>
                    <a:lnTo>
                      <a:pt x="3862721" y="964382"/>
                    </a:lnTo>
                    <a:lnTo>
                      <a:pt x="3863393" y="964382"/>
                    </a:lnTo>
                    <a:lnTo>
                      <a:pt x="3864302" y="964975"/>
                    </a:lnTo>
                    <a:lnTo>
                      <a:pt x="3865116" y="965948"/>
                    </a:lnTo>
                    <a:lnTo>
                      <a:pt x="3866030" y="966370"/>
                    </a:lnTo>
                    <a:lnTo>
                      <a:pt x="3866746" y="966541"/>
                    </a:lnTo>
                    <a:lnTo>
                      <a:pt x="3866993" y="966115"/>
                    </a:lnTo>
                    <a:lnTo>
                      <a:pt x="3866993" y="965527"/>
                    </a:lnTo>
                    <a:lnTo>
                      <a:pt x="3866746" y="964549"/>
                    </a:lnTo>
                    <a:lnTo>
                      <a:pt x="3866030" y="963487"/>
                    </a:lnTo>
                    <a:lnTo>
                      <a:pt x="3865867" y="962811"/>
                    </a:lnTo>
                    <a:lnTo>
                      <a:pt x="3865867" y="962306"/>
                    </a:lnTo>
                    <a:lnTo>
                      <a:pt x="3866277" y="961713"/>
                    </a:lnTo>
                    <a:lnTo>
                      <a:pt x="3866993" y="961713"/>
                    </a:lnTo>
                    <a:lnTo>
                      <a:pt x="3867571" y="961713"/>
                    </a:lnTo>
                    <a:lnTo>
                      <a:pt x="3868385" y="962051"/>
                    </a:lnTo>
                    <a:lnTo>
                      <a:pt x="3868958" y="962306"/>
                    </a:lnTo>
                    <a:lnTo>
                      <a:pt x="3869442" y="962644"/>
                    </a:lnTo>
                    <a:lnTo>
                      <a:pt x="3869605" y="962982"/>
                    </a:lnTo>
                    <a:lnTo>
                      <a:pt x="3870084" y="963066"/>
                    </a:lnTo>
                    <a:lnTo>
                      <a:pt x="3870247" y="962556"/>
                    </a:lnTo>
                    <a:lnTo>
                      <a:pt x="3870331" y="962134"/>
                    </a:lnTo>
                    <a:lnTo>
                      <a:pt x="3870578" y="961541"/>
                    </a:lnTo>
                    <a:lnTo>
                      <a:pt x="3870988" y="961120"/>
                    </a:lnTo>
                    <a:lnTo>
                      <a:pt x="3870825" y="960443"/>
                    </a:lnTo>
                    <a:lnTo>
                      <a:pt x="3870578" y="960022"/>
                    </a:lnTo>
                    <a:lnTo>
                      <a:pt x="3869906" y="959595"/>
                    </a:lnTo>
                    <a:lnTo>
                      <a:pt x="3869091" y="959090"/>
                    </a:lnTo>
                    <a:lnTo>
                      <a:pt x="3868519" y="958918"/>
                    </a:lnTo>
                    <a:lnTo>
                      <a:pt x="3868351" y="958497"/>
                    </a:lnTo>
                    <a:lnTo>
                      <a:pt x="3868598" y="958159"/>
                    </a:lnTo>
                    <a:lnTo>
                      <a:pt x="3869012" y="958076"/>
                    </a:lnTo>
                    <a:lnTo>
                      <a:pt x="3869827" y="958159"/>
                    </a:lnTo>
                    <a:lnTo>
                      <a:pt x="3870494" y="958159"/>
                    </a:lnTo>
                    <a:lnTo>
                      <a:pt x="3871407" y="958752"/>
                    </a:lnTo>
                    <a:lnTo>
                      <a:pt x="3871887" y="959428"/>
                    </a:lnTo>
                    <a:lnTo>
                      <a:pt x="3872365" y="959850"/>
                    </a:lnTo>
                    <a:lnTo>
                      <a:pt x="3872775" y="959850"/>
                    </a:lnTo>
                    <a:lnTo>
                      <a:pt x="3873496" y="959090"/>
                    </a:lnTo>
                    <a:lnTo>
                      <a:pt x="3873975" y="958242"/>
                    </a:lnTo>
                    <a:lnTo>
                      <a:pt x="3874059" y="957566"/>
                    </a:lnTo>
                    <a:lnTo>
                      <a:pt x="3874059" y="956806"/>
                    </a:lnTo>
                    <a:lnTo>
                      <a:pt x="3873580" y="956129"/>
                    </a:lnTo>
                    <a:lnTo>
                      <a:pt x="3872909" y="955703"/>
                    </a:lnTo>
                    <a:lnTo>
                      <a:pt x="3872094" y="955115"/>
                    </a:lnTo>
                    <a:lnTo>
                      <a:pt x="3871615" y="954350"/>
                    </a:lnTo>
                    <a:lnTo>
                      <a:pt x="3871531" y="953673"/>
                    </a:lnTo>
                    <a:lnTo>
                      <a:pt x="3871615" y="953080"/>
                    </a:lnTo>
                    <a:lnTo>
                      <a:pt x="3872188" y="952404"/>
                    </a:lnTo>
                    <a:lnTo>
                      <a:pt x="3873101" y="951982"/>
                    </a:lnTo>
                    <a:lnTo>
                      <a:pt x="3874010" y="951727"/>
                    </a:lnTo>
                    <a:lnTo>
                      <a:pt x="3874489" y="951472"/>
                    </a:lnTo>
                    <a:lnTo>
                      <a:pt x="3874899" y="951134"/>
                    </a:lnTo>
                    <a:lnTo>
                      <a:pt x="3875313" y="950541"/>
                    </a:lnTo>
                    <a:lnTo>
                      <a:pt x="3875560" y="949864"/>
                    </a:lnTo>
                    <a:lnTo>
                      <a:pt x="3875970" y="949360"/>
                    </a:lnTo>
                    <a:lnTo>
                      <a:pt x="3876543" y="949188"/>
                    </a:lnTo>
                    <a:lnTo>
                      <a:pt x="3877121" y="949276"/>
                    </a:lnTo>
                    <a:lnTo>
                      <a:pt x="3877694" y="949276"/>
                    </a:lnTo>
                    <a:lnTo>
                      <a:pt x="3878109" y="948767"/>
                    </a:lnTo>
                    <a:lnTo>
                      <a:pt x="3878355" y="948262"/>
                    </a:lnTo>
                    <a:lnTo>
                      <a:pt x="3877941" y="947195"/>
                    </a:lnTo>
                    <a:lnTo>
                      <a:pt x="3866914" y="941357"/>
                    </a:lnTo>
                    <a:lnTo>
                      <a:pt x="3874978" y="930534"/>
                    </a:lnTo>
                    <a:lnTo>
                      <a:pt x="3889708" y="937168"/>
                    </a:lnTo>
                    <a:lnTo>
                      <a:pt x="3890760" y="937262"/>
                    </a:lnTo>
                    <a:lnTo>
                      <a:pt x="3891239" y="937262"/>
                    </a:lnTo>
                    <a:lnTo>
                      <a:pt x="3891407" y="936668"/>
                    </a:lnTo>
                    <a:lnTo>
                      <a:pt x="3890992" y="935826"/>
                    </a:lnTo>
                    <a:lnTo>
                      <a:pt x="3890276" y="935232"/>
                    </a:lnTo>
                    <a:lnTo>
                      <a:pt x="3889698" y="934977"/>
                    </a:lnTo>
                    <a:lnTo>
                      <a:pt x="3889027" y="934722"/>
                    </a:lnTo>
                    <a:lnTo>
                      <a:pt x="3888547" y="934301"/>
                    </a:lnTo>
                    <a:lnTo>
                      <a:pt x="3888385" y="933879"/>
                    </a:lnTo>
                    <a:lnTo>
                      <a:pt x="3888715" y="933369"/>
                    </a:lnTo>
                    <a:lnTo>
                      <a:pt x="3889530" y="933120"/>
                    </a:lnTo>
                    <a:lnTo>
                      <a:pt x="3890009" y="933369"/>
                    </a:lnTo>
                    <a:lnTo>
                      <a:pt x="3890725" y="933796"/>
                    </a:lnTo>
                    <a:lnTo>
                      <a:pt x="3891303" y="934301"/>
                    </a:lnTo>
                    <a:lnTo>
                      <a:pt x="3891713" y="934811"/>
                    </a:lnTo>
                    <a:lnTo>
                      <a:pt x="3892384" y="934722"/>
                    </a:lnTo>
                    <a:lnTo>
                      <a:pt x="3892794" y="934218"/>
                    </a:lnTo>
                    <a:lnTo>
                      <a:pt x="3892794" y="933879"/>
                    </a:lnTo>
                    <a:lnTo>
                      <a:pt x="3892715" y="933203"/>
                    </a:lnTo>
                    <a:lnTo>
                      <a:pt x="3892236" y="932443"/>
                    </a:lnTo>
                    <a:lnTo>
                      <a:pt x="3891658" y="931850"/>
                    </a:lnTo>
                    <a:lnTo>
                      <a:pt x="3891086" y="931595"/>
                    </a:lnTo>
                    <a:lnTo>
                      <a:pt x="3890365" y="931595"/>
                    </a:lnTo>
                    <a:lnTo>
                      <a:pt x="3889644" y="931595"/>
                    </a:lnTo>
                    <a:lnTo>
                      <a:pt x="3888592" y="931850"/>
                    </a:lnTo>
                    <a:lnTo>
                      <a:pt x="3887678" y="932188"/>
                    </a:lnTo>
                    <a:lnTo>
                      <a:pt x="3887106" y="931933"/>
                    </a:lnTo>
                    <a:lnTo>
                      <a:pt x="3886859" y="931174"/>
                    </a:lnTo>
                    <a:lnTo>
                      <a:pt x="3887022" y="930497"/>
                    </a:lnTo>
                    <a:lnTo>
                      <a:pt x="3887743" y="929737"/>
                    </a:lnTo>
                    <a:lnTo>
                      <a:pt x="3888795" y="929061"/>
                    </a:lnTo>
                    <a:lnTo>
                      <a:pt x="3890088" y="928806"/>
                    </a:lnTo>
                    <a:lnTo>
                      <a:pt x="3891239" y="928723"/>
                    </a:lnTo>
                    <a:lnTo>
                      <a:pt x="3892538" y="928889"/>
                    </a:lnTo>
                    <a:lnTo>
                      <a:pt x="3893204" y="928640"/>
                    </a:lnTo>
                    <a:lnTo>
                      <a:pt x="3894118" y="928385"/>
                    </a:lnTo>
                    <a:lnTo>
                      <a:pt x="3894444" y="928046"/>
                    </a:lnTo>
                    <a:lnTo>
                      <a:pt x="3894118" y="927537"/>
                    </a:lnTo>
                    <a:lnTo>
                      <a:pt x="3893397" y="927032"/>
                    </a:lnTo>
                    <a:lnTo>
                      <a:pt x="3892582" y="926693"/>
                    </a:lnTo>
                    <a:lnTo>
                      <a:pt x="3891910" y="926438"/>
                    </a:lnTo>
                    <a:lnTo>
                      <a:pt x="3891095" y="926184"/>
                    </a:lnTo>
                    <a:lnTo>
                      <a:pt x="3890424" y="925596"/>
                    </a:lnTo>
                    <a:lnTo>
                      <a:pt x="3890424" y="924831"/>
                    </a:lnTo>
                    <a:lnTo>
                      <a:pt x="3890819" y="924263"/>
                    </a:lnTo>
                    <a:lnTo>
                      <a:pt x="3891229" y="923759"/>
                    </a:lnTo>
                    <a:lnTo>
                      <a:pt x="3891945" y="923165"/>
                    </a:lnTo>
                    <a:lnTo>
                      <a:pt x="3892276" y="922578"/>
                    </a:lnTo>
                    <a:lnTo>
                      <a:pt x="3892439" y="922151"/>
                    </a:lnTo>
                    <a:lnTo>
                      <a:pt x="3892360" y="921729"/>
                    </a:lnTo>
                    <a:lnTo>
                      <a:pt x="3891945" y="921308"/>
                    </a:lnTo>
                    <a:lnTo>
                      <a:pt x="3891466" y="920798"/>
                    </a:lnTo>
                    <a:lnTo>
                      <a:pt x="3891219" y="920210"/>
                    </a:lnTo>
                    <a:lnTo>
                      <a:pt x="3891140" y="919533"/>
                    </a:lnTo>
                    <a:lnTo>
                      <a:pt x="3891140" y="919024"/>
                    </a:lnTo>
                    <a:lnTo>
                      <a:pt x="3891303" y="918685"/>
                    </a:lnTo>
                    <a:lnTo>
                      <a:pt x="3891466" y="918097"/>
                    </a:lnTo>
                    <a:lnTo>
                      <a:pt x="3891140" y="917759"/>
                    </a:lnTo>
                    <a:lnTo>
                      <a:pt x="3890419" y="917504"/>
                    </a:lnTo>
                    <a:lnTo>
                      <a:pt x="3889940" y="917671"/>
                    </a:lnTo>
                    <a:lnTo>
                      <a:pt x="3889268" y="917842"/>
                    </a:lnTo>
                    <a:lnTo>
                      <a:pt x="3888454" y="917842"/>
                    </a:lnTo>
                    <a:lnTo>
                      <a:pt x="3887881" y="917421"/>
                    </a:lnTo>
                    <a:lnTo>
                      <a:pt x="3887634" y="916573"/>
                    </a:lnTo>
                    <a:lnTo>
                      <a:pt x="3887960" y="915985"/>
                    </a:lnTo>
                    <a:lnTo>
                      <a:pt x="3888375" y="915475"/>
                    </a:lnTo>
                    <a:lnTo>
                      <a:pt x="3889041" y="915137"/>
                    </a:lnTo>
                    <a:lnTo>
                      <a:pt x="3889762" y="915220"/>
                    </a:lnTo>
                    <a:lnTo>
                      <a:pt x="3890340" y="915308"/>
                    </a:lnTo>
                    <a:lnTo>
                      <a:pt x="3891155" y="915558"/>
                    </a:lnTo>
                    <a:lnTo>
                      <a:pt x="3891821" y="915730"/>
                    </a:lnTo>
                    <a:lnTo>
                      <a:pt x="3892236" y="915558"/>
                    </a:lnTo>
                    <a:lnTo>
                      <a:pt x="3892399" y="914882"/>
                    </a:lnTo>
                    <a:lnTo>
                      <a:pt x="3892646" y="914039"/>
                    </a:lnTo>
                    <a:lnTo>
                      <a:pt x="3892646" y="913066"/>
                    </a:lnTo>
                    <a:lnTo>
                      <a:pt x="3892562" y="912218"/>
                    </a:lnTo>
                    <a:lnTo>
                      <a:pt x="3892399" y="911374"/>
                    </a:lnTo>
                    <a:lnTo>
                      <a:pt x="3892152" y="910698"/>
                    </a:lnTo>
                    <a:lnTo>
                      <a:pt x="3891742" y="909938"/>
                    </a:lnTo>
                    <a:lnTo>
                      <a:pt x="3891165" y="909850"/>
                    </a:lnTo>
                    <a:lnTo>
                      <a:pt x="3890592" y="909938"/>
                    </a:lnTo>
                    <a:lnTo>
                      <a:pt x="3889920" y="910188"/>
                    </a:lnTo>
                    <a:lnTo>
                      <a:pt x="3889249" y="910698"/>
                    </a:lnTo>
                    <a:lnTo>
                      <a:pt x="3888770" y="910781"/>
                    </a:lnTo>
                    <a:lnTo>
                      <a:pt x="3888049" y="910360"/>
                    </a:lnTo>
                    <a:lnTo>
                      <a:pt x="3887802" y="909767"/>
                    </a:lnTo>
                    <a:lnTo>
                      <a:pt x="3887639" y="909345"/>
                    </a:lnTo>
                    <a:lnTo>
                      <a:pt x="3887066" y="909090"/>
                    </a:lnTo>
                    <a:lnTo>
                      <a:pt x="3886488" y="909179"/>
                    </a:lnTo>
                    <a:lnTo>
                      <a:pt x="3886078" y="909262"/>
                    </a:lnTo>
                    <a:lnTo>
                      <a:pt x="3885910" y="908840"/>
                    </a:lnTo>
                    <a:lnTo>
                      <a:pt x="3886325" y="908752"/>
                    </a:lnTo>
                    <a:lnTo>
                      <a:pt x="3886572" y="908247"/>
                    </a:lnTo>
                    <a:lnTo>
                      <a:pt x="3886404" y="907826"/>
                    </a:lnTo>
                    <a:lnTo>
                      <a:pt x="3885733" y="907909"/>
                    </a:lnTo>
                    <a:lnTo>
                      <a:pt x="3885733" y="907404"/>
                    </a:lnTo>
                    <a:lnTo>
                      <a:pt x="3886404" y="906894"/>
                    </a:lnTo>
                    <a:lnTo>
                      <a:pt x="3886883" y="906390"/>
                    </a:lnTo>
                    <a:lnTo>
                      <a:pt x="3886883" y="905968"/>
                    </a:lnTo>
                    <a:lnTo>
                      <a:pt x="3886720" y="905120"/>
                    </a:lnTo>
                    <a:lnTo>
                      <a:pt x="3886148" y="904443"/>
                    </a:lnTo>
                    <a:lnTo>
                      <a:pt x="3885333" y="904443"/>
                    </a:lnTo>
                    <a:lnTo>
                      <a:pt x="3884918" y="904953"/>
                    </a:lnTo>
                    <a:lnTo>
                      <a:pt x="3884439" y="905375"/>
                    </a:lnTo>
                    <a:lnTo>
                      <a:pt x="3884029" y="905796"/>
                    </a:lnTo>
                    <a:lnTo>
                      <a:pt x="3883550" y="905796"/>
                    </a:lnTo>
                    <a:lnTo>
                      <a:pt x="3883135" y="905541"/>
                    </a:lnTo>
                    <a:lnTo>
                      <a:pt x="3883056" y="904870"/>
                    </a:lnTo>
                    <a:lnTo>
                      <a:pt x="3883382" y="904277"/>
                    </a:lnTo>
                    <a:lnTo>
                      <a:pt x="3883550" y="903517"/>
                    </a:lnTo>
                    <a:lnTo>
                      <a:pt x="3883797" y="902924"/>
                    </a:lnTo>
                    <a:lnTo>
                      <a:pt x="3884123" y="902331"/>
                    </a:lnTo>
                    <a:lnTo>
                      <a:pt x="3883896" y="901269"/>
                    </a:lnTo>
                    <a:lnTo>
                      <a:pt x="3866376" y="892772"/>
                    </a:lnTo>
                    <a:lnTo>
                      <a:pt x="3847808" y="908908"/>
                    </a:lnTo>
                    <a:lnTo>
                      <a:pt x="3832412" y="902893"/>
                    </a:lnTo>
                    <a:lnTo>
                      <a:pt x="3821128" y="890118"/>
                    </a:lnTo>
                    <a:lnTo>
                      <a:pt x="3861329" y="838417"/>
                    </a:lnTo>
                    <a:lnTo>
                      <a:pt x="3855670" y="831247"/>
                    </a:lnTo>
                    <a:lnTo>
                      <a:pt x="3882558" y="803772"/>
                    </a:lnTo>
                    <a:lnTo>
                      <a:pt x="3865669" y="773009"/>
                    </a:lnTo>
                    <a:lnTo>
                      <a:pt x="3859393" y="775221"/>
                    </a:lnTo>
                    <a:lnTo>
                      <a:pt x="3859033" y="761697"/>
                    </a:lnTo>
                    <a:lnTo>
                      <a:pt x="3915040" y="733323"/>
                    </a:lnTo>
                    <a:lnTo>
                      <a:pt x="3928486" y="701977"/>
                    </a:lnTo>
                    <a:lnTo>
                      <a:pt x="3896483" y="667447"/>
                    </a:lnTo>
                    <a:lnTo>
                      <a:pt x="3842688" y="607742"/>
                    </a:lnTo>
                    <a:lnTo>
                      <a:pt x="3842214" y="607435"/>
                    </a:lnTo>
                    <a:lnTo>
                      <a:pt x="3841828" y="607180"/>
                    </a:lnTo>
                    <a:lnTo>
                      <a:pt x="3840920" y="606676"/>
                    </a:lnTo>
                    <a:lnTo>
                      <a:pt x="3840673" y="607097"/>
                    </a:lnTo>
                    <a:lnTo>
                      <a:pt x="3840673" y="607680"/>
                    </a:lnTo>
                    <a:lnTo>
                      <a:pt x="3840505" y="608101"/>
                    </a:lnTo>
                    <a:lnTo>
                      <a:pt x="3839834" y="608018"/>
                    </a:lnTo>
                    <a:lnTo>
                      <a:pt x="3839019" y="607513"/>
                    </a:lnTo>
                    <a:lnTo>
                      <a:pt x="3838303" y="607935"/>
                    </a:lnTo>
                    <a:lnTo>
                      <a:pt x="3837296" y="607264"/>
                    </a:lnTo>
                    <a:lnTo>
                      <a:pt x="3836145" y="607680"/>
                    </a:lnTo>
                    <a:lnTo>
                      <a:pt x="3835898" y="608268"/>
                    </a:lnTo>
                    <a:lnTo>
                      <a:pt x="3835320" y="608185"/>
                    </a:lnTo>
                    <a:lnTo>
                      <a:pt x="3834506" y="607597"/>
                    </a:lnTo>
                    <a:lnTo>
                      <a:pt x="3833834" y="607513"/>
                    </a:lnTo>
                    <a:lnTo>
                      <a:pt x="3833587" y="607768"/>
                    </a:lnTo>
                    <a:lnTo>
                      <a:pt x="3833834" y="608268"/>
                    </a:lnTo>
                    <a:lnTo>
                      <a:pt x="3833834" y="608856"/>
                    </a:lnTo>
                    <a:lnTo>
                      <a:pt x="3833671" y="609741"/>
                    </a:lnTo>
                    <a:lnTo>
                      <a:pt x="3833261" y="609907"/>
                    </a:lnTo>
                    <a:lnTo>
                      <a:pt x="3832782" y="609569"/>
                    </a:lnTo>
                    <a:lnTo>
                      <a:pt x="3832535" y="609153"/>
                    </a:lnTo>
                    <a:lnTo>
                      <a:pt x="3832367" y="608819"/>
                    </a:lnTo>
                    <a:lnTo>
                      <a:pt x="3831651" y="608648"/>
                    </a:lnTo>
                    <a:lnTo>
                      <a:pt x="3830837" y="608565"/>
                    </a:lnTo>
                    <a:lnTo>
                      <a:pt x="3830422" y="608903"/>
                    </a:lnTo>
                    <a:lnTo>
                      <a:pt x="3830589" y="609402"/>
                    </a:lnTo>
                    <a:lnTo>
                      <a:pt x="3830916" y="609990"/>
                    </a:lnTo>
                    <a:lnTo>
                      <a:pt x="3831395" y="610412"/>
                    </a:lnTo>
                    <a:lnTo>
                      <a:pt x="3831478" y="610911"/>
                    </a:lnTo>
                    <a:lnTo>
                      <a:pt x="3831069" y="611411"/>
                    </a:lnTo>
                    <a:lnTo>
                      <a:pt x="3830738" y="611999"/>
                    </a:lnTo>
                    <a:lnTo>
                      <a:pt x="3830165" y="612837"/>
                    </a:lnTo>
                    <a:lnTo>
                      <a:pt x="3829686" y="613508"/>
                    </a:lnTo>
                    <a:lnTo>
                      <a:pt x="3828679" y="613425"/>
                    </a:lnTo>
                    <a:lnTo>
                      <a:pt x="3828348" y="613086"/>
                    </a:lnTo>
                    <a:lnTo>
                      <a:pt x="3827869" y="612837"/>
                    </a:lnTo>
                    <a:lnTo>
                      <a:pt x="3827390" y="613341"/>
                    </a:lnTo>
                    <a:lnTo>
                      <a:pt x="3827143" y="613924"/>
                    </a:lnTo>
                    <a:lnTo>
                      <a:pt x="3826812" y="614762"/>
                    </a:lnTo>
                    <a:lnTo>
                      <a:pt x="3826812" y="615516"/>
                    </a:lnTo>
                    <a:lnTo>
                      <a:pt x="3826649" y="616104"/>
                    </a:lnTo>
                    <a:lnTo>
                      <a:pt x="3825978" y="616271"/>
                    </a:lnTo>
                    <a:lnTo>
                      <a:pt x="3825400" y="615600"/>
                    </a:lnTo>
                    <a:lnTo>
                      <a:pt x="3824921" y="615183"/>
                    </a:lnTo>
                    <a:lnTo>
                      <a:pt x="3824348" y="614934"/>
                    </a:lnTo>
                    <a:lnTo>
                      <a:pt x="3824264" y="615183"/>
                    </a:lnTo>
                    <a:lnTo>
                      <a:pt x="3824017" y="615766"/>
                    </a:lnTo>
                    <a:lnTo>
                      <a:pt x="3824017" y="616271"/>
                    </a:lnTo>
                    <a:lnTo>
                      <a:pt x="3823770" y="616776"/>
                    </a:lnTo>
                    <a:lnTo>
                      <a:pt x="3823291" y="617192"/>
                    </a:lnTo>
                    <a:lnTo>
                      <a:pt x="3823044" y="617275"/>
                    </a:lnTo>
                    <a:lnTo>
                      <a:pt x="3822373" y="617109"/>
                    </a:lnTo>
                    <a:lnTo>
                      <a:pt x="3821800" y="617275"/>
                    </a:lnTo>
                    <a:lnTo>
                      <a:pt x="3821553" y="617946"/>
                    </a:lnTo>
                    <a:lnTo>
                      <a:pt x="3820975" y="618368"/>
                    </a:lnTo>
                    <a:lnTo>
                      <a:pt x="3820303" y="618451"/>
                    </a:lnTo>
                    <a:lnTo>
                      <a:pt x="3819632" y="618451"/>
                    </a:lnTo>
                    <a:lnTo>
                      <a:pt x="3819059" y="618784"/>
                    </a:lnTo>
                    <a:lnTo>
                      <a:pt x="3818482" y="619455"/>
                    </a:lnTo>
                    <a:lnTo>
                      <a:pt x="3818403" y="619872"/>
                    </a:lnTo>
                    <a:lnTo>
                      <a:pt x="3818728" y="620127"/>
                    </a:lnTo>
                    <a:lnTo>
                      <a:pt x="3819143" y="620715"/>
                    </a:lnTo>
                    <a:lnTo>
                      <a:pt x="3819469" y="621214"/>
                    </a:lnTo>
                    <a:lnTo>
                      <a:pt x="3819469" y="621969"/>
                    </a:lnTo>
                    <a:lnTo>
                      <a:pt x="3819143" y="622473"/>
                    </a:lnTo>
                    <a:lnTo>
                      <a:pt x="3819222" y="623056"/>
                    </a:lnTo>
                    <a:lnTo>
                      <a:pt x="3819637" y="623561"/>
                    </a:lnTo>
                    <a:lnTo>
                      <a:pt x="3819884" y="624232"/>
                    </a:lnTo>
                    <a:lnTo>
                      <a:pt x="3819963" y="624903"/>
                    </a:lnTo>
                    <a:lnTo>
                      <a:pt x="3820131" y="625569"/>
                    </a:lnTo>
                    <a:lnTo>
                      <a:pt x="3819716" y="625991"/>
                    </a:lnTo>
                    <a:lnTo>
                      <a:pt x="3818807" y="626324"/>
                    </a:lnTo>
                    <a:lnTo>
                      <a:pt x="3818328" y="626829"/>
                    </a:lnTo>
                    <a:lnTo>
                      <a:pt x="3818328" y="627500"/>
                    </a:lnTo>
                    <a:lnTo>
                      <a:pt x="3818161" y="628385"/>
                    </a:lnTo>
                    <a:lnTo>
                      <a:pt x="3818328" y="629139"/>
                    </a:lnTo>
                    <a:lnTo>
                      <a:pt x="3817850" y="629555"/>
                    </a:lnTo>
                    <a:lnTo>
                      <a:pt x="3817370" y="629639"/>
                    </a:lnTo>
                    <a:lnTo>
                      <a:pt x="3817123" y="629056"/>
                    </a:lnTo>
                    <a:lnTo>
                      <a:pt x="3816645" y="629056"/>
                    </a:lnTo>
                    <a:lnTo>
                      <a:pt x="3816067" y="629139"/>
                    </a:lnTo>
                    <a:lnTo>
                      <a:pt x="3815904" y="629389"/>
                    </a:lnTo>
                    <a:lnTo>
                      <a:pt x="3815489" y="630143"/>
                    </a:lnTo>
                    <a:lnTo>
                      <a:pt x="3815410" y="630731"/>
                    </a:lnTo>
                    <a:lnTo>
                      <a:pt x="3814832" y="631148"/>
                    </a:lnTo>
                    <a:lnTo>
                      <a:pt x="3814116" y="631319"/>
                    </a:lnTo>
                    <a:lnTo>
                      <a:pt x="3813948" y="631736"/>
                    </a:lnTo>
                    <a:lnTo>
                      <a:pt x="3814195" y="632157"/>
                    </a:lnTo>
                    <a:lnTo>
                      <a:pt x="3814279" y="632573"/>
                    </a:lnTo>
                    <a:lnTo>
                      <a:pt x="3813948" y="633078"/>
                    </a:lnTo>
                    <a:lnTo>
                      <a:pt x="3812896" y="632912"/>
                    </a:lnTo>
                    <a:lnTo>
                      <a:pt x="3811983" y="633661"/>
                    </a:lnTo>
                    <a:lnTo>
                      <a:pt x="3811504" y="633833"/>
                    </a:lnTo>
                    <a:lnTo>
                      <a:pt x="3811025" y="633578"/>
                    </a:lnTo>
                    <a:lnTo>
                      <a:pt x="3810546" y="633161"/>
                    </a:lnTo>
                    <a:lnTo>
                      <a:pt x="3809973" y="633078"/>
                    </a:lnTo>
                    <a:lnTo>
                      <a:pt x="3809489" y="633161"/>
                    </a:lnTo>
                    <a:lnTo>
                      <a:pt x="3809242" y="633578"/>
                    </a:lnTo>
                    <a:lnTo>
                      <a:pt x="3809573" y="634166"/>
                    </a:lnTo>
                    <a:lnTo>
                      <a:pt x="3809573" y="634670"/>
                    </a:lnTo>
                    <a:lnTo>
                      <a:pt x="3809326" y="635175"/>
                    </a:lnTo>
                    <a:lnTo>
                      <a:pt x="3808753" y="635087"/>
                    </a:lnTo>
                    <a:lnTo>
                      <a:pt x="3808082" y="634504"/>
                    </a:lnTo>
                    <a:lnTo>
                      <a:pt x="3807603" y="633999"/>
                    </a:lnTo>
                    <a:lnTo>
                      <a:pt x="3807124" y="633578"/>
                    </a:lnTo>
                    <a:lnTo>
                      <a:pt x="3806709" y="633578"/>
                    </a:lnTo>
                    <a:lnTo>
                      <a:pt x="3806136" y="633666"/>
                    </a:lnTo>
                    <a:lnTo>
                      <a:pt x="3805415" y="634082"/>
                    </a:lnTo>
                    <a:lnTo>
                      <a:pt x="3804936" y="634754"/>
                    </a:lnTo>
                    <a:lnTo>
                      <a:pt x="3804215" y="636346"/>
                    </a:lnTo>
                    <a:lnTo>
                      <a:pt x="3803806" y="636934"/>
                    </a:lnTo>
                    <a:lnTo>
                      <a:pt x="3803134" y="637017"/>
                    </a:lnTo>
                    <a:lnTo>
                      <a:pt x="3802655" y="636767"/>
                    </a:lnTo>
                    <a:lnTo>
                      <a:pt x="3802324" y="636346"/>
                    </a:lnTo>
                    <a:lnTo>
                      <a:pt x="3802492" y="635930"/>
                    </a:lnTo>
                    <a:lnTo>
                      <a:pt x="3802902" y="635591"/>
                    </a:lnTo>
                    <a:lnTo>
                      <a:pt x="3803065" y="635258"/>
                    </a:lnTo>
                    <a:lnTo>
                      <a:pt x="3803065" y="635003"/>
                    </a:lnTo>
                    <a:lnTo>
                      <a:pt x="3802655" y="634754"/>
                    </a:lnTo>
                    <a:lnTo>
                      <a:pt x="3801840" y="634587"/>
                    </a:lnTo>
                    <a:lnTo>
                      <a:pt x="3801124" y="634670"/>
                    </a:lnTo>
                    <a:lnTo>
                      <a:pt x="3800546" y="634082"/>
                    </a:lnTo>
                    <a:lnTo>
                      <a:pt x="3800216" y="633500"/>
                    </a:lnTo>
                    <a:lnTo>
                      <a:pt x="3800216" y="632912"/>
                    </a:lnTo>
                    <a:lnTo>
                      <a:pt x="3800137" y="632407"/>
                    </a:lnTo>
                    <a:lnTo>
                      <a:pt x="3799722" y="631990"/>
                    </a:lnTo>
                    <a:lnTo>
                      <a:pt x="3799243" y="631736"/>
                    </a:lnTo>
                    <a:lnTo>
                      <a:pt x="3798764" y="631236"/>
                    </a:lnTo>
                    <a:lnTo>
                      <a:pt x="3798517" y="630815"/>
                    </a:lnTo>
                    <a:lnTo>
                      <a:pt x="3798354" y="630482"/>
                    </a:lnTo>
                    <a:lnTo>
                      <a:pt x="3797939" y="630232"/>
                    </a:lnTo>
                    <a:lnTo>
                      <a:pt x="3797529" y="630315"/>
                    </a:lnTo>
                    <a:lnTo>
                      <a:pt x="3797050" y="630731"/>
                    </a:lnTo>
                    <a:lnTo>
                      <a:pt x="3796888" y="631319"/>
                    </a:lnTo>
                    <a:lnTo>
                      <a:pt x="3796408" y="631736"/>
                    </a:lnTo>
                    <a:lnTo>
                      <a:pt x="3795929" y="631824"/>
                    </a:lnTo>
                    <a:lnTo>
                      <a:pt x="3795258" y="631652"/>
                    </a:lnTo>
                    <a:lnTo>
                      <a:pt x="3794927" y="631236"/>
                    </a:lnTo>
                    <a:lnTo>
                      <a:pt x="3794255" y="630731"/>
                    </a:lnTo>
                    <a:lnTo>
                      <a:pt x="3793683" y="630731"/>
                    </a:lnTo>
                    <a:lnTo>
                      <a:pt x="3793268" y="631069"/>
                    </a:lnTo>
                    <a:lnTo>
                      <a:pt x="3793105" y="631907"/>
                    </a:lnTo>
                    <a:lnTo>
                      <a:pt x="3793189" y="632490"/>
                    </a:lnTo>
                    <a:lnTo>
                      <a:pt x="3793268" y="633078"/>
                    </a:lnTo>
                    <a:lnTo>
                      <a:pt x="3793268" y="633500"/>
                    </a:lnTo>
                    <a:lnTo>
                      <a:pt x="3792789" y="633666"/>
                    </a:lnTo>
                    <a:lnTo>
                      <a:pt x="3792216" y="633328"/>
                    </a:lnTo>
                    <a:lnTo>
                      <a:pt x="3791638" y="633245"/>
                    </a:lnTo>
                    <a:lnTo>
                      <a:pt x="3791312" y="633328"/>
                    </a:lnTo>
                    <a:lnTo>
                      <a:pt x="3791144" y="633833"/>
                    </a:lnTo>
                    <a:lnTo>
                      <a:pt x="3791065" y="634166"/>
                    </a:lnTo>
                    <a:lnTo>
                      <a:pt x="3790394" y="634421"/>
                    </a:lnTo>
                    <a:lnTo>
                      <a:pt x="3789915" y="634166"/>
                    </a:lnTo>
                    <a:lnTo>
                      <a:pt x="3789500" y="633583"/>
                    </a:lnTo>
                    <a:lnTo>
                      <a:pt x="3789021" y="633161"/>
                    </a:lnTo>
                    <a:lnTo>
                      <a:pt x="3788774" y="633161"/>
                    </a:lnTo>
                    <a:lnTo>
                      <a:pt x="3788448" y="633411"/>
                    </a:lnTo>
                    <a:lnTo>
                      <a:pt x="3788280" y="633916"/>
                    </a:lnTo>
                    <a:lnTo>
                      <a:pt x="3788280" y="634337"/>
                    </a:lnTo>
                    <a:lnTo>
                      <a:pt x="3787801" y="634421"/>
                    </a:lnTo>
                    <a:lnTo>
                      <a:pt x="3786987" y="634837"/>
                    </a:lnTo>
                    <a:lnTo>
                      <a:pt x="3786266" y="635175"/>
                    </a:lnTo>
                    <a:lnTo>
                      <a:pt x="3785550" y="635675"/>
                    </a:lnTo>
                    <a:lnTo>
                      <a:pt x="3785219" y="636013"/>
                    </a:lnTo>
                    <a:lnTo>
                      <a:pt x="3784809" y="636684"/>
                    </a:lnTo>
                    <a:lnTo>
                      <a:pt x="3784399" y="636851"/>
                    </a:lnTo>
                    <a:lnTo>
                      <a:pt x="3783915" y="636934"/>
                    </a:lnTo>
                    <a:lnTo>
                      <a:pt x="3783505" y="636684"/>
                    </a:lnTo>
                    <a:lnTo>
                      <a:pt x="3783095" y="636096"/>
                    </a:lnTo>
                    <a:lnTo>
                      <a:pt x="3783012" y="635675"/>
                    </a:lnTo>
                    <a:lnTo>
                      <a:pt x="3783095" y="635175"/>
                    </a:lnTo>
                    <a:lnTo>
                      <a:pt x="3783095" y="634754"/>
                    </a:lnTo>
                    <a:lnTo>
                      <a:pt x="3782424" y="634082"/>
                    </a:lnTo>
                    <a:lnTo>
                      <a:pt x="3781703" y="633500"/>
                    </a:lnTo>
                    <a:lnTo>
                      <a:pt x="3780987" y="633161"/>
                    </a:lnTo>
                    <a:lnTo>
                      <a:pt x="3780172" y="632912"/>
                    </a:lnTo>
                    <a:lnTo>
                      <a:pt x="3779841" y="632490"/>
                    </a:lnTo>
                    <a:lnTo>
                      <a:pt x="3779431" y="631990"/>
                    </a:lnTo>
                    <a:lnTo>
                      <a:pt x="3779017" y="631990"/>
                    </a:lnTo>
                    <a:lnTo>
                      <a:pt x="3778607" y="632490"/>
                    </a:lnTo>
                    <a:lnTo>
                      <a:pt x="3778128" y="632490"/>
                    </a:lnTo>
                    <a:lnTo>
                      <a:pt x="3777649" y="632240"/>
                    </a:lnTo>
                    <a:lnTo>
                      <a:pt x="3777402" y="631824"/>
                    </a:lnTo>
                    <a:lnTo>
                      <a:pt x="3776987" y="631403"/>
                    </a:lnTo>
                    <a:lnTo>
                      <a:pt x="3776508" y="631069"/>
                    </a:lnTo>
                    <a:lnTo>
                      <a:pt x="3776429" y="631319"/>
                    </a:lnTo>
                    <a:lnTo>
                      <a:pt x="3776429" y="631824"/>
                    </a:lnTo>
                    <a:lnTo>
                      <a:pt x="3776182" y="632490"/>
                    </a:lnTo>
                    <a:lnTo>
                      <a:pt x="3775851" y="632662"/>
                    </a:lnTo>
                    <a:lnTo>
                      <a:pt x="3775278" y="632662"/>
                    </a:lnTo>
                    <a:lnTo>
                      <a:pt x="3774948" y="632157"/>
                    </a:lnTo>
                    <a:lnTo>
                      <a:pt x="3775111" y="631652"/>
                    </a:lnTo>
                    <a:lnTo>
                      <a:pt x="3775357" y="631236"/>
                    </a:lnTo>
                    <a:lnTo>
                      <a:pt x="3775357" y="630815"/>
                    </a:lnTo>
                    <a:lnTo>
                      <a:pt x="3774642" y="630398"/>
                    </a:lnTo>
                    <a:lnTo>
                      <a:pt x="3773921" y="629893"/>
                    </a:lnTo>
                    <a:lnTo>
                      <a:pt x="3773012" y="629727"/>
                    </a:lnTo>
                    <a:lnTo>
                      <a:pt x="3772434" y="629893"/>
                    </a:lnTo>
                    <a:lnTo>
                      <a:pt x="3771620" y="630149"/>
                    </a:lnTo>
                    <a:lnTo>
                      <a:pt x="3771289" y="629727"/>
                    </a:lnTo>
                    <a:lnTo>
                      <a:pt x="3771210" y="628842"/>
                    </a:lnTo>
                    <a:lnTo>
                      <a:pt x="3771881" y="628426"/>
                    </a:lnTo>
                    <a:lnTo>
                      <a:pt x="3772291" y="627838"/>
                    </a:lnTo>
                    <a:lnTo>
                      <a:pt x="3772291" y="627250"/>
                    </a:lnTo>
                    <a:lnTo>
                      <a:pt x="3772291" y="626662"/>
                    </a:lnTo>
                    <a:lnTo>
                      <a:pt x="3771713" y="626662"/>
                    </a:lnTo>
                    <a:lnTo>
                      <a:pt x="3771042" y="626917"/>
                    </a:lnTo>
                    <a:lnTo>
                      <a:pt x="3770469" y="627250"/>
                    </a:lnTo>
                    <a:lnTo>
                      <a:pt x="3770138" y="627755"/>
                    </a:lnTo>
                    <a:lnTo>
                      <a:pt x="3769565" y="628088"/>
                    </a:lnTo>
                    <a:lnTo>
                      <a:pt x="3768894" y="627838"/>
                    </a:lnTo>
                    <a:lnTo>
                      <a:pt x="3768563" y="627167"/>
                    </a:lnTo>
                    <a:lnTo>
                      <a:pt x="3768810" y="626329"/>
                    </a:lnTo>
                    <a:lnTo>
                      <a:pt x="3768894" y="625824"/>
                    </a:lnTo>
                    <a:lnTo>
                      <a:pt x="3768414" y="625408"/>
                    </a:lnTo>
                    <a:lnTo>
                      <a:pt x="3768005" y="625408"/>
                    </a:lnTo>
                    <a:lnTo>
                      <a:pt x="3767521" y="625408"/>
                    </a:lnTo>
                    <a:lnTo>
                      <a:pt x="3766854" y="625408"/>
                    </a:lnTo>
                    <a:lnTo>
                      <a:pt x="3766183" y="625158"/>
                    </a:lnTo>
                    <a:lnTo>
                      <a:pt x="3765605" y="624487"/>
                    </a:lnTo>
                    <a:lnTo>
                      <a:pt x="3765773" y="623816"/>
                    </a:lnTo>
                    <a:lnTo>
                      <a:pt x="3766020" y="623145"/>
                    </a:lnTo>
                    <a:lnTo>
                      <a:pt x="3766183" y="622083"/>
                    </a:lnTo>
                    <a:lnTo>
                      <a:pt x="3766183" y="621329"/>
                    </a:lnTo>
                    <a:lnTo>
                      <a:pt x="3765773" y="620574"/>
                    </a:lnTo>
                    <a:lnTo>
                      <a:pt x="3765689" y="619736"/>
                    </a:lnTo>
                    <a:lnTo>
                      <a:pt x="3765689" y="619403"/>
                    </a:lnTo>
                    <a:lnTo>
                      <a:pt x="3765210" y="618732"/>
                    </a:lnTo>
                    <a:lnTo>
                      <a:pt x="3764795" y="618144"/>
                    </a:lnTo>
                    <a:lnTo>
                      <a:pt x="3764222" y="618227"/>
                    </a:lnTo>
                    <a:lnTo>
                      <a:pt x="3763743" y="618732"/>
                    </a:lnTo>
                    <a:lnTo>
                      <a:pt x="3763264" y="618982"/>
                    </a:lnTo>
                    <a:lnTo>
                      <a:pt x="3763264" y="619570"/>
                    </a:lnTo>
                    <a:lnTo>
                      <a:pt x="3763017" y="620075"/>
                    </a:lnTo>
                    <a:lnTo>
                      <a:pt x="3763017" y="620574"/>
                    </a:lnTo>
                    <a:lnTo>
                      <a:pt x="3762770" y="621079"/>
                    </a:lnTo>
                    <a:lnTo>
                      <a:pt x="3762440" y="621162"/>
                    </a:lnTo>
                    <a:lnTo>
                      <a:pt x="3762030" y="620907"/>
                    </a:lnTo>
                    <a:lnTo>
                      <a:pt x="3761699" y="620491"/>
                    </a:lnTo>
                    <a:lnTo>
                      <a:pt x="3761126" y="620241"/>
                    </a:lnTo>
                    <a:lnTo>
                      <a:pt x="3760647" y="620158"/>
                    </a:lnTo>
                    <a:lnTo>
                      <a:pt x="3760647" y="620657"/>
                    </a:lnTo>
                    <a:lnTo>
                      <a:pt x="3760479" y="621245"/>
                    </a:lnTo>
                    <a:lnTo>
                      <a:pt x="3760232" y="621578"/>
                    </a:lnTo>
                    <a:lnTo>
                      <a:pt x="3760069" y="622000"/>
                    </a:lnTo>
                    <a:lnTo>
                      <a:pt x="3759398" y="622083"/>
                    </a:lnTo>
                    <a:lnTo>
                      <a:pt x="3758919" y="621750"/>
                    </a:lnTo>
                    <a:lnTo>
                      <a:pt x="3758440" y="621495"/>
                    </a:lnTo>
                    <a:lnTo>
                      <a:pt x="3757719" y="621584"/>
                    </a:lnTo>
                    <a:lnTo>
                      <a:pt x="3757640" y="622000"/>
                    </a:lnTo>
                    <a:lnTo>
                      <a:pt x="3756968" y="622166"/>
                    </a:lnTo>
                    <a:lnTo>
                      <a:pt x="3755961" y="622166"/>
                    </a:lnTo>
                    <a:lnTo>
                      <a:pt x="3755630" y="622250"/>
                    </a:lnTo>
                    <a:lnTo>
                      <a:pt x="3755304" y="622505"/>
                    </a:lnTo>
                    <a:lnTo>
                      <a:pt x="3755304" y="623004"/>
                    </a:lnTo>
                    <a:lnTo>
                      <a:pt x="3755304" y="623842"/>
                    </a:lnTo>
                    <a:lnTo>
                      <a:pt x="3755057" y="624180"/>
                    </a:lnTo>
                    <a:lnTo>
                      <a:pt x="3754810" y="624347"/>
                    </a:lnTo>
                    <a:lnTo>
                      <a:pt x="3753897" y="624347"/>
                    </a:lnTo>
                    <a:lnTo>
                      <a:pt x="3753487" y="624014"/>
                    </a:lnTo>
                    <a:lnTo>
                      <a:pt x="3753156" y="623509"/>
                    </a:lnTo>
                    <a:lnTo>
                      <a:pt x="3752909" y="622671"/>
                    </a:lnTo>
                    <a:lnTo>
                      <a:pt x="3752094" y="622421"/>
                    </a:lnTo>
                    <a:lnTo>
                      <a:pt x="3751615" y="622838"/>
                    </a:lnTo>
                    <a:lnTo>
                      <a:pt x="3751699" y="623259"/>
                    </a:lnTo>
                    <a:lnTo>
                      <a:pt x="3751452" y="623509"/>
                    </a:lnTo>
                    <a:lnTo>
                      <a:pt x="3750731" y="623426"/>
                    </a:lnTo>
                    <a:lnTo>
                      <a:pt x="3750321" y="623342"/>
                    </a:lnTo>
                    <a:lnTo>
                      <a:pt x="3749907" y="623004"/>
                    </a:lnTo>
                    <a:lnTo>
                      <a:pt x="3749334" y="622921"/>
                    </a:lnTo>
                    <a:lnTo>
                      <a:pt x="3748519" y="623426"/>
                    </a:lnTo>
                    <a:lnTo>
                      <a:pt x="3747270" y="624263"/>
                    </a:lnTo>
                    <a:lnTo>
                      <a:pt x="3746455" y="624513"/>
                    </a:lnTo>
                    <a:lnTo>
                      <a:pt x="3745546" y="624596"/>
                    </a:lnTo>
                    <a:lnTo>
                      <a:pt x="3744826" y="624851"/>
                    </a:lnTo>
                    <a:lnTo>
                      <a:pt x="3744011" y="624851"/>
                    </a:lnTo>
                    <a:lnTo>
                      <a:pt x="3743196" y="624935"/>
                    </a:lnTo>
                    <a:lnTo>
                      <a:pt x="3742381" y="624763"/>
                    </a:lnTo>
                    <a:lnTo>
                      <a:pt x="3742302" y="624092"/>
                    </a:lnTo>
                    <a:lnTo>
                      <a:pt x="3741888" y="623675"/>
                    </a:lnTo>
                    <a:lnTo>
                      <a:pt x="3741171" y="623509"/>
                    </a:lnTo>
                    <a:lnTo>
                      <a:pt x="3740500" y="623592"/>
                    </a:lnTo>
                    <a:lnTo>
                      <a:pt x="3740253" y="623426"/>
                    </a:lnTo>
                    <a:lnTo>
                      <a:pt x="3739774" y="623004"/>
                    </a:lnTo>
                    <a:lnTo>
                      <a:pt x="3739774" y="622338"/>
                    </a:lnTo>
                    <a:lnTo>
                      <a:pt x="3739196" y="621750"/>
                    </a:lnTo>
                    <a:lnTo>
                      <a:pt x="3738525" y="621412"/>
                    </a:lnTo>
                    <a:lnTo>
                      <a:pt x="3738046" y="621079"/>
                    </a:lnTo>
                    <a:lnTo>
                      <a:pt x="3737720" y="620741"/>
                    </a:lnTo>
                    <a:lnTo>
                      <a:pt x="3737048" y="620158"/>
                    </a:lnTo>
                    <a:lnTo>
                      <a:pt x="3736377" y="620158"/>
                    </a:lnTo>
                    <a:lnTo>
                      <a:pt x="3736292" y="620574"/>
                    </a:lnTo>
                    <a:lnTo>
                      <a:pt x="3736213" y="621329"/>
                    </a:lnTo>
                    <a:lnTo>
                      <a:pt x="3736046" y="621750"/>
                    </a:lnTo>
                    <a:lnTo>
                      <a:pt x="3735473" y="621412"/>
                    </a:lnTo>
                    <a:lnTo>
                      <a:pt x="3735305" y="620996"/>
                    </a:lnTo>
                    <a:lnTo>
                      <a:pt x="3735226" y="620491"/>
                    </a:lnTo>
                    <a:lnTo>
                      <a:pt x="3735226" y="619820"/>
                    </a:lnTo>
                    <a:lnTo>
                      <a:pt x="3734747" y="619653"/>
                    </a:lnTo>
                    <a:lnTo>
                      <a:pt x="3734268" y="619820"/>
                    </a:lnTo>
                    <a:lnTo>
                      <a:pt x="3734021" y="620241"/>
                    </a:lnTo>
                    <a:lnTo>
                      <a:pt x="3733937" y="621126"/>
                    </a:lnTo>
                    <a:lnTo>
                      <a:pt x="3733458" y="621714"/>
                    </a:lnTo>
                    <a:lnTo>
                      <a:pt x="3732737" y="622213"/>
                    </a:lnTo>
                    <a:lnTo>
                      <a:pt x="3732258" y="621459"/>
                    </a:lnTo>
                    <a:lnTo>
                      <a:pt x="3732668" y="620704"/>
                    </a:lnTo>
                    <a:lnTo>
                      <a:pt x="3732668" y="620205"/>
                    </a:lnTo>
                    <a:lnTo>
                      <a:pt x="3732189" y="619955"/>
                    </a:lnTo>
                    <a:lnTo>
                      <a:pt x="3731779" y="620288"/>
                    </a:lnTo>
                    <a:lnTo>
                      <a:pt x="3731532" y="620793"/>
                    </a:lnTo>
                    <a:lnTo>
                      <a:pt x="3731369" y="621375"/>
                    </a:lnTo>
                    <a:lnTo>
                      <a:pt x="3730890" y="621630"/>
                    </a:lnTo>
                    <a:lnTo>
                      <a:pt x="3730219" y="621547"/>
                    </a:lnTo>
                    <a:lnTo>
                      <a:pt x="3729641" y="620959"/>
                    </a:lnTo>
                    <a:lnTo>
                      <a:pt x="3729315" y="620709"/>
                    </a:lnTo>
                    <a:lnTo>
                      <a:pt x="3728500" y="620621"/>
                    </a:lnTo>
                    <a:lnTo>
                      <a:pt x="3728085" y="620709"/>
                    </a:lnTo>
                    <a:lnTo>
                      <a:pt x="3727923" y="621292"/>
                    </a:lnTo>
                    <a:lnTo>
                      <a:pt x="3727760" y="621963"/>
                    </a:lnTo>
                    <a:lnTo>
                      <a:pt x="3727345" y="622130"/>
                    </a:lnTo>
                    <a:lnTo>
                      <a:pt x="3726772" y="621880"/>
                    </a:lnTo>
                    <a:lnTo>
                      <a:pt x="3726194" y="621459"/>
                    </a:lnTo>
                    <a:lnTo>
                      <a:pt x="3726194" y="621126"/>
                    </a:lnTo>
                    <a:lnTo>
                      <a:pt x="3725622" y="620704"/>
                    </a:lnTo>
                    <a:lnTo>
                      <a:pt x="3725212" y="620538"/>
                    </a:lnTo>
                    <a:lnTo>
                      <a:pt x="3725044" y="621042"/>
                    </a:lnTo>
                    <a:lnTo>
                      <a:pt x="3724565" y="621714"/>
                    </a:lnTo>
                    <a:lnTo>
                      <a:pt x="3724318" y="622380"/>
                    </a:lnTo>
                    <a:lnTo>
                      <a:pt x="3723839" y="622801"/>
                    </a:lnTo>
                    <a:lnTo>
                      <a:pt x="3723167" y="622968"/>
                    </a:lnTo>
                    <a:lnTo>
                      <a:pt x="3722590" y="623051"/>
                    </a:lnTo>
                    <a:lnTo>
                      <a:pt x="3722426" y="623389"/>
                    </a:lnTo>
                    <a:lnTo>
                      <a:pt x="3722426" y="624055"/>
                    </a:lnTo>
                    <a:lnTo>
                      <a:pt x="3722841" y="624477"/>
                    </a:lnTo>
                    <a:lnTo>
                      <a:pt x="3722841" y="625065"/>
                    </a:lnTo>
                    <a:lnTo>
                      <a:pt x="3722757" y="625648"/>
                    </a:lnTo>
                    <a:lnTo>
                      <a:pt x="3721943" y="626152"/>
                    </a:lnTo>
                    <a:lnTo>
                      <a:pt x="3720886" y="626402"/>
                    </a:lnTo>
                    <a:lnTo>
                      <a:pt x="3720407" y="626069"/>
                    </a:lnTo>
                    <a:lnTo>
                      <a:pt x="3720407" y="625564"/>
                    </a:lnTo>
                    <a:lnTo>
                      <a:pt x="3719592" y="624893"/>
                    </a:lnTo>
                    <a:lnTo>
                      <a:pt x="3718921" y="624726"/>
                    </a:lnTo>
                    <a:lnTo>
                      <a:pt x="3718674" y="625148"/>
                    </a:lnTo>
                    <a:lnTo>
                      <a:pt x="3718427" y="625986"/>
                    </a:lnTo>
                    <a:lnTo>
                      <a:pt x="3718264" y="626490"/>
                    </a:lnTo>
                    <a:lnTo>
                      <a:pt x="3717350" y="626990"/>
                    </a:lnTo>
                    <a:lnTo>
                      <a:pt x="3716634" y="626823"/>
                    </a:lnTo>
                    <a:lnTo>
                      <a:pt x="3715913" y="626823"/>
                    </a:lnTo>
                    <a:lnTo>
                      <a:pt x="3715434" y="626907"/>
                    </a:lnTo>
                    <a:lnTo>
                      <a:pt x="3714861" y="627245"/>
                    </a:lnTo>
                    <a:lnTo>
                      <a:pt x="3714861" y="627661"/>
                    </a:lnTo>
                    <a:lnTo>
                      <a:pt x="3715434" y="628166"/>
                    </a:lnTo>
                    <a:lnTo>
                      <a:pt x="3715602" y="628832"/>
                    </a:lnTo>
                    <a:lnTo>
                      <a:pt x="3715602" y="629253"/>
                    </a:lnTo>
                    <a:lnTo>
                      <a:pt x="3714930" y="629503"/>
                    </a:lnTo>
                    <a:lnTo>
                      <a:pt x="3714600" y="629587"/>
                    </a:lnTo>
                    <a:lnTo>
                      <a:pt x="3714121" y="629675"/>
                    </a:lnTo>
                    <a:lnTo>
                      <a:pt x="3713306" y="629841"/>
                    </a:lnTo>
                    <a:lnTo>
                      <a:pt x="3713059" y="630091"/>
                    </a:lnTo>
                    <a:lnTo>
                      <a:pt x="3712975" y="630596"/>
                    </a:lnTo>
                    <a:lnTo>
                      <a:pt x="3712649" y="631012"/>
                    </a:lnTo>
                    <a:lnTo>
                      <a:pt x="3711835" y="631096"/>
                    </a:lnTo>
                    <a:lnTo>
                      <a:pt x="3711257" y="631179"/>
                    </a:lnTo>
                    <a:lnTo>
                      <a:pt x="3710585" y="631350"/>
                    </a:lnTo>
                    <a:lnTo>
                      <a:pt x="3709869" y="631767"/>
                    </a:lnTo>
                    <a:lnTo>
                      <a:pt x="3709291" y="632188"/>
                    </a:lnTo>
                    <a:lnTo>
                      <a:pt x="3708575" y="632605"/>
                    </a:lnTo>
                    <a:lnTo>
                      <a:pt x="3707662" y="633109"/>
                    </a:lnTo>
                    <a:lnTo>
                      <a:pt x="3706990" y="633697"/>
                    </a:lnTo>
                    <a:lnTo>
                      <a:pt x="3706659" y="634280"/>
                    </a:lnTo>
                    <a:lnTo>
                      <a:pt x="3706334" y="634702"/>
                    </a:lnTo>
                    <a:lnTo>
                      <a:pt x="3705662" y="635118"/>
                    </a:lnTo>
                    <a:lnTo>
                      <a:pt x="3704511" y="634951"/>
                    </a:lnTo>
                    <a:lnTo>
                      <a:pt x="3703840" y="635118"/>
                    </a:lnTo>
                    <a:lnTo>
                      <a:pt x="3703509" y="635539"/>
                    </a:lnTo>
                    <a:lnTo>
                      <a:pt x="3702694" y="635872"/>
                    </a:lnTo>
                    <a:lnTo>
                      <a:pt x="3701543" y="635961"/>
                    </a:lnTo>
                    <a:lnTo>
                      <a:pt x="3700635" y="636044"/>
                    </a:lnTo>
                    <a:lnTo>
                      <a:pt x="3700057" y="636460"/>
                    </a:lnTo>
                    <a:lnTo>
                      <a:pt x="3699647" y="636799"/>
                    </a:lnTo>
                    <a:lnTo>
                      <a:pt x="3698926" y="637215"/>
                    </a:lnTo>
                    <a:lnTo>
                      <a:pt x="3698926" y="637803"/>
                    </a:lnTo>
                    <a:lnTo>
                      <a:pt x="3699257" y="638474"/>
                    </a:lnTo>
                    <a:lnTo>
                      <a:pt x="3699835" y="638724"/>
                    </a:lnTo>
                    <a:lnTo>
                      <a:pt x="3700082" y="639312"/>
                    </a:lnTo>
                    <a:lnTo>
                      <a:pt x="3699835" y="639728"/>
                    </a:lnTo>
                    <a:lnTo>
                      <a:pt x="3699588" y="640066"/>
                    </a:lnTo>
                    <a:lnTo>
                      <a:pt x="3698916" y="640066"/>
                    </a:lnTo>
                    <a:lnTo>
                      <a:pt x="3698102" y="640399"/>
                    </a:lnTo>
                    <a:lnTo>
                      <a:pt x="3697524" y="640737"/>
                    </a:lnTo>
                    <a:lnTo>
                      <a:pt x="3697524" y="641326"/>
                    </a:lnTo>
                    <a:lnTo>
                      <a:pt x="3697771" y="641742"/>
                    </a:lnTo>
                    <a:lnTo>
                      <a:pt x="3698018" y="642626"/>
                    </a:lnTo>
                    <a:lnTo>
                      <a:pt x="3697771" y="643214"/>
                    </a:lnTo>
                    <a:lnTo>
                      <a:pt x="3697361" y="643298"/>
                    </a:lnTo>
                    <a:lnTo>
                      <a:pt x="3696354" y="643048"/>
                    </a:lnTo>
                    <a:lnTo>
                      <a:pt x="3695781" y="643298"/>
                    </a:lnTo>
                    <a:lnTo>
                      <a:pt x="3695860" y="643636"/>
                    </a:lnTo>
                    <a:lnTo>
                      <a:pt x="3696107" y="643719"/>
                    </a:lnTo>
                    <a:lnTo>
                      <a:pt x="3696828" y="644219"/>
                    </a:lnTo>
                    <a:lnTo>
                      <a:pt x="3697499" y="644723"/>
                    </a:lnTo>
                    <a:lnTo>
                      <a:pt x="3697662" y="645478"/>
                    </a:lnTo>
                    <a:lnTo>
                      <a:pt x="3697909" y="645899"/>
                    </a:lnTo>
                    <a:lnTo>
                      <a:pt x="3698916" y="646399"/>
                    </a:lnTo>
                    <a:lnTo>
                      <a:pt x="3699326" y="646399"/>
                    </a:lnTo>
                    <a:lnTo>
                      <a:pt x="3699657" y="647242"/>
                    </a:lnTo>
                    <a:lnTo>
                      <a:pt x="3698986" y="647575"/>
                    </a:lnTo>
                    <a:lnTo>
                      <a:pt x="3698314" y="647913"/>
                    </a:lnTo>
                    <a:lnTo>
                      <a:pt x="3697741" y="648080"/>
                    </a:lnTo>
                    <a:lnTo>
                      <a:pt x="3697164" y="648496"/>
                    </a:lnTo>
                    <a:lnTo>
                      <a:pt x="3697247" y="649084"/>
                    </a:lnTo>
                    <a:lnTo>
                      <a:pt x="3697410" y="649505"/>
                    </a:lnTo>
                    <a:lnTo>
                      <a:pt x="3697741" y="649922"/>
                    </a:lnTo>
                    <a:lnTo>
                      <a:pt x="3697825" y="650426"/>
                    </a:lnTo>
                    <a:lnTo>
                      <a:pt x="3697104" y="650926"/>
                    </a:lnTo>
                    <a:lnTo>
                      <a:pt x="3696383" y="650926"/>
                    </a:lnTo>
                    <a:lnTo>
                      <a:pt x="3695712" y="651014"/>
                    </a:lnTo>
                    <a:lnTo>
                      <a:pt x="3695302" y="651347"/>
                    </a:lnTo>
                    <a:lnTo>
                      <a:pt x="3695973" y="651514"/>
                    </a:lnTo>
                    <a:lnTo>
                      <a:pt x="3696452" y="651852"/>
                    </a:lnTo>
                    <a:lnTo>
                      <a:pt x="3696615" y="652268"/>
                    </a:lnTo>
                    <a:lnTo>
                      <a:pt x="3696615" y="652856"/>
                    </a:lnTo>
                    <a:lnTo>
                      <a:pt x="3696205" y="653278"/>
                    </a:lnTo>
                    <a:lnTo>
                      <a:pt x="3695727" y="653528"/>
                    </a:lnTo>
                    <a:lnTo>
                      <a:pt x="3695727" y="654116"/>
                    </a:lnTo>
                    <a:lnTo>
                      <a:pt x="3695973" y="654537"/>
                    </a:lnTo>
                    <a:lnTo>
                      <a:pt x="3695563" y="655599"/>
                    </a:lnTo>
                    <a:lnTo>
                      <a:pt x="3695396" y="656187"/>
                    </a:lnTo>
                    <a:lnTo>
                      <a:pt x="3694986" y="656858"/>
                    </a:lnTo>
                    <a:lnTo>
                      <a:pt x="3694739" y="657696"/>
                    </a:lnTo>
                    <a:lnTo>
                      <a:pt x="3694902" y="658367"/>
                    </a:lnTo>
                    <a:lnTo>
                      <a:pt x="3695623" y="658284"/>
                    </a:lnTo>
                    <a:lnTo>
                      <a:pt x="3696438" y="657945"/>
                    </a:lnTo>
                    <a:lnTo>
                      <a:pt x="3697346" y="658284"/>
                    </a:lnTo>
                    <a:lnTo>
                      <a:pt x="3698018" y="659168"/>
                    </a:lnTo>
                    <a:lnTo>
                      <a:pt x="3698018" y="659584"/>
                    </a:lnTo>
                    <a:lnTo>
                      <a:pt x="3697939" y="660089"/>
                    </a:lnTo>
                    <a:lnTo>
                      <a:pt x="3697267" y="660339"/>
                    </a:lnTo>
                    <a:lnTo>
                      <a:pt x="3697183" y="660760"/>
                    </a:lnTo>
                    <a:lnTo>
                      <a:pt x="3696852" y="661010"/>
                    </a:lnTo>
                    <a:lnTo>
                      <a:pt x="3696136" y="660844"/>
                    </a:lnTo>
                    <a:lnTo>
                      <a:pt x="3695658" y="660594"/>
                    </a:lnTo>
                    <a:lnTo>
                      <a:pt x="3694986" y="660594"/>
                    </a:lnTo>
                    <a:lnTo>
                      <a:pt x="3694655" y="661010"/>
                    </a:lnTo>
                    <a:lnTo>
                      <a:pt x="3694245" y="661598"/>
                    </a:lnTo>
                    <a:lnTo>
                      <a:pt x="3693914" y="662186"/>
                    </a:lnTo>
                    <a:lnTo>
                      <a:pt x="3694161" y="663071"/>
                    </a:lnTo>
                    <a:lnTo>
                      <a:pt x="3694882" y="663492"/>
                    </a:lnTo>
                    <a:lnTo>
                      <a:pt x="3695208" y="663992"/>
                    </a:lnTo>
                    <a:lnTo>
                      <a:pt x="3696023" y="664580"/>
                    </a:lnTo>
                    <a:lnTo>
                      <a:pt x="3696837" y="664746"/>
                    </a:lnTo>
                    <a:lnTo>
                      <a:pt x="3696922" y="665334"/>
                    </a:lnTo>
                    <a:lnTo>
                      <a:pt x="3696512" y="665839"/>
                    </a:lnTo>
                    <a:lnTo>
                      <a:pt x="3695791" y="666005"/>
                    </a:lnTo>
                    <a:lnTo>
                      <a:pt x="3695628" y="666677"/>
                    </a:lnTo>
                    <a:lnTo>
                      <a:pt x="3695707" y="667431"/>
                    </a:lnTo>
                    <a:lnTo>
                      <a:pt x="3695791" y="667853"/>
                    </a:lnTo>
                    <a:lnTo>
                      <a:pt x="3695791" y="668737"/>
                    </a:lnTo>
                    <a:lnTo>
                      <a:pt x="3695119" y="669159"/>
                    </a:lnTo>
                    <a:lnTo>
                      <a:pt x="3694956" y="669830"/>
                    </a:lnTo>
                    <a:lnTo>
                      <a:pt x="3695529" y="670246"/>
                    </a:lnTo>
                    <a:lnTo>
                      <a:pt x="3695944" y="670585"/>
                    </a:lnTo>
                    <a:lnTo>
                      <a:pt x="3696660" y="670585"/>
                    </a:lnTo>
                    <a:lnTo>
                      <a:pt x="3696828" y="671256"/>
                    </a:lnTo>
                    <a:lnTo>
                      <a:pt x="3697499" y="672140"/>
                    </a:lnTo>
                    <a:lnTo>
                      <a:pt x="3697578" y="672473"/>
                    </a:lnTo>
                    <a:lnTo>
                      <a:pt x="3697578" y="673358"/>
                    </a:lnTo>
                    <a:lnTo>
                      <a:pt x="3697499" y="674112"/>
                    </a:lnTo>
                    <a:lnTo>
                      <a:pt x="3697252" y="674700"/>
                    </a:lnTo>
                    <a:lnTo>
                      <a:pt x="3696768" y="674955"/>
                    </a:lnTo>
                    <a:lnTo>
                      <a:pt x="3696443" y="675710"/>
                    </a:lnTo>
                    <a:lnTo>
                      <a:pt x="3696275" y="676381"/>
                    </a:lnTo>
                    <a:lnTo>
                      <a:pt x="3696522" y="676714"/>
                    </a:lnTo>
                    <a:lnTo>
                      <a:pt x="3697005" y="676714"/>
                    </a:lnTo>
                    <a:lnTo>
                      <a:pt x="3697331" y="676881"/>
                    </a:lnTo>
                    <a:lnTo>
                      <a:pt x="3697909" y="677469"/>
                    </a:lnTo>
                    <a:lnTo>
                      <a:pt x="3697988" y="677807"/>
                    </a:lnTo>
                    <a:lnTo>
                      <a:pt x="3697988" y="678561"/>
                    </a:lnTo>
                    <a:lnTo>
                      <a:pt x="3697322" y="678983"/>
                    </a:lnTo>
                    <a:lnTo>
                      <a:pt x="3696991" y="679654"/>
                    </a:lnTo>
                    <a:lnTo>
                      <a:pt x="3696319" y="679904"/>
                    </a:lnTo>
                    <a:lnTo>
                      <a:pt x="3695406" y="680325"/>
                    </a:lnTo>
                    <a:lnTo>
                      <a:pt x="3694833" y="680742"/>
                    </a:lnTo>
                    <a:lnTo>
                      <a:pt x="3694423" y="681413"/>
                    </a:lnTo>
                    <a:lnTo>
                      <a:pt x="3694092" y="682391"/>
                    </a:lnTo>
                    <a:lnTo>
                      <a:pt x="3693183" y="682558"/>
                    </a:lnTo>
                    <a:lnTo>
                      <a:pt x="3692852" y="682219"/>
                    </a:lnTo>
                    <a:lnTo>
                      <a:pt x="3692374" y="681548"/>
                    </a:lnTo>
                    <a:lnTo>
                      <a:pt x="3691653" y="681382"/>
                    </a:lnTo>
                    <a:lnTo>
                      <a:pt x="3691174" y="681715"/>
                    </a:lnTo>
                    <a:lnTo>
                      <a:pt x="3691011" y="682474"/>
                    </a:lnTo>
                    <a:lnTo>
                      <a:pt x="3691337" y="683448"/>
                    </a:lnTo>
                    <a:lnTo>
                      <a:pt x="3691505" y="684597"/>
                    </a:lnTo>
                    <a:lnTo>
                      <a:pt x="3691584" y="685482"/>
                    </a:lnTo>
                    <a:lnTo>
                      <a:pt x="3691505" y="686544"/>
                    </a:lnTo>
                    <a:lnTo>
                      <a:pt x="3691830" y="687381"/>
                    </a:lnTo>
                    <a:lnTo>
                      <a:pt x="3692314" y="687298"/>
                    </a:lnTo>
                    <a:lnTo>
                      <a:pt x="3692640" y="686627"/>
                    </a:lnTo>
                    <a:lnTo>
                      <a:pt x="3693218" y="686294"/>
                    </a:lnTo>
                    <a:lnTo>
                      <a:pt x="3693381" y="685872"/>
                    </a:lnTo>
                    <a:lnTo>
                      <a:pt x="3693712" y="685534"/>
                    </a:lnTo>
                    <a:lnTo>
                      <a:pt x="3694285" y="685623"/>
                    </a:lnTo>
                    <a:lnTo>
                      <a:pt x="3694616" y="686122"/>
                    </a:lnTo>
                    <a:lnTo>
                      <a:pt x="3694699" y="686377"/>
                    </a:lnTo>
                    <a:lnTo>
                      <a:pt x="3695178" y="686460"/>
                    </a:lnTo>
                    <a:lnTo>
                      <a:pt x="3695993" y="687298"/>
                    </a:lnTo>
                    <a:lnTo>
                      <a:pt x="3696472" y="687553"/>
                    </a:lnTo>
                    <a:lnTo>
                      <a:pt x="3696141" y="688058"/>
                    </a:lnTo>
                    <a:lnTo>
                      <a:pt x="3695731" y="688729"/>
                    </a:lnTo>
                    <a:lnTo>
                      <a:pt x="3695810" y="689229"/>
                    </a:lnTo>
                    <a:lnTo>
                      <a:pt x="3696225" y="689400"/>
                    </a:lnTo>
                    <a:lnTo>
                      <a:pt x="3697040" y="689484"/>
                    </a:lnTo>
                    <a:lnTo>
                      <a:pt x="3697949" y="689400"/>
                    </a:lnTo>
                    <a:lnTo>
                      <a:pt x="3699198" y="689733"/>
                    </a:lnTo>
                    <a:lnTo>
                      <a:pt x="3699677" y="689988"/>
                    </a:lnTo>
                    <a:lnTo>
                      <a:pt x="3699099" y="690321"/>
                    </a:lnTo>
                    <a:lnTo>
                      <a:pt x="3698284" y="690321"/>
                    </a:lnTo>
                    <a:lnTo>
                      <a:pt x="3697712" y="690571"/>
                    </a:lnTo>
                    <a:lnTo>
                      <a:pt x="3696319" y="691815"/>
                    </a:lnTo>
                    <a:lnTo>
                      <a:pt x="3696240" y="692486"/>
                    </a:lnTo>
                    <a:lnTo>
                      <a:pt x="3696240" y="692991"/>
                    </a:lnTo>
                    <a:lnTo>
                      <a:pt x="3696907" y="693074"/>
                    </a:lnTo>
                    <a:lnTo>
                      <a:pt x="3697485" y="693157"/>
                    </a:lnTo>
                    <a:lnTo>
                      <a:pt x="3698156" y="693157"/>
                    </a:lnTo>
                    <a:lnTo>
                      <a:pt x="3699163" y="693490"/>
                    </a:lnTo>
                    <a:lnTo>
                      <a:pt x="3699978" y="693490"/>
                    </a:lnTo>
                    <a:lnTo>
                      <a:pt x="3700694" y="693828"/>
                    </a:lnTo>
                    <a:lnTo>
                      <a:pt x="3700531" y="694250"/>
                    </a:lnTo>
                    <a:lnTo>
                      <a:pt x="3699860" y="694666"/>
                    </a:lnTo>
                    <a:lnTo>
                      <a:pt x="3699450" y="695337"/>
                    </a:lnTo>
                    <a:lnTo>
                      <a:pt x="3699119" y="695925"/>
                    </a:lnTo>
                    <a:lnTo>
                      <a:pt x="3699840" y="696347"/>
                    </a:lnTo>
                    <a:lnTo>
                      <a:pt x="3700413" y="696602"/>
                    </a:lnTo>
                    <a:lnTo>
                      <a:pt x="3701134" y="697101"/>
                    </a:lnTo>
                    <a:lnTo>
                      <a:pt x="3701543" y="697606"/>
                    </a:lnTo>
                    <a:lnTo>
                      <a:pt x="3700057" y="697689"/>
                    </a:lnTo>
                    <a:lnTo>
                      <a:pt x="3699578" y="697523"/>
                    </a:lnTo>
                    <a:lnTo>
                      <a:pt x="3699005" y="698028"/>
                    </a:lnTo>
                    <a:lnTo>
                      <a:pt x="3699252" y="698616"/>
                    </a:lnTo>
                    <a:lnTo>
                      <a:pt x="3699919" y="698616"/>
                    </a:lnTo>
                    <a:lnTo>
                      <a:pt x="3700403" y="698616"/>
                    </a:lnTo>
                    <a:lnTo>
                      <a:pt x="3700976" y="699120"/>
                    </a:lnTo>
                    <a:lnTo>
                      <a:pt x="3700729" y="699537"/>
                    </a:lnTo>
                    <a:lnTo>
                      <a:pt x="3699914" y="699958"/>
                    </a:lnTo>
                    <a:lnTo>
                      <a:pt x="3699504" y="700380"/>
                    </a:lnTo>
                    <a:lnTo>
                      <a:pt x="3699667" y="700713"/>
                    </a:lnTo>
                    <a:lnTo>
                      <a:pt x="3700675" y="700713"/>
                    </a:lnTo>
                    <a:lnTo>
                      <a:pt x="3701346" y="700801"/>
                    </a:lnTo>
                    <a:lnTo>
                      <a:pt x="3701425" y="701472"/>
                    </a:lnTo>
                    <a:lnTo>
                      <a:pt x="3700758" y="701805"/>
                    </a:lnTo>
                    <a:lnTo>
                      <a:pt x="3700837" y="702227"/>
                    </a:lnTo>
                    <a:lnTo>
                      <a:pt x="3701652" y="702227"/>
                    </a:lnTo>
                    <a:lnTo>
                      <a:pt x="3702324" y="702227"/>
                    </a:lnTo>
                    <a:lnTo>
                      <a:pt x="3702902" y="702477"/>
                    </a:lnTo>
                    <a:lnTo>
                      <a:pt x="3702902" y="703065"/>
                    </a:lnTo>
                    <a:lnTo>
                      <a:pt x="3702655" y="703486"/>
                    </a:lnTo>
                    <a:lnTo>
                      <a:pt x="3702571" y="703907"/>
                    </a:lnTo>
                    <a:lnTo>
                      <a:pt x="3702817" y="704407"/>
                    </a:lnTo>
                    <a:lnTo>
                      <a:pt x="3703227" y="704745"/>
                    </a:lnTo>
                    <a:lnTo>
                      <a:pt x="3703805" y="704912"/>
                    </a:lnTo>
                    <a:lnTo>
                      <a:pt x="3704131" y="705500"/>
                    </a:lnTo>
                    <a:lnTo>
                      <a:pt x="3703968" y="706088"/>
                    </a:lnTo>
                    <a:lnTo>
                      <a:pt x="3703884" y="706676"/>
                    </a:lnTo>
                    <a:lnTo>
                      <a:pt x="3705756" y="707347"/>
                    </a:lnTo>
                    <a:lnTo>
                      <a:pt x="3706328" y="706759"/>
                    </a:lnTo>
                    <a:lnTo>
                      <a:pt x="3706659" y="706759"/>
                    </a:lnTo>
                    <a:lnTo>
                      <a:pt x="3706822" y="707180"/>
                    </a:lnTo>
                    <a:lnTo>
                      <a:pt x="3707069" y="707685"/>
                    </a:lnTo>
                    <a:lnTo>
                      <a:pt x="3706822" y="708747"/>
                    </a:lnTo>
                    <a:lnTo>
                      <a:pt x="3706106" y="709720"/>
                    </a:lnTo>
                    <a:lnTo>
                      <a:pt x="3705193" y="709636"/>
                    </a:lnTo>
                    <a:lnTo>
                      <a:pt x="3704620" y="709886"/>
                    </a:lnTo>
                    <a:lnTo>
                      <a:pt x="3704205" y="710224"/>
                    </a:lnTo>
                    <a:lnTo>
                      <a:pt x="3704126" y="710729"/>
                    </a:lnTo>
                    <a:lnTo>
                      <a:pt x="3704373" y="711484"/>
                    </a:lnTo>
                    <a:lnTo>
                      <a:pt x="3705188" y="711650"/>
                    </a:lnTo>
                    <a:lnTo>
                      <a:pt x="3705272" y="712243"/>
                    </a:lnTo>
                    <a:lnTo>
                      <a:pt x="3705025" y="713305"/>
                    </a:lnTo>
                    <a:lnTo>
                      <a:pt x="3704546" y="713305"/>
                    </a:lnTo>
                    <a:lnTo>
                      <a:pt x="3704131" y="713133"/>
                    </a:lnTo>
                    <a:lnTo>
                      <a:pt x="3703558" y="713555"/>
                    </a:lnTo>
                    <a:lnTo>
                      <a:pt x="3702744" y="714226"/>
                    </a:lnTo>
                    <a:lnTo>
                      <a:pt x="3701929" y="714398"/>
                    </a:lnTo>
                    <a:lnTo>
                      <a:pt x="3701450" y="714814"/>
                    </a:lnTo>
                    <a:lnTo>
                      <a:pt x="3700966" y="714897"/>
                    </a:lnTo>
                    <a:lnTo>
                      <a:pt x="3700299" y="714897"/>
                    </a:lnTo>
                    <a:lnTo>
                      <a:pt x="3699627" y="714814"/>
                    </a:lnTo>
                    <a:lnTo>
                      <a:pt x="3699297" y="714897"/>
                    </a:lnTo>
                    <a:lnTo>
                      <a:pt x="3698966" y="715657"/>
                    </a:lnTo>
                    <a:lnTo>
                      <a:pt x="3699381" y="715907"/>
                    </a:lnTo>
                    <a:lnTo>
                      <a:pt x="3699706" y="715990"/>
                    </a:lnTo>
                    <a:lnTo>
                      <a:pt x="3700857" y="716833"/>
                    </a:lnTo>
                    <a:lnTo>
                      <a:pt x="3700857" y="717338"/>
                    </a:lnTo>
                    <a:lnTo>
                      <a:pt x="3700610" y="718009"/>
                    </a:lnTo>
                    <a:lnTo>
                      <a:pt x="3699939" y="718514"/>
                    </a:lnTo>
                    <a:lnTo>
                      <a:pt x="3699223" y="718680"/>
                    </a:lnTo>
                    <a:lnTo>
                      <a:pt x="3698892" y="719102"/>
                    </a:lnTo>
                    <a:lnTo>
                      <a:pt x="3697983" y="719268"/>
                    </a:lnTo>
                    <a:lnTo>
                      <a:pt x="3697652" y="719518"/>
                    </a:lnTo>
                    <a:lnTo>
                      <a:pt x="3697652" y="720194"/>
                    </a:lnTo>
                    <a:lnTo>
                      <a:pt x="3698062" y="720616"/>
                    </a:lnTo>
                    <a:lnTo>
                      <a:pt x="3698734" y="720527"/>
                    </a:lnTo>
                    <a:lnTo>
                      <a:pt x="3699312" y="720527"/>
                    </a:lnTo>
                    <a:lnTo>
                      <a:pt x="3699558" y="720949"/>
                    </a:lnTo>
                    <a:lnTo>
                      <a:pt x="3699558" y="721620"/>
                    </a:lnTo>
                    <a:lnTo>
                      <a:pt x="3698887" y="722042"/>
                    </a:lnTo>
                    <a:lnTo>
                      <a:pt x="3698072" y="722208"/>
                    </a:lnTo>
                    <a:lnTo>
                      <a:pt x="3697351" y="722208"/>
                    </a:lnTo>
                    <a:lnTo>
                      <a:pt x="3696872" y="722297"/>
                    </a:lnTo>
                    <a:lnTo>
                      <a:pt x="3696201" y="722546"/>
                    </a:lnTo>
                    <a:lnTo>
                      <a:pt x="3695722" y="723051"/>
                    </a:lnTo>
                    <a:lnTo>
                      <a:pt x="3695149" y="723473"/>
                    </a:lnTo>
                    <a:lnTo>
                      <a:pt x="3694818" y="723639"/>
                    </a:lnTo>
                    <a:lnTo>
                      <a:pt x="3693909" y="723972"/>
                    </a:lnTo>
                    <a:lnTo>
                      <a:pt x="3693578" y="724055"/>
                    </a:lnTo>
                    <a:lnTo>
                      <a:pt x="3693169" y="724477"/>
                    </a:lnTo>
                    <a:lnTo>
                      <a:pt x="3693085" y="725148"/>
                    </a:lnTo>
                    <a:lnTo>
                      <a:pt x="3693085" y="725653"/>
                    </a:lnTo>
                    <a:lnTo>
                      <a:pt x="3692922" y="726329"/>
                    </a:lnTo>
                    <a:lnTo>
                      <a:pt x="3692438" y="726745"/>
                    </a:lnTo>
                    <a:lnTo>
                      <a:pt x="3691865" y="727000"/>
                    </a:lnTo>
                    <a:lnTo>
                      <a:pt x="3691144" y="727000"/>
                    </a:lnTo>
                    <a:lnTo>
                      <a:pt x="3690665" y="726745"/>
                    </a:lnTo>
                    <a:lnTo>
                      <a:pt x="3690092" y="726834"/>
                    </a:lnTo>
                    <a:lnTo>
                      <a:pt x="3689613" y="727250"/>
                    </a:lnTo>
                    <a:lnTo>
                      <a:pt x="3689366" y="727838"/>
                    </a:lnTo>
                    <a:lnTo>
                      <a:pt x="3688788" y="728343"/>
                    </a:lnTo>
                    <a:lnTo>
                      <a:pt x="3688310" y="728343"/>
                    </a:lnTo>
                    <a:lnTo>
                      <a:pt x="3687900" y="728010"/>
                    </a:lnTo>
                    <a:lnTo>
                      <a:pt x="3687569" y="727339"/>
                    </a:lnTo>
                    <a:lnTo>
                      <a:pt x="3686996" y="727167"/>
                    </a:lnTo>
                    <a:lnTo>
                      <a:pt x="3686665" y="727339"/>
                    </a:lnTo>
                    <a:lnTo>
                      <a:pt x="3685994" y="727843"/>
                    </a:lnTo>
                    <a:lnTo>
                      <a:pt x="3685416" y="728431"/>
                    </a:lnTo>
                    <a:lnTo>
                      <a:pt x="3683692" y="729019"/>
                    </a:lnTo>
                    <a:lnTo>
                      <a:pt x="3683362" y="729857"/>
                    </a:lnTo>
                    <a:lnTo>
                      <a:pt x="3683777" y="730919"/>
                    </a:lnTo>
                    <a:lnTo>
                      <a:pt x="3683297" y="731423"/>
                    </a:lnTo>
                    <a:lnTo>
                      <a:pt x="3682048" y="731678"/>
                    </a:lnTo>
                    <a:lnTo>
                      <a:pt x="3681233" y="731845"/>
                    </a:lnTo>
                    <a:lnTo>
                      <a:pt x="3680182" y="732183"/>
                    </a:lnTo>
                    <a:lnTo>
                      <a:pt x="3679935" y="732938"/>
                    </a:lnTo>
                    <a:lnTo>
                      <a:pt x="3679263" y="733609"/>
                    </a:lnTo>
                    <a:lnTo>
                      <a:pt x="3678542" y="733781"/>
                    </a:lnTo>
                    <a:lnTo>
                      <a:pt x="3677490" y="733781"/>
                    </a:lnTo>
                    <a:lnTo>
                      <a:pt x="3676577" y="733442"/>
                    </a:lnTo>
                    <a:lnTo>
                      <a:pt x="3675569" y="733781"/>
                    </a:lnTo>
                    <a:lnTo>
                      <a:pt x="3674518" y="734114"/>
                    </a:lnTo>
                    <a:lnTo>
                      <a:pt x="3673846" y="733781"/>
                    </a:lnTo>
                    <a:lnTo>
                      <a:pt x="3673174" y="734754"/>
                    </a:lnTo>
                    <a:lnTo>
                      <a:pt x="3671881" y="735087"/>
                    </a:lnTo>
                    <a:lnTo>
                      <a:pt x="3671881" y="735971"/>
                    </a:lnTo>
                    <a:lnTo>
                      <a:pt x="3671303" y="736648"/>
                    </a:lnTo>
                    <a:lnTo>
                      <a:pt x="3670824" y="737064"/>
                    </a:lnTo>
                    <a:lnTo>
                      <a:pt x="3670824" y="738131"/>
                    </a:lnTo>
                    <a:lnTo>
                      <a:pt x="3670992" y="738968"/>
                    </a:lnTo>
                    <a:lnTo>
                      <a:pt x="3670414" y="739728"/>
                    </a:lnTo>
                    <a:lnTo>
                      <a:pt x="3668691" y="739473"/>
                    </a:lnTo>
                    <a:lnTo>
                      <a:pt x="3667397" y="738635"/>
                    </a:lnTo>
                    <a:lnTo>
                      <a:pt x="3666582" y="737792"/>
                    </a:lnTo>
                    <a:lnTo>
                      <a:pt x="3666498" y="737038"/>
                    </a:lnTo>
                    <a:lnTo>
                      <a:pt x="3666977" y="736616"/>
                    </a:lnTo>
                    <a:lnTo>
                      <a:pt x="3667886" y="736616"/>
                    </a:lnTo>
                    <a:lnTo>
                      <a:pt x="3668464" y="736112"/>
                    </a:lnTo>
                    <a:lnTo>
                      <a:pt x="3668627" y="735607"/>
                    </a:lnTo>
                    <a:lnTo>
                      <a:pt x="3669204" y="735019"/>
                    </a:lnTo>
                    <a:lnTo>
                      <a:pt x="3669614" y="734681"/>
                    </a:lnTo>
                    <a:lnTo>
                      <a:pt x="3669777" y="734259"/>
                    </a:lnTo>
                    <a:lnTo>
                      <a:pt x="3669451" y="733671"/>
                    </a:lnTo>
                    <a:lnTo>
                      <a:pt x="3668636" y="733671"/>
                    </a:lnTo>
                    <a:lnTo>
                      <a:pt x="3667629" y="733588"/>
                    </a:lnTo>
                    <a:lnTo>
                      <a:pt x="3667150" y="733588"/>
                    </a:lnTo>
                    <a:lnTo>
                      <a:pt x="3666143" y="733671"/>
                    </a:lnTo>
                    <a:lnTo>
                      <a:pt x="3665565" y="733000"/>
                    </a:lnTo>
                    <a:lnTo>
                      <a:pt x="3665402" y="732412"/>
                    </a:lnTo>
                    <a:lnTo>
                      <a:pt x="3664992" y="731991"/>
                    </a:lnTo>
                    <a:lnTo>
                      <a:pt x="3663935" y="731991"/>
                    </a:lnTo>
                    <a:lnTo>
                      <a:pt x="3662928" y="731486"/>
                    </a:lnTo>
                    <a:lnTo>
                      <a:pt x="3662879" y="730336"/>
                    </a:lnTo>
                    <a:lnTo>
                      <a:pt x="3663550" y="729831"/>
                    </a:lnTo>
                    <a:lnTo>
                      <a:pt x="3664464" y="729410"/>
                    </a:lnTo>
                    <a:lnTo>
                      <a:pt x="3665372" y="729077"/>
                    </a:lnTo>
                    <a:lnTo>
                      <a:pt x="3664558" y="728489"/>
                    </a:lnTo>
                    <a:lnTo>
                      <a:pt x="3663550" y="727516"/>
                    </a:lnTo>
                    <a:lnTo>
                      <a:pt x="3662642" y="727177"/>
                    </a:lnTo>
                    <a:lnTo>
                      <a:pt x="3663051" y="726423"/>
                    </a:lnTo>
                    <a:lnTo>
                      <a:pt x="3661565" y="726085"/>
                    </a:lnTo>
                    <a:lnTo>
                      <a:pt x="3660271" y="726928"/>
                    </a:lnTo>
                    <a:lnTo>
                      <a:pt x="3659121" y="727432"/>
                    </a:lnTo>
                    <a:lnTo>
                      <a:pt x="3656054" y="725393"/>
                    </a:lnTo>
                    <a:lnTo>
                      <a:pt x="3655047" y="725481"/>
                    </a:lnTo>
                    <a:lnTo>
                      <a:pt x="3653803" y="725648"/>
                    </a:lnTo>
                    <a:lnTo>
                      <a:pt x="3652988" y="724888"/>
                    </a:lnTo>
                    <a:lnTo>
                      <a:pt x="3653659" y="723738"/>
                    </a:lnTo>
                    <a:lnTo>
                      <a:pt x="3653906" y="722499"/>
                    </a:lnTo>
                    <a:lnTo>
                      <a:pt x="3652755" y="722838"/>
                    </a:lnTo>
                    <a:lnTo>
                      <a:pt x="3651170" y="722838"/>
                    </a:lnTo>
                    <a:lnTo>
                      <a:pt x="3650262" y="722333"/>
                    </a:lnTo>
                    <a:lnTo>
                      <a:pt x="3649684" y="723217"/>
                    </a:lnTo>
                    <a:lnTo>
                      <a:pt x="3649111" y="722713"/>
                    </a:lnTo>
                    <a:lnTo>
                      <a:pt x="3648632" y="722125"/>
                    </a:lnTo>
                    <a:lnTo>
                      <a:pt x="3648963" y="720975"/>
                    </a:lnTo>
                    <a:lnTo>
                      <a:pt x="3648386" y="720387"/>
                    </a:lnTo>
                    <a:lnTo>
                      <a:pt x="3647378" y="721141"/>
                    </a:lnTo>
                    <a:lnTo>
                      <a:pt x="3646563" y="721141"/>
                    </a:lnTo>
                    <a:lnTo>
                      <a:pt x="3646894" y="719107"/>
                    </a:lnTo>
                    <a:lnTo>
                      <a:pt x="3646079" y="718436"/>
                    </a:lnTo>
                    <a:lnTo>
                      <a:pt x="3645166" y="718602"/>
                    </a:lnTo>
                    <a:lnTo>
                      <a:pt x="3644687" y="719107"/>
                    </a:lnTo>
                    <a:lnTo>
                      <a:pt x="3644015" y="718347"/>
                    </a:lnTo>
                    <a:lnTo>
                      <a:pt x="3643442" y="717286"/>
                    </a:lnTo>
                    <a:lnTo>
                      <a:pt x="3642292" y="716869"/>
                    </a:lnTo>
                    <a:lnTo>
                      <a:pt x="3641813" y="717457"/>
                    </a:lnTo>
                    <a:lnTo>
                      <a:pt x="3641334" y="719403"/>
                    </a:lnTo>
                    <a:lnTo>
                      <a:pt x="3640662" y="719487"/>
                    </a:lnTo>
                    <a:lnTo>
                      <a:pt x="3639848" y="719237"/>
                    </a:lnTo>
                    <a:lnTo>
                      <a:pt x="3638361" y="719403"/>
                    </a:lnTo>
                    <a:lnTo>
                      <a:pt x="3637882" y="720241"/>
                    </a:lnTo>
                    <a:lnTo>
                      <a:pt x="3636633" y="721303"/>
                    </a:lnTo>
                    <a:lnTo>
                      <a:pt x="3635581" y="721896"/>
                    </a:lnTo>
                    <a:lnTo>
                      <a:pt x="3635250" y="722229"/>
                    </a:lnTo>
                    <a:lnTo>
                      <a:pt x="3633863" y="722229"/>
                    </a:lnTo>
                    <a:lnTo>
                      <a:pt x="3633660" y="721636"/>
                    </a:lnTo>
                    <a:lnTo>
                      <a:pt x="3633497" y="720959"/>
                    </a:lnTo>
                    <a:lnTo>
                      <a:pt x="3633087" y="720460"/>
                    </a:lnTo>
                    <a:lnTo>
                      <a:pt x="3632756" y="720709"/>
                    </a:lnTo>
                    <a:lnTo>
                      <a:pt x="3632085" y="720876"/>
                    </a:lnTo>
                    <a:lnTo>
                      <a:pt x="3631838" y="721381"/>
                    </a:lnTo>
                    <a:lnTo>
                      <a:pt x="3631265" y="721719"/>
                    </a:lnTo>
                    <a:lnTo>
                      <a:pt x="3631265" y="722052"/>
                    </a:lnTo>
                    <a:lnTo>
                      <a:pt x="3630258" y="722052"/>
                    </a:lnTo>
                    <a:lnTo>
                      <a:pt x="3630174" y="721552"/>
                    </a:lnTo>
                    <a:lnTo>
                      <a:pt x="3629458" y="721464"/>
                    </a:lnTo>
                    <a:lnTo>
                      <a:pt x="3628643" y="721636"/>
                    </a:lnTo>
                    <a:lnTo>
                      <a:pt x="3628806" y="722140"/>
                    </a:lnTo>
                    <a:lnTo>
                      <a:pt x="3628806" y="722640"/>
                    </a:lnTo>
                    <a:lnTo>
                      <a:pt x="3628396" y="722978"/>
                    </a:lnTo>
                    <a:lnTo>
                      <a:pt x="3627912" y="722728"/>
                    </a:lnTo>
                    <a:lnTo>
                      <a:pt x="3627246" y="722812"/>
                    </a:lnTo>
                    <a:lnTo>
                      <a:pt x="3627246" y="723566"/>
                    </a:lnTo>
                    <a:lnTo>
                      <a:pt x="3627572" y="724893"/>
                    </a:lnTo>
                    <a:lnTo>
                      <a:pt x="3626900" y="724810"/>
                    </a:lnTo>
                    <a:lnTo>
                      <a:pt x="3625991" y="725148"/>
                    </a:lnTo>
                    <a:lnTo>
                      <a:pt x="3625908" y="725902"/>
                    </a:lnTo>
                    <a:lnTo>
                      <a:pt x="3625335" y="725986"/>
                    </a:lnTo>
                    <a:lnTo>
                      <a:pt x="3625251" y="725569"/>
                    </a:lnTo>
                    <a:lnTo>
                      <a:pt x="3624436" y="725398"/>
                    </a:lnTo>
                    <a:lnTo>
                      <a:pt x="3623764" y="725819"/>
                    </a:lnTo>
                    <a:lnTo>
                      <a:pt x="3623285" y="726324"/>
                    </a:lnTo>
                    <a:lnTo>
                      <a:pt x="3622377" y="726324"/>
                    </a:lnTo>
                    <a:lnTo>
                      <a:pt x="3621705" y="725736"/>
                    </a:lnTo>
                    <a:lnTo>
                      <a:pt x="3621374" y="725148"/>
                    </a:lnTo>
                    <a:lnTo>
                      <a:pt x="3620964" y="724643"/>
                    </a:lnTo>
                    <a:lnTo>
                      <a:pt x="3620243" y="724138"/>
                    </a:lnTo>
                    <a:lnTo>
                      <a:pt x="3619765" y="723972"/>
                    </a:lnTo>
                    <a:lnTo>
                      <a:pt x="3619093" y="723800"/>
                    </a:lnTo>
                    <a:lnTo>
                      <a:pt x="3618614" y="724477"/>
                    </a:lnTo>
                    <a:lnTo>
                      <a:pt x="3617799" y="724727"/>
                    </a:lnTo>
                    <a:lnTo>
                      <a:pt x="3616890" y="724981"/>
                    </a:lnTo>
                    <a:lnTo>
                      <a:pt x="3617053" y="725569"/>
                    </a:lnTo>
                    <a:lnTo>
                      <a:pt x="3617217" y="726069"/>
                    </a:lnTo>
                    <a:lnTo>
                      <a:pt x="3616807" y="726491"/>
                    </a:lnTo>
                    <a:lnTo>
                      <a:pt x="3616135" y="727078"/>
                    </a:lnTo>
                    <a:lnTo>
                      <a:pt x="3615414" y="727250"/>
                    </a:lnTo>
                    <a:lnTo>
                      <a:pt x="3615004" y="728135"/>
                    </a:lnTo>
                    <a:lnTo>
                      <a:pt x="3614594" y="729285"/>
                    </a:lnTo>
                    <a:lnTo>
                      <a:pt x="3614594" y="729873"/>
                    </a:lnTo>
                    <a:lnTo>
                      <a:pt x="3614348" y="730294"/>
                    </a:lnTo>
                    <a:lnTo>
                      <a:pt x="3613533" y="730461"/>
                    </a:lnTo>
                    <a:lnTo>
                      <a:pt x="3612861" y="729956"/>
                    </a:lnTo>
                    <a:lnTo>
                      <a:pt x="3612614" y="729706"/>
                    </a:lnTo>
                    <a:lnTo>
                      <a:pt x="3612135" y="729451"/>
                    </a:lnTo>
                    <a:lnTo>
                      <a:pt x="3612051" y="729873"/>
                    </a:lnTo>
                    <a:lnTo>
                      <a:pt x="3612051" y="730627"/>
                    </a:lnTo>
                    <a:lnTo>
                      <a:pt x="3611888" y="730965"/>
                    </a:lnTo>
                    <a:lnTo>
                      <a:pt x="3611409" y="730965"/>
                    </a:lnTo>
                    <a:lnTo>
                      <a:pt x="3611078" y="730377"/>
                    </a:lnTo>
                    <a:lnTo>
                      <a:pt x="3610831" y="730123"/>
                    </a:lnTo>
                    <a:lnTo>
                      <a:pt x="3610417" y="729956"/>
                    </a:lnTo>
                    <a:lnTo>
                      <a:pt x="3609602" y="730123"/>
                    </a:lnTo>
                    <a:lnTo>
                      <a:pt x="3609123" y="730461"/>
                    </a:lnTo>
                    <a:lnTo>
                      <a:pt x="3609044" y="731132"/>
                    </a:lnTo>
                    <a:lnTo>
                      <a:pt x="3608323" y="731132"/>
                    </a:lnTo>
                    <a:lnTo>
                      <a:pt x="3607844" y="730882"/>
                    </a:lnTo>
                    <a:lnTo>
                      <a:pt x="3607434" y="730039"/>
                    </a:lnTo>
                    <a:lnTo>
                      <a:pt x="3607513" y="729618"/>
                    </a:lnTo>
                    <a:lnTo>
                      <a:pt x="3607187" y="729285"/>
                    </a:lnTo>
                    <a:lnTo>
                      <a:pt x="3606610" y="728947"/>
                    </a:lnTo>
                    <a:lnTo>
                      <a:pt x="3605602" y="729030"/>
                    </a:lnTo>
                    <a:lnTo>
                      <a:pt x="3604358" y="728947"/>
                    </a:lnTo>
                    <a:lnTo>
                      <a:pt x="3603637" y="729030"/>
                    </a:lnTo>
                    <a:lnTo>
                      <a:pt x="3603227" y="729368"/>
                    </a:lnTo>
                    <a:lnTo>
                      <a:pt x="3602506" y="729368"/>
                    </a:lnTo>
                    <a:lnTo>
                      <a:pt x="3601839" y="729534"/>
                    </a:lnTo>
                    <a:lnTo>
                      <a:pt x="3601168" y="729873"/>
                    </a:lnTo>
                    <a:lnTo>
                      <a:pt x="3600753" y="730377"/>
                    </a:lnTo>
                    <a:lnTo>
                      <a:pt x="3600427" y="730882"/>
                    </a:lnTo>
                    <a:lnTo>
                      <a:pt x="3600427" y="731387"/>
                    </a:lnTo>
                    <a:lnTo>
                      <a:pt x="3600427" y="731886"/>
                    </a:lnTo>
                    <a:lnTo>
                      <a:pt x="3600096" y="732480"/>
                    </a:lnTo>
                    <a:lnTo>
                      <a:pt x="3599518" y="732480"/>
                    </a:lnTo>
                    <a:lnTo>
                      <a:pt x="3598946" y="731720"/>
                    </a:lnTo>
                    <a:lnTo>
                      <a:pt x="3598946" y="731470"/>
                    </a:lnTo>
                    <a:lnTo>
                      <a:pt x="3598615" y="731132"/>
                    </a:lnTo>
                    <a:lnTo>
                      <a:pt x="3597800" y="730710"/>
                    </a:lnTo>
                    <a:lnTo>
                      <a:pt x="3597637" y="731215"/>
                    </a:lnTo>
                    <a:lnTo>
                      <a:pt x="3597637" y="731886"/>
                    </a:lnTo>
                    <a:lnTo>
                      <a:pt x="3597637" y="732563"/>
                    </a:lnTo>
                    <a:lnTo>
                      <a:pt x="3596916" y="733151"/>
                    </a:lnTo>
                    <a:lnTo>
                      <a:pt x="3596245" y="733484"/>
                    </a:lnTo>
                    <a:lnTo>
                      <a:pt x="3595835" y="733151"/>
                    </a:lnTo>
                    <a:lnTo>
                      <a:pt x="3595504" y="733068"/>
                    </a:lnTo>
                    <a:lnTo>
                      <a:pt x="3595094" y="733151"/>
                    </a:lnTo>
                    <a:lnTo>
                      <a:pt x="3594847" y="733739"/>
                    </a:lnTo>
                    <a:lnTo>
                      <a:pt x="3594763" y="734160"/>
                    </a:lnTo>
                    <a:lnTo>
                      <a:pt x="3594516" y="734577"/>
                    </a:lnTo>
                    <a:lnTo>
                      <a:pt x="3594107" y="734748"/>
                    </a:lnTo>
                    <a:lnTo>
                      <a:pt x="3593292" y="734832"/>
                    </a:lnTo>
                    <a:lnTo>
                      <a:pt x="3592813" y="734998"/>
                    </a:lnTo>
                    <a:lnTo>
                      <a:pt x="3592566" y="735586"/>
                    </a:lnTo>
                    <a:lnTo>
                      <a:pt x="3591988" y="735758"/>
                    </a:lnTo>
                    <a:lnTo>
                      <a:pt x="3591415" y="735669"/>
                    </a:lnTo>
                    <a:lnTo>
                      <a:pt x="3590936" y="735170"/>
                    </a:lnTo>
                    <a:lnTo>
                      <a:pt x="3590605" y="734998"/>
                    </a:lnTo>
                    <a:lnTo>
                      <a:pt x="3590358" y="735336"/>
                    </a:lnTo>
                    <a:lnTo>
                      <a:pt x="3589306" y="735758"/>
                    </a:lnTo>
                    <a:lnTo>
                      <a:pt x="3588586" y="735669"/>
                    </a:lnTo>
                    <a:lnTo>
                      <a:pt x="3588176" y="735586"/>
                    </a:lnTo>
                    <a:lnTo>
                      <a:pt x="3587929" y="736091"/>
                    </a:lnTo>
                    <a:lnTo>
                      <a:pt x="3587450" y="736429"/>
                    </a:lnTo>
                    <a:lnTo>
                      <a:pt x="3586966" y="736512"/>
                    </a:lnTo>
                    <a:lnTo>
                      <a:pt x="3586299" y="736851"/>
                    </a:lnTo>
                    <a:lnTo>
                      <a:pt x="3585722" y="737355"/>
                    </a:lnTo>
                    <a:lnTo>
                      <a:pt x="3585391" y="737943"/>
                    </a:lnTo>
                    <a:lnTo>
                      <a:pt x="3584981" y="738448"/>
                    </a:lnTo>
                    <a:lnTo>
                      <a:pt x="3584260" y="739036"/>
                    </a:lnTo>
                    <a:lnTo>
                      <a:pt x="3583687" y="739369"/>
                    </a:lnTo>
                    <a:lnTo>
                      <a:pt x="3583356" y="739957"/>
                    </a:lnTo>
                    <a:lnTo>
                      <a:pt x="3582685" y="740045"/>
                    </a:lnTo>
                    <a:lnTo>
                      <a:pt x="3582275" y="739707"/>
                    </a:lnTo>
                    <a:lnTo>
                      <a:pt x="3582112" y="739119"/>
                    </a:lnTo>
                    <a:lnTo>
                      <a:pt x="3581697" y="738953"/>
                    </a:lnTo>
                    <a:lnTo>
                      <a:pt x="3581124" y="739036"/>
                    </a:lnTo>
                    <a:lnTo>
                      <a:pt x="3581124" y="739791"/>
                    </a:lnTo>
                    <a:lnTo>
                      <a:pt x="3580793" y="740462"/>
                    </a:lnTo>
                    <a:lnTo>
                      <a:pt x="3580122" y="740967"/>
                    </a:lnTo>
                    <a:lnTo>
                      <a:pt x="3579307" y="741305"/>
                    </a:lnTo>
                    <a:lnTo>
                      <a:pt x="3578636" y="741138"/>
                    </a:lnTo>
                    <a:lnTo>
                      <a:pt x="3578473" y="740550"/>
                    </a:lnTo>
                    <a:lnTo>
                      <a:pt x="3577752" y="739874"/>
                    </a:lnTo>
                    <a:lnTo>
                      <a:pt x="3577085" y="739791"/>
                    </a:lnTo>
                    <a:lnTo>
                      <a:pt x="3576364" y="739707"/>
                    </a:lnTo>
                    <a:lnTo>
                      <a:pt x="3575885" y="739203"/>
                    </a:lnTo>
                    <a:lnTo>
                      <a:pt x="3575070" y="739203"/>
                    </a:lnTo>
                    <a:lnTo>
                      <a:pt x="3574349" y="739203"/>
                    </a:lnTo>
                    <a:lnTo>
                      <a:pt x="3574023" y="738698"/>
                    </a:lnTo>
                    <a:lnTo>
                      <a:pt x="3574023" y="738365"/>
                    </a:lnTo>
                    <a:lnTo>
                      <a:pt x="3573446" y="738027"/>
                    </a:lnTo>
                    <a:lnTo>
                      <a:pt x="3572967" y="738276"/>
                    </a:lnTo>
                    <a:lnTo>
                      <a:pt x="3572246" y="738448"/>
                    </a:lnTo>
                    <a:lnTo>
                      <a:pt x="3569851" y="739036"/>
                    </a:lnTo>
                    <a:lnTo>
                      <a:pt x="3569273" y="739203"/>
                    </a:lnTo>
                    <a:lnTo>
                      <a:pt x="3568557" y="739369"/>
                    </a:lnTo>
                    <a:lnTo>
                      <a:pt x="3567836" y="738614"/>
                    </a:lnTo>
                    <a:lnTo>
                      <a:pt x="3567757" y="738193"/>
                    </a:lnTo>
                    <a:lnTo>
                      <a:pt x="3567342" y="738110"/>
                    </a:lnTo>
                    <a:lnTo>
                      <a:pt x="3566932" y="738614"/>
                    </a:lnTo>
                    <a:lnTo>
                      <a:pt x="3566117" y="738531"/>
                    </a:lnTo>
                    <a:lnTo>
                      <a:pt x="3566034" y="737772"/>
                    </a:lnTo>
                    <a:lnTo>
                      <a:pt x="3566513" y="737439"/>
                    </a:lnTo>
                    <a:lnTo>
                      <a:pt x="3566759" y="736762"/>
                    </a:lnTo>
                    <a:lnTo>
                      <a:pt x="3566513" y="736091"/>
                    </a:lnTo>
                    <a:lnTo>
                      <a:pt x="3566513" y="735420"/>
                    </a:lnTo>
                    <a:lnTo>
                      <a:pt x="3566350" y="734915"/>
                    </a:lnTo>
                    <a:lnTo>
                      <a:pt x="3565441" y="734327"/>
                    </a:lnTo>
                    <a:lnTo>
                      <a:pt x="3565026" y="733989"/>
                    </a:lnTo>
                    <a:lnTo>
                      <a:pt x="3564616" y="733401"/>
                    </a:lnTo>
                    <a:lnTo>
                      <a:pt x="3564286" y="732729"/>
                    </a:lnTo>
                    <a:lnTo>
                      <a:pt x="3563960" y="732474"/>
                    </a:lnTo>
                    <a:lnTo>
                      <a:pt x="3563288" y="732813"/>
                    </a:lnTo>
                    <a:lnTo>
                      <a:pt x="3563041" y="733234"/>
                    </a:lnTo>
                    <a:lnTo>
                      <a:pt x="3562710" y="733656"/>
                    </a:lnTo>
                    <a:lnTo>
                      <a:pt x="3562300" y="733656"/>
                    </a:lnTo>
                    <a:lnTo>
                      <a:pt x="3561723" y="733484"/>
                    </a:lnTo>
                    <a:lnTo>
                      <a:pt x="3561313" y="733151"/>
                    </a:lnTo>
                    <a:lnTo>
                      <a:pt x="3560162" y="733151"/>
                    </a:lnTo>
                    <a:lnTo>
                      <a:pt x="3559589" y="733317"/>
                    </a:lnTo>
                    <a:lnTo>
                      <a:pt x="3559589" y="733905"/>
                    </a:lnTo>
                    <a:lnTo>
                      <a:pt x="3559012" y="734155"/>
                    </a:lnTo>
                    <a:lnTo>
                      <a:pt x="3558197" y="734072"/>
                    </a:lnTo>
                    <a:lnTo>
                      <a:pt x="3557476" y="733656"/>
                    </a:lnTo>
                    <a:lnTo>
                      <a:pt x="3556760" y="733656"/>
                    </a:lnTo>
                    <a:lnTo>
                      <a:pt x="3556513" y="733989"/>
                    </a:lnTo>
                    <a:lnTo>
                      <a:pt x="3556345" y="734327"/>
                    </a:lnTo>
                    <a:lnTo>
                      <a:pt x="3555772" y="735081"/>
                    </a:lnTo>
                    <a:lnTo>
                      <a:pt x="3555609" y="735841"/>
                    </a:lnTo>
                    <a:lnTo>
                      <a:pt x="3555195" y="736346"/>
                    </a:lnTo>
                    <a:lnTo>
                      <a:pt x="3554143" y="736174"/>
                    </a:lnTo>
                    <a:lnTo>
                      <a:pt x="3553471" y="735669"/>
                    </a:lnTo>
                    <a:lnTo>
                      <a:pt x="3552177" y="734696"/>
                    </a:lnTo>
                    <a:lnTo>
                      <a:pt x="3551506" y="735035"/>
                    </a:lnTo>
                    <a:lnTo>
                      <a:pt x="3551096" y="735789"/>
                    </a:lnTo>
                    <a:lnTo>
                      <a:pt x="3551669" y="736127"/>
                    </a:lnTo>
                    <a:lnTo>
                      <a:pt x="3551916" y="736377"/>
                    </a:lnTo>
                    <a:lnTo>
                      <a:pt x="3552326" y="736965"/>
                    </a:lnTo>
                    <a:lnTo>
                      <a:pt x="3552326" y="737470"/>
                    </a:lnTo>
                    <a:lnTo>
                      <a:pt x="3551846" y="737891"/>
                    </a:lnTo>
                    <a:lnTo>
                      <a:pt x="3551131" y="738146"/>
                    </a:lnTo>
                    <a:lnTo>
                      <a:pt x="3550217" y="738229"/>
                    </a:lnTo>
                    <a:lnTo>
                      <a:pt x="3549886" y="738651"/>
                    </a:lnTo>
                    <a:lnTo>
                      <a:pt x="3550301" y="739239"/>
                    </a:lnTo>
                    <a:lnTo>
                      <a:pt x="3550301" y="739489"/>
                    </a:lnTo>
                    <a:lnTo>
                      <a:pt x="3549970" y="739827"/>
                    </a:lnTo>
                    <a:lnTo>
                      <a:pt x="3549491" y="740248"/>
                    </a:lnTo>
                    <a:lnTo>
                      <a:pt x="3548484" y="739910"/>
                    </a:lnTo>
                    <a:lnTo>
                      <a:pt x="3548153" y="739405"/>
                    </a:lnTo>
                    <a:lnTo>
                      <a:pt x="3547338" y="738984"/>
                    </a:lnTo>
                    <a:lnTo>
                      <a:pt x="3546622" y="738568"/>
                    </a:lnTo>
                    <a:lnTo>
                      <a:pt x="3546291" y="738817"/>
                    </a:lnTo>
                    <a:lnTo>
                      <a:pt x="3546291" y="739322"/>
                    </a:lnTo>
                    <a:lnTo>
                      <a:pt x="3545476" y="739489"/>
                    </a:lnTo>
                    <a:lnTo>
                      <a:pt x="3545067" y="739239"/>
                    </a:lnTo>
                    <a:lnTo>
                      <a:pt x="3544395" y="739156"/>
                    </a:lnTo>
                    <a:lnTo>
                      <a:pt x="3543916" y="739405"/>
                    </a:lnTo>
                    <a:lnTo>
                      <a:pt x="3543195" y="739489"/>
                    </a:lnTo>
                    <a:lnTo>
                      <a:pt x="3542523" y="739405"/>
                    </a:lnTo>
                    <a:lnTo>
                      <a:pt x="3542044" y="739489"/>
                    </a:lnTo>
                    <a:lnTo>
                      <a:pt x="3541798" y="739910"/>
                    </a:lnTo>
                    <a:lnTo>
                      <a:pt x="3540983" y="739744"/>
                    </a:lnTo>
                    <a:lnTo>
                      <a:pt x="3539595" y="739577"/>
                    </a:lnTo>
                    <a:lnTo>
                      <a:pt x="3539018" y="738984"/>
                    </a:lnTo>
                    <a:lnTo>
                      <a:pt x="3538301" y="738734"/>
                    </a:lnTo>
                    <a:lnTo>
                      <a:pt x="3537971" y="739322"/>
                    </a:lnTo>
                    <a:lnTo>
                      <a:pt x="3538217" y="739827"/>
                    </a:lnTo>
                    <a:lnTo>
                      <a:pt x="3538134" y="740498"/>
                    </a:lnTo>
                    <a:lnTo>
                      <a:pt x="3537225" y="741175"/>
                    </a:lnTo>
                    <a:lnTo>
                      <a:pt x="3535931" y="741674"/>
                    </a:lnTo>
                    <a:lnTo>
                      <a:pt x="3535260" y="742096"/>
                    </a:lnTo>
                    <a:lnTo>
                      <a:pt x="3534445" y="742772"/>
                    </a:lnTo>
                    <a:lnTo>
                      <a:pt x="3533773" y="742855"/>
                    </a:lnTo>
                    <a:lnTo>
                      <a:pt x="3532721" y="742855"/>
                    </a:lnTo>
                    <a:lnTo>
                      <a:pt x="3531329" y="742517"/>
                    </a:lnTo>
                    <a:lnTo>
                      <a:pt x="3530178" y="742012"/>
                    </a:lnTo>
                    <a:lnTo>
                      <a:pt x="3530095" y="742434"/>
                    </a:lnTo>
                    <a:lnTo>
                      <a:pt x="3530095" y="743188"/>
                    </a:lnTo>
                    <a:lnTo>
                      <a:pt x="3529616" y="743360"/>
                    </a:lnTo>
                    <a:lnTo>
                      <a:pt x="3529136" y="743360"/>
                    </a:lnTo>
                    <a:lnTo>
                      <a:pt x="3528465" y="743105"/>
                    </a:lnTo>
                    <a:lnTo>
                      <a:pt x="3528218" y="743527"/>
                    </a:lnTo>
                    <a:lnTo>
                      <a:pt x="3528139" y="744198"/>
                    </a:lnTo>
                    <a:lnTo>
                      <a:pt x="3528302" y="744619"/>
                    </a:lnTo>
                    <a:lnTo>
                      <a:pt x="3528386" y="745291"/>
                    </a:lnTo>
                    <a:lnTo>
                      <a:pt x="3528302" y="745967"/>
                    </a:lnTo>
                    <a:lnTo>
                      <a:pt x="3527581" y="745967"/>
                    </a:lnTo>
                    <a:lnTo>
                      <a:pt x="3527171" y="745207"/>
                    </a:lnTo>
                    <a:lnTo>
                      <a:pt x="3527008" y="744786"/>
                    </a:lnTo>
                    <a:lnTo>
                      <a:pt x="3526840" y="744536"/>
                    </a:lnTo>
                    <a:lnTo>
                      <a:pt x="3526267" y="744703"/>
                    </a:lnTo>
                    <a:lnTo>
                      <a:pt x="3525596" y="745207"/>
                    </a:lnTo>
                    <a:lnTo>
                      <a:pt x="3524924" y="745879"/>
                    </a:lnTo>
                    <a:lnTo>
                      <a:pt x="3524678" y="746722"/>
                    </a:lnTo>
                    <a:lnTo>
                      <a:pt x="3524105" y="747481"/>
                    </a:lnTo>
                    <a:lnTo>
                      <a:pt x="3523097" y="747814"/>
                    </a:lnTo>
                    <a:lnTo>
                      <a:pt x="3521803" y="747731"/>
                    </a:lnTo>
                    <a:lnTo>
                      <a:pt x="3520890" y="747060"/>
                    </a:lnTo>
                    <a:lnTo>
                      <a:pt x="3520075" y="746555"/>
                    </a:lnTo>
                    <a:lnTo>
                      <a:pt x="3519260" y="746638"/>
                    </a:lnTo>
                    <a:lnTo>
                      <a:pt x="3518352" y="747226"/>
                    </a:lnTo>
                    <a:lnTo>
                      <a:pt x="3517295" y="747226"/>
                    </a:lnTo>
                    <a:lnTo>
                      <a:pt x="3516243" y="747393"/>
                    </a:lnTo>
                    <a:lnTo>
                      <a:pt x="3515764" y="747648"/>
                    </a:lnTo>
                    <a:lnTo>
                      <a:pt x="3515596" y="748319"/>
                    </a:lnTo>
                    <a:lnTo>
                      <a:pt x="3515517" y="748824"/>
                    </a:lnTo>
                    <a:lnTo>
                      <a:pt x="3514703" y="749412"/>
                    </a:lnTo>
                    <a:lnTo>
                      <a:pt x="3514372" y="749583"/>
                    </a:lnTo>
                    <a:lnTo>
                      <a:pt x="3514288" y="750338"/>
                    </a:lnTo>
                    <a:lnTo>
                      <a:pt x="3513957" y="751311"/>
                    </a:lnTo>
                    <a:lnTo>
                      <a:pt x="3513384" y="751816"/>
                    </a:lnTo>
                    <a:lnTo>
                      <a:pt x="3512811" y="752237"/>
                    </a:lnTo>
                    <a:lnTo>
                      <a:pt x="3512327" y="752404"/>
                    </a:lnTo>
                    <a:lnTo>
                      <a:pt x="3511325" y="752570"/>
                    </a:lnTo>
                    <a:lnTo>
                      <a:pt x="3510268" y="752825"/>
                    </a:lnTo>
                    <a:lnTo>
                      <a:pt x="3509858" y="753330"/>
                    </a:lnTo>
                    <a:lnTo>
                      <a:pt x="3506886" y="754173"/>
                    </a:lnTo>
                    <a:lnTo>
                      <a:pt x="3506407" y="753585"/>
                    </a:lnTo>
                    <a:lnTo>
                      <a:pt x="3505735" y="753496"/>
                    </a:lnTo>
                    <a:lnTo>
                      <a:pt x="3505157" y="753918"/>
                    </a:lnTo>
                    <a:lnTo>
                      <a:pt x="3504584" y="754423"/>
                    </a:lnTo>
                    <a:lnTo>
                      <a:pt x="3503913" y="754594"/>
                    </a:lnTo>
                    <a:lnTo>
                      <a:pt x="3503241" y="754506"/>
                    </a:lnTo>
                    <a:lnTo>
                      <a:pt x="3502426" y="754927"/>
                    </a:lnTo>
                    <a:lnTo>
                      <a:pt x="3501419" y="755182"/>
                    </a:lnTo>
                    <a:lnTo>
                      <a:pt x="3500703" y="755687"/>
                    </a:lnTo>
                    <a:lnTo>
                      <a:pt x="3500866" y="756442"/>
                    </a:lnTo>
                    <a:lnTo>
                      <a:pt x="3500866" y="757113"/>
                    </a:lnTo>
                    <a:lnTo>
                      <a:pt x="3500535" y="757789"/>
                    </a:lnTo>
                    <a:lnTo>
                      <a:pt x="3500056" y="758211"/>
                    </a:lnTo>
                    <a:lnTo>
                      <a:pt x="3499340" y="758461"/>
                    </a:lnTo>
                    <a:lnTo>
                      <a:pt x="3498861" y="759132"/>
                    </a:lnTo>
                    <a:lnTo>
                      <a:pt x="3498614" y="759725"/>
                    </a:lnTo>
                    <a:lnTo>
                      <a:pt x="3498200" y="760146"/>
                    </a:lnTo>
                    <a:lnTo>
                      <a:pt x="3497953" y="760646"/>
                    </a:lnTo>
                    <a:lnTo>
                      <a:pt x="3497543" y="760901"/>
                    </a:lnTo>
                    <a:lnTo>
                      <a:pt x="3497064" y="760818"/>
                    </a:lnTo>
                    <a:lnTo>
                      <a:pt x="3496343" y="760901"/>
                    </a:lnTo>
                    <a:lnTo>
                      <a:pt x="3495291" y="761406"/>
                    </a:lnTo>
                    <a:lnTo>
                      <a:pt x="3494619" y="761744"/>
                    </a:lnTo>
                    <a:lnTo>
                      <a:pt x="3493899" y="762160"/>
                    </a:lnTo>
                    <a:lnTo>
                      <a:pt x="3493420" y="761827"/>
                    </a:lnTo>
                    <a:lnTo>
                      <a:pt x="3492842" y="762249"/>
                    </a:lnTo>
                    <a:lnTo>
                      <a:pt x="3492516" y="762920"/>
                    </a:lnTo>
                    <a:lnTo>
                      <a:pt x="3491938" y="763591"/>
                    </a:lnTo>
                    <a:lnTo>
                      <a:pt x="3490694" y="764268"/>
                    </a:lnTo>
                    <a:lnTo>
                      <a:pt x="3489780" y="764689"/>
                    </a:lnTo>
                    <a:lnTo>
                      <a:pt x="3489114" y="765277"/>
                    </a:lnTo>
                    <a:lnTo>
                      <a:pt x="3488536" y="765527"/>
                    </a:lnTo>
                    <a:lnTo>
                      <a:pt x="3488205" y="765698"/>
                    </a:lnTo>
                    <a:lnTo>
                      <a:pt x="3487198" y="766115"/>
                    </a:lnTo>
                    <a:lnTo>
                      <a:pt x="3486383" y="766287"/>
                    </a:lnTo>
                    <a:lnTo>
                      <a:pt x="3485716" y="766370"/>
                    </a:lnTo>
                    <a:lnTo>
                      <a:pt x="3485045" y="767129"/>
                    </a:lnTo>
                    <a:lnTo>
                      <a:pt x="3484961" y="767634"/>
                    </a:lnTo>
                    <a:lnTo>
                      <a:pt x="3484482" y="768472"/>
                    </a:lnTo>
                    <a:lnTo>
                      <a:pt x="3483810" y="768893"/>
                    </a:lnTo>
                    <a:lnTo>
                      <a:pt x="3482803" y="769315"/>
                    </a:lnTo>
                    <a:lnTo>
                      <a:pt x="3481988" y="769315"/>
                    </a:lnTo>
                    <a:lnTo>
                      <a:pt x="3481415" y="769570"/>
                    </a:lnTo>
                    <a:lnTo>
                      <a:pt x="3480936" y="769986"/>
                    </a:lnTo>
                    <a:lnTo>
                      <a:pt x="3480936" y="770663"/>
                    </a:lnTo>
                    <a:lnTo>
                      <a:pt x="3480852" y="771001"/>
                    </a:lnTo>
                    <a:lnTo>
                      <a:pt x="3480852" y="771672"/>
                    </a:lnTo>
                    <a:lnTo>
                      <a:pt x="3480768" y="772260"/>
                    </a:lnTo>
                    <a:lnTo>
                      <a:pt x="3480047" y="772931"/>
                    </a:lnTo>
                    <a:lnTo>
                      <a:pt x="3480215" y="773441"/>
                    </a:lnTo>
                    <a:lnTo>
                      <a:pt x="3480294" y="774029"/>
                    </a:lnTo>
                    <a:lnTo>
                      <a:pt x="3479722" y="774617"/>
                    </a:lnTo>
                    <a:lnTo>
                      <a:pt x="3479001" y="775122"/>
                    </a:lnTo>
                    <a:lnTo>
                      <a:pt x="3478284" y="775122"/>
                    </a:lnTo>
                    <a:lnTo>
                      <a:pt x="3477371" y="775627"/>
                    </a:lnTo>
                    <a:lnTo>
                      <a:pt x="3476655" y="775793"/>
                    </a:lnTo>
                    <a:lnTo>
                      <a:pt x="3476408" y="776298"/>
                    </a:lnTo>
                    <a:lnTo>
                      <a:pt x="3476324" y="776803"/>
                    </a:lnTo>
                    <a:lnTo>
                      <a:pt x="3475652" y="777141"/>
                    </a:lnTo>
                    <a:lnTo>
                      <a:pt x="3474502" y="777479"/>
                    </a:lnTo>
                    <a:lnTo>
                      <a:pt x="3473781" y="777646"/>
                    </a:lnTo>
                    <a:lnTo>
                      <a:pt x="3472729" y="777817"/>
                    </a:lnTo>
                    <a:lnTo>
                      <a:pt x="3471149" y="777817"/>
                    </a:lnTo>
                    <a:lnTo>
                      <a:pt x="3470092" y="777646"/>
                    </a:lnTo>
                    <a:lnTo>
                      <a:pt x="3469184" y="777729"/>
                    </a:lnTo>
                    <a:lnTo>
                      <a:pt x="3468369" y="777901"/>
                    </a:lnTo>
                    <a:lnTo>
                      <a:pt x="3467549" y="778572"/>
                    </a:lnTo>
                    <a:lnTo>
                      <a:pt x="3466305" y="779160"/>
                    </a:lnTo>
                    <a:lnTo>
                      <a:pt x="3463860" y="778744"/>
                    </a:lnTo>
                    <a:lnTo>
                      <a:pt x="3462616" y="779077"/>
                    </a:lnTo>
                    <a:lnTo>
                      <a:pt x="3461702" y="779332"/>
                    </a:lnTo>
                    <a:lnTo>
                      <a:pt x="3460987" y="778738"/>
                    </a:lnTo>
                    <a:lnTo>
                      <a:pt x="3460409" y="778738"/>
                    </a:lnTo>
                    <a:lnTo>
                      <a:pt x="3459693" y="777984"/>
                    </a:lnTo>
                    <a:lnTo>
                      <a:pt x="3458878" y="777396"/>
                    </a:lnTo>
                    <a:lnTo>
                      <a:pt x="3457722" y="777141"/>
                    </a:lnTo>
                    <a:lnTo>
                      <a:pt x="3456720" y="777141"/>
                    </a:lnTo>
                    <a:lnTo>
                      <a:pt x="3455233" y="776636"/>
                    </a:lnTo>
                    <a:lnTo>
                      <a:pt x="3454419" y="777058"/>
                    </a:lnTo>
                    <a:lnTo>
                      <a:pt x="3453604" y="777479"/>
                    </a:lnTo>
                    <a:lnTo>
                      <a:pt x="3452019" y="777817"/>
                    </a:lnTo>
                    <a:lnTo>
                      <a:pt x="3451540" y="777901"/>
                    </a:lnTo>
                    <a:lnTo>
                      <a:pt x="3450824" y="777984"/>
                    </a:lnTo>
                    <a:lnTo>
                      <a:pt x="3450246" y="778067"/>
                    </a:lnTo>
                    <a:lnTo>
                      <a:pt x="3449999" y="778572"/>
                    </a:lnTo>
                    <a:lnTo>
                      <a:pt x="3449999" y="779077"/>
                    </a:lnTo>
                    <a:lnTo>
                      <a:pt x="3449283" y="779415"/>
                    </a:lnTo>
                    <a:lnTo>
                      <a:pt x="3448706" y="779077"/>
                    </a:lnTo>
                    <a:lnTo>
                      <a:pt x="3447797" y="778322"/>
                    </a:lnTo>
                    <a:lnTo>
                      <a:pt x="3447382" y="777901"/>
                    </a:lnTo>
                    <a:lnTo>
                      <a:pt x="3446809" y="778150"/>
                    </a:lnTo>
                    <a:lnTo>
                      <a:pt x="3446088" y="778239"/>
                    </a:lnTo>
                    <a:lnTo>
                      <a:pt x="3444701" y="778489"/>
                    </a:lnTo>
                    <a:lnTo>
                      <a:pt x="3444222" y="778660"/>
                    </a:lnTo>
                    <a:lnTo>
                      <a:pt x="3443071" y="778660"/>
                    </a:lnTo>
                    <a:lnTo>
                      <a:pt x="3442400" y="779160"/>
                    </a:lnTo>
                    <a:lnTo>
                      <a:pt x="3441728" y="778993"/>
                    </a:lnTo>
                    <a:lnTo>
                      <a:pt x="3441056" y="779077"/>
                    </a:lnTo>
                    <a:lnTo>
                      <a:pt x="3440336" y="780050"/>
                    </a:lnTo>
                    <a:lnTo>
                      <a:pt x="3439857" y="780939"/>
                    </a:lnTo>
                    <a:lnTo>
                      <a:pt x="3439377" y="781694"/>
                    </a:lnTo>
                    <a:lnTo>
                      <a:pt x="3438370" y="782282"/>
                    </a:lnTo>
                    <a:lnTo>
                      <a:pt x="3437555" y="782787"/>
                    </a:lnTo>
                    <a:lnTo>
                      <a:pt x="3436405" y="783546"/>
                    </a:lnTo>
                    <a:lnTo>
                      <a:pt x="3435832" y="784134"/>
                    </a:lnTo>
                    <a:lnTo>
                      <a:pt x="3435422" y="784556"/>
                    </a:lnTo>
                    <a:lnTo>
                      <a:pt x="3434751" y="784811"/>
                    </a:lnTo>
                    <a:lnTo>
                      <a:pt x="3434267" y="784556"/>
                    </a:lnTo>
                    <a:lnTo>
                      <a:pt x="3434188" y="783968"/>
                    </a:lnTo>
                    <a:lnTo>
                      <a:pt x="3433467" y="784051"/>
                    </a:lnTo>
                    <a:lnTo>
                      <a:pt x="3433136" y="784556"/>
                    </a:lnTo>
                    <a:lnTo>
                      <a:pt x="3433136" y="784977"/>
                    </a:lnTo>
                    <a:lnTo>
                      <a:pt x="3433136" y="785654"/>
                    </a:lnTo>
                    <a:lnTo>
                      <a:pt x="3432321" y="785987"/>
                    </a:lnTo>
                    <a:lnTo>
                      <a:pt x="3431506" y="786075"/>
                    </a:lnTo>
                    <a:lnTo>
                      <a:pt x="3431259" y="786497"/>
                    </a:lnTo>
                    <a:lnTo>
                      <a:pt x="3430445" y="786497"/>
                    </a:lnTo>
                    <a:lnTo>
                      <a:pt x="3429872" y="786830"/>
                    </a:lnTo>
                    <a:lnTo>
                      <a:pt x="3429393" y="787251"/>
                    </a:lnTo>
                    <a:lnTo>
                      <a:pt x="3428336" y="787589"/>
                    </a:lnTo>
                    <a:lnTo>
                      <a:pt x="3427664" y="787589"/>
                    </a:lnTo>
                    <a:lnTo>
                      <a:pt x="3426756" y="787673"/>
                    </a:lnTo>
                    <a:lnTo>
                      <a:pt x="3425847" y="787839"/>
                    </a:lnTo>
                    <a:lnTo>
                      <a:pt x="3425679" y="788177"/>
                    </a:lnTo>
                    <a:lnTo>
                      <a:pt x="3424865" y="787928"/>
                    </a:lnTo>
                    <a:lnTo>
                      <a:pt x="3423857" y="787756"/>
                    </a:lnTo>
                    <a:lnTo>
                      <a:pt x="3423186" y="788094"/>
                    </a:lnTo>
                    <a:lnTo>
                      <a:pt x="3423107" y="788682"/>
                    </a:lnTo>
                    <a:lnTo>
                      <a:pt x="3422292" y="788937"/>
                    </a:lnTo>
                    <a:lnTo>
                      <a:pt x="3422371" y="789608"/>
                    </a:lnTo>
                    <a:lnTo>
                      <a:pt x="3421798" y="790113"/>
                    </a:lnTo>
                    <a:lnTo>
                      <a:pt x="3421551" y="790451"/>
                    </a:lnTo>
                    <a:lnTo>
                      <a:pt x="3420880" y="790618"/>
                    </a:lnTo>
                    <a:lnTo>
                      <a:pt x="3420302" y="790113"/>
                    </a:lnTo>
                    <a:lnTo>
                      <a:pt x="3419635" y="789525"/>
                    </a:lnTo>
                    <a:lnTo>
                      <a:pt x="3419151" y="789359"/>
                    </a:lnTo>
                    <a:lnTo>
                      <a:pt x="3418243" y="788849"/>
                    </a:lnTo>
                    <a:lnTo>
                      <a:pt x="3417522" y="788849"/>
                    </a:lnTo>
                    <a:lnTo>
                      <a:pt x="3416228" y="788765"/>
                    </a:lnTo>
                    <a:lnTo>
                      <a:pt x="3415556" y="789104"/>
                    </a:lnTo>
                    <a:lnTo>
                      <a:pt x="3414840" y="789775"/>
                    </a:lnTo>
                    <a:lnTo>
                      <a:pt x="3414169" y="790285"/>
                    </a:lnTo>
                    <a:lnTo>
                      <a:pt x="3413591" y="790706"/>
                    </a:lnTo>
                    <a:lnTo>
                      <a:pt x="3412875" y="790706"/>
                    </a:lnTo>
                    <a:lnTo>
                      <a:pt x="3412460" y="790196"/>
                    </a:lnTo>
                    <a:lnTo>
                      <a:pt x="3411981" y="790030"/>
                    </a:lnTo>
                    <a:lnTo>
                      <a:pt x="3410831" y="789692"/>
                    </a:lnTo>
                    <a:lnTo>
                      <a:pt x="3410115" y="789692"/>
                    </a:lnTo>
                    <a:lnTo>
                      <a:pt x="3409300" y="789608"/>
                    </a:lnTo>
                    <a:lnTo>
                      <a:pt x="3408885" y="789270"/>
                    </a:lnTo>
                    <a:lnTo>
                      <a:pt x="3407404" y="789020"/>
                    </a:lnTo>
                    <a:lnTo>
                      <a:pt x="3406920" y="789020"/>
                    </a:lnTo>
                    <a:lnTo>
                      <a:pt x="3406510" y="789442"/>
                    </a:lnTo>
                    <a:lnTo>
                      <a:pt x="3406594" y="790196"/>
                    </a:lnTo>
                    <a:lnTo>
                      <a:pt x="3406347" y="791039"/>
                    </a:lnTo>
                    <a:lnTo>
                      <a:pt x="3405098" y="791294"/>
                    </a:lnTo>
                    <a:lnTo>
                      <a:pt x="3404525" y="791461"/>
                    </a:lnTo>
                    <a:lnTo>
                      <a:pt x="3404278" y="792049"/>
                    </a:lnTo>
                    <a:lnTo>
                      <a:pt x="3402406" y="792554"/>
                    </a:lnTo>
                    <a:lnTo>
                      <a:pt x="3401592" y="792554"/>
                    </a:lnTo>
                    <a:lnTo>
                      <a:pt x="3400875" y="792809"/>
                    </a:lnTo>
                    <a:lnTo>
                      <a:pt x="3400204" y="793313"/>
                    </a:lnTo>
                    <a:lnTo>
                      <a:pt x="3399626" y="793901"/>
                    </a:lnTo>
                    <a:lnTo>
                      <a:pt x="3398239" y="794073"/>
                    </a:lnTo>
                    <a:lnTo>
                      <a:pt x="3397231" y="794406"/>
                    </a:lnTo>
                    <a:lnTo>
                      <a:pt x="3396318" y="794916"/>
                    </a:lnTo>
                    <a:lnTo>
                      <a:pt x="3395503" y="795504"/>
                    </a:lnTo>
                    <a:lnTo>
                      <a:pt x="3394501" y="795842"/>
                    </a:lnTo>
                    <a:lnTo>
                      <a:pt x="3392772" y="796430"/>
                    </a:lnTo>
                    <a:lnTo>
                      <a:pt x="3391143" y="796680"/>
                    </a:lnTo>
                    <a:lnTo>
                      <a:pt x="3390234" y="797101"/>
                    </a:lnTo>
                    <a:lnTo>
                      <a:pt x="3389464" y="796930"/>
                    </a:lnTo>
                    <a:lnTo>
                      <a:pt x="3308939" y="798080"/>
                    </a:lnTo>
                    <a:lnTo>
                      <a:pt x="3108331" y="879202"/>
                    </a:lnTo>
                    <a:lnTo>
                      <a:pt x="3061217" y="800317"/>
                    </a:lnTo>
                    <a:lnTo>
                      <a:pt x="2939054" y="617494"/>
                    </a:lnTo>
                    <a:lnTo>
                      <a:pt x="2620106" y="688334"/>
                    </a:lnTo>
                    <a:lnTo>
                      <a:pt x="2480438" y="719398"/>
                    </a:lnTo>
                    <a:lnTo>
                      <a:pt x="2156907" y="276241"/>
                    </a:lnTo>
                    <a:lnTo>
                      <a:pt x="1969789" y="207321"/>
                    </a:lnTo>
                    <a:lnTo>
                      <a:pt x="1874559" y="182620"/>
                    </a:lnTo>
                    <a:lnTo>
                      <a:pt x="1606605" y="107919"/>
                    </a:lnTo>
                    <a:lnTo>
                      <a:pt x="1617578" y="62191"/>
                    </a:lnTo>
                    <a:lnTo>
                      <a:pt x="889936" y="58028"/>
                    </a:lnTo>
                    <a:lnTo>
                      <a:pt x="876228" y="66349"/>
                    </a:lnTo>
                    <a:lnTo>
                      <a:pt x="771265" y="17452"/>
                    </a:lnTo>
                    <a:lnTo>
                      <a:pt x="482276" y="-285"/>
                    </a:lnTo>
                    <a:lnTo>
                      <a:pt x="503964" y="108195"/>
                    </a:lnTo>
                    <a:lnTo>
                      <a:pt x="524081" y="229514"/>
                    </a:lnTo>
                    <a:lnTo>
                      <a:pt x="524896" y="236236"/>
                    </a:lnTo>
                    <a:lnTo>
                      <a:pt x="525760" y="240488"/>
                    </a:lnTo>
                    <a:lnTo>
                      <a:pt x="526861" y="242699"/>
                    </a:lnTo>
                    <a:lnTo>
                      <a:pt x="527725" y="247304"/>
                    </a:lnTo>
                    <a:lnTo>
                      <a:pt x="530264" y="258304"/>
                    </a:lnTo>
                    <a:lnTo>
                      <a:pt x="541251" y="277032"/>
                    </a:lnTo>
                    <a:lnTo>
                      <a:pt x="551305" y="292553"/>
                    </a:lnTo>
                    <a:lnTo>
                      <a:pt x="561670" y="310292"/>
                    </a:lnTo>
                    <a:lnTo>
                      <a:pt x="557067" y="339853"/>
                    </a:lnTo>
                    <a:lnTo>
                      <a:pt x="558455" y="343037"/>
                    </a:lnTo>
                    <a:lnTo>
                      <a:pt x="556875" y="353382"/>
                    </a:lnTo>
                    <a:lnTo>
                      <a:pt x="554188" y="356306"/>
                    </a:lnTo>
                    <a:lnTo>
                      <a:pt x="552129" y="361968"/>
                    </a:lnTo>
                    <a:lnTo>
                      <a:pt x="561936" y="368696"/>
                    </a:lnTo>
                    <a:lnTo>
                      <a:pt x="562751" y="373654"/>
                    </a:lnTo>
                    <a:lnTo>
                      <a:pt x="567556" y="409949"/>
                    </a:lnTo>
                    <a:lnTo>
                      <a:pt x="572356" y="446414"/>
                    </a:lnTo>
                    <a:lnTo>
                      <a:pt x="574943" y="467103"/>
                    </a:lnTo>
                    <a:lnTo>
                      <a:pt x="574899" y="472505"/>
                    </a:lnTo>
                    <a:lnTo>
                      <a:pt x="575427" y="476308"/>
                    </a:lnTo>
                    <a:lnTo>
                      <a:pt x="559773" y="488547"/>
                    </a:lnTo>
                    <a:lnTo>
                      <a:pt x="541448" y="501602"/>
                    </a:lnTo>
                    <a:lnTo>
                      <a:pt x="522457" y="514824"/>
                    </a:lnTo>
                    <a:lnTo>
                      <a:pt x="510047" y="527802"/>
                    </a:lnTo>
                    <a:lnTo>
                      <a:pt x="511242" y="530190"/>
                    </a:lnTo>
                    <a:lnTo>
                      <a:pt x="516802" y="538334"/>
                    </a:lnTo>
                    <a:lnTo>
                      <a:pt x="516714" y="546212"/>
                    </a:lnTo>
                    <a:lnTo>
                      <a:pt x="507020" y="546295"/>
                    </a:lnTo>
                    <a:lnTo>
                      <a:pt x="487006" y="552664"/>
                    </a:lnTo>
                    <a:lnTo>
                      <a:pt x="478063" y="550983"/>
                    </a:lnTo>
                    <a:lnTo>
                      <a:pt x="455161" y="546383"/>
                    </a:lnTo>
                    <a:lnTo>
                      <a:pt x="449112" y="572666"/>
                    </a:lnTo>
                    <a:lnTo>
                      <a:pt x="444988" y="589499"/>
                    </a:lnTo>
                    <a:lnTo>
                      <a:pt x="442643" y="594016"/>
                    </a:lnTo>
                    <a:lnTo>
                      <a:pt x="418669" y="644026"/>
                    </a:lnTo>
                    <a:lnTo>
                      <a:pt x="409908" y="646862"/>
                    </a:lnTo>
                    <a:lnTo>
                      <a:pt x="386290" y="650400"/>
                    </a:lnTo>
                    <a:lnTo>
                      <a:pt x="380285" y="651285"/>
                    </a:lnTo>
                    <a:lnTo>
                      <a:pt x="367426" y="653496"/>
                    </a:lnTo>
                    <a:lnTo>
                      <a:pt x="358217" y="669180"/>
                    </a:lnTo>
                    <a:lnTo>
                      <a:pt x="359659" y="671219"/>
                    </a:lnTo>
                    <a:lnTo>
                      <a:pt x="360760" y="673342"/>
                    </a:lnTo>
                    <a:lnTo>
                      <a:pt x="360893" y="675819"/>
                    </a:lnTo>
                    <a:lnTo>
                      <a:pt x="360982" y="678296"/>
                    </a:lnTo>
                    <a:lnTo>
                      <a:pt x="360405" y="679118"/>
                    </a:lnTo>
                    <a:lnTo>
                      <a:pt x="360316" y="680357"/>
                    </a:lnTo>
                    <a:lnTo>
                      <a:pt x="361086" y="681096"/>
                    </a:lnTo>
                    <a:lnTo>
                      <a:pt x="361397" y="680357"/>
                    </a:lnTo>
                    <a:lnTo>
                      <a:pt x="361619" y="680357"/>
                    </a:lnTo>
                    <a:lnTo>
                      <a:pt x="362148" y="681330"/>
                    </a:lnTo>
                    <a:lnTo>
                      <a:pt x="361837" y="681991"/>
                    </a:lnTo>
                    <a:lnTo>
                      <a:pt x="361970" y="682480"/>
                    </a:lnTo>
                    <a:lnTo>
                      <a:pt x="362281" y="682480"/>
                    </a:lnTo>
                    <a:lnTo>
                      <a:pt x="362809" y="682563"/>
                    </a:lnTo>
                    <a:lnTo>
                      <a:pt x="362454" y="683448"/>
                    </a:lnTo>
                    <a:lnTo>
                      <a:pt x="362765" y="684025"/>
                    </a:lnTo>
                    <a:lnTo>
                      <a:pt x="363530" y="683859"/>
                    </a:lnTo>
                    <a:lnTo>
                      <a:pt x="364488" y="685539"/>
                    </a:lnTo>
                    <a:lnTo>
                      <a:pt x="364311" y="687043"/>
                    </a:lnTo>
                    <a:lnTo>
                      <a:pt x="363402" y="687043"/>
                    </a:lnTo>
                    <a:lnTo>
                      <a:pt x="363046" y="687621"/>
                    </a:lnTo>
                    <a:lnTo>
                      <a:pt x="363269" y="688682"/>
                    </a:lnTo>
                    <a:lnTo>
                      <a:pt x="363891" y="689010"/>
                    </a:lnTo>
                    <a:lnTo>
                      <a:pt x="363980" y="689421"/>
                    </a:lnTo>
                    <a:lnTo>
                      <a:pt x="363259" y="690483"/>
                    </a:lnTo>
                    <a:lnTo>
                      <a:pt x="362637" y="691305"/>
                    </a:lnTo>
                    <a:lnTo>
                      <a:pt x="361200" y="691877"/>
                    </a:lnTo>
                    <a:lnTo>
                      <a:pt x="359284" y="692455"/>
                    </a:lnTo>
                    <a:lnTo>
                      <a:pt x="358879" y="693110"/>
                    </a:lnTo>
                    <a:lnTo>
                      <a:pt x="359101" y="694083"/>
                    </a:lnTo>
                    <a:lnTo>
                      <a:pt x="358923" y="694661"/>
                    </a:lnTo>
                    <a:lnTo>
                      <a:pt x="357822" y="696342"/>
                    </a:lnTo>
                    <a:lnTo>
                      <a:pt x="357689" y="697669"/>
                    </a:lnTo>
                    <a:lnTo>
                      <a:pt x="361525" y="700322"/>
                    </a:lnTo>
                    <a:lnTo>
                      <a:pt x="361693" y="706166"/>
                    </a:lnTo>
                    <a:lnTo>
                      <a:pt x="356745" y="716229"/>
                    </a:lnTo>
                    <a:lnTo>
                      <a:pt x="355975" y="723306"/>
                    </a:lnTo>
                    <a:lnTo>
                      <a:pt x="366227" y="737308"/>
                    </a:lnTo>
                    <a:lnTo>
                      <a:pt x="366898" y="737184"/>
                    </a:lnTo>
                    <a:lnTo>
                      <a:pt x="368192" y="738157"/>
                    </a:lnTo>
                    <a:lnTo>
                      <a:pt x="369199" y="738032"/>
                    </a:lnTo>
                    <a:lnTo>
                      <a:pt x="370014" y="737059"/>
                    </a:lnTo>
                    <a:lnTo>
                      <a:pt x="370444" y="735284"/>
                    </a:lnTo>
                    <a:lnTo>
                      <a:pt x="370972" y="734223"/>
                    </a:lnTo>
                    <a:lnTo>
                      <a:pt x="371041" y="733718"/>
                    </a:lnTo>
                    <a:lnTo>
                      <a:pt x="370607" y="732880"/>
                    </a:lnTo>
                    <a:lnTo>
                      <a:pt x="369599" y="732251"/>
                    </a:lnTo>
                    <a:lnTo>
                      <a:pt x="368977" y="730919"/>
                    </a:lnTo>
                    <a:lnTo>
                      <a:pt x="368750" y="729946"/>
                    </a:lnTo>
                    <a:lnTo>
                      <a:pt x="369021" y="728796"/>
                    </a:lnTo>
                    <a:lnTo>
                      <a:pt x="369792" y="727823"/>
                    </a:lnTo>
                    <a:lnTo>
                      <a:pt x="372285" y="726584"/>
                    </a:lnTo>
                    <a:lnTo>
                      <a:pt x="373337" y="726459"/>
                    </a:lnTo>
                    <a:lnTo>
                      <a:pt x="373959" y="726792"/>
                    </a:lnTo>
                    <a:lnTo>
                      <a:pt x="374236" y="727677"/>
                    </a:lnTo>
                    <a:lnTo>
                      <a:pt x="374532" y="729009"/>
                    </a:lnTo>
                    <a:lnTo>
                      <a:pt x="375011" y="730070"/>
                    </a:lnTo>
                    <a:lnTo>
                      <a:pt x="375727" y="730279"/>
                    </a:lnTo>
                    <a:lnTo>
                      <a:pt x="376206" y="729899"/>
                    </a:lnTo>
                    <a:lnTo>
                      <a:pt x="376478" y="728218"/>
                    </a:lnTo>
                    <a:lnTo>
                      <a:pt x="376912" y="727422"/>
                    </a:lnTo>
                    <a:lnTo>
                      <a:pt x="378878" y="726001"/>
                    </a:lnTo>
                    <a:lnTo>
                      <a:pt x="379693" y="725117"/>
                    </a:lnTo>
                    <a:lnTo>
                      <a:pt x="379693" y="723348"/>
                    </a:lnTo>
                    <a:lnTo>
                      <a:pt x="379762" y="722286"/>
                    </a:lnTo>
                    <a:lnTo>
                      <a:pt x="380241" y="721781"/>
                    </a:lnTo>
                    <a:lnTo>
                      <a:pt x="381727" y="721532"/>
                    </a:lnTo>
                    <a:lnTo>
                      <a:pt x="383070" y="721401"/>
                    </a:lnTo>
                    <a:lnTo>
                      <a:pt x="384265" y="721068"/>
                    </a:lnTo>
                    <a:lnTo>
                      <a:pt x="385514" y="720814"/>
                    </a:lnTo>
                    <a:lnTo>
                      <a:pt x="386087" y="721787"/>
                    </a:lnTo>
                    <a:lnTo>
                      <a:pt x="386270" y="722676"/>
                    </a:lnTo>
                    <a:lnTo>
                      <a:pt x="385949" y="724269"/>
                    </a:lnTo>
                    <a:lnTo>
                      <a:pt x="386087" y="725507"/>
                    </a:lnTo>
                    <a:lnTo>
                      <a:pt x="386759" y="726480"/>
                    </a:lnTo>
                    <a:lnTo>
                      <a:pt x="388102" y="727026"/>
                    </a:lnTo>
                    <a:lnTo>
                      <a:pt x="389011" y="726943"/>
                    </a:lnTo>
                    <a:lnTo>
                      <a:pt x="389732" y="726522"/>
                    </a:lnTo>
                    <a:lnTo>
                      <a:pt x="390072" y="725809"/>
                    </a:lnTo>
                    <a:lnTo>
                      <a:pt x="390324" y="724831"/>
                    </a:lnTo>
                    <a:lnTo>
                      <a:pt x="390028" y="723415"/>
                    </a:lnTo>
                    <a:lnTo>
                      <a:pt x="390072" y="722619"/>
                    </a:lnTo>
                    <a:lnTo>
                      <a:pt x="390694" y="721204"/>
                    </a:lnTo>
                    <a:lnTo>
                      <a:pt x="391751" y="718992"/>
                    </a:lnTo>
                    <a:lnTo>
                      <a:pt x="392467" y="718149"/>
                    </a:lnTo>
                    <a:lnTo>
                      <a:pt x="394196" y="717436"/>
                    </a:lnTo>
                    <a:lnTo>
                      <a:pt x="395346" y="716552"/>
                    </a:lnTo>
                    <a:lnTo>
                      <a:pt x="395662" y="715490"/>
                    </a:lnTo>
                    <a:lnTo>
                      <a:pt x="395707" y="714340"/>
                    </a:lnTo>
                    <a:lnTo>
                      <a:pt x="395228" y="713706"/>
                    </a:lnTo>
                    <a:lnTo>
                      <a:pt x="394270" y="713289"/>
                    </a:lnTo>
                    <a:lnTo>
                      <a:pt x="392877" y="713497"/>
                    </a:lnTo>
                    <a:lnTo>
                      <a:pt x="390719" y="713752"/>
                    </a:lnTo>
                    <a:lnTo>
                      <a:pt x="389904" y="712909"/>
                    </a:lnTo>
                    <a:lnTo>
                      <a:pt x="389381" y="712067"/>
                    </a:lnTo>
                    <a:lnTo>
                      <a:pt x="389243" y="710917"/>
                    </a:lnTo>
                    <a:lnTo>
                      <a:pt x="389401" y="710079"/>
                    </a:lnTo>
                    <a:lnTo>
                      <a:pt x="390166" y="709657"/>
                    </a:lnTo>
                    <a:lnTo>
                      <a:pt x="391173" y="709616"/>
                    </a:lnTo>
                    <a:lnTo>
                      <a:pt x="392852" y="710943"/>
                    </a:lnTo>
                    <a:lnTo>
                      <a:pt x="393766" y="711364"/>
                    </a:lnTo>
                    <a:lnTo>
                      <a:pt x="394917" y="711489"/>
                    </a:lnTo>
                    <a:lnTo>
                      <a:pt x="396161" y="710734"/>
                    </a:lnTo>
                    <a:lnTo>
                      <a:pt x="396877" y="709496"/>
                    </a:lnTo>
                    <a:lnTo>
                      <a:pt x="397154" y="708341"/>
                    </a:lnTo>
                    <a:lnTo>
                      <a:pt x="397084" y="707586"/>
                    </a:lnTo>
                    <a:lnTo>
                      <a:pt x="395791" y="706082"/>
                    </a:lnTo>
                    <a:lnTo>
                      <a:pt x="395470" y="704933"/>
                    </a:lnTo>
                    <a:lnTo>
                      <a:pt x="395539" y="703871"/>
                    </a:lnTo>
                    <a:lnTo>
                      <a:pt x="396018" y="703491"/>
                    </a:lnTo>
                    <a:lnTo>
                      <a:pt x="396882" y="703450"/>
                    </a:lnTo>
                    <a:lnTo>
                      <a:pt x="397791" y="703829"/>
                    </a:lnTo>
                    <a:lnTo>
                      <a:pt x="398749" y="703111"/>
                    </a:lnTo>
                    <a:lnTo>
                      <a:pt x="399662" y="701608"/>
                    </a:lnTo>
                    <a:lnTo>
                      <a:pt x="400956" y="699485"/>
                    </a:lnTo>
                    <a:lnTo>
                      <a:pt x="402057" y="698683"/>
                    </a:lnTo>
                    <a:lnTo>
                      <a:pt x="403400" y="698392"/>
                    </a:lnTo>
                    <a:lnTo>
                      <a:pt x="405079" y="698558"/>
                    </a:lnTo>
                    <a:lnTo>
                      <a:pt x="406467" y="698309"/>
                    </a:lnTo>
                    <a:lnTo>
                      <a:pt x="408383" y="697762"/>
                    </a:lnTo>
                    <a:lnTo>
                      <a:pt x="409104" y="696961"/>
                    </a:lnTo>
                    <a:lnTo>
                      <a:pt x="409425" y="696711"/>
                    </a:lnTo>
                    <a:lnTo>
                      <a:pt x="409834" y="696836"/>
                    </a:lnTo>
                    <a:lnTo>
                      <a:pt x="411222" y="697211"/>
                    </a:lnTo>
                    <a:lnTo>
                      <a:pt x="411987" y="697341"/>
                    </a:lnTo>
                    <a:lnTo>
                      <a:pt x="412284" y="697715"/>
                    </a:lnTo>
                    <a:lnTo>
                      <a:pt x="412215" y="699047"/>
                    </a:lnTo>
                    <a:lnTo>
                      <a:pt x="411829" y="699547"/>
                    </a:lnTo>
                    <a:lnTo>
                      <a:pt x="410965" y="699760"/>
                    </a:lnTo>
                    <a:lnTo>
                      <a:pt x="409000" y="699677"/>
                    </a:lnTo>
                    <a:lnTo>
                      <a:pt x="408333" y="700010"/>
                    </a:lnTo>
                    <a:lnTo>
                      <a:pt x="408220" y="701337"/>
                    </a:lnTo>
                    <a:lnTo>
                      <a:pt x="408649" y="702846"/>
                    </a:lnTo>
                    <a:lnTo>
                      <a:pt x="409563" y="704261"/>
                    </a:lnTo>
                    <a:lnTo>
                      <a:pt x="410758" y="705141"/>
                    </a:lnTo>
                    <a:lnTo>
                      <a:pt x="411958" y="705521"/>
                    </a:lnTo>
                    <a:lnTo>
                      <a:pt x="412916" y="705312"/>
                    </a:lnTo>
                    <a:lnTo>
                      <a:pt x="414210" y="704074"/>
                    </a:lnTo>
                    <a:lnTo>
                      <a:pt x="414550" y="703184"/>
                    </a:lnTo>
                    <a:lnTo>
                      <a:pt x="414392" y="702211"/>
                    </a:lnTo>
                    <a:lnTo>
                      <a:pt x="414392" y="701327"/>
                    </a:lnTo>
                    <a:lnTo>
                      <a:pt x="414733" y="699911"/>
                    </a:lnTo>
                    <a:lnTo>
                      <a:pt x="414896" y="698850"/>
                    </a:lnTo>
                    <a:lnTo>
                      <a:pt x="415948" y="697877"/>
                    </a:lnTo>
                    <a:lnTo>
                      <a:pt x="416861" y="698298"/>
                    </a:lnTo>
                    <a:lnTo>
                      <a:pt x="417819" y="700067"/>
                    </a:lnTo>
                    <a:lnTo>
                      <a:pt x="418343" y="700447"/>
                    </a:lnTo>
                    <a:lnTo>
                      <a:pt x="419735" y="700109"/>
                    </a:lnTo>
                    <a:lnTo>
                      <a:pt x="420693" y="699349"/>
                    </a:lnTo>
                    <a:lnTo>
                      <a:pt x="420970" y="698803"/>
                    </a:lnTo>
                    <a:lnTo>
                      <a:pt x="421014" y="698007"/>
                    </a:lnTo>
                    <a:lnTo>
                      <a:pt x="420782" y="697460"/>
                    </a:lnTo>
                    <a:lnTo>
                      <a:pt x="420160" y="696997"/>
                    </a:lnTo>
                    <a:lnTo>
                      <a:pt x="419296" y="696872"/>
                    </a:lnTo>
                    <a:lnTo>
                      <a:pt x="418150" y="697039"/>
                    </a:lnTo>
                    <a:lnTo>
                      <a:pt x="417237" y="697081"/>
                    </a:lnTo>
                    <a:lnTo>
                      <a:pt x="416985" y="696784"/>
                    </a:lnTo>
                    <a:lnTo>
                      <a:pt x="416940" y="696238"/>
                    </a:lnTo>
                    <a:lnTo>
                      <a:pt x="417148" y="695525"/>
                    </a:lnTo>
                    <a:lnTo>
                      <a:pt x="417962" y="693932"/>
                    </a:lnTo>
                    <a:lnTo>
                      <a:pt x="419306" y="693048"/>
                    </a:lnTo>
                    <a:lnTo>
                      <a:pt x="421222" y="691721"/>
                    </a:lnTo>
                    <a:lnTo>
                      <a:pt x="421987" y="690836"/>
                    </a:lnTo>
                    <a:lnTo>
                      <a:pt x="423617" y="688979"/>
                    </a:lnTo>
                    <a:lnTo>
                      <a:pt x="423913" y="687829"/>
                    </a:lnTo>
                    <a:lnTo>
                      <a:pt x="423913" y="687152"/>
                    </a:lnTo>
                    <a:lnTo>
                      <a:pt x="423459" y="686179"/>
                    </a:lnTo>
                    <a:lnTo>
                      <a:pt x="423434" y="685550"/>
                    </a:lnTo>
                    <a:lnTo>
                      <a:pt x="424056" y="684665"/>
                    </a:lnTo>
                    <a:lnTo>
                      <a:pt x="426021" y="683161"/>
                    </a:lnTo>
                    <a:lnTo>
                      <a:pt x="428372" y="681746"/>
                    </a:lnTo>
                    <a:lnTo>
                      <a:pt x="429093" y="681746"/>
                    </a:lnTo>
                    <a:lnTo>
                      <a:pt x="429409" y="682292"/>
                    </a:lnTo>
                    <a:lnTo>
                      <a:pt x="429409" y="683354"/>
                    </a:lnTo>
                    <a:lnTo>
                      <a:pt x="429043" y="684415"/>
                    </a:lnTo>
                    <a:lnTo>
                      <a:pt x="428792" y="685831"/>
                    </a:lnTo>
                    <a:lnTo>
                      <a:pt x="428999" y="686804"/>
                    </a:lnTo>
                    <a:lnTo>
                      <a:pt x="429621" y="687059"/>
                    </a:lnTo>
                    <a:lnTo>
                      <a:pt x="430293" y="686804"/>
                    </a:lnTo>
                    <a:lnTo>
                      <a:pt x="430870" y="685654"/>
                    </a:lnTo>
                    <a:lnTo>
                      <a:pt x="430866" y="684592"/>
                    </a:lnTo>
                    <a:lnTo>
                      <a:pt x="430959" y="683708"/>
                    </a:lnTo>
                    <a:lnTo>
                      <a:pt x="432204" y="682469"/>
                    </a:lnTo>
                    <a:lnTo>
                      <a:pt x="433547" y="682599"/>
                    </a:lnTo>
                    <a:lnTo>
                      <a:pt x="433981" y="683271"/>
                    </a:lnTo>
                    <a:lnTo>
                      <a:pt x="433868" y="684686"/>
                    </a:lnTo>
                    <a:lnTo>
                      <a:pt x="433053" y="686897"/>
                    </a:lnTo>
                    <a:lnTo>
                      <a:pt x="433053" y="687870"/>
                    </a:lnTo>
                    <a:lnTo>
                      <a:pt x="433675" y="689645"/>
                    </a:lnTo>
                    <a:lnTo>
                      <a:pt x="434920" y="690883"/>
                    </a:lnTo>
                    <a:lnTo>
                      <a:pt x="435878" y="691091"/>
                    </a:lnTo>
                    <a:lnTo>
                      <a:pt x="436791" y="690118"/>
                    </a:lnTo>
                    <a:lnTo>
                      <a:pt x="437018" y="689234"/>
                    </a:lnTo>
                    <a:lnTo>
                      <a:pt x="436539" y="688521"/>
                    </a:lnTo>
                    <a:lnTo>
                      <a:pt x="435774" y="687720"/>
                    </a:lnTo>
                    <a:lnTo>
                      <a:pt x="435611" y="686923"/>
                    </a:lnTo>
                    <a:lnTo>
                      <a:pt x="435680" y="685950"/>
                    </a:lnTo>
                    <a:lnTo>
                      <a:pt x="436159" y="685061"/>
                    </a:lnTo>
                    <a:lnTo>
                      <a:pt x="437310" y="684597"/>
                    </a:lnTo>
                    <a:lnTo>
                      <a:pt x="438366" y="684639"/>
                    </a:lnTo>
                    <a:lnTo>
                      <a:pt x="439324" y="685617"/>
                    </a:lnTo>
                    <a:lnTo>
                      <a:pt x="440332" y="685867"/>
                    </a:lnTo>
                    <a:lnTo>
                      <a:pt x="441675" y="685992"/>
                    </a:lnTo>
                    <a:lnTo>
                      <a:pt x="442154" y="686413"/>
                    </a:lnTo>
                    <a:lnTo>
                      <a:pt x="442337" y="687215"/>
                    </a:lnTo>
                    <a:lnTo>
                      <a:pt x="441902" y="688188"/>
                    </a:lnTo>
                    <a:lnTo>
                      <a:pt x="440845" y="688651"/>
                    </a:lnTo>
                    <a:lnTo>
                      <a:pt x="438836" y="689322"/>
                    </a:lnTo>
                    <a:lnTo>
                      <a:pt x="438208" y="690082"/>
                    </a:lnTo>
                    <a:lnTo>
                      <a:pt x="438164" y="691055"/>
                    </a:lnTo>
                    <a:lnTo>
                      <a:pt x="438460" y="691809"/>
                    </a:lnTo>
                    <a:lnTo>
                      <a:pt x="439423" y="692106"/>
                    </a:lnTo>
                    <a:lnTo>
                      <a:pt x="441003" y="691851"/>
                    </a:lnTo>
                    <a:lnTo>
                      <a:pt x="442347" y="691976"/>
                    </a:lnTo>
                    <a:lnTo>
                      <a:pt x="442707" y="692481"/>
                    </a:lnTo>
                    <a:lnTo>
                      <a:pt x="442663" y="693069"/>
                    </a:lnTo>
                    <a:lnTo>
                      <a:pt x="441996" y="693532"/>
                    </a:lnTo>
                    <a:lnTo>
                      <a:pt x="440697" y="694682"/>
                    </a:lnTo>
                    <a:lnTo>
                      <a:pt x="440406" y="696456"/>
                    </a:lnTo>
                    <a:lnTo>
                      <a:pt x="440791" y="697872"/>
                    </a:lnTo>
                    <a:lnTo>
                      <a:pt x="441892" y="698756"/>
                    </a:lnTo>
                    <a:lnTo>
                      <a:pt x="443714" y="699386"/>
                    </a:lnTo>
                    <a:lnTo>
                      <a:pt x="445438" y="699766"/>
                    </a:lnTo>
                    <a:lnTo>
                      <a:pt x="446302" y="698881"/>
                    </a:lnTo>
                    <a:lnTo>
                      <a:pt x="446440" y="697731"/>
                    </a:lnTo>
                    <a:lnTo>
                      <a:pt x="445862" y="696134"/>
                    </a:lnTo>
                    <a:lnTo>
                      <a:pt x="444569" y="694718"/>
                    </a:lnTo>
                    <a:lnTo>
                      <a:pt x="444342" y="694047"/>
                    </a:lnTo>
                    <a:lnTo>
                      <a:pt x="444317" y="692632"/>
                    </a:lnTo>
                    <a:lnTo>
                      <a:pt x="444796" y="691570"/>
                    </a:lnTo>
                    <a:lnTo>
                      <a:pt x="445611" y="691024"/>
                    </a:lnTo>
                    <a:lnTo>
                      <a:pt x="446569" y="691528"/>
                    </a:lnTo>
                    <a:lnTo>
                      <a:pt x="447240" y="692158"/>
                    </a:lnTo>
                    <a:lnTo>
                      <a:pt x="447818" y="694281"/>
                    </a:lnTo>
                    <a:lnTo>
                      <a:pt x="448346" y="695696"/>
                    </a:lnTo>
                    <a:lnTo>
                      <a:pt x="449255" y="696284"/>
                    </a:lnTo>
                    <a:lnTo>
                      <a:pt x="449976" y="695655"/>
                    </a:lnTo>
                    <a:lnTo>
                      <a:pt x="450203" y="694853"/>
                    </a:lnTo>
                    <a:lnTo>
                      <a:pt x="450336" y="692200"/>
                    </a:lnTo>
                    <a:lnTo>
                      <a:pt x="449620" y="690784"/>
                    </a:lnTo>
                    <a:lnTo>
                      <a:pt x="448470" y="690155"/>
                    </a:lnTo>
                    <a:lnTo>
                      <a:pt x="446934" y="690280"/>
                    </a:lnTo>
                    <a:lnTo>
                      <a:pt x="446075" y="689941"/>
                    </a:lnTo>
                    <a:lnTo>
                      <a:pt x="445867" y="689057"/>
                    </a:lnTo>
                    <a:lnTo>
                      <a:pt x="446025" y="686934"/>
                    </a:lnTo>
                    <a:lnTo>
                      <a:pt x="446840" y="685165"/>
                    </a:lnTo>
                    <a:lnTo>
                      <a:pt x="448233" y="684535"/>
                    </a:lnTo>
                    <a:lnTo>
                      <a:pt x="449383" y="684915"/>
                    </a:lnTo>
                    <a:lnTo>
                      <a:pt x="449838" y="686065"/>
                    </a:lnTo>
                    <a:lnTo>
                      <a:pt x="449699" y="687657"/>
                    </a:lnTo>
                    <a:lnTo>
                      <a:pt x="450420" y="688453"/>
                    </a:lnTo>
                    <a:lnTo>
                      <a:pt x="451186" y="688453"/>
                    </a:lnTo>
                    <a:lnTo>
                      <a:pt x="452529" y="688079"/>
                    </a:lnTo>
                    <a:lnTo>
                      <a:pt x="454924" y="688042"/>
                    </a:lnTo>
                    <a:lnTo>
                      <a:pt x="459383" y="682464"/>
                    </a:lnTo>
                    <a:lnTo>
                      <a:pt x="472903" y="690165"/>
                    </a:lnTo>
                    <a:lnTo>
                      <a:pt x="474148" y="689405"/>
                    </a:lnTo>
                    <a:lnTo>
                      <a:pt x="474869" y="689026"/>
                    </a:lnTo>
                    <a:lnTo>
                      <a:pt x="475278" y="689593"/>
                    </a:lnTo>
                    <a:lnTo>
                      <a:pt x="475278" y="690446"/>
                    </a:lnTo>
                    <a:lnTo>
                      <a:pt x="474750" y="692044"/>
                    </a:lnTo>
                    <a:lnTo>
                      <a:pt x="473841" y="693901"/>
                    </a:lnTo>
                    <a:lnTo>
                      <a:pt x="473683" y="695228"/>
                    </a:lnTo>
                    <a:lnTo>
                      <a:pt x="474311" y="696467"/>
                    </a:lnTo>
                    <a:lnTo>
                      <a:pt x="475649" y="697034"/>
                    </a:lnTo>
                    <a:lnTo>
                      <a:pt x="477520" y="696560"/>
                    </a:lnTo>
                    <a:lnTo>
                      <a:pt x="479387" y="695899"/>
                    </a:lnTo>
                    <a:lnTo>
                      <a:pt x="479491" y="696467"/>
                    </a:lnTo>
                    <a:lnTo>
                      <a:pt x="479081" y="697528"/>
                    </a:lnTo>
                    <a:lnTo>
                      <a:pt x="477881" y="699740"/>
                    </a:lnTo>
                    <a:lnTo>
                      <a:pt x="477678" y="700983"/>
                    </a:lnTo>
                    <a:lnTo>
                      <a:pt x="478444" y="702045"/>
                    </a:lnTo>
                    <a:lnTo>
                      <a:pt x="479594" y="702898"/>
                    </a:lnTo>
                    <a:lnTo>
                      <a:pt x="480839" y="702612"/>
                    </a:lnTo>
                    <a:lnTo>
                      <a:pt x="481703" y="701639"/>
                    </a:lnTo>
                    <a:lnTo>
                      <a:pt x="482231" y="700135"/>
                    </a:lnTo>
                    <a:lnTo>
                      <a:pt x="482592" y="699282"/>
                    </a:lnTo>
                    <a:lnTo>
                      <a:pt x="483693" y="699282"/>
                    </a:lnTo>
                    <a:lnTo>
                      <a:pt x="485130" y="699755"/>
                    </a:lnTo>
                    <a:lnTo>
                      <a:pt x="486043" y="699563"/>
                    </a:lnTo>
                    <a:lnTo>
                      <a:pt x="486952" y="698709"/>
                    </a:lnTo>
                    <a:lnTo>
                      <a:pt x="487767" y="698142"/>
                    </a:lnTo>
                    <a:lnTo>
                      <a:pt x="488774" y="698902"/>
                    </a:lnTo>
                    <a:lnTo>
                      <a:pt x="489589" y="701113"/>
                    </a:lnTo>
                    <a:lnTo>
                      <a:pt x="490310" y="702617"/>
                    </a:lnTo>
                    <a:lnTo>
                      <a:pt x="491218" y="704298"/>
                    </a:lnTo>
                    <a:lnTo>
                      <a:pt x="491984" y="704678"/>
                    </a:lnTo>
                    <a:lnTo>
                      <a:pt x="493470" y="706978"/>
                    </a:lnTo>
                    <a:lnTo>
                      <a:pt x="494142" y="707836"/>
                    </a:lnTo>
                    <a:lnTo>
                      <a:pt x="493885" y="710048"/>
                    </a:lnTo>
                    <a:lnTo>
                      <a:pt x="494245" y="711109"/>
                    </a:lnTo>
                    <a:lnTo>
                      <a:pt x="495203" y="713144"/>
                    </a:lnTo>
                    <a:lnTo>
                      <a:pt x="495100" y="715178"/>
                    </a:lnTo>
                    <a:lnTo>
                      <a:pt x="495628" y="717926"/>
                    </a:lnTo>
                    <a:lnTo>
                      <a:pt x="496779" y="723675"/>
                    </a:lnTo>
                    <a:lnTo>
                      <a:pt x="481135" y="716953"/>
                    </a:lnTo>
                    <a:lnTo>
                      <a:pt x="473940" y="720491"/>
                    </a:lnTo>
                    <a:lnTo>
                      <a:pt x="463610" y="725179"/>
                    </a:lnTo>
                    <a:lnTo>
                      <a:pt x="474404" y="737236"/>
                    </a:lnTo>
                    <a:lnTo>
                      <a:pt x="476992" y="751758"/>
                    </a:lnTo>
                    <a:lnTo>
                      <a:pt x="476735" y="770080"/>
                    </a:lnTo>
                    <a:lnTo>
                      <a:pt x="475777" y="805474"/>
                    </a:lnTo>
                    <a:lnTo>
                      <a:pt x="484004" y="827963"/>
                    </a:lnTo>
                    <a:lnTo>
                      <a:pt x="483747" y="829555"/>
                    </a:lnTo>
                    <a:lnTo>
                      <a:pt x="474701" y="830123"/>
                    </a:lnTo>
                    <a:lnTo>
                      <a:pt x="474597" y="834108"/>
                    </a:lnTo>
                    <a:lnTo>
                      <a:pt x="479940" y="836851"/>
                    </a:lnTo>
                    <a:lnTo>
                      <a:pt x="485851" y="836471"/>
                    </a:lnTo>
                    <a:lnTo>
                      <a:pt x="497574" y="856020"/>
                    </a:lnTo>
                    <a:lnTo>
                      <a:pt x="518590" y="844448"/>
                    </a:lnTo>
                    <a:lnTo>
                      <a:pt x="536120" y="877661"/>
                    </a:lnTo>
                    <a:lnTo>
                      <a:pt x="547942" y="901197"/>
                    </a:lnTo>
                    <a:lnTo>
                      <a:pt x="556233" y="910391"/>
                    </a:lnTo>
                    <a:lnTo>
                      <a:pt x="558534" y="913045"/>
                    </a:lnTo>
                    <a:lnTo>
                      <a:pt x="582024" y="933161"/>
                    </a:lnTo>
                    <a:lnTo>
                      <a:pt x="583846" y="954225"/>
                    </a:lnTo>
                    <a:lnTo>
                      <a:pt x="559477" y="961218"/>
                    </a:lnTo>
                    <a:lnTo>
                      <a:pt x="545399" y="964845"/>
                    </a:lnTo>
                    <a:lnTo>
                      <a:pt x="531261" y="970866"/>
                    </a:lnTo>
                    <a:lnTo>
                      <a:pt x="514812" y="976621"/>
                    </a:lnTo>
                    <a:lnTo>
                      <a:pt x="503302" y="985919"/>
                    </a:lnTo>
                    <a:lnTo>
                      <a:pt x="494818" y="956317"/>
                    </a:lnTo>
                    <a:lnTo>
                      <a:pt x="479910" y="961093"/>
                    </a:lnTo>
                    <a:lnTo>
                      <a:pt x="471432" y="963310"/>
                    </a:lnTo>
                    <a:lnTo>
                      <a:pt x="457403" y="960209"/>
                    </a:lnTo>
                    <a:lnTo>
                      <a:pt x="443571" y="948631"/>
                    </a:lnTo>
                    <a:lnTo>
                      <a:pt x="437922" y="962301"/>
                    </a:lnTo>
                    <a:lnTo>
                      <a:pt x="434184" y="969908"/>
                    </a:lnTo>
                    <a:lnTo>
                      <a:pt x="427142" y="982532"/>
                    </a:lnTo>
                    <a:lnTo>
                      <a:pt x="417479" y="991638"/>
                    </a:lnTo>
                    <a:lnTo>
                      <a:pt x="407148" y="991258"/>
                    </a:lnTo>
                    <a:lnTo>
                      <a:pt x="385969" y="991164"/>
                    </a:lnTo>
                    <a:lnTo>
                      <a:pt x="341921" y="992580"/>
                    </a:lnTo>
                    <a:lnTo>
                      <a:pt x="308204" y="993818"/>
                    </a:lnTo>
                    <a:lnTo>
                      <a:pt x="308051" y="995941"/>
                    </a:lnTo>
                    <a:lnTo>
                      <a:pt x="310209" y="1005245"/>
                    </a:lnTo>
                    <a:lnTo>
                      <a:pt x="284097" y="1028973"/>
                    </a:lnTo>
                    <a:lnTo>
                      <a:pt x="283139" y="1034285"/>
                    </a:lnTo>
                    <a:lnTo>
                      <a:pt x="282936" y="1038620"/>
                    </a:lnTo>
                    <a:lnTo>
                      <a:pt x="282472" y="1044286"/>
                    </a:lnTo>
                    <a:lnTo>
                      <a:pt x="270749" y="1060797"/>
                    </a:lnTo>
                    <a:lnTo>
                      <a:pt x="242479" y="1059028"/>
                    </a:lnTo>
                    <a:lnTo>
                      <a:pt x="237733" y="1065933"/>
                    </a:lnTo>
                    <a:lnTo>
                      <a:pt x="232489" y="1066120"/>
                    </a:lnTo>
                    <a:lnTo>
                      <a:pt x="210851" y="1065459"/>
                    </a:lnTo>
                    <a:lnTo>
                      <a:pt x="210698" y="1067848"/>
                    </a:lnTo>
                    <a:lnTo>
                      <a:pt x="212233" y="1085690"/>
                    </a:lnTo>
                    <a:lnTo>
                      <a:pt x="204061" y="1096420"/>
                    </a:lnTo>
                    <a:lnTo>
                      <a:pt x="174457" y="1131907"/>
                    </a:lnTo>
                    <a:lnTo>
                      <a:pt x="168077" y="1139520"/>
                    </a:lnTo>
                    <a:lnTo>
                      <a:pt x="158058" y="1151098"/>
                    </a:lnTo>
                    <a:lnTo>
                      <a:pt x="152300" y="1155432"/>
                    </a:lnTo>
                    <a:lnTo>
                      <a:pt x="145619" y="1159595"/>
                    </a:lnTo>
                    <a:lnTo>
                      <a:pt x="135027" y="1166052"/>
                    </a:lnTo>
                    <a:lnTo>
                      <a:pt x="128607" y="1170392"/>
                    </a:lnTo>
                    <a:lnTo>
                      <a:pt x="113388" y="1183297"/>
                    </a:lnTo>
                    <a:lnTo>
                      <a:pt x="112623" y="1184051"/>
                    </a:lnTo>
                    <a:lnTo>
                      <a:pt x="95819" y="1213191"/>
                    </a:lnTo>
                    <a:lnTo>
                      <a:pt x="83311" y="1231418"/>
                    </a:lnTo>
                    <a:lnTo>
                      <a:pt x="84605" y="1240899"/>
                    </a:lnTo>
                    <a:lnTo>
                      <a:pt x="103162" y="1242137"/>
                    </a:lnTo>
                    <a:lnTo>
                      <a:pt x="117092" y="1259319"/>
                    </a:lnTo>
                    <a:lnTo>
                      <a:pt x="122074" y="1261708"/>
                    </a:lnTo>
                    <a:lnTo>
                      <a:pt x="123704" y="1270470"/>
                    </a:lnTo>
                    <a:lnTo>
                      <a:pt x="133575" y="1265777"/>
                    </a:lnTo>
                    <a:lnTo>
                      <a:pt x="133936" y="1286278"/>
                    </a:lnTo>
                    <a:lnTo>
                      <a:pt x="134558" y="1323004"/>
                    </a:lnTo>
                    <a:lnTo>
                      <a:pt x="96885" y="1327963"/>
                    </a:lnTo>
                    <a:lnTo>
                      <a:pt x="67845" y="1331679"/>
                    </a:lnTo>
                    <a:lnTo>
                      <a:pt x="50932" y="1325393"/>
                    </a:lnTo>
                    <a:lnTo>
                      <a:pt x="7552" y="1309075"/>
                    </a:lnTo>
                    <a:lnTo>
                      <a:pt x="-314" y="1335274"/>
                    </a:lnTo>
                    <a:lnTo>
                      <a:pt x="19579" y="1350265"/>
                    </a:lnTo>
                    <a:lnTo>
                      <a:pt x="11612" y="1359569"/>
                    </a:lnTo>
                    <a:lnTo>
                      <a:pt x="14200" y="1366380"/>
                    </a:lnTo>
                    <a:lnTo>
                      <a:pt x="12858" y="1371428"/>
                    </a:lnTo>
                    <a:lnTo>
                      <a:pt x="48893" y="1396004"/>
                    </a:lnTo>
                    <a:lnTo>
                      <a:pt x="49707" y="1398569"/>
                    </a:lnTo>
                    <a:lnTo>
                      <a:pt x="75148" y="1413659"/>
                    </a:lnTo>
                    <a:lnTo>
                      <a:pt x="80392" y="1424956"/>
                    </a:lnTo>
                    <a:lnTo>
                      <a:pt x="79676" y="1424763"/>
                    </a:lnTo>
                    <a:lnTo>
                      <a:pt x="78570" y="1424763"/>
                    </a:lnTo>
                    <a:lnTo>
                      <a:pt x="77276" y="1425049"/>
                    </a:lnTo>
                    <a:lnTo>
                      <a:pt x="75267" y="1424669"/>
                    </a:lnTo>
                    <a:lnTo>
                      <a:pt x="73874" y="1424290"/>
                    </a:lnTo>
                    <a:lnTo>
                      <a:pt x="72151" y="1424669"/>
                    </a:lnTo>
                    <a:lnTo>
                      <a:pt x="71336" y="1424482"/>
                    </a:lnTo>
                    <a:lnTo>
                      <a:pt x="70373" y="1424576"/>
                    </a:lnTo>
                    <a:lnTo>
                      <a:pt x="69558" y="1425143"/>
                    </a:lnTo>
                    <a:lnTo>
                      <a:pt x="68457" y="1425523"/>
                    </a:lnTo>
                    <a:lnTo>
                      <a:pt x="67356" y="1426189"/>
                    </a:lnTo>
                    <a:lnTo>
                      <a:pt x="67203" y="1427427"/>
                    </a:lnTo>
                    <a:lnTo>
                      <a:pt x="66625" y="1428666"/>
                    </a:lnTo>
                    <a:lnTo>
                      <a:pt x="65810" y="1429238"/>
                    </a:lnTo>
                    <a:lnTo>
                      <a:pt x="64517" y="1430092"/>
                    </a:lnTo>
                    <a:lnTo>
                      <a:pt x="63702" y="1429712"/>
                    </a:lnTo>
                    <a:lnTo>
                      <a:pt x="62551" y="1430185"/>
                    </a:lnTo>
                    <a:lnTo>
                      <a:pt x="61257" y="1430372"/>
                    </a:lnTo>
                    <a:lnTo>
                      <a:pt x="59865" y="1430851"/>
                    </a:lnTo>
                    <a:lnTo>
                      <a:pt x="59006" y="1430752"/>
                    </a:lnTo>
                    <a:lnTo>
                      <a:pt x="57756" y="1430851"/>
                    </a:lnTo>
                    <a:lnTo>
                      <a:pt x="55890" y="1430945"/>
                    </a:lnTo>
                    <a:lnTo>
                      <a:pt x="54882" y="1430378"/>
                    </a:lnTo>
                    <a:lnTo>
                      <a:pt x="53490" y="1430471"/>
                    </a:lnTo>
                    <a:lnTo>
                      <a:pt x="51910" y="1430471"/>
                    </a:lnTo>
                    <a:lnTo>
                      <a:pt x="51095" y="1430659"/>
                    </a:lnTo>
                    <a:lnTo>
                      <a:pt x="50231" y="1431985"/>
                    </a:lnTo>
                    <a:lnTo>
                      <a:pt x="50078" y="1433312"/>
                    </a:lnTo>
                    <a:lnTo>
                      <a:pt x="49357" y="1434468"/>
                    </a:lnTo>
                    <a:lnTo>
                      <a:pt x="48591" y="1434941"/>
                    </a:lnTo>
                    <a:lnTo>
                      <a:pt x="47584" y="1435035"/>
                    </a:lnTo>
                    <a:lnTo>
                      <a:pt x="47011" y="1434941"/>
                    </a:lnTo>
                    <a:lnTo>
                      <a:pt x="46700" y="1434941"/>
                    </a:lnTo>
                    <a:lnTo>
                      <a:pt x="46127" y="1435701"/>
                    </a:lnTo>
                    <a:lnTo>
                      <a:pt x="46024" y="1436674"/>
                    </a:lnTo>
                    <a:lnTo>
                      <a:pt x="45614" y="1437647"/>
                    </a:lnTo>
                    <a:lnTo>
                      <a:pt x="44750" y="1438214"/>
                    </a:lnTo>
                    <a:lnTo>
                      <a:pt x="43841" y="1439541"/>
                    </a:lnTo>
                    <a:lnTo>
                      <a:pt x="43480" y="1441138"/>
                    </a:lnTo>
                    <a:lnTo>
                      <a:pt x="43480" y="1442819"/>
                    </a:lnTo>
                    <a:lnTo>
                      <a:pt x="41851" y="1444234"/>
                    </a:lnTo>
                    <a:lnTo>
                      <a:pt x="40937" y="1445561"/>
                    </a:lnTo>
                    <a:lnTo>
                      <a:pt x="39742" y="1447331"/>
                    </a:lnTo>
                    <a:lnTo>
                      <a:pt x="39584" y="1448657"/>
                    </a:lnTo>
                    <a:lnTo>
                      <a:pt x="39061" y="1449323"/>
                    </a:lnTo>
                    <a:lnTo>
                      <a:pt x="37910" y="1449610"/>
                    </a:lnTo>
                    <a:lnTo>
                      <a:pt x="36804" y="1450463"/>
                    </a:lnTo>
                    <a:lnTo>
                      <a:pt x="35989" y="1450557"/>
                    </a:lnTo>
                    <a:lnTo>
                      <a:pt x="34315" y="1451316"/>
                    </a:lnTo>
                    <a:lnTo>
                      <a:pt x="32637" y="1452170"/>
                    </a:lnTo>
                    <a:lnTo>
                      <a:pt x="31244" y="1452170"/>
                    </a:lnTo>
                    <a:lnTo>
                      <a:pt x="30000" y="1453231"/>
                    </a:lnTo>
                    <a:lnTo>
                      <a:pt x="29472" y="1454647"/>
                    </a:lnTo>
                    <a:lnTo>
                      <a:pt x="27746" y="1456150"/>
                    </a:lnTo>
                    <a:lnTo>
                      <a:pt x="26548" y="1457009"/>
                    </a:lnTo>
                    <a:lnTo>
                      <a:pt x="26138" y="1458159"/>
                    </a:lnTo>
                    <a:lnTo>
                      <a:pt x="26138" y="1459309"/>
                    </a:lnTo>
                    <a:lnTo>
                      <a:pt x="25131" y="1460282"/>
                    </a:lnTo>
                    <a:lnTo>
                      <a:pt x="24976" y="1461786"/>
                    </a:lnTo>
                    <a:lnTo>
                      <a:pt x="46359" y="1477635"/>
                    </a:lnTo>
                    <a:lnTo>
                      <a:pt x="51347" y="1489593"/>
                    </a:lnTo>
                    <a:lnTo>
                      <a:pt x="63336" y="1500099"/>
                    </a:lnTo>
                    <a:lnTo>
                      <a:pt x="82560" y="1492398"/>
                    </a:lnTo>
                  </a:path>
                </a:pathLst>
              </a:custGeom>
              <a:noFill/>
              <a:ln w="14810" cap="rnd">
                <a:solidFill>
                  <a:schemeClr val="accent1">
                    <a:lumMod val="50000"/>
                  </a:schemeClr>
                </a:solidFill>
                <a:prstDash val="solid"/>
                <a:round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119" name="Полилиния: фигура 1256">
                <a:extLst>
                  <a:ext uri="{FF2B5EF4-FFF2-40B4-BE49-F238E27FC236}">
                    <a16:creationId xmlns:a16="http://schemas.microsoft.com/office/drawing/2014/main" id="{9B0D73BF-663E-4B98-B06F-0D4071505D7A}"/>
                  </a:ext>
                </a:extLst>
              </p:cNvPr>
              <p:cNvSpPr/>
              <p:nvPr/>
            </p:nvSpPr>
            <p:spPr>
              <a:xfrm>
                <a:off x="2014982" y="2136975"/>
                <a:ext cx="4932" cy="5230"/>
              </a:xfrm>
              <a:custGeom>
                <a:avLst/>
                <a:gdLst>
                  <a:gd name="connsiteX0" fmla="*/ 0 w 3901"/>
                  <a:gd name="connsiteY0" fmla="*/ 0 h 3901"/>
                  <a:gd name="connsiteX1" fmla="*/ 0 w 3901"/>
                  <a:gd name="connsiteY1" fmla="*/ 0 h 3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901" h="390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noFill/>
              <a:ln w="4870" cap="flat">
                <a:solidFill>
                  <a:srgbClr val="0978AB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grpSp>
            <p:nvGrpSpPr>
              <p:cNvPr id="120" name="Вода">
                <a:extLst>
                  <a:ext uri="{FF2B5EF4-FFF2-40B4-BE49-F238E27FC236}">
                    <a16:creationId xmlns:a16="http://schemas.microsoft.com/office/drawing/2014/main" id="{77886478-B9D2-4B89-82F7-2565AF24C0F8}"/>
                  </a:ext>
                </a:extLst>
              </p:cNvPr>
              <p:cNvGrpSpPr/>
              <p:nvPr/>
            </p:nvGrpSpPr>
            <p:grpSpPr>
              <a:xfrm>
                <a:off x="875491" y="3201141"/>
                <a:ext cx="4587537" cy="2362727"/>
                <a:chOff x="875491" y="3201141"/>
                <a:chExt cx="4587537" cy="2362727"/>
              </a:xfrm>
            </p:grpSpPr>
            <p:sp>
              <p:nvSpPr>
                <p:cNvPr id="121" name="Полилиния: фигура 1168">
                  <a:extLst>
                    <a:ext uri="{FF2B5EF4-FFF2-40B4-BE49-F238E27FC236}">
                      <a16:creationId xmlns:a16="http://schemas.microsoft.com/office/drawing/2014/main" id="{94E96FDF-0025-41C1-80D6-46FA767E439D}"/>
                    </a:ext>
                  </a:extLst>
                </p:cNvPr>
                <p:cNvSpPr/>
                <p:nvPr/>
              </p:nvSpPr>
              <p:spPr>
                <a:xfrm>
                  <a:off x="1077127" y="3201141"/>
                  <a:ext cx="66592" cy="55905"/>
                </a:xfrm>
                <a:custGeom>
                  <a:avLst/>
                  <a:gdLst>
                    <a:gd name="connsiteX0" fmla="*/ 38034 w 52668"/>
                    <a:gd name="connsiteY0" fmla="*/ 41696 h 41696"/>
                    <a:gd name="connsiteX1" fmla="*/ 32918 w 52668"/>
                    <a:gd name="connsiteY1" fmla="*/ 35839 h 41696"/>
                    <a:gd name="connsiteX2" fmla="*/ 27061 w 52668"/>
                    <a:gd name="connsiteY2" fmla="*/ 32177 h 41696"/>
                    <a:gd name="connsiteX3" fmla="*/ 23413 w 52668"/>
                    <a:gd name="connsiteY3" fmla="*/ 32918 h 41696"/>
                    <a:gd name="connsiteX4" fmla="*/ 15362 w 52668"/>
                    <a:gd name="connsiteY4" fmla="*/ 38761 h 41696"/>
                    <a:gd name="connsiteX5" fmla="*/ 11700 w 52668"/>
                    <a:gd name="connsiteY5" fmla="*/ 39502 h 41696"/>
                    <a:gd name="connsiteX6" fmla="*/ 7310 w 52668"/>
                    <a:gd name="connsiteY6" fmla="*/ 38761 h 41696"/>
                    <a:gd name="connsiteX7" fmla="*/ 2195 w 52668"/>
                    <a:gd name="connsiteY7" fmla="*/ 34372 h 41696"/>
                    <a:gd name="connsiteX8" fmla="*/ 0 w 52668"/>
                    <a:gd name="connsiteY8" fmla="*/ 31450 h 41696"/>
                    <a:gd name="connsiteX9" fmla="*/ 0 w 52668"/>
                    <a:gd name="connsiteY9" fmla="*/ 24140 h 41696"/>
                    <a:gd name="connsiteX10" fmla="*/ 15362 w 52668"/>
                    <a:gd name="connsiteY10" fmla="*/ 17556 h 41696"/>
                    <a:gd name="connsiteX11" fmla="*/ 21219 w 52668"/>
                    <a:gd name="connsiteY11" fmla="*/ 15362 h 41696"/>
                    <a:gd name="connsiteX12" fmla="*/ 27802 w 52668"/>
                    <a:gd name="connsiteY12" fmla="*/ 5843 h 41696"/>
                    <a:gd name="connsiteX13" fmla="*/ 31450 w 52668"/>
                    <a:gd name="connsiteY13" fmla="*/ 727 h 41696"/>
                    <a:gd name="connsiteX14" fmla="*/ 35112 w 52668"/>
                    <a:gd name="connsiteY14" fmla="*/ 0 h 41696"/>
                    <a:gd name="connsiteX15" fmla="*/ 38775 w 52668"/>
                    <a:gd name="connsiteY15" fmla="*/ 727 h 41696"/>
                    <a:gd name="connsiteX16" fmla="*/ 43891 w 52668"/>
                    <a:gd name="connsiteY16" fmla="*/ 11700 h 41696"/>
                    <a:gd name="connsiteX17" fmla="*/ 41696 w 52668"/>
                    <a:gd name="connsiteY17" fmla="*/ 24140 h 41696"/>
                    <a:gd name="connsiteX18" fmla="*/ 43891 w 52668"/>
                    <a:gd name="connsiteY18" fmla="*/ 30723 h 41696"/>
                    <a:gd name="connsiteX19" fmla="*/ 46085 w 52668"/>
                    <a:gd name="connsiteY19" fmla="*/ 33645 h 41696"/>
                    <a:gd name="connsiteX20" fmla="*/ 51942 w 52668"/>
                    <a:gd name="connsiteY20" fmla="*/ 37307 h 41696"/>
                    <a:gd name="connsiteX21" fmla="*/ 52669 w 52668"/>
                    <a:gd name="connsiteY21" fmla="*/ 41696 h 41696"/>
                    <a:gd name="connsiteX22" fmla="*/ 38034 w 52668"/>
                    <a:gd name="connsiteY22" fmla="*/ 41696 h 416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52668" h="41696">
                      <a:moveTo>
                        <a:pt x="38034" y="41696"/>
                      </a:moveTo>
                      <a:lnTo>
                        <a:pt x="32918" y="35839"/>
                      </a:lnTo>
                      <a:lnTo>
                        <a:pt x="27061" y="32177"/>
                      </a:lnTo>
                      <a:lnTo>
                        <a:pt x="23413" y="32918"/>
                      </a:lnTo>
                      <a:lnTo>
                        <a:pt x="15362" y="38761"/>
                      </a:lnTo>
                      <a:lnTo>
                        <a:pt x="11700" y="39502"/>
                      </a:lnTo>
                      <a:lnTo>
                        <a:pt x="7310" y="38761"/>
                      </a:lnTo>
                      <a:lnTo>
                        <a:pt x="2195" y="34372"/>
                      </a:lnTo>
                      <a:lnTo>
                        <a:pt x="0" y="31450"/>
                      </a:lnTo>
                      <a:lnTo>
                        <a:pt x="0" y="24140"/>
                      </a:lnTo>
                      <a:lnTo>
                        <a:pt x="15362" y="17556"/>
                      </a:lnTo>
                      <a:lnTo>
                        <a:pt x="21219" y="15362"/>
                      </a:lnTo>
                      <a:lnTo>
                        <a:pt x="27802" y="5843"/>
                      </a:lnTo>
                      <a:lnTo>
                        <a:pt x="31450" y="727"/>
                      </a:lnTo>
                      <a:lnTo>
                        <a:pt x="35112" y="0"/>
                      </a:lnTo>
                      <a:lnTo>
                        <a:pt x="38775" y="727"/>
                      </a:lnTo>
                      <a:lnTo>
                        <a:pt x="43891" y="11700"/>
                      </a:lnTo>
                      <a:lnTo>
                        <a:pt x="41696" y="24140"/>
                      </a:lnTo>
                      <a:lnTo>
                        <a:pt x="43891" y="30723"/>
                      </a:lnTo>
                      <a:lnTo>
                        <a:pt x="46085" y="33645"/>
                      </a:lnTo>
                      <a:lnTo>
                        <a:pt x="51942" y="37307"/>
                      </a:lnTo>
                      <a:lnTo>
                        <a:pt x="52669" y="41696"/>
                      </a:lnTo>
                      <a:lnTo>
                        <a:pt x="38034" y="41696"/>
                      </a:lnTo>
                    </a:path>
                  </a:pathLst>
                </a:custGeom>
                <a:solidFill>
                  <a:srgbClr val="C6ECFF"/>
                </a:solidFill>
                <a:ln w="3896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122" name="Полилиния: фигура 1169">
                  <a:extLst>
                    <a:ext uri="{FF2B5EF4-FFF2-40B4-BE49-F238E27FC236}">
                      <a16:creationId xmlns:a16="http://schemas.microsoft.com/office/drawing/2014/main" id="{79F7B78C-0ADF-4542-90E7-CC58411709F2}"/>
                    </a:ext>
                  </a:extLst>
                </p:cNvPr>
                <p:cNvSpPr/>
                <p:nvPr/>
              </p:nvSpPr>
              <p:spPr>
                <a:xfrm>
                  <a:off x="1077127" y="3201141"/>
                  <a:ext cx="66592" cy="55905"/>
                </a:xfrm>
                <a:custGeom>
                  <a:avLst/>
                  <a:gdLst>
                    <a:gd name="connsiteX0" fmla="*/ 38034 w 52668"/>
                    <a:gd name="connsiteY0" fmla="*/ 41696 h 41696"/>
                    <a:gd name="connsiteX1" fmla="*/ 32918 w 52668"/>
                    <a:gd name="connsiteY1" fmla="*/ 35839 h 41696"/>
                    <a:gd name="connsiteX2" fmla="*/ 27061 w 52668"/>
                    <a:gd name="connsiteY2" fmla="*/ 32177 h 41696"/>
                    <a:gd name="connsiteX3" fmla="*/ 23413 w 52668"/>
                    <a:gd name="connsiteY3" fmla="*/ 32918 h 41696"/>
                    <a:gd name="connsiteX4" fmla="*/ 15362 w 52668"/>
                    <a:gd name="connsiteY4" fmla="*/ 38761 h 41696"/>
                    <a:gd name="connsiteX5" fmla="*/ 11700 w 52668"/>
                    <a:gd name="connsiteY5" fmla="*/ 39502 h 41696"/>
                    <a:gd name="connsiteX6" fmla="*/ 7310 w 52668"/>
                    <a:gd name="connsiteY6" fmla="*/ 38761 h 41696"/>
                    <a:gd name="connsiteX7" fmla="*/ 2195 w 52668"/>
                    <a:gd name="connsiteY7" fmla="*/ 34372 h 41696"/>
                    <a:gd name="connsiteX8" fmla="*/ 0 w 52668"/>
                    <a:gd name="connsiteY8" fmla="*/ 31450 h 41696"/>
                    <a:gd name="connsiteX9" fmla="*/ 0 w 52668"/>
                    <a:gd name="connsiteY9" fmla="*/ 24140 h 41696"/>
                    <a:gd name="connsiteX10" fmla="*/ 15362 w 52668"/>
                    <a:gd name="connsiteY10" fmla="*/ 17556 h 41696"/>
                    <a:gd name="connsiteX11" fmla="*/ 21219 w 52668"/>
                    <a:gd name="connsiteY11" fmla="*/ 15362 h 41696"/>
                    <a:gd name="connsiteX12" fmla="*/ 27802 w 52668"/>
                    <a:gd name="connsiteY12" fmla="*/ 5843 h 41696"/>
                    <a:gd name="connsiteX13" fmla="*/ 31450 w 52668"/>
                    <a:gd name="connsiteY13" fmla="*/ 727 h 41696"/>
                    <a:gd name="connsiteX14" fmla="*/ 35112 w 52668"/>
                    <a:gd name="connsiteY14" fmla="*/ 0 h 41696"/>
                    <a:gd name="connsiteX15" fmla="*/ 38775 w 52668"/>
                    <a:gd name="connsiteY15" fmla="*/ 727 h 41696"/>
                    <a:gd name="connsiteX16" fmla="*/ 43891 w 52668"/>
                    <a:gd name="connsiteY16" fmla="*/ 11700 h 41696"/>
                    <a:gd name="connsiteX17" fmla="*/ 41696 w 52668"/>
                    <a:gd name="connsiteY17" fmla="*/ 24140 h 41696"/>
                    <a:gd name="connsiteX18" fmla="*/ 43891 w 52668"/>
                    <a:gd name="connsiteY18" fmla="*/ 30723 h 41696"/>
                    <a:gd name="connsiteX19" fmla="*/ 46085 w 52668"/>
                    <a:gd name="connsiteY19" fmla="*/ 33645 h 41696"/>
                    <a:gd name="connsiteX20" fmla="*/ 51942 w 52668"/>
                    <a:gd name="connsiteY20" fmla="*/ 37307 h 41696"/>
                    <a:gd name="connsiteX21" fmla="*/ 52669 w 52668"/>
                    <a:gd name="connsiteY21" fmla="*/ 41696 h 416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52668" h="41696">
                      <a:moveTo>
                        <a:pt x="38034" y="41696"/>
                      </a:moveTo>
                      <a:lnTo>
                        <a:pt x="32918" y="35839"/>
                      </a:lnTo>
                      <a:lnTo>
                        <a:pt x="27061" y="32177"/>
                      </a:lnTo>
                      <a:lnTo>
                        <a:pt x="23413" y="32918"/>
                      </a:lnTo>
                      <a:lnTo>
                        <a:pt x="15362" y="38761"/>
                      </a:lnTo>
                      <a:lnTo>
                        <a:pt x="11700" y="39502"/>
                      </a:lnTo>
                      <a:lnTo>
                        <a:pt x="7310" y="38761"/>
                      </a:lnTo>
                      <a:lnTo>
                        <a:pt x="2195" y="34372"/>
                      </a:lnTo>
                      <a:lnTo>
                        <a:pt x="0" y="31450"/>
                      </a:lnTo>
                      <a:lnTo>
                        <a:pt x="0" y="24140"/>
                      </a:lnTo>
                      <a:lnTo>
                        <a:pt x="15362" y="17556"/>
                      </a:lnTo>
                      <a:lnTo>
                        <a:pt x="21219" y="15362"/>
                      </a:lnTo>
                      <a:lnTo>
                        <a:pt x="27802" y="5843"/>
                      </a:lnTo>
                      <a:lnTo>
                        <a:pt x="31450" y="727"/>
                      </a:lnTo>
                      <a:lnTo>
                        <a:pt x="35112" y="0"/>
                      </a:lnTo>
                      <a:lnTo>
                        <a:pt x="38775" y="727"/>
                      </a:lnTo>
                      <a:lnTo>
                        <a:pt x="43891" y="11700"/>
                      </a:lnTo>
                      <a:lnTo>
                        <a:pt x="41696" y="24140"/>
                      </a:lnTo>
                      <a:lnTo>
                        <a:pt x="43891" y="30723"/>
                      </a:lnTo>
                      <a:lnTo>
                        <a:pt x="46085" y="33645"/>
                      </a:lnTo>
                      <a:lnTo>
                        <a:pt x="51942" y="37307"/>
                      </a:lnTo>
                      <a:lnTo>
                        <a:pt x="52669" y="41696"/>
                      </a:lnTo>
                    </a:path>
                  </a:pathLst>
                </a:custGeom>
                <a:noFill/>
                <a:ln w="4870" cap="flat">
                  <a:solidFill>
                    <a:srgbClr val="00CCFF">
                      <a:alpha val="50000"/>
                    </a:srgbClr>
                  </a:solidFill>
                  <a:prstDash val="solid"/>
                  <a:miter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123" name="Полилиния: фигура 1172">
                  <a:extLst>
                    <a:ext uri="{FF2B5EF4-FFF2-40B4-BE49-F238E27FC236}">
                      <a16:creationId xmlns:a16="http://schemas.microsoft.com/office/drawing/2014/main" id="{D70F4CBD-2AC1-4243-B1CB-8C86A868FCFE}"/>
                    </a:ext>
                  </a:extLst>
                </p:cNvPr>
                <p:cNvSpPr/>
                <p:nvPr/>
              </p:nvSpPr>
              <p:spPr>
                <a:xfrm>
                  <a:off x="1125216" y="3257046"/>
                  <a:ext cx="18503" cy="6858"/>
                </a:xfrm>
                <a:custGeom>
                  <a:avLst/>
                  <a:gdLst>
                    <a:gd name="connsiteX0" fmla="*/ 14635 w 14634"/>
                    <a:gd name="connsiteY0" fmla="*/ 0 h 5115"/>
                    <a:gd name="connsiteX1" fmla="*/ 13908 w 14634"/>
                    <a:gd name="connsiteY1" fmla="*/ 2195 h 5115"/>
                    <a:gd name="connsiteX2" fmla="*/ 8051 w 14634"/>
                    <a:gd name="connsiteY2" fmla="*/ 5116 h 5115"/>
                    <a:gd name="connsiteX3" fmla="*/ 1468 w 14634"/>
                    <a:gd name="connsiteY3" fmla="*/ 1454 h 5115"/>
                    <a:gd name="connsiteX4" fmla="*/ 0 w 14634"/>
                    <a:gd name="connsiteY4" fmla="*/ 0 h 5115"/>
                    <a:gd name="connsiteX5" fmla="*/ 14635 w 14634"/>
                    <a:gd name="connsiteY5" fmla="*/ 0 h 51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634" h="5115">
                      <a:moveTo>
                        <a:pt x="14635" y="0"/>
                      </a:moveTo>
                      <a:lnTo>
                        <a:pt x="13908" y="2195"/>
                      </a:lnTo>
                      <a:lnTo>
                        <a:pt x="8051" y="5116"/>
                      </a:lnTo>
                      <a:lnTo>
                        <a:pt x="1468" y="1454"/>
                      </a:lnTo>
                      <a:lnTo>
                        <a:pt x="0" y="0"/>
                      </a:lnTo>
                      <a:lnTo>
                        <a:pt x="14635" y="0"/>
                      </a:lnTo>
                    </a:path>
                  </a:pathLst>
                </a:custGeom>
                <a:solidFill>
                  <a:srgbClr val="C6ECFF"/>
                </a:solidFill>
                <a:ln w="3896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124" name="Полилиния: фигура 1173">
                  <a:extLst>
                    <a:ext uri="{FF2B5EF4-FFF2-40B4-BE49-F238E27FC236}">
                      <a16:creationId xmlns:a16="http://schemas.microsoft.com/office/drawing/2014/main" id="{2507382B-2962-4335-87F2-AFA70611C577}"/>
                    </a:ext>
                  </a:extLst>
                </p:cNvPr>
                <p:cNvSpPr/>
                <p:nvPr/>
              </p:nvSpPr>
              <p:spPr>
                <a:xfrm>
                  <a:off x="1125216" y="3257046"/>
                  <a:ext cx="18503" cy="6858"/>
                </a:xfrm>
                <a:custGeom>
                  <a:avLst/>
                  <a:gdLst>
                    <a:gd name="connsiteX0" fmla="*/ 14635 w 14634"/>
                    <a:gd name="connsiteY0" fmla="*/ 0 h 5115"/>
                    <a:gd name="connsiteX1" fmla="*/ 13908 w 14634"/>
                    <a:gd name="connsiteY1" fmla="*/ 2195 h 5115"/>
                    <a:gd name="connsiteX2" fmla="*/ 8051 w 14634"/>
                    <a:gd name="connsiteY2" fmla="*/ 5116 h 5115"/>
                    <a:gd name="connsiteX3" fmla="*/ 1468 w 14634"/>
                    <a:gd name="connsiteY3" fmla="*/ 1454 h 5115"/>
                    <a:gd name="connsiteX4" fmla="*/ 0 w 14634"/>
                    <a:gd name="connsiteY4" fmla="*/ 0 h 51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634" h="5115">
                      <a:moveTo>
                        <a:pt x="14635" y="0"/>
                      </a:moveTo>
                      <a:lnTo>
                        <a:pt x="13908" y="2195"/>
                      </a:lnTo>
                      <a:lnTo>
                        <a:pt x="8051" y="5116"/>
                      </a:lnTo>
                      <a:lnTo>
                        <a:pt x="1468" y="145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4870" cap="flat">
                  <a:solidFill>
                    <a:srgbClr val="00CCFF">
                      <a:alpha val="50000"/>
                    </a:srgbClr>
                  </a:solidFill>
                  <a:prstDash val="solid"/>
                  <a:miter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125" name="Полилиния: фигура 1174">
                  <a:extLst>
                    <a:ext uri="{FF2B5EF4-FFF2-40B4-BE49-F238E27FC236}">
                      <a16:creationId xmlns:a16="http://schemas.microsoft.com/office/drawing/2014/main" id="{B2F3F725-33FD-4240-9A91-0A4E543CE03F}"/>
                    </a:ext>
                  </a:extLst>
                </p:cNvPr>
                <p:cNvSpPr/>
                <p:nvPr/>
              </p:nvSpPr>
              <p:spPr>
                <a:xfrm>
                  <a:off x="1931740" y="4122105"/>
                  <a:ext cx="83240" cy="24513"/>
                </a:xfrm>
                <a:custGeom>
                  <a:avLst/>
                  <a:gdLst>
                    <a:gd name="connsiteX0" fmla="*/ 0 w 65835"/>
                    <a:gd name="connsiteY0" fmla="*/ 18283 h 18283"/>
                    <a:gd name="connsiteX1" fmla="*/ 4389 w 65835"/>
                    <a:gd name="connsiteY1" fmla="*/ 11700 h 18283"/>
                    <a:gd name="connsiteX2" fmla="*/ 7310 w 65835"/>
                    <a:gd name="connsiteY2" fmla="*/ 10232 h 18283"/>
                    <a:gd name="connsiteX3" fmla="*/ 19751 w 65835"/>
                    <a:gd name="connsiteY3" fmla="*/ 13167 h 18283"/>
                    <a:gd name="connsiteX4" fmla="*/ 23413 w 65835"/>
                    <a:gd name="connsiteY4" fmla="*/ 13894 h 18283"/>
                    <a:gd name="connsiteX5" fmla="*/ 27061 w 65835"/>
                    <a:gd name="connsiteY5" fmla="*/ 12426 h 18283"/>
                    <a:gd name="connsiteX6" fmla="*/ 35839 w 65835"/>
                    <a:gd name="connsiteY6" fmla="*/ 3648 h 18283"/>
                    <a:gd name="connsiteX7" fmla="*/ 37307 w 65835"/>
                    <a:gd name="connsiteY7" fmla="*/ 727 h 18283"/>
                    <a:gd name="connsiteX8" fmla="*/ 48280 w 65835"/>
                    <a:gd name="connsiteY8" fmla="*/ 0 h 18283"/>
                    <a:gd name="connsiteX9" fmla="*/ 53396 w 65835"/>
                    <a:gd name="connsiteY9" fmla="*/ 3648 h 18283"/>
                    <a:gd name="connsiteX10" fmla="*/ 65836 w 65835"/>
                    <a:gd name="connsiteY10" fmla="*/ 9505 h 18283"/>
                    <a:gd name="connsiteX11" fmla="*/ 65836 w 65835"/>
                    <a:gd name="connsiteY11" fmla="*/ 18283 h 18283"/>
                    <a:gd name="connsiteX12" fmla="*/ 0 w 65835"/>
                    <a:gd name="connsiteY12" fmla="*/ 18283 h 182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65835" h="18283">
                      <a:moveTo>
                        <a:pt x="0" y="18283"/>
                      </a:moveTo>
                      <a:lnTo>
                        <a:pt x="4389" y="11700"/>
                      </a:lnTo>
                      <a:lnTo>
                        <a:pt x="7310" y="10232"/>
                      </a:lnTo>
                      <a:lnTo>
                        <a:pt x="19751" y="13167"/>
                      </a:lnTo>
                      <a:lnTo>
                        <a:pt x="23413" y="13894"/>
                      </a:lnTo>
                      <a:lnTo>
                        <a:pt x="27061" y="12426"/>
                      </a:lnTo>
                      <a:lnTo>
                        <a:pt x="35839" y="3648"/>
                      </a:lnTo>
                      <a:lnTo>
                        <a:pt x="37307" y="727"/>
                      </a:lnTo>
                      <a:lnTo>
                        <a:pt x="48280" y="0"/>
                      </a:lnTo>
                      <a:lnTo>
                        <a:pt x="53396" y="3648"/>
                      </a:lnTo>
                      <a:lnTo>
                        <a:pt x="65836" y="9505"/>
                      </a:lnTo>
                      <a:lnTo>
                        <a:pt x="65836" y="18283"/>
                      </a:lnTo>
                      <a:lnTo>
                        <a:pt x="0" y="18283"/>
                      </a:lnTo>
                    </a:path>
                  </a:pathLst>
                </a:custGeom>
                <a:solidFill>
                  <a:srgbClr val="C6ECFF"/>
                </a:solidFill>
                <a:ln w="3896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126" name="Полилиния: фигура 1175">
                  <a:extLst>
                    <a:ext uri="{FF2B5EF4-FFF2-40B4-BE49-F238E27FC236}">
                      <a16:creationId xmlns:a16="http://schemas.microsoft.com/office/drawing/2014/main" id="{A780CFEE-ADA6-4D58-B6EE-5E4CD0E7A47B}"/>
                    </a:ext>
                  </a:extLst>
                </p:cNvPr>
                <p:cNvSpPr/>
                <p:nvPr/>
              </p:nvSpPr>
              <p:spPr>
                <a:xfrm>
                  <a:off x="1709763" y="4090713"/>
                  <a:ext cx="209959" cy="55905"/>
                </a:xfrm>
                <a:custGeom>
                  <a:avLst/>
                  <a:gdLst>
                    <a:gd name="connsiteX0" fmla="*/ 0 w 166057"/>
                    <a:gd name="connsiteY0" fmla="*/ 41696 h 41696"/>
                    <a:gd name="connsiteX1" fmla="*/ 5116 w 166057"/>
                    <a:gd name="connsiteY1" fmla="*/ 38775 h 41696"/>
                    <a:gd name="connsiteX2" fmla="*/ 7310 w 166057"/>
                    <a:gd name="connsiteY2" fmla="*/ 35839 h 41696"/>
                    <a:gd name="connsiteX3" fmla="*/ 10246 w 166057"/>
                    <a:gd name="connsiteY3" fmla="*/ 34386 h 41696"/>
                    <a:gd name="connsiteX4" fmla="*/ 13894 w 166057"/>
                    <a:gd name="connsiteY4" fmla="*/ 29256 h 41696"/>
                    <a:gd name="connsiteX5" fmla="*/ 25608 w 166057"/>
                    <a:gd name="connsiteY5" fmla="*/ 21945 h 41696"/>
                    <a:gd name="connsiteX6" fmla="*/ 45358 w 166057"/>
                    <a:gd name="connsiteY6" fmla="*/ 19024 h 41696"/>
                    <a:gd name="connsiteX7" fmla="*/ 59252 w 166057"/>
                    <a:gd name="connsiteY7" fmla="*/ 17556 h 41696"/>
                    <a:gd name="connsiteX8" fmla="*/ 66563 w 166057"/>
                    <a:gd name="connsiteY8" fmla="*/ 15362 h 41696"/>
                    <a:gd name="connsiteX9" fmla="*/ 73146 w 166057"/>
                    <a:gd name="connsiteY9" fmla="*/ 11700 h 41696"/>
                    <a:gd name="connsiteX10" fmla="*/ 84119 w 166057"/>
                    <a:gd name="connsiteY10" fmla="*/ 3662 h 41696"/>
                    <a:gd name="connsiteX11" fmla="*/ 90703 w 166057"/>
                    <a:gd name="connsiteY11" fmla="*/ 727 h 41696"/>
                    <a:gd name="connsiteX12" fmla="*/ 98754 w 166057"/>
                    <a:gd name="connsiteY12" fmla="*/ 0 h 41696"/>
                    <a:gd name="connsiteX13" fmla="*/ 101675 w 166057"/>
                    <a:gd name="connsiteY13" fmla="*/ 1468 h 41696"/>
                    <a:gd name="connsiteX14" fmla="*/ 104611 w 166057"/>
                    <a:gd name="connsiteY14" fmla="*/ 1468 h 41696"/>
                    <a:gd name="connsiteX15" fmla="*/ 106805 w 166057"/>
                    <a:gd name="connsiteY15" fmla="*/ 4389 h 41696"/>
                    <a:gd name="connsiteX16" fmla="*/ 100222 w 166057"/>
                    <a:gd name="connsiteY16" fmla="*/ 8051 h 41696"/>
                    <a:gd name="connsiteX17" fmla="*/ 99481 w 166057"/>
                    <a:gd name="connsiteY17" fmla="*/ 10973 h 41696"/>
                    <a:gd name="connsiteX18" fmla="*/ 100222 w 166057"/>
                    <a:gd name="connsiteY18" fmla="*/ 14635 h 41696"/>
                    <a:gd name="connsiteX19" fmla="*/ 103870 w 166057"/>
                    <a:gd name="connsiteY19" fmla="*/ 14635 h 41696"/>
                    <a:gd name="connsiteX20" fmla="*/ 117037 w 166057"/>
                    <a:gd name="connsiteY20" fmla="*/ 5116 h 41696"/>
                    <a:gd name="connsiteX21" fmla="*/ 128010 w 166057"/>
                    <a:gd name="connsiteY21" fmla="*/ 0 h 41696"/>
                    <a:gd name="connsiteX22" fmla="*/ 129477 w 166057"/>
                    <a:gd name="connsiteY22" fmla="*/ 3662 h 41696"/>
                    <a:gd name="connsiteX23" fmla="*/ 126556 w 166057"/>
                    <a:gd name="connsiteY23" fmla="*/ 8778 h 41696"/>
                    <a:gd name="connsiteX24" fmla="*/ 123621 w 166057"/>
                    <a:gd name="connsiteY24" fmla="*/ 10973 h 41696"/>
                    <a:gd name="connsiteX25" fmla="*/ 131672 w 166057"/>
                    <a:gd name="connsiteY25" fmla="*/ 13894 h 41696"/>
                    <a:gd name="connsiteX26" fmla="*/ 130945 w 166057"/>
                    <a:gd name="connsiteY26" fmla="*/ 16089 h 41696"/>
                    <a:gd name="connsiteX27" fmla="*/ 124362 w 166057"/>
                    <a:gd name="connsiteY27" fmla="*/ 19751 h 41696"/>
                    <a:gd name="connsiteX28" fmla="*/ 122167 w 166057"/>
                    <a:gd name="connsiteY28" fmla="*/ 21945 h 41696"/>
                    <a:gd name="connsiteX29" fmla="*/ 121426 w 166057"/>
                    <a:gd name="connsiteY29" fmla="*/ 24867 h 41696"/>
                    <a:gd name="connsiteX30" fmla="*/ 123621 w 166057"/>
                    <a:gd name="connsiteY30" fmla="*/ 25607 h 41696"/>
                    <a:gd name="connsiteX31" fmla="*/ 131672 w 166057"/>
                    <a:gd name="connsiteY31" fmla="*/ 23413 h 41696"/>
                    <a:gd name="connsiteX32" fmla="*/ 141177 w 166057"/>
                    <a:gd name="connsiteY32" fmla="*/ 24867 h 41696"/>
                    <a:gd name="connsiteX33" fmla="*/ 144112 w 166057"/>
                    <a:gd name="connsiteY33" fmla="*/ 27061 h 41696"/>
                    <a:gd name="connsiteX34" fmla="*/ 145566 w 166057"/>
                    <a:gd name="connsiteY34" fmla="*/ 29997 h 41696"/>
                    <a:gd name="connsiteX35" fmla="*/ 148501 w 166057"/>
                    <a:gd name="connsiteY35" fmla="*/ 31450 h 41696"/>
                    <a:gd name="connsiteX36" fmla="*/ 151423 w 166057"/>
                    <a:gd name="connsiteY36" fmla="*/ 31450 h 41696"/>
                    <a:gd name="connsiteX37" fmla="*/ 166058 w 166057"/>
                    <a:gd name="connsiteY37" fmla="*/ 41696 h 41696"/>
                    <a:gd name="connsiteX38" fmla="*/ 0 w 166057"/>
                    <a:gd name="connsiteY38" fmla="*/ 41696 h 416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166057" h="41696">
                      <a:moveTo>
                        <a:pt x="0" y="41696"/>
                      </a:moveTo>
                      <a:lnTo>
                        <a:pt x="5116" y="38775"/>
                      </a:lnTo>
                      <a:lnTo>
                        <a:pt x="7310" y="35839"/>
                      </a:lnTo>
                      <a:lnTo>
                        <a:pt x="10246" y="34386"/>
                      </a:lnTo>
                      <a:lnTo>
                        <a:pt x="13894" y="29256"/>
                      </a:lnTo>
                      <a:lnTo>
                        <a:pt x="25608" y="21945"/>
                      </a:lnTo>
                      <a:lnTo>
                        <a:pt x="45358" y="19024"/>
                      </a:lnTo>
                      <a:lnTo>
                        <a:pt x="59252" y="17556"/>
                      </a:lnTo>
                      <a:lnTo>
                        <a:pt x="66563" y="15362"/>
                      </a:lnTo>
                      <a:lnTo>
                        <a:pt x="73146" y="11700"/>
                      </a:lnTo>
                      <a:lnTo>
                        <a:pt x="84119" y="3662"/>
                      </a:lnTo>
                      <a:lnTo>
                        <a:pt x="90703" y="727"/>
                      </a:lnTo>
                      <a:lnTo>
                        <a:pt x="98754" y="0"/>
                      </a:lnTo>
                      <a:lnTo>
                        <a:pt x="101675" y="1468"/>
                      </a:lnTo>
                      <a:lnTo>
                        <a:pt x="104611" y="1468"/>
                      </a:lnTo>
                      <a:lnTo>
                        <a:pt x="106805" y="4389"/>
                      </a:lnTo>
                      <a:lnTo>
                        <a:pt x="100222" y="8051"/>
                      </a:lnTo>
                      <a:lnTo>
                        <a:pt x="99481" y="10973"/>
                      </a:lnTo>
                      <a:lnTo>
                        <a:pt x="100222" y="14635"/>
                      </a:lnTo>
                      <a:lnTo>
                        <a:pt x="103870" y="14635"/>
                      </a:lnTo>
                      <a:lnTo>
                        <a:pt x="117037" y="5116"/>
                      </a:lnTo>
                      <a:lnTo>
                        <a:pt x="128010" y="0"/>
                      </a:lnTo>
                      <a:lnTo>
                        <a:pt x="129477" y="3662"/>
                      </a:lnTo>
                      <a:lnTo>
                        <a:pt x="126556" y="8778"/>
                      </a:lnTo>
                      <a:lnTo>
                        <a:pt x="123621" y="10973"/>
                      </a:lnTo>
                      <a:lnTo>
                        <a:pt x="131672" y="13894"/>
                      </a:lnTo>
                      <a:lnTo>
                        <a:pt x="130945" y="16089"/>
                      </a:lnTo>
                      <a:lnTo>
                        <a:pt x="124362" y="19751"/>
                      </a:lnTo>
                      <a:lnTo>
                        <a:pt x="122167" y="21945"/>
                      </a:lnTo>
                      <a:lnTo>
                        <a:pt x="121426" y="24867"/>
                      </a:lnTo>
                      <a:lnTo>
                        <a:pt x="123621" y="25607"/>
                      </a:lnTo>
                      <a:lnTo>
                        <a:pt x="131672" y="23413"/>
                      </a:lnTo>
                      <a:lnTo>
                        <a:pt x="141177" y="24867"/>
                      </a:lnTo>
                      <a:lnTo>
                        <a:pt x="144112" y="27061"/>
                      </a:lnTo>
                      <a:lnTo>
                        <a:pt x="145566" y="29997"/>
                      </a:lnTo>
                      <a:lnTo>
                        <a:pt x="148501" y="31450"/>
                      </a:lnTo>
                      <a:lnTo>
                        <a:pt x="151423" y="31450"/>
                      </a:lnTo>
                      <a:lnTo>
                        <a:pt x="166058" y="41696"/>
                      </a:lnTo>
                      <a:lnTo>
                        <a:pt x="0" y="41696"/>
                      </a:lnTo>
                    </a:path>
                  </a:pathLst>
                </a:custGeom>
                <a:solidFill>
                  <a:srgbClr val="C6ECFF"/>
                </a:solidFill>
                <a:ln w="3896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127" name="Полилиния: фигура 1176">
                  <a:extLst>
                    <a:ext uri="{FF2B5EF4-FFF2-40B4-BE49-F238E27FC236}">
                      <a16:creationId xmlns:a16="http://schemas.microsoft.com/office/drawing/2014/main" id="{B6F888E9-A5C3-4680-9EA0-E3CF7C659C1F}"/>
                    </a:ext>
                  </a:extLst>
                </p:cNvPr>
                <p:cNvSpPr/>
                <p:nvPr/>
              </p:nvSpPr>
              <p:spPr>
                <a:xfrm>
                  <a:off x="1986316" y="3983813"/>
                  <a:ext cx="28666" cy="93163"/>
                </a:xfrm>
                <a:custGeom>
                  <a:avLst/>
                  <a:gdLst>
                    <a:gd name="connsiteX0" fmla="*/ 22672 w 22672"/>
                    <a:gd name="connsiteY0" fmla="*/ 69484 h 69484"/>
                    <a:gd name="connsiteX1" fmla="*/ 19010 w 22672"/>
                    <a:gd name="connsiteY1" fmla="*/ 68757 h 69484"/>
                    <a:gd name="connsiteX2" fmla="*/ 13894 w 22672"/>
                    <a:gd name="connsiteY2" fmla="*/ 63641 h 69484"/>
                    <a:gd name="connsiteX3" fmla="*/ 9505 w 22672"/>
                    <a:gd name="connsiteY3" fmla="*/ 54863 h 69484"/>
                    <a:gd name="connsiteX4" fmla="*/ 5843 w 22672"/>
                    <a:gd name="connsiteY4" fmla="*/ 49733 h 69484"/>
                    <a:gd name="connsiteX5" fmla="*/ 2195 w 22672"/>
                    <a:gd name="connsiteY5" fmla="*/ 40955 h 69484"/>
                    <a:gd name="connsiteX6" fmla="*/ 0 w 22672"/>
                    <a:gd name="connsiteY6" fmla="*/ 27061 h 69484"/>
                    <a:gd name="connsiteX7" fmla="*/ 727 w 22672"/>
                    <a:gd name="connsiteY7" fmla="*/ 19010 h 69484"/>
                    <a:gd name="connsiteX8" fmla="*/ 4389 w 22672"/>
                    <a:gd name="connsiteY8" fmla="*/ 11700 h 69484"/>
                    <a:gd name="connsiteX9" fmla="*/ 6584 w 22672"/>
                    <a:gd name="connsiteY9" fmla="*/ 10973 h 69484"/>
                    <a:gd name="connsiteX10" fmla="*/ 16815 w 22672"/>
                    <a:gd name="connsiteY10" fmla="*/ 2195 h 69484"/>
                    <a:gd name="connsiteX11" fmla="*/ 22672 w 22672"/>
                    <a:gd name="connsiteY11" fmla="*/ 0 h 69484"/>
                    <a:gd name="connsiteX12" fmla="*/ 22672 w 22672"/>
                    <a:gd name="connsiteY12" fmla="*/ 69484 h 694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2672" h="69484">
                      <a:moveTo>
                        <a:pt x="22672" y="69484"/>
                      </a:moveTo>
                      <a:lnTo>
                        <a:pt x="19010" y="68757"/>
                      </a:lnTo>
                      <a:lnTo>
                        <a:pt x="13894" y="63641"/>
                      </a:lnTo>
                      <a:lnTo>
                        <a:pt x="9505" y="54863"/>
                      </a:lnTo>
                      <a:lnTo>
                        <a:pt x="5843" y="49733"/>
                      </a:lnTo>
                      <a:lnTo>
                        <a:pt x="2195" y="40955"/>
                      </a:lnTo>
                      <a:lnTo>
                        <a:pt x="0" y="27061"/>
                      </a:lnTo>
                      <a:lnTo>
                        <a:pt x="727" y="19010"/>
                      </a:lnTo>
                      <a:lnTo>
                        <a:pt x="4389" y="11700"/>
                      </a:lnTo>
                      <a:lnTo>
                        <a:pt x="6584" y="10973"/>
                      </a:lnTo>
                      <a:lnTo>
                        <a:pt x="16815" y="2195"/>
                      </a:lnTo>
                      <a:lnTo>
                        <a:pt x="22672" y="0"/>
                      </a:lnTo>
                      <a:lnTo>
                        <a:pt x="22672" y="69484"/>
                      </a:lnTo>
                    </a:path>
                  </a:pathLst>
                </a:custGeom>
                <a:solidFill>
                  <a:srgbClr val="C6ECFF"/>
                </a:solidFill>
                <a:ln w="3896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128" name="Полилиния: фигура 1177">
                  <a:extLst>
                    <a:ext uri="{FF2B5EF4-FFF2-40B4-BE49-F238E27FC236}">
                      <a16:creationId xmlns:a16="http://schemas.microsoft.com/office/drawing/2014/main" id="{40C0DDBF-8CB9-40C3-B9BE-C1E2B21313EC}"/>
                    </a:ext>
                  </a:extLst>
                </p:cNvPr>
                <p:cNvSpPr/>
                <p:nvPr/>
              </p:nvSpPr>
              <p:spPr>
                <a:xfrm>
                  <a:off x="1709763" y="4090713"/>
                  <a:ext cx="209959" cy="55905"/>
                </a:xfrm>
                <a:custGeom>
                  <a:avLst/>
                  <a:gdLst>
                    <a:gd name="connsiteX0" fmla="*/ 0 w 166057"/>
                    <a:gd name="connsiteY0" fmla="*/ 41696 h 41696"/>
                    <a:gd name="connsiteX1" fmla="*/ 5116 w 166057"/>
                    <a:gd name="connsiteY1" fmla="*/ 38775 h 41696"/>
                    <a:gd name="connsiteX2" fmla="*/ 7310 w 166057"/>
                    <a:gd name="connsiteY2" fmla="*/ 35839 h 41696"/>
                    <a:gd name="connsiteX3" fmla="*/ 10246 w 166057"/>
                    <a:gd name="connsiteY3" fmla="*/ 34386 h 41696"/>
                    <a:gd name="connsiteX4" fmla="*/ 13894 w 166057"/>
                    <a:gd name="connsiteY4" fmla="*/ 29256 h 41696"/>
                    <a:gd name="connsiteX5" fmla="*/ 25608 w 166057"/>
                    <a:gd name="connsiteY5" fmla="*/ 21945 h 41696"/>
                    <a:gd name="connsiteX6" fmla="*/ 45358 w 166057"/>
                    <a:gd name="connsiteY6" fmla="*/ 19024 h 41696"/>
                    <a:gd name="connsiteX7" fmla="*/ 59252 w 166057"/>
                    <a:gd name="connsiteY7" fmla="*/ 17556 h 41696"/>
                    <a:gd name="connsiteX8" fmla="*/ 66563 w 166057"/>
                    <a:gd name="connsiteY8" fmla="*/ 15362 h 41696"/>
                    <a:gd name="connsiteX9" fmla="*/ 73146 w 166057"/>
                    <a:gd name="connsiteY9" fmla="*/ 11700 h 41696"/>
                    <a:gd name="connsiteX10" fmla="*/ 84119 w 166057"/>
                    <a:gd name="connsiteY10" fmla="*/ 3662 h 41696"/>
                    <a:gd name="connsiteX11" fmla="*/ 90703 w 166057"/>
                    <a:gd name="connsiteY11" fmla="*/ 727 h 41696"/>
                    <a:gd name="connsiteX12" fmla="*/ 98754 w 166057"/>
                    <a:gd name="connsiteY12" fmla="*/ 0 h 41696"/>
                    <a:gd name="connsiteX13" fmla="*/ 101675 w 166057"/>
                    <a:gd name="connsiteY13" fmla="*/ 1468 h 41696"/>
                    <a:gd name="connsiteX14" fmla="*/ 104611 w 166057"/>
                    <a:gd name="connsiteY14" fmla="*/ 1468 h 41696"/>
                    <a:gd name="connsiteX15" fmla="*/ 106805 w 166057"/>
                    <a:gd name="connsiteY15" fmla="*/ 4389 h 41696"/>
                    <a:gd name="connsiteX16" fmla="*/ 100222 w 166057"/>
                    <a:gd name="connsiteY16" fmla="*/ 8051 h 41696"/>
                    <a:gd name="connsiteX17" fmla="*/ 99481 w 166057"/>
                    <a:gd name="connsiteY17" fmla="*/ 10973 h 41696"/>
                    <a:gd name="connsiteX18" fmla="*/ 100222 w 166057"/>
                    <a:gd name="connsiteY18" fmla="*/ 14635 h 41696"/>
                    <a:gd name="connsiteX19" fmla="*/ 103870 w 166057"/>
                    <a:gd name="connsiteY19" fmla="*/ 14635 h 41696"/>
                    <a:gd name="connsiteX20" fmla="*/ 117037 w 166057"/>
                    <a:gd name="connsiteY20" fmla="*/ 5116 h 41696"/>
                    <a:gd name="connsiteX21" fmla="*/ 128010 w 166057"/>
                    <a:gd name="connsiteY21" fmla="*/ 0 h 41696"/>
                    <a:gd name="connsiteX22" fmla="*/ 129477 w 166057"/>
                    <a:gd name="connsiteY22" fmla="*/ 3662 h 41696"/>
                    <a:gd name="connsiteX23" fmla="*/ 126556 w 166057"/>
                    <a:gd name="connsiteY23" fmla="*/ 8778 h 41696"/>
                    <a:gd name="connsiteX24" fmla="*/ 123621 w 166057"/>
                    <a:gd name="connsiteY24" fmla="*/ 10973 h 41696"/>
                    <a:gd name="connsiteX25" fmla="*/ 131672 w 166057"/>
                    <a:gd name="connsiteY25" fmla="*/ 13894 h 41696"/>
                    <a:gd name="connsiteX26" fmla="*/ 130945 w 166057"/>
                    <a:gd name="connsiteY26" fmla="*/ 16089 h 41696"/>
                    <a:gd name="connsiteX27" fmla="*/ 124362 w 166057"/>
                    <a:gd name="connsiteY27" fmla="*/ 19751 h 41696"/>
                    <a:gd name="connsiteX28" fmla="*/ 122167 w 166057"/>
                    <a:gd name="connsiteY28" fmla="*/ 21945 h 41696"/>
                    <a:gd name="connsiteX29" fmla="*/ 121426 w 166057"/>
                    <a:gd name="connsiteY29" fmla="*/ 24867 h 41696"/>
                    <a:gd name="connsiteX30" fmla="*/ 123621 w 166057"/>
                    <a:gd name="connsiteY30" fmla="*/ 25607 h 41696"/>
                    <a:gd name="connsiteX31" fmla="*/ 131672 w 166057"/>
                    <a:gd name="connsiteY31" fmla="*/ 23413 h 41696"/>
                    <a:gd name="connsiteX32" fmla="*/ 141177 w 166057"/>
                    <a:gd name="connsiteY32" fmla="*/ 24867 h 41696"/>
                    <a:gd name="connsiteX33" fmla="*/ 144112 w 166057"/>
                    <a:gd name="connsiteY33" fmla="*/ 27061 h 41696"/>
                    <a:gd name="connsiteX34" fmla="*/ 145566 w 166057"/>
                    <a:gd name="connsiteY34" fmla="*/ 29997 h 41696"/>
                    <a:gd name="connsiteX35" fmla="*/ 148501 w 166057"/>
                    <a:gd name="connsiteY35" fmla="*/ 31450 h 41696"/>
                    <a:gd name="connsiteX36" fmla="*/ 151423 w 166057"/>
                    <a:gd name="connsiteY36" fmla="*/ 31450 h 41696"/>
                    <a:gd name="connsiteX37" fmla="*/ 166058 w 166057"/>
                    <a:gd name="connsiteY37" fmla="*/ 41696 h 416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166057" h="41696">
                      <a:moveTo>
                        <a:pt x="0" y="41696"/>
                      </a:moveTo>
                      <a:lnTo>
                        <a:pt x="5116" y="38775"/>
                      </a:lnTo>
                      <a:lnTo>
                        <a:pt x="7310" y="35839"/>
                      </a:lnTo>
                      <a:lnTo>
                        <a:pt x="10246" y="34386"/>
                      </a:lnTo>
                      <a:lnTo>
                        <a:pt x="13894" y="29256"/>
                      </a:lnTo>
                      <a:lnTo>
                        <a:pt x="25608" y="21945"/>
                      </a:lnTo>
                      <a:lnTo>
                        <a:pt x="45358" y="19024"/>
                      </a:lnTo>
                      <a:lnTo>
                        <a:pt x="59252" y="17556"/>
                      </a:lnTo>
                      <a:lnTo>
                        <a:pt x="66563" y="15362"/>
                      </a:lnTo>
                      <a:lnTo>
                        <a:pt x="73146" y="11700"/>
                      </a:lnTo>
                      <a:lnTo>
                        <a:pt x="84119" y="3662"/>
                      </a:lnTo>
                      <a:lnTo>
                        <a:pt x="90703" y="727"/>
                      </a:lnTo>
                      <a:lnTo>
                        <a:pt x="98754" y="0"/>
                      </a:lnTo>
                      <a:lnTo>
                        <a:pt x="101675" y="1468"/>
                      </a:lnTo>
                      <a:lnTo>
                        <a:pt x="104611" y="1468"/>
                      </a:lnTo>
                      <a:lnTo>
                        <a:pt x="106805" y="4389"/>
                      </a:lnTo>
                      <a:lnTo>
                        <a:pt x="100222" y="8051"/>
                      </a:lnTo>
                      <a:lnTo>
                        <a:pt x="99481" y="10973"/>
                      </a:lnTo>
                      <a:lnTo>
                        <a:pt x="100222" y="14635"/>
                      </a:lnTo>
                      <a:lnTo>
                        <a:pt x="103870" y="14635"/>
                      </a:lnTo>
                      <a:lnTo>
                        <a:pt x="117037" y="5116"/>
                      </a:lnTo>
                      <a:lnTo>
                        <a:pt x="128010" y="0"/>
                      </a:lnTo>
                      <a:lnTo>
                        <a:pt x="129477" y="3662"/>
                      </a:lnTo>
                      <a:lnTo>
                        <a:pt x="126556" y="8778"/>
                      </a:lnTo>
                      <a:lnTo>
                        <a:pt x="123621" y="10973"/>
                      </a:lnTo>
                      <a:lnTo>
                        <a:pt x="131672" y="13894"/>
                      </a:lnTo>
                      <a:lnTo>
                        <a:pt x="130945" y="16089"/>
                      </a:lnTo>
                      <a:lnTo>
                        <a:pt x="124362" y="19751"/>
                      </a:lnTo>
                      <a:lnTo>
                        <a:pt x="122167" y="21945"/>
                      </a:lnTo>
                      <a:lnTo>
                        <a:pt x="121426" y="24867"/>
                      </a:lnTo>
                      <a:lnTo>
                        <a:pt x="123621" y="25607"/>
                      </a:lnTo>
                      <a:lnTo>
                        <a:pt x="131672" y="23413"/>
                      </a:lnTo>
                      <a:lnTo>
                        <a:pt x="141177" y="24867"/>
                      </a:lnTo>
                      <a:lnTo>
                        <a:pt x="144112" y="27061"/>
                      </a:lnTo>
                      <a:lnTo>
                        <a:pt x="145566" y="29997"/>
                      </a:lnTo>
                      <a:lnTo>
                        <a:pt x="148501" y="31450"/>
                      </a:lnTo>
                      <a:lnTo>
                        <a:pt x="151423" y="31450"/>
                      </a:lnTo>
                      <a:lnTo>
                        <a:pt x="166058" y="41696"/>
                      </a:lnTo>
                    </a:path>
                  </a:pathLst>
                </a:custGeom>
                <a:noFill/>
                <a:ln w="4870" cap="flat">
                  <a:solidFill>
                    <a:srgbClr val="00CCFF">
                      <a:alpha val="50000"/>
                    </a:srgbClr>
                  </a:solidFill>
                  <a:prstDash val="solid"/>
                  <a:miter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129" name="Полилиния: фигура 1178">
                  <a:extLst>
                    <a:ext uri="{FF2B5EF4-FFF2-40B4-BE49-F238E27FC236}">
                      <a16:creationId xmlns:a16="http://schemas.microsoft.com/office/drawing/2014/main" id="{830BC7AA-1921-4EBB-B41C-D52CD096CFA5}"/>
                    </a:ext>
                  </a:extLst>
                </p:cNvPr>
                <p:cNvSpPr/>
                <p:nvPr/>
              </p:nvSpPr>
              <p:spPr>
                <a:xfrm>
                  <a:off x="1986316" y="3983813"/>
                  <a:ext cx="28666" cy="93163"/>
                </a:xfrm>
                <a:custGeom>
                  <a:avLst/>
                  <a:gdLst>
                    <a:gd name="connsiteX0" fmla="*/ 22672 w 22672"/>
                    <a:gd name="connsiteY0" fmla="*/ 69484 h 69484"/>
                    <a:gd name="connsiteX1" fmla="*/ 19010 w 22672"/>
                    <a:gd name="connsiteY1" fmla="*/ 68757 h 69484"/>
                    <a:gd name="connsiteX2" fmla="*/ 13894 w 22672"/>
                    <a:gd name="connsiteY2" fmla="*/ 63641 h 69484"/>
                    <a:gd name="connsiteX3" fmla="*/ 9505 w 22672"/>
                    <a:gd name="connsiteY3" fmla="*/ 54863 h 69484"/>
                    <a:gd name="connsiteX4" fmla="*/ 5843 w 22672"/>
                    <a:gd name="connsiteY4" fmla="*/ 49733 h 69484"/>
                    <a:gd name="connsiteX5" fmla="*/ 2195 w 22672"/>
                    <a:gd name="connsiteY5" fmla="*/ 40955 h 69484"/>
                    <a:gd name="connsiteX6" fmla="*/ 0 w 22672"/>
                    <a:gd name="connsiteY6" fmla="*/ 27061 h 69484"/>
                    <a:gd name="connsiteX7" fmla="*/ 727 w 22672"/>
                    <a:gd name="connsiteY7" fmla="*/ 19010 h 69484"/>
                    <a:gd name="connsiteX8" fmla="*/ 4389 w 22672"/>
                    <a:gd name="connsiteY8" fmla="*/ 11700 h 69484"/>
                    <a:gd name="connsiteX9" fmla="*/ 6584 w 22672"/>
                    <a:gd name="connsiteY9" fmla="*/ 10973 h 69484"/>
                    <a:gd name="connsiteX10" fmla="*/ 16815 w 22672"/>
                    <a:gd name="connsiteY10" fmla="*/ 2195 h 69484"/>
                    <a:gd name="connsiteX11" fmla="*/ 22672 w 22672"/>
                    <a:gd name="connsiteY11" fmla="*/ 0 h 694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2672" h="69484">
                      <a:moveTo>
                        <a:pt x="22672" y="69484"/>
                      </a:moveTo>
                      <a:lnTo>
                        <a:pt x="19010" y="68757"/>
                      </a:lnTo>
                      <a:lnTo>
                        <a:pt x="13894" y="63641"/>
                      </a:lnTo>
                      <a:lnTo>
                        <a:pt x="9505" y="54863"/>
                      </a:lnTo>
                      <a:lnTo>
                        <a:pt x="5843" y="49733"/>
                      </a:lnTo>
                      <a:lnTo>
                        <a:pt x="2195" y="40955"/>
                      </a:lnTo>
                      <a:lnTo>
                        <a:pt x="0" y="27061"/>
                      </a:lnTo>
                      <a:lnTo>
                        <a:pt x="727" y="19010"/>
                      </a:lnTo>
                      <a:lnTo>
                        <a:pt x="4389" y="11700"/>
                      </a:lnTo>
                      <a:lnTo>
                        <a:pt x="6584" y="10973"/>
                      </a:lnTo>
                      <a:lnTo>
                        <a:pt x="16815" y="2195"/>
                      </a:lnTo>
                      <a:lnTo>
                        <a:pt x="22672" y="0"/>
                      </a:lnTo>
                    </a:path>
                  </a:pathLst>
                </a:custGeom>
                <a:noFill/>
                <a:ln w="4870" cap="flat">
                  <a:solidFill>
                    <a:srgbClr val="00CCFF">
                      <a:alpha val="50000"/>
                    </a:srgbClr>
                  </a:solidFill>
                  <a:prstDash val="solid"/>
                  <a:miter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130" name="Полилиния: фигура 1179">
                  <a:extLst>
                    <a:ext uri="{FF2B5EF4-FFF2-40B4-BE49-F238E27FC236}">
                      <a16:creationId xmlns:a16="http://schemas.microsoft.com/office/drawing/2014/main" id="{546E8CBF-D97A-44C6-8B3E-C1D539290846}"/>
                    </a:ext>
                  </a:extLst>
                </p:cNvPr>
                <p:cNvSpPr/>
                <p:nvPr/>
              </p:nvSpPr>
              <p:spPr>
                <a:xfrm>
                  <a:off x="1931740" y="4122105"/>
                  <a:ext cx="83240" cy="24513"/>
                </a:xfrm>
                <a:custGeom>
                  <a:avLst/>
                  <a:gdLst>
                    <a:gd name="connsiteX0" fmla="*/ 0 w 65835"/>
                    <a:gd name="connsiteY0" fmla="*/ 18283 h 18283"/>
                    <a:gd name="connsiteX1" fmla="*/ 4389 w 65835"/>
                    <a:gd name="connsiteY1" fmla="*/ 11700 h 18283"/>
                    <a:gd name="connsiteX2" fmla="*/ 7310 w 65835"/>
                    <a:gd name="connsiteY2" fmla="*/ 10232 h 18283"/>
                    <a:gd name="connsiteX3" fmla="*/ 19751 w 65835"/>
                    <a:gd name="connsiteY3" fmla="*/ 13167 h 18283"/>
                    <a:gd name="connsiteX4" fmla="*/ 23413 w 65835"/>
                    <a:gd name="connsiteY4" fmla="*/ 13894 h 18283"/>
                    <a:gd name="connsiteX5" fmla="*/ 27061 w 65835"/>
                    <a:gd name="connsiteY5" fmla="*/ 12426 h 18283"/>
                    <a:gd name="connsiteX6" fmla="*/ 35839 w 65835"/>
                    <a:gd name="connsiteY6" fmla="*/ 3648 h 18283"/>
                    <a:gd name="connsiteX7" fmla="*/ 37307 w 65835"/>
                    <a:gd name="connsiteY7" fmla="*/ 727 h 18283"/>
                    <a:gd name="connsiteX8" fmla="*/ 48280 w 65835"/>
                    <a:gd name="connsiteY8" fmla="*/ 0 h 18283"/>
                    <a:gd name="connsiteX9" fmla="*/ 53396 w 65835"/>
                    <a:gd name="connsiteY9" fmla="*/ 3648 h 18283"/>
                    <a:gd name="connsiteX10" fmla="*/ 65836 w 65835"/>
                    <a:gd name="connsiteY10" fmla="*/ 9505 h 182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5835" h="18283">
                      <a:moveTo>
                        <a:pt x="0" y="18283"/>
                      </a:moveTo>
                      <a:lnTo>
                        <a:pt x="4389" y="11700"/>
                      </a:lnTo>
                      <a:lnTo>
                        <a:pt x="7310" y="10232"/>
                      </a:lnTo>
                      <a:lnTo>
                        <a:pt x="19751" y="13167"/>
                      </a:lnTo>
                      <a:lnTo>
                        <a:pt x="23413" y="13894"/>
                      </a:lnTo>
                      <a:lnTo>
                        <a:pt x="27061" y="12426"/>
                      </a:lnTo>
                      <a:lnTo>
                        <a:pt x="35839" y="3648"/>
                      </a:lnTo>
                      <a:lnTo>
                        <a:pt x="37307" y="727"/>
                      </a:lnTo>
                      <a:lnTo>
                        <a:pt x="48280" y="0"/>
                      </a:lnTo>
                      <a:lnTo>
                        <a:pt x="53396" y="3648"/>
                      </a:lnTo>
                      <a:lnTo>
                        <a:pt x="65836" y="9505"/>
                      </a:lnTo>
                    </a:path>
                  </a:pathLst>
                </a:custGeom>
                <a:noFill/>
                <a:ln w="4870" cap="flat">
                  <a:solidFill>
                    <a:srgbClr val="00CCFF">
                      <a:alpha val="50000"/>
                    </a:srgbClr>
                  </a:solidFill>
                  <a:prstDash val="solid"/>
                  <a:miter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131" name="Полилиния: фигура 1180">
                  <a:extLst>
                    <a:ext uri="{FF2B5EF4-FFF2-40B4-BE49-F238E27FC236}">
                      <a16:creationId xmlns:a16="http://schemas.microsoft.com/office/drawing/2014/main" id="{AD3E0F3C-F16D-4EBD-B935-E4BEEC46A42A}"/>
                    </a:ext>
                  </a:extLst>
                </p:cNvPr>
                <p:cNvSpPr/>
                <p:nvPr/>
              </p:nvSpPr>
              <p:spPr>
                <a:xfrm>
                  <a:off x="2231411" y="4098565"/>
                  <a:ext cx="134105" cy="48052"/>
                </a:xfrm>
                <a:custGeom>
                  <a:avLst/>
                  <a:gdLst>
                    <a:gd name="connsiteX0" fmla="*/ 727 w 106064"/>
                    <a:gd name="connsiteY0" fmla="*/ 35839 h 35839"/>
                    <a:gd name="connsiteX1" fmla="*/ 727 w 106064"/>
                    <a:gd name="connsiteY1" fmla="*/ 35112 h 35839"/>
                    <a:gd name="connsiteX2" fmla="*/ 0 w 106064"/>
                    <a:gd name="connsiteY2" fmla="*/ 35839 h 35839"/>
                    <a:gd name="connsiteX3" fmla="*/ 0 w 106064"/>
                    <a:gd name="connsiteY3" fmla="*/ 34372 h 35839"/>
                    <a:gd name="connsiteX4" fmla="*/ 11700 w 106064"/>
                    <a:gd name="connsiteY4" fmla="*/ 19010 h 35839"/>
                    <a:gd name="connsiteX5" fmla="*/ 16829 w 106064"/>
                    <a:gd name="connsiteY5" fmla="*/ 14621 h 35839"/>
                    <a:gd name="connsiteX6" fmla="*/ 22672 w 106064"/>
                    <a:gd name="connsiteY6" fmla="*/ 8037 h 35839"/>
                    <a:gd name="connsiteX7" fmla="*/ 31450 w 106064"/>
                    <a:gd name="connsiteY7" fmla="*/ 2195 h 35839"/>
                    <a:gd name="connsiteX8" fmla="*/ 39502 w 106064"/>
                    <a:gd name="connsiteY8" fmla="*/ 0 h 35839"/>
                    <a:gd name="connsiteX9" fmla="*/ 55590 w 106064"/>
                    <a:gd name="connsiteY9" fmla="*/ 2195 h 35839"/>
                    <a:gd name="connsiteX10" fmla="*/ 67304 w 106064"/>
                    <a:gd name="connsiteY10" fmla="*/ 5116 h 35839"/>
                    <a:gd name="connsiteX11" fmla="*/ 86314 w 106064"/>
                    <a:gd name="connsiteY11" fmla="*/ 16089 h 35839"/>
                    <a:gd name="connsiteX12" fmla="*/ 93638 w 106064"/>
                    <a:gd name="connsiteY12" fmla="*/ 21205 h 35839"/>
                    <a:gd name="connsiteX13" fmla="*/ 98754 w 106064"/>
                    <a:gd name="connsiteY13" fmla="*/ 24867 h 35839"/>
                    <a:gd name="connsiteX14" fmla="*/ 104611 w 106064"/>
                    <a:gd name="connsiteY14" fmla="*/ 32918 h 35839"/>
                    <a:gd name="connsiteX15" fmla="*/ 106064 w 106064"/>
                    <a:gd name="connsiteY15" fmla="*/ 35839 h 35839"/>
                    <a:gd name="connsiteX16" fmla="*/ 727 w 106064"/>
                    <a:gd name="connsiteY16" fmla="*/ 35839 h 358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06064" h="35839">
                      <a:moveTo>
                        <a:pt x="727" y="35839"/>
                      </a:moveTo>
                      <a:lnTo>
                        <a:pt x="727" y="35112"/>
                      </a:lnTo>
                      <a:lnTo>
                        <a:pt x="0" y="35839"/>
                      </a:lnTo>
                      <a:lnTo>
                        <a:pt x="0" y="34372"/>
                      </a:lnTo>
                      <a:lnTo>
                        <a:pt x="11700" y="19010"/>
                      </a:lnTo>
                      <a:lnTo>
                        <a:pt x="16829" y="14621"/>
                      </a:lnTo>
                      <a:lnTo>
                        <a:pt x="22672" y="8037"/>
                      </a:lnTo>
                      <a:lnTo>
                        <a:pt x="31450" y="2195"/>
                      </a:lnTo>
                      <a:lnTo>
                        <a:pt x="39502" y="0"/>
                      </a:lnTo>
                      <a:lnTo>
                        <a:pt x="55590" y="2195"/>
                      </a:lnTo>
                      <a:lnTo>
                        <a:pt x="67304" y="5116"/>
                      </a:lnTo>
                      <a:lnTo>
                        <a:pt x="86314" y="16089"/>
                      </a:lnTo>
                      <a:lnTo>
                        <a:pt x="93638" y="21205"/>
                      </a:lnTo>
                      <a:lnTo>
                        <a:pt x="98754" y="24867"/>
                      </a:lnTo>
                      <a:lnTo>
                        <a:pt x="104611" y="32918"/>
                      </a:lnTo>
                      <a:lnTo>
                        <a:pt x="106064" y="35839"/>
                      </a:lnTo>
                      <a:lnTo>
                        <a:pt x="727" y="35839"/>
                      </a:lnTo>
                    </a:path>
                  </a:pathLst>
                </a:custGeom>
                <a:solidFill>
                  <a:srgbClr val="C6ECFF"/>
                </a:solidFill>
                <a:ln w="3896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132" name="Полилиния: фигура 1181">
                  <a:extLst>
                    <a:ext uri="{FF2B5EF4-FFF2-40B4-BE49-F238E27FC236}">
                      <a16:creationId xmlns:a16="http://schemas.microsoft.com/office/drawing/2014/main" id="{2CA770D6-4364-437D-95EF-61C8384C9D87}"/>
                    </a:ext>
                  </a:extLst>
                </p:cNvPr>
                <p:cNvSpPr/>
                <p:nvPr/>
              </p:nvSpPr>
              <p:spPr>
                <a:xfrm>
                  <a:off x="2014982" y="4134847"/>
                  <a:ext cx="21278" cy="11769"/>
                </a:xfrm>
                <a:custGeom>
                  <a:avLst/>
                  <a:gdLst>
                    <a:gd name="connsiteX0" fmla="*/ 0 w 16829"/>
                    <a:gd name="connsiteY0" fmla="*/ 0 h 8778"/>
                    <a:gd name="connsiteX1" fmla="*/ 14635 w 16829"/>
                    <a:gd name="connsiteY1" fmla="*/ 6584 h 8778"/>
                    <a:gd name="connsiteX2" fmla="*/ 16829 w 16829"/>
                    <a:gd name="connsiteY2" fmla="*/ 8778 h 8778"/>
                    <a:gd name="connsiteX3" fmla="*/ 0 w 16829"/>
                    <a:gd name="connsiteY3" fmla="*/ 8778 h 8778"/>
                    <a:gd name="connsiteX4" fmla="*/ 0 w 16829"/>
                    <a:gd name="connsiteY4" fmla="*/ 0 h 87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829" h="8778">
                      <a:moveTo>
                        <a:pt x="0" y="0"/>
                      </a:moveTo>
                      <a:lnTo>
                        <a:pt x="14635" y="6584"/>
                      </a:lnTo>
                      <a:lnTo>
                        <a:pt x="16829" y="8778"/>
                      </a:lnTo>
                      <a:lnTo>
                        <a:pt x="0" y="8778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6ECFF"/>
                </a:solidFill>
                <a:ln w="3896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133" name="Полилиния: фигура 1182">
                  <a:extLst>
                    <a:ext uri="{FF2B5EF4-FFF2-40B4-BE49-F238E27FC236}">
                      <a16:creationId xmlns:a16="http://schemas.microsoft.com/office/drawing/2014/main" id="{8B060909-690D-4C89-9E55-6637E24EE539}"/>
                    </a:ext>
                  </a:extLst>
                </p:cNvPr>
                <p:cNvSpPr/>
                <p:nvPr/>
              </p:nvSpPr>
              <p:spPr>
                <a:xfrm>
                  <a:off x="2014982" y="3983813"/>
                  <a:ext cx="49944" cy="94155"/>
                </a:xfrm>
                <a:custGeom>
                  <a:avLst/>
                  <a:gdLst>
                    <a:gd name="connsiteX0" fmla="*/ 0 w 39501"/>
                    <a:gd name="connsiteY0" fmla="*/ 0 h 70224"/>
                    <a:gd name="connsiteX1" fmla="*/ 9505 w 39501"/>
                    <a:gd name="connsiteY1" fmla="*/ 5116 h 70224"/>
                    <a:gd name="connsiteX2" fmla="*/ 14635 w 39501"/>
                    <a:gd name="connsiteY2" fmla="*/ 9505 h 70224"/>
                    <a:gd name="connsiteX3" fmla="*/ 18283 w 39501"/>
                    <a:gd name="connsiteY3" fmla="*/ 10973 h 70224"/>
                    <a:gd name="connsiteX4" fmla="*/ 20478 w 39501"/>
                    <a:gd name="connsiteY4" fmla="*/ 13894 h 70224"/>
                    <a:gd name="connsiteX5" fmla="*/ 21945 w 39501"/>
                    <a:gd name="connsiteY5" fmla="*/ 20478 h 70224"/>
                    <a:gd name="connsiteX6" fmla="*/ 21219 w 39501"/>
                    <a:gd name="connsiteY6" fmla="*/ 24140 h 70224"/>
                    <a:gd name="connsiteX7" fmla="*/ 21945 w 39501"/>
                    <a:gd name="connsiteY7" fmla="*/ 27788 h 70224"/>
                    <a:gd name="connsiteX8" fmla="*/ 24140 w 39501"/>
                    <a:gd name="connsiteY8" fmla="*/ 29256 h 70224"/>
                    <a:gd name="connsiteX9" fmla="*/ 34386 w 39501"/>
                    <a:gd name="connsiteY9" fmla="*/ 28529 h 70224"/>
                    <a:gd name="connsiteX10" fmla="*/ 38034 w 39501"/>
                    <a:gd name="connsiteY10" fmla="*/ 29256 h 70224"/>
                    <a:gd name="connsiteX11" fmla="*/ 39502 w 39501"/>
                    <a:gd name="connsiteY11" fmla="*/ 32177 h 70224"/>
                    <a:gd name="connsiteX12" fmla="*/ 34386 w 39501"/>
                    <a:gd name="connsiteY12" fmla="*/ 35839 h 70224"/>
                    <a:gd name="connsiteX13" fmla="*/ 31450 w 39501"/>
                    <a:gd name="connsiteY13" fmla="*/ 37307 h 70224"/>
                    <a:gd name="connsiteX14" fmla="*/ 29997 w 39501"/>
                    <a:gd name="connsiteY14" fmla="*/ 40955 h 70224"/>
                    <a:gd name="connsiteX15" fmla="*/ 31450 w 39501"/>
                    <a:gd name="connsiteY15" fmla="*/ 43891 h 70224"/>
                    <a:gd name="connsiteX16" fmla="*/ 36580 w 39501"/>
                    <a:gd name="connsiteY16" fmla="*/ 48280 h 70224"/>
                    <a:gd name="connsiteX17" fmla="*/ 38034 w 39501"/>
                    <a:gd name="connsiteY17" fmla="*/ 51201 h 70224"/>
                    <a:gd name="connsiteX18" fmla="*/ 38775 w 39501"/>
                    <a:gd name="connsiteY18" fmla="*/ 62174 h 70224"/>
                    <a:gd name="connsiteX19" fmla="*/ 38034 w 39501"/>
                    <a:gd name="connsiteY19" fmla="*/ 65836 h 70224"/>
                    <a:gd name="connsiteX20" fmla="*/ 35839 w 39501"/>
                    <a:gd name="connsiteY20" fmla="*/ 68030 h 70224"/>
                    <a:gd name="connsiteX21" fmla="*/ 28529 w 39501"/>
                    <a:gd name="connsiteY21" fmla="*/ 68757 h 70224"/>
                    <a:gd name="connsiteX22" fmla="*/ 24867 w 39501"/>
                    <a:gd name="connsiteY22" fmla="*/ 68030 h 70224"/>
                    <a:gd name="connsiteX23" fmla="*/ 7310 w 39501"/>
                    <a:gd name="connsiteY23" fmla="*/ 70225 h 70224"/>
                    <a:gd name="connsiteX24" fmla="*/ 0 w 39501"/>
                    <a:gd name="connsiteY24" fmla="*/ 69484 h 70224"/>
                    <a:gd name="connsiteX25" fmla="*/ 0 w 39501"/>
                    <a:gd name="connsiteY25" fmla="*/ 0 h 702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39501" h="70224">
                      <a:moveTo>
                        <a:pt x="0" y="0"/>
                      </a:moveTo>
                      <a:lnTo>
                        <a:pt x="9505" y="5116"/>
                      </a:lnTo>
                      <a:lnTo>
                        <a:pt x="14635" y="9505"/>
                      </a:lnTo>
                      <a:lnTo>
                        <a:pt x="18283" y="10973"/>
                      </a:lnTo>
                      <a:lnTo>
                        <a:pt x="20478" y="13894"/>
                      </a:lnTo>
                      <a:lnTo>
                        <a:pt x="21945" y="20478"/>
                      </a:lnTo>
                      <a:lnTo>
                        <a:pt x="21219" y="24140"/>
                      </a:lnTo>
                      <a:lnTo>
                        <a:pt x="21945" y="27788"/>
                      </a:lnTo>
                      <a:lnTo>
                        <a:pt x="24140" y="29256"/>
                      </a:lnTo>
                      <a:lnTo>
                        <a:pt x="34386" y="28529"/>
                      </a:lnTo>
                      <a:lnTo>
                        <a:pt x="38034" y="29256"/>
                      </a:lnTo>
                      <a:lnTo>
                        <a:pt x="39502" y="32177"/>
                      </a:lnTo>
                      <a:lnTo>
                        <a:pt x="34386" y="35839"/>
                      </a:lnTo>
                      <a:lnTo>
                        <a:pt x="31450" y="37307"/>
                      </a:lnTo>
                      <a:lnTo>
                        <a:pt x="29997" y="40955"/>
                      </a:lnTo>
                      <a:lnTo>
                        <a:pt x="31450" y="43891"/>
                      </a:lnTo>
                      <a:lnTo>
                        <a:pt x="36580" y="48280"/>
                      </a:lnTo>
                      <a:lnTo>
                        <a:pt x="38034" y="51201"/>
                      </a:lnTo>
                      <a:lnTo>
                        <a:pt x="38775" y="62174"/>
                      </a:lnTo>
                      <a:lnTo>
                        <a:pt x="38034" y="65836"/>
                      </a:lnTo>
                      <a:lnTo>
                        <a:pt x="35839" y="68030"/>
                      </a:lnTo>
                      <a:lnTo>
                        <a:pt x="28529" y="68757"/>
                      </a:lnTo>
                      <a:lnTo>
                        <a:pt x="24867" y="68030"/>
                      </a:lnTo>
                      <a:lnTo>
                        <a:pt x="7310" y="70225"/>
                      </a:lnTo>
                      <a:lnTo>
                        <a:pt x="0" y="6948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6ECFF"/>
                </a:solidFill>
                <a:ln w="3896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134" name="Полилиния: фигура 1183">
                  <a:extLst>
                    <a:ext uri="{FF2B5EF4-FFF2-40B4-BE49-F238E27FC236}">
                      <a16:creationId xmlns:a16="http://schemas.microsoft.com/office/drawing/2014/main" id="{42C8ED9E-2E63-4A32-9DB8-9A90A14552D0}"/>
                    </a:ext>
                  </a:extLst>
                </p:cNvPr>
                <p:cNvSpPr/>
                <p:nvPr/>
              </p:nvSpPr>
              <p:spPr>
                <a:xfrm>
                  <a:off x="2231411" y="4098565"/>
                  <a:ext cx="134105" cy="48052"/>
                </a:xfrm>
                <a:custGeom>
                  <a:avLst/>
                  <a:gdLst>
                    <a:gd name="connsiteX0" fmla="*/ 727 w 106064"/>
                    <a:gd name="connsiteY0" fmla="*/ 35839 h 35839"/>
                    <a:gd name="connsiteX1" fmla="*/ 727 w 106064"/>
                    <a:gd name="connsiteY1" fmla="*/ 35112 h 35839"/>
                    <a:gd name="connsiteX2" fmla="*/ 0 w 106064"/>
                    <a:gd name="connsiteY2" fmla="*/ 35839 h 35839"/>
                    <a:gd name="connsiteX3" fmla="*/ 0 w 106064"/>
                    <a:gd name="connsiteY3" fmla="*/ 34372 h 35839"/>
                    <a:gd name="connsiteX4" fmla="*/ 11700 w 106064"/>
                    <a:gd name="connsiteY4" fmla="*/ 19010 h 35839"/>
                    <a:gd name="connsiteX5" fmla="*/ 16829 w 106064"/>
                    <a:gd name="connsiteY5" fmla="*/ 14621 h 35839"/>
                    <a:gd name="connsiteX6" fmla="*/ 22672 w 106064"/>
                    <a:gd name="connsiteY6" fmla="*/ 8037 h 35839"/>
                    <a:gd name="connsiteX7" fmla="*/ 31450 w 106064"/>
                    <a:gd name="connsiteY7" fmla="*/ 2195 h 35839"/>
                    <a:gd name="connsiteX8" fmla="*/ 39502 w 106064"/>
                    <a:gd name="connsiteY8" fmla="*/ 0 h 35839"/>
                    <a:gd name="connsiteX9" fmla="*/ 55590 w 106064"/>
                    <a:gd name="connsiteY9" fmla="*/ 2195 h 35839"/>
                    <a:gd name="connsiteX10" fmla="*/ 67304 w 106064"/>
                    <a:gd name="connsiteY10" fmla="*/ 5116 h 35839"/>
                    <a:gd name="connsiteX11" fmla="*/ 86314 w 106064"/>
                    <a:gd name="connsiteY11" fmla="*/ 16089 h 35839"/>
                    <a:gd name="connsiteX12" fmla="*/ 93638 w 106064"/>
                    <a:gd name="connsiteY12" fmla="*/ 21205 h 35839"/>
                    <a:gd name="connsiteX13" fmla="*/ 98754 w 106064"/>
                    <a:gd name="connsiteY13" fmla="*/ 24867 h 35839"/>
                    <a:gd name="connsiteX14" fmla="*/ 104611 w 106064"/>
                    <a:gd name="connsiteY14" fmla="*/ 32918 h 35839"/>
                    <a:gd name="connsiteX15" fmla="*/ 106064 w 106064"/>
                    <a:gd name="connsiteY15" fmla="*/ 35839 h 358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06064" h="35839">
                      <a:moveTo>
                        <a:pt x="727" y="35839"/>
                      </a:moveTo>
                      <a:lnTo>
                        <a:pt x="727" y="35112"/>
                      </a:lnTo>
                      <a:lnTo>
                        <a:pt x="0" y="35839"/>
                      </a:lnTo>
                      <a:lnTo>
                        <a:pt x="0" y="34372"/>
                      </a:lnTo>
                      <a:lnTo>
                        <a:pt x="11700" y="19010"/>
                      </a:lnTo>
                      <a:lnTo>
                        <a:pt x="16829" y="14621"/>
                      </a:lnTo>
                      <a:lnTo>
                        <a:pt x="22672" y="8037"/>
                      </a:lnTo>
                      <a:lnTo>
                        <a:pt x="31450" y="2195"/>
                      </a:lnTo>
                      <a:lnTo>
                        <a:pt x="39502" y="0"/>
                      </a:lnTo>
                      <a:lnTo>
                        <a:pt x="55590" y="2195"/>
                      </a:lnTo>
                      <a:lnTo>
                        <a:pt x="67304" y="5116"/>
                      </a:lnTo>
                      <a:lnTo>
                        <a:pt x="86314" y="16089"/>
                      </a:lnTo>
                      <a:lnTo>
                        <a:pt x="93638" y="21205"/>
                      </a:lnTo>
                      <a:lnTo>
                        <a:pt x="98754" y="24867"/>
                      </a:lnTo>
                      <a:lnTo>
                        <a:pt x="104611" y="32918"/>
                      </a:lnTo>
                      <a:lnTo>
                        <a:pt x="106064" y="35839"/>
                      </a:lnTo>
                    </a:path>
                  </a:pathLst>
                </a:custGeom>
                <a:noFill/>
                <a:ln w="4870" cap="flat">
                  <a:solidFill>
                    <a:srgbClr val="00CCFF">
                      <a:alpha val="50000"/>
                    </a:srgbClr>
                  </a:solidFill>
                  <a:prstDash val="solid"/>
                  <a:miter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135" name="Полилиния: фигура 1184">
                  <a:extLst>
                    <a:ext uri="{FF2B5EF4-FFF2-40B4-BE49-F238E27FC236}">
                      <a16:creationId xmlns:a16="http://schemas.microsoft.com/office/drawing/2014/main" id="{C778877C-6061-4C58-8F4E-699D3E37931B}"/>
                    </a:ext>
                  </a:extLst>
                </p:cNvPr>
                <p:cNvSpPr/>
                <p:nvPr/>
              </p:nvSpPr>
              <p:spPr>
                <a:xfrm>
                  <a:off x="2014982" y="3983813"/>
                  <a:ext cx="49944" cy="94155"/>
                </a:xfrm>
                <a:custGeom>
                  <a:avLst/>
                  <a:gdLst>
                    <a:gd name="connsiteX0" fmla="*/ 0 w 39501"/>
                    <a:gd name="connsiteY0" fmla="*/ 0 h 70224"/>
                    <a:gd name="connsiteX1" fmla="*/ 9505 w 39501"/>
                    <a:gd name="connsiteY1" fmla="*/ 5116 h 70224"/>
                    <a:gd name="connsiteX2" fmla="*/ 14635 w 39501"/>
                    <a:gd name="connsiteY2" fmla="*/ 9505 h 70224"/>
                    <a:gd name="connsiteX3" fmla="*/ 18283 w 39501"/>
                    <a:gd name="connsiteY3" fmla="*/ 10973 h 70224"/>
                    <a:gd name="connsiteX4" fmla="*/ 20478 w 39501"/>
                    <a:gd name="connsiteY4" fmla="*/ 13894 h 70224"/>
                    <a:gd name="connsiteX5" fmla="*/ 21945 w 39501"/>
                    <a:gd name="connsiteY5" fmla="*/ 20478 h 70224"/>
                    <a:gd name="connsiteX6" fmla="*/ 21219 w 39501"/>
                    <a:gd name="connsiteY6" fmla="*/ 24140 h 70224"/>
                    <a:gd name="connsiteX7" fmla="*/ 21945 w 39501"/>
                    <a:gd name="connsiteY7" fmla="*/ 27788 h 70224"/>
                    <a:gd name="connsiteX8" fmla="*/ 24140 w 39501"/>
                    <a:gd name="connsiteY8" fmla="*/ 29256 h 70224"/>
                    <a:gd name="connsiteX9" fmla="*/ 34386 w 39501"/>
                    <a:gd name="connsiteY9" fmla="*/ 28529 h 70224"/>
                    <a:gd name="connsiteX10" fmla="*/ 38034 w 39501"/>
                    <a:gd name="connsiteY10" fmla="*/ 29256 h 70224"/>
                    <a:gd name="connsiteX11" fmla="*/ 39502 w 39501"/>
                    <a:gd name="connsiteY11" fmla="*/ 32177 h 70224"/>
                    <a:gd name="connsiteX12" fmla="*/ 34386 w 39501"/>
                    <a:gd name="connsiteY12" fmla="*/ 35839 h 70224"/>
                    <a:gd name="connsiteX13" fmla="*/ 31450 w 39501"/>
                    <a:gd name="connsiteY13" fmla="*/ 37307 h 70224"/>
                    <a:gd name="connsiteX14" fmla="*/ 29997 w 39501"/>
                    <a:gd name="connsiteY14" fmla="*/ 40955 h 70224"/>
                    <a:gd name="connsiteX15" fmla="*/ 31450 w 39501"/>
                    <a:gd name="connsiteY15" fmla="*/ 43891 h 70224"/>
                    <a:gd name="connsiteX16" fmla="*/ 36580 w 39501"/>
                    <a:gd name="connsiteY16" fmla="*/ 48280 h 70224"/>
                    <a:gd name="connsiteX17" fmla="*/ 38034 w 39501"/>
                    <a:gd name="connsiteY17" fmla="*/ 51201 h 70224"/>
                    <a:gd name="connsiteX18" fmla="*/ 38775 w 39501"/>
                    <a:gd name="connsiteY18" fmla="*/ 62174 h 70224"/>
                    <a:gd name="connsiteX19" fmla="*/ 38034 w 39501"/>
                    <a:gd name="connsiteY19" fmla="*/ 65836 h 70224"/>
                    <a:gd name="connsiteX20" fmla="*/ 35839 w 39501"/>
                    <a:gd name="connsiteY20" fmla="*/ 68030 h 70224"/>
                    <a:gd name="connsiteX21" fmla="*/ 28529 w 39501"/>
                    <a:gd name="connsiteY21" fmla="*/ 68757 h 70224"/>
                    <a:gd name="connsiteX22" fmla="*/ 24867 w 39501"/>
                    <a:gd name="connsiteY22" fmla="*/ 68030 h 70224"/>
                    <a:gd name="connsiteX23" fmla="*/ 7310 w 39501"/>
                    <a:gd name="connsiteY23" fmla="*/ 70225 h 70224"/>
                    <a:gd name="connsiteX24" fmla="*/ 0 w 39501"/>
                    <a:gd name="connsiteY24" fmla="*/ 69484 h 702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39501" h="70224">
                      <a:moveTo>
                        <a:pt x="0" y="0"/>
                      </a:moveTo>
                      <a:lnTo>
                        <a:pt x="9505" y="5116"/>
                      </a:lnTo>
                      <a:lnTo>
                        <a:pt x="14635" y="9505"/>
                      </a:lnTo>
                      <a:lnTo>
                        <a:pt x="18283" y="10973"/>
                      </a:lnTo>
                      <a:lnTo>
                        <a:pt x="20478" y="13894"/>
                      </a:lnTo>
                      <a:lnTo>
                        <a:pt x="21945" y="20478"/>
                      </a:lnTo>
                      <a:lnTo>
                        <a:pt x="21219" y="24140"/>
                      </a:lnTo>
                      <a:lnTo>
                        <a:pt x="21945" y="27788"/>
                      </a:lnTo>
                      <a:lnTo>
                        <a:pt x="24140" y="29256"/>
                      </a:lnTo>
                      <a:lnTo>
                        <a:pt x="34386" y="28529"/>
                      </a:lnTo>
                      <a:lnTo>
                        <a:pt x="38034" y="29256"/>
                      </a:lnTo>
                      <a:lnTo>
                        <a:pt x="39502" y="32177"/>
                      </a:lnTo>
                      <a:lnTo>
                        <a:pt x="34386" y="35839"/>
                      </a:lnTo>
                      <a:lnTo>
                        <a:pt x="31450" y="37307"/>
                      </a:lnTo>
                      <a:lnTo>
                        <a:pt x="29997" y="40955"/>
                      </a:lnTo>
                      <a:lnTo>
                        <a:pt x="31450" y="43891"/>
                      </a:lnTo>
                      <a:lnTo>
                        <a:pt x="36580" y="48280"/>
                      </a:lnTo>
                      <a:lnTo>
                        <a:pt x="38034" y="51201"/>
                      </a:lnTo>
                      <a:lnTo>
                        <a:pt x="38775" y="62174"/>
                      </a:lnTo>
                      <a:lnTo>
                        <a:pt x="38034" y="65836"/>
                      </a:lnTo>
                      <a:lnTo>
                        <a:pt x="35839" y="68030"/>
                      </a:lnTo>
                      <a:lnTo>
                        <a:pt x="28529" y="68757"/>
                      </a:lnTo>
                      <a:lnTo>
                        <a:pt x="24867" y="68030"/>
                      </a:lnTo>
                      <a:lnTo>
                        <a:pt x="7310" y="70225"/>
                      </a:lnTo>
                      <a:lnTo>
                        <a:pt x="0" y="69484"/>
                      </a:lnTo>
                    </a:path>
                  </a:pathLst>
                </a:custGeom>
                <a:noFill/>
                <a:ln w="4870" cap="flat">
                  <a:solidFill>
                    <a:srgbClr val="00CCFF">
                      <a:alpha val="50000"/>
                    </a:srgbClr>
                  </a:solidFill>
                  <a:prstDash val="solid"/>
                  <a:miter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136" name="Полилиния: фигура 1185">
                  <a:extLst>
                    <a:ext uri="{FF2B5EF4-FFF2-40B4-BE49-F238E27FC236}">
                      <a16:creationId xmlns:a16="http://schemas.microsoft.com/office/drawing/2014/main" id="{5B3FF2F4-CB3B-436E-8DCD-BE01EC5C4363}"/>
                    </a:ext>
                  </a:extLst>
                </p:cNvPr>
                <p:cNvSpPr/>
                <p:nvPr/>
              </p:nvSpPr>
              <p:spPr>
                <a:xfrm>
                  <a:off x="2014982" y="4134847"/>
                  <a:ext cx="21278" cy="11769"/>
                </a:xfrm>
                <a:custGeom>
                  <a:avLst/>
                  <a:gdLst>
                    <a:gd name="connsiteX0" fmla="*/ 0 w 16829"/>
                    <a:gd name="connsiteY0" fmla="*/ 0 h 8778"/>
                    <a:gd name="connsiteX1" fmla="*/ 14635 w 16829"/>
                    <a:gd name="connsiteY1" fmla="*/ 6584 h 8778"/>
                    <a:gd name="connsiteX2" fmla="*/ 16829 w 16829"/>
                    <a:gd name="connsiteY2" fmla="*/ 8778 h 87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6829" h="8778">
                      <a:moveTo>
                        <a:pt x="0" y="0"/>
                      </a:moveTo>
                      <a:lnTo>
                        <a:pt x="14635" y="6584"/>
                      </a:lnTo>
                      <a:lnTo>
                        <a:pt x="16829" y="8778"/>
                      </a:lnTo>
                    </a:path>
                  </a:pathLst>
                </a:custGeom>
                <a:noFill/>
                <a:ln w="4870" cap="flat">
                  <a:solidFill>
                    <a:srgbClr val="00CCFF">
                      <a:alpha val="50000"/>
                    </a:srgbClr>
                  </a:solidFill>
                  <a:prstDash val="solid"/>
                  <a:miter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137" name="Полилиния: фигура 1186">
                  <a:extLst>
                    <a:ext uri="{FF2B5EF4-FFF2-40B4-BE49-F238E27FC236}">
                      <a16:creationId xmlns:a16="http://schemas.microsoft.com/office/drawing/2014/main" id="{20F078FB-A99F-4E96-AEF5-90E433885BBD}"/>
                    </a:ext>
                  </a:extLst>
                </p:cNvPr>
                <p:cNvSpPr/>
                <p:nvPr/>
              </p:nvSpPr>
              <p:spPr>
                <a:xfrm>
                  <a:off x="2876066" y="3667985"/>
                  <a:ext cx="97115" cy="150061"/>
                </a:xfrm>
                <a:custGeom>
                  <a:avLst/>
                  <a:gdLst>
                    <a:gd name="connsiteX0" fmla="*/ 76809 w 76808"/>
                    <a:gd name="connsiteY0" fmla="*/ 103884 h 111921"/>
                    <a:gd name="connsiteX1" fmla="*/ 72420 w 76808"/>
                    <a:gd name="connsiteY1" fmla="*/ 106078 h 111921"/>
                    <a:gd name="connsiteX2" fmla="*/ 64382 w 76808"/>
                    <a:gd name="connsiteY2" fmla="*/ 107532 h 111921"/>
                    <a:gd name="connsiteX3" fmla="*/ 60720 w 76808"/>
                    <a:gd name="connsiteY3" fmla="*/ 109726 h 111921"/>
                    <a:gd name="connsiteX4" fmla="*/ 45358 w 76808"/>
                    <a:gd name="connsiteY4" fmla="*/ 111921 h 111921"/>
                    <a:gd name="connsiteX5" fmla="*/ 35853 w 76808"/>
                    <a:gd name="connsiteY5" fmla="*/ 109000 h 111921"/>
                    <a:gd name="connsiteX6" fmla="*/ 30723 w 76808"/>
                    <a:gd name="connsiteY6" fmla="*/ 106805 h 111921"/>
                    <a:gd name="connsiteX7" fmla="*/ 23413 w 76808"/>
                    <a:gd name="connsiteY7" fmla="*/ 100222 h 111921"/>
                    <a:gd name="connsiteX8" fmla="*/ 21945 w 76808"/>
                    <a:gd name="connsiteY8" fmla="*/ 98027 h 111921"/>
                    <a:gd name="connsiteX9" fmla="*/ 10973 w 76808"/>
                    <a:gd name="connsiteY9" fmla="*/ 92170 h 111921"/>
                    <a:gd name="connsiteX10" fmla="*/ 8051 w 76808"/>
                    <a:gd name="connsiteY10" fmla="*/ 89976 h 111921"/>
                    <a:gd name="connsiteX11" fmla="*/ 8778 w 76808"/>
                    <a:gd name="connsiteY11" fmla="*/ 83392 h 111921"/>
                    <a:gd name="connsiteX12" fmla="*/ 1468 w 76808"/>
                    <a:gd name="connsiteY12" fmla="*/ 72419 h 111921"/>
                    <a:gd name="connsiteX13" fmla="*/ 0 w 76808"/>
                    <a:gd name="connsiteY13" fmla="*/ 68771 h 111921"/>
                    <a:gd name="connsiteX14" fmla="*/ 2195 w 76808"/>
                    <a:gd name="connsiteY14" fmla="*/ 62188 h 111921"/>
                    <a:gd name="connsiteX15" fmla="*/ 4389 w 76808"/>
                    <a:gd name="connsiteY15" fmla="*/ 57058 h 111921"/>
                    <a:gd name="connsiteX16" fmla="*/ 3662 w 76808"/>
                    <a:gd name="connsiteY16" fmla="*/ 49747 h 111921"/>
                    <a:gd name="connsiteX17" fmla="*/ 5130 w 76808"/>
                    <a:gd name="connsiteY17" fmla="*/ 43164 h 111921"/>
                    <a:gd name="connsiteX18" fmla="*/ 13167 w 76808"/>
                    <a:gd name="connsiteY18" fmla="*/ 37307 h 111921"/>
                    <a:gd name="connsiteX19" fmla="*/ 21219 w 76808"/>
                    <a:gd name="connsiteY19" fmla="*/ 35112 h 111921"/>
                    <a:gd name="connsiteX20" fmla="*/ 28529 w 76808"/>
                    <a:gd name="connsiteY20" fmla="*/ 35112 h 111921"/>
                    <a:gd name="connsiteX21" fmla="*/ 38048 w 76808"/>
                    <a:gd name="connsiteY21" fmla="*/ 36580 h 111921"/>
                    <a:gd name="connsiteX22" fmla="*/ 40969 w 76808"/>
                    <a:gd name="connsiteY22" fmla="*/ 38048 h 111921"/>
                    <a:gd name="connsiteX23" fmla="*/ 51215 w 76808"/>
                    <a:gd name="connsiteY23" fmla="*/ 38775 h 111921"/>
                    <a:gd name="connsiteX24" fmla="*/ 58526 w 76808"/>
                    <a:gd name="connsiteY24" fmla="*/ 36580 h 111921"/>
                    <a:gd name="connsiteX25" fmla="*/ 62915 w 76808"/>
                    <a:gd name="connsiteY25" fmla="*/ 24881 h 111921"/>
                    <a:gd name="connsiteX26" fmla="*/ 64382 w 76808"/>
                    <a:gd name="connsiteY26" fmla="*/ 11713 h 111921"/>
                    <a:gd name="connsiteX27" fmla="*/ 68030 w 76808"/>
                    <a:gd name="connsiteY27" fmla="*/ 6584 h 111921"/>
                    <a:gd name="connsiteX28" fmla="*/ 76809 w 76808"/>
                    <a:gd name="connsiteY28" fmla="*/ 0 h 111921"/>
                    <a:gd name="connsiteX29" fmla="*/ 76809 w 76808"/>
                    <a:gd name="connsiteY29" fmla="*/ 103884 h 111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76808" h="111921">
                      <a:moveTo>
                        <a:pt x="76809" y="103884"/>
                      </a:moveTo>
                      <a:lnTo>
                        <a:pt x="72420" y="106078"/>
                      </a:lnTo>
                      <a:lnTo>
                        <a:pt x="64382" y="107532"/>
                      </a:lnTo>
                      <a:lnTo>
                        <a:pt x="60720" y="109726"/>
                      </a:lnTo>
                      <a:lnTo>
                        <a:pt x="45358" y="111921"/>
                      </a:lnTo>
                      <a:lnTo>
                        <a:pt x="35853" y="109000"/>
                      </a:lnTo>
                      <a:lnTo>
                        <a:pt x="30723" y="106805"/>
                      </a:lnTo>
                      <a:lnTo>
                        <a:pt x="23413" y="100222"/>
                      </a:lnTo>
                      <a:lnTo>
                        <a:pt x="21945" y="98027"/>
                      </a:lnTo>
                      <a:lnTo>
                        <a:pt x="10973" y="92170"/>
                      </a:lnTo>
                      <a:lnTo>
                        <a:pt x="8051" y="89976"/>
                      </a:lnTo>
                      <a:lnTo>
                        <a:pt x="8778" y="83392"/>
                      </a:lnTo>
                      <a:lnTo>
                        <a:pt x="1468" y="72419"/>
                      </a:lnTo>
                      <a:lnTo>
                        <a:pt x="0" y="68771"/>
                      </a:lnTo>
                      <a:lnTo>
                        <a:pt x="2195" y="62188"/>
                      </a:lnTo>
                      <a:lnTo>
                        <a:pt x="4389" y="57058"/>
                      </a:lnTo>
                      <a:lnTo>
                        <a:pt x="3662" y="49747"/>
                      </a:lnTo>
                      <a:lnTo>
                        <a:pt x="5130" y="43164"/>
                      </a:lnTo>
                      <a:lnTo>
                        <a:pt x="13167" y="37307"/>
                      </a:lnTo>
                      <a:lnTo>
                        <a:pt x="21219" y="35112"/>
                      </a:lnTo>
                      <a:lnTo>
                        <a:pt x="28529" y="35112"/>
                      </a:lnTo>
                      <a:lnTo>
                        <a:pt x="38048" y="36580"/>
                      </a:lnTo>
                      <a:lnTo>
                        <a:pt x="40969" y="38048"/>
                      </a:lnTo>
                      <a:lnTo>
                        <a:pt x="51215" y="38775"/>
                      </a:lnTo>
                      <a:lnTo>
                        <a:pt x="58526" y="36580"/>
                      </a:lnTo>
                      <a:lnTo>
                        <a:pt x="62915" y="24881"/>
                      </a:lnTo>
                      <a:lnTo>
                        <a:pt x="64382" y="11713"/>
                      </a:lnTo>
                      <a:lnTo>
                        <a:pt x="68030" y="6584"/>
                      </a:lnTo>
                      <a:lnTo>
                        <a:pt x="76809" y="0"/>
                      </a:lnTo>
                      <a:lnTo>
                        <a:pt x="76809" y="103884"/>
                      </a:lnTo>
                    </a:path>
                  </a:pathLst>
                </a:custGeom>
                <a:solidFill>
                  <a:srgbClr val="C6ECFF"/>
                </a:solidFill>
                <a:ln w="3896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138" name="Полилиния: фигура 1187">
                  <a:extLst>
                    <a:ext uri="{FF2B5EF4-FFF2-40B4-BE49-F238E27FC236}">
                      <a16:creationId xmlns:a16="http://schemas.microsoft.com/office/drawing/2014/main" id="{FA8D939E-DD7F-4835-BA16-F4BBF0871AF6}"/>
                    </a:ext>
                  </a:extLst>
                </p:cNvPr>
                <p:cNvSpPr/>
                <p:nvPr/>
              </p:nvSpPr>
              <p:spPr>
                <a:xfrm>
                  <a:off x="2876066" y="3667985"/>
                  <a:ext cx="97115" cy="150061"/>
                </a:xfrm>
                <a:custGeom>
                  <a:avLst/>
                  <a:gdLst>
                    <a:gd name="connsiteX0" fmla="*/ 76809 w 76808"/>
                    <a:gd name="connsiteY0" fmla="*/ 103884 h 111921"/>
                    <a:gd name="connsiteX1" fmla="*/ 72420 w 76808"/>
                    <a:gd name="connsiteY1" fmla="*/ 106078 h 111921"/>
                    <a:gd name="connsiteX2" fmla="*/ 64382 w 76808"/>
                    <a:gd name="connsiteY2" fmla="*/ 107532 h 111921"/>
                    <a:gd name="connsiteX3" fmla="*/ 60720 w 76808"/>
                    <a:gd name="connsiteY3" fmla="*/ 109726 h 111921"/>
                    <a:gd name="connsiteX4" fmla="*/ 45358 w 76808"/>
                    <a:gd name="connsiteY4" fmla="*/ 111921 h 111921"/>
                    <a:gd name="connsiteX5" fmla="*/ 35853 w 76808"/>
                    <a:gd name="connsiteY5" fmla="*/ 109000 h 111921"/>
                    <a:gd name="connsiteX6" fmla="*/ 30723 w 76808"/>
                    <a:gd name="connsiteY6" fmla="*/ 106805 h 111921"/>
                    <a:gd name="connsiteX7" fmla="*/ 23413 w 76808"/>
                    <a:gd name="connsiteY7" fmla="*/ 100222 h 111921"/>
                    <a:gd name="connsiteX8" fmla="*/ 21945 w 76808"/>
                    <a:gd name="connsiteY8" fmla="*/ 98027 h 111921"/>
                    <a:gd name="connsiteX9" fmla="*/ 10973 w 76808"/>
                    <a:gd name="connsiteY9" fmla="*/ 92170 h 111921"/>
                    <a:gd name="connsiteX10" fmla="*/ 8051 w 76808"/>
                    <a:gd name="connsiteY10" fmla="*/ 89976 h 111921"/>
                    <a:gd name="connsiteX11" fmla="*/ 8778 w 76808"/>
                    <a:gd name="connsiteY11" fmla="*/ 83392 h 111921"/>
                    <a:gd name="connsiteX12" fmla="*/ 1468 w 76808"/>
                    <a:gd name="connsiteY12" fmla="*/ 72419 h 111921"/>
                    <a:gd name="connsiteX13" fmla="*/ 0 w 76808"/>
                    <a:gd name="connsiteY13" fmla="*/ 68771 h 111921"/>
                    <a:gd name="connsiteX14" fmla="*/ 2195 w 76808"/>
                    <a:gd name="connsiteY14" fmla="*/ 62188 h 111921"/>
                    <a:gd name="connsiteX15" fmla="*/ 4389 w 76808"/>
                    <a:gd name="connsiteY15" fmla="*/ 57058 h 111921"/>
                    <a:gd name="connsiteX16" fmla="*/ 3662 w 76808"/>
                    <a:gd name="connsiteY16" fmla="*/ 49747 h 111921"/>
                    <a:gd name="connsiteX17" fmla="*/ 5130 w 76808"/>
                    <a:gd name="connsiteY17" fmla="*/ 43164 h 111921"/>
                    <a:gd name="connsiteX18" fmla="*/ 13167 w 76808"/>
                    <a:gd name="connsiteY18" fmla="*/ 37307 h 111921"/>
                    <a:gd name="connsiteX19" fmla="*/ 24881 w 76808"/>
                    <a:gd name="connsiteY19" fmla="*/ 35112 h 111921"/>
                    <a:gd name="connsiteX20" fmla="*/ 38048 w 76808"/>
                    <a:gd name="connsiteY20" fmla="*/ 36580 h 111921"/>
                    <a:gd name="connsiteX21" fmla="*/ 40969 w 76808"/>
                    <a:gd name="connsiteY21" fmla="*/ 38048 h 111921"/>
                    <a:gd name="connsiteX22" fmla="*/ 51215 w 76808"/>
                    <a:gd name="connsiteY22" fmla="*/ 38775 h 111921"/>
                    <a:gd name="connsiteX23" fmla="*/ 58526 w 76808"/>
                    <a:gd name="connsiteY23" fmla="*/ 36580 h 111921"/>
                    <a:gd name="connsiteX24" fmla="*/ 62915 w 76808"/>
                    <a:gd name="connsiteY24" fmla="*/ 24881 h 111921"/>
                    <a:gd name="connsiteX25" fmla="*/ 64382 w 76808"/>
                    <a:gd name="connsiteY25" fmla="*/ 11713 h 111921"/>
                    <a:gd name="connsiteX26" fmla="*/ 68030 w 76808"/>
                    <a:gd name="connsiteY26" fmla="*/ 6584 h 111921"/>
                    <a:gd name="connsiteX27" fmla="*/ 76809 w 76808"/>
                    <a:gd name="connsiteY27" fmla="*/ 0 h 111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76808" h="111921">
                      <a:moveTo>
                        <a:pt x="76809" y="103884"/>
                      </a:moveTo>
                      <a:lnTo>
                        <a:pt x="72420" y="106078"/>
                      </a:lnTo>
                      <a:lnTo>
                        <a:pt x="64382" y="107532"/>
                      </a:lnTo>
                      <a:lnTo>
                        <a:pt x="60720" y="109726"/>
                      </a:lnTo>
                      <a:lnTo>
                        <a:pt x="45358" y="111921"/>
                      </a:lnTo>
                      <a:lnTo>
                        <a:pt x="35853" y="109000"/>
                      </a:lnTo>
                      <a:lnTo>
                        <a:pt x="30723" y="106805"/>
                      </a:lnTo>
                      <a:lnTo>
                        <a:pt x="23413" y="100222"/>
                      </a:lnTo>
                      <a:lnTo>
                        <a:pt x="21945" y="98027"/>
                      </a:lnTo>
                      <a:lnTo>
                        <a:pt x="10973" y="92170"/>
                      </a:lnTo>
                      <a:lnTo>
                        <a:pt x="8051" y="89976"/>
                      </a:lnTo>
                      <a:lnTo>
                        <a:pt x="8778" y="83392"/>
                      </a:lnTo>
                      <a:lnTo>
                        <a:pt x="1468" y="72419"/>
                      </a:lnTo>
                      <a:lnTo>
                        <a:pt x="0" y="68771"/>
                      </a:lnTo>
                      <a:lnTo>
                        <a:pt x="2195" y="62188"/>
                      </a:lnTo>
                      <a:lnTo>
                        <a:pt x="4389" y="57058"/>
                      </a:lnTo>
                      <a:lnTo>
                        <a:pt x="3662" y="49747"/>
                      </a:lnTo>
                      <a:lnTo>
                        <a:pt x="5130" y="43164"/>
                      </a:lnTo>
                      <a:lnTo>
                        <a:pt x="13167" y="37307"/>
                      </a:lnTo>
                      <a:lnTo>
                        <a:pt x="24881" y="35112"/>
                      </a:lnTo>
                      <a:lnTo>
                        <a:pt x="38048" y="36580"/>
                      </a:lnTo>
                      <a:lnTo>
                        <a:pt x="40969" y="38048"/>
                      </a:lnTo>
                      <a:lnTo>
                        <a:pt x="51215" y="38775"/>
                      </a:lnTo>
                      <a:lnTo>
                        <a:pt x="58526" y="36580"/>
                      </a:lnTo>
                      <a:lnTo>
                        <a:pt x="62915" y="24881"/>
                      </a:lnTo>
                      <a:lnTo>
                        <a:pt x="64382" y="11713"/>
                      </a:lnTo>
                      <a:lnTo>
                        <a:pt x="68030" y="6584"/>
                      </a:lnTo>
                      <a:lnTo>
                        <a:pt x="76809" y="0"/>
                      </a:lnTo>
                    </a:path>
                  </a:pathLst>
                </a:custGeom>
                <a:noFill/>
                <a:ln w="4870" cap="flat">
                  <a:solidFill>
                    <a:srgbClr val="00CCFF">
                      <a:alpha val="50000"/>
                    </a:srgbClr>
                  </a:solidFill>
                  <a:prstDash val="solid"/>
                  <a:miter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139" name="Полилиния: фигура 1188">
                  <a:extLst>
                    <a:ext uri="{FF2B5EF4-FFF2-40B4-BE49-F238E27FC236}">
                      <a16:creationId xmlns:a16="http://schemas.microsoft.com/office/drawing/2014/main" id="{4C7368B9-CB6C-4553-BC25-AD100A3BBD1D}"/>
                    </a:ext>
                  </a:extLst>
                </p:cNvPr>
                <p:cNvSpPr/>
                <p:nvPr/>
              </p:nvSpPr>
              <p:spPr>
                <a:xfrm>
                  <a:off x="2973180" y="3634644"/>
                  <a:ext cx="161870" cy="172625"/>
                </a:xfrm>
                <a:custGeom>
                  <a:avLst/>
                  <a:gdLst>
                    <a:gd name="connsiteX0" fmla="*/ 0 w 128023"/>
                    <a:gd name="connsiteY0" fmla="*/ 24867 h 128750"/>
                    <a:gd name="connsiteX1" fmla="*/ 5130 w 128023"/>
                    <a:gd name="connsiteY1" fmla="*/ 21945 h 128750"/>
                    <a:gd name="connsiteX2" fmla="*/ 24140 w 128023"/>
                    <a:gd name="connsiteY2" fmla="*/ 20478 h 128750"/>
                    <a:gd name="connsiteX3" fmla="*/ 27075 w 128023"/>
                    <a:gd name="connsiteY3" fmla="*/ 21218 h 128750"/>
                    <a:gd name="connsiteX4" fmla="*/ 38775 w 128023"/>
                    <a:gd name="connsiteY4" fmla="*/ 20478 h 128750"/>
                    <a:gd name="connsiteX5" fmla="*/ 51215 w 128023"/>
                    <a:gd name="connsiteY5" fmla="*/ 17556 h 128750"/>
                    <a:gd name="connsiteX6" fmla="*/ 85587 w 128023"/>
                    <a:gd name="connsiteY6" fmla="*/ 2921 h 128750"/>
                    <a:gd name="connsiteX7" fmla="*/ 100948 w 128023"/>
                    <a:gd name="connsiteY7" fmla="*/ 0 h 128750"/>
                    <a:gd name="connsiteX8" fmla="*/ 107532 w 128023"/>
                    <a:gd name="connsiteY8" fmla="*/ 727 h 128750"/>
                    <a:gd name="connsiteX9" fmla="*/ 117778 w 128023"/>
                    <a:gd name="connsiteY9" fmla="*/ 8778 h 128750"/>
                    <a:gd name="connsiteX10" fmla="*/ 119245 w 128023"/>
                    <a:gd name="connsiteY10" fmla="*/ 10973 h 128750"/>
                    <a:gd name="connsiteX11" fmla="*/ 122167 w 128023"/>
                    <a:gd name="connsiteY11" fmla="*/ 13167 h 128750"/>
                    <a:gd name="connsiteX12" fmla="*/ 128024 w 128023"/>
                    <a:gd name="connsiteY12" fmla="*/ 26334 h 128750"/>
                    <a:gd name="connsiteX13" fmla="*/ 127283 w 128023"/>
                    <a:gd name="connsiteY13" fmla="*/ 40228 h 128750"/>
                    <a:gd name="connsiteX14" fmla="*/ 122167 w 128023"/>
                    <a:gd name="connsiteY14" fmla="*/ 51201 h 128750"/>
                    <a:gd name="connsiteX15" fmla="*/ 117778 w 128023"/>
                    <a:gd name="connsiteY15" fmla="*/ 56331 h 128750"/>
                    <a:gd name="connsiteX16" fmla="*/ 112662 w 128023"/>
                    <a:gd name="connsiteY16" fmla="*/ 59979 h 128750"/>
                    <a:gd name="connsiteX17" fmla="*/ 105337 w 128023"/>
                    <a:gd name="connsiteY17" fmla="*/ 66563 h 128750"/>
                    <a:gd name="connsiteX18" fmla="*/ 92170 w 128023"/>
                    <a:gd name="connsiteY18" fmla="*/ 72419 h 128750"/>
                    <a:gd name="connsiteX19" fmla="*/ 85587 w 128023"/>
                    <a:gd name="connsiteY19" fmla="*/ 79003 h 128750"/>
                    <a:gd name="connsiteX20" fmla="*/ 73160 w 128023"/>
                    <a:gd name="connsiteY20" fmla="*/ 96559 h 128750"/>
                    <a:gd name="connsiteX21" fmla="*/ 65836 w 128023"/>
                    <a:gd name="connsiteY21" fmla="*/ 103143 h 128750"/>
                    <a:gd name="connsiteX22" fmla="*/ 64382 w 128023"/>
                    <a:gd name="connsiteY22" fmla="*/ 105337 h 128750"/>
                    <a:gd name="connsiteX23" fmla="*/ 61447 w 128023"/>
                    <a:gd name="connsiteY23" fmla="*/ 106805 h 128750"/>
                    <a:gd name="connsiteX24" fmla="*/ 59252 w 128023"/>
                    <a:gd name="connsiteY24" fmla="*/ 109726 h 128750"/>
                    <a:gd name="connsiteX25" fmla="*/ 50474 w 128023"/>
                    <a:gd name="connsiteY25" fmla="*/ 114842 h 128750"/>
                    <a:gd name="connsiteX26" fmla="*/ 46826 w 128023"/>
                    <a:gd name="connsiteY26" fmla="*/ 115583 h 128750"/>
                    <a:gd name="connsiteX27" fmla="*/ 43164 w 128023"/>
                    <a:gd name="connsiteY27" fmla="*/ 117778 h 128750"/>
                    <a:gd name="connsiteX28" fmla="*/ 10973 w 128023"/>
                    <a:gd name="connsiteY28" fmla="*/ 125815 h 128750"/>
                    <a:gd name="connsiteX29" fmla="*/ 0 w 128023"/>
                    <a:gd name="connsiteY29" fmla="*/ 128750 h 128750"/>
                    <a:gd name="connsiteX30" fmla="*/ 0 w 128023"/>
                    <a:gd name="connsiteY30" fmla="*/ 24867 h 128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28023" h="128750">
                      <a:moveTo>
                        <a:pt x="0" y="24867"/>
                      </a:moveTo>
                      <a:lnTo>
                        <a:pt x="5130" y="21945"/>
                      </a:lnTo>
                      <a:lnTo>
                        <a:pt x="24140" y="20478"/>
                      </a:lnTo>
                      <a:lnTo>
                        <a:pt x="27075" y="21218"/>
                      </a:lnTo>
                      <a:lnTo>
                        <a:pt x="38775" y="20478"/>
                      </a:lnTo>
                      <a:lnTo>
                        <a:pt x="51215" y="17556"/>
                      </a:lnTo>
                      <a:lnTo>
                        <a:pt x="85587" y="2921"/>
                      </a:lnTo>
                      <a:lnTo>
                        <a:pt x="100948" y="0"/>
                      </a:lnTo>
                      <a:lnTo>
                        <a:pt x="107532" y="727"/>
                      </a:lnTo>
                      <a:lnTo>
                        <a:pt x="117778" y="8778"/>
                      </a:lnTo>
                      <a:lnTo>
                        <a:pt x="119245" y="10973"/>
                      </a:lnTo>
                      <a:lnTo>
                        <a:pt x="122167" y="13167"/>
                      </a:lnTo>
                      <a:lnTo>
                        <a:pt x="128024" y="26334"/>
                      </a:lnTo>
                      <a:lnTo>
                        <a:pt x="127283" y="40228"/>
                      </a:lnTo>
                      <a:lnTo>
                        <a:pt x="122167" y="51201"/>
                      </a:lnTo>
                      <a:lnTo>
                        <a:pt x="117778" y="56331"/>
                      </a:lnTo>
                      <a:lnTo>
                        <a:pt x="112662" y="59979"/>
                      </a:lnTo>
                      <a:lnTo>
                        <a:pt x="105337" y="66563"/>
                      </a:lnTo>
                      <a:lnTo>
                        <a:pt x="92170" y="72419"/>
                      </a:lnTo>
                      <a:lnTo>
                        <a:pt x="85587" y="79003"/>
                      </a:lnTo>
                      <a:lnTo>
                        <a:pt x="73160" y="96559"/>
                      </a:lnTo>
                      <a:lnTo>
                        <a:pt x="65836" y="103143"/>
                      </a:lnTo>
                      <a:lnTo>
                        <a:pt x="64382" y="105337"/>
                      </a:lnTo>
                      <a:lnTo>
                        <a:pt x="61447" y="106805"/>
                      </a:lnTo>
                      <a:lnTo>
                        <a:pt x="59252" y="109726"/>
                      </a:lnTo>
                      <a:lnTo>
                        <a:pt x="50474" y="114842"/>
                      </a:lnTo>
                      <a:lnTo>
                        <a:pt x="46826" y="115583"/>
                      </a:lnTo>
                      <a:lnTo>
                        <a:pt x="43164" y="117778"/>
                      </a:lnTo>
                      <a:lnTo>
                        <a:pt x="10973" y="125815"/>
                      </a:lnTo>
                      <a:lnTo>
                        <a:pt x="0" y="128750"/>
                      </a:lnTo>
                      <a:lnTo>
                        <a:pt x="0" y="24867"/>
                      </a:lnTo>
                    </a:path>
                  </a:pathLst>
                </a:custGeom>
                <a:solidFill>
                  <a:srgbClr val="C6ECFF"/>
                </a:solidFill>
                <a:ln w="3896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140" name="Полилиния: фигура 1189">
                  <a:extLst>
                    <a:ext uri="{FF2B5EF4-FFF2-40B4-BE49-F238E27FC236}">
                      <a16:creationId xmlns:a16="http://schemas.microsoft.com/office/drawing/2014/main" id="{2A91721E-53BD-42C9-AAD9-3B231DCCC3F1}"/>
                    </a:ext>
                  </a:extLst>
                </p:cNvPr>
                <p:cNvSpPr/>
                <p:nvPr/>
              </p:nvSpPr>
              <p:spPr>
                <a:xfrm>
                  <a:off x="3064747" y="3819039"/>
                  <a:ext cx="72142" cy="48052"/>
                </a:xfrm>
                <a:custGeom>
                  <a:avLst/>
                  <a:gdLst>
                    <a:gd name="connsiteX0" fmla="*/ 54863 w 57057"/>
                    <a:gd name="connsiteY0" fmla="*/ 5116 h 35839"/>
                    <a:gd name="connsiteX1" fmla="*/ 57058 w 57057"/>
                    <a:gd name="connsiteY1" fmla="*/ 10973 h 35839"/>
                    <a:gd name="connsiteX2" fmla="*/ 56331 w 57057"/>
                    <a:gd name="connsiteY2" fmla="*/ 21945 h 35839"/>
                    <a:gd name="connsiteX3" fmla="*/ 54863 w 57057"/>
                    <a:gd name="connsiteY3" fmla="*/ 27061 h 35839"/>
                    <a:gd name="connsiteX4" fmla="*/ 47553 w 57057"/>
                    <a:gd name="connsiteY4" fmla="*/ 33645 h 35839"/>
                    <a:gd name="connsiteX5" fmla="*/ 44631 w 57057"/>
                    <a:gd name="connsiteY5" fmla="*/ 35839 h 35839"/>
                    <a:gd name="connsiteX6" fmla="*/ 40969 w 57057"/>
                    <a:gd name="connsiteY6" fmla="*/ 35112 h 35839"/>
                    <a:gd name="connsiteX7" fmla="*/ 38775 w 57057"/>
                    <a:gd name="connsiteY7" fmla="*/ 32177 h 35839"/>
                    <a:gd name="connsiteX8" fmla="*/ 33659 w 57057"/>
                    <a:gd name="connsiteY8" fmla="*/ 27788 h 35839"/>
                    <a:gd name="connsiteX9" fmla="*/ 29270 w 57057"/>
                    <a:gd name="connsiteY9" fmla="*/ 27061 h 35839"/>
                    <a:gd name="connsiteX10" fmla="*/ 16829 w 57057"/>
                    <a:gd name="connsiteY10" fmla="*/ 31450 h 35839"/>
                    <a:gd name="connsiteX11" fmla="*/ 9519 w 57057"/>
                    <a:gd name="connsiteY11" fmla="*/ 31450 h 35839"/>
                    <a:gd name="connsiteX12" fmla="*/ 2195 w 57057"/>
                    <a:gd name="connsiteY12" fmla="*/ 27788 h 35839"/>
                    <a:gd name="connsiteX13" fmla="*/ 0 w 57057"/>
                    <a:gd name="connsiteY13" fmla="*/ 21205 h 35839"/>
                    <a:gd name="connsiteX14" fmla="*/ 2195 w 57057"/>
                    <a:gd name="connsiteY14" fmla="*/ 14621 h 35839"/>
                    <a:gd name="connsiteX15" fmla="*/ 5857 w 57057"/>
                    <a:gd name="connsiteY15" fmla="*/ 13167 h 35839"/>
                    <a:gd name="connsiteX16" fmla="*/ 13167 w 57057"/>
                    <a:gd name="connsiteY16" fmla="*/ 13167 h 35839"/>
                    <a:gd name="connsiteX17" fmla="*/ 16829 w 57057"/>
                    <a:gd name="connsiteY17" fmla="*/ 14621 h 35839"/>
                    <a:gd name="connsiteX18" fmla="*/ 27075 w 57057"/>
                    <a:gd name="connsiteY18" fmla="*/ 13167 h 35839"/>
                    <a:gd name="connsiteX19" fmla="*/ 35853 w 57057"/>
                    <a:gd name="connsiteY19" fmla="*/ 8037 h 35839"/>
                    <a:gd name="connsiteX20" fmla="*/ 40242 w 57057"/>
                    <a:gd name="connsiteY20" fmla="*/ 2921 h 35839"/>
                    <a:gd name="connsiteX21" fmla="*/ 43164 w 57057"/>
                    <a:gd name="connsiteY21" fmla="*/ 727 h 35839"/>
                    <a:gd name="connsiteX22" fmla="*/ 46085 w 57057"/>
                    <a:gd name="connsiteY22" fmla="*/ 0 h 35839"/>
                    <a:gd name="connsiteX23" fmla="*/ 49747 w 57057"/>
                    <a:gd name="connsiteY23" fmla="*/ 727 h 35839"/>
                    <a:gd name="connsiteX24" fmla="*/ 54863 w 57057"/>
                    <a:gd name="connsiteY24" fmla="*/ 5116 h 358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57057" h="35839">
                      <a:moveTo>
                        <a:pt x="54863" y="5116"/>
                      </a:moveTo>
                      <a:lnTo>
                        <a:pt x="57058" y="10973"/>
                      </a:lnTo>
                      <a:lnTo>
                        <a:pt x="56331" y="21945"/>
                      </a:lnTo>
                      <a:lnTo>
                        <a:pt x="54863" y="27061"/>
                      </a:lnTo>
                      <a:lnTo>
                        <a:pt x="47553" y="33645"/>
                      </a:lnTo>
                      <a:lnTo>
                        <a:pt x="44631" y="35839"/>
                      </a:lnTo>
                      <a:lnTo>
                        <a:pt x="40969" y="35112"/>
                      </a:lnTo>
                      <a:lnTo>
                        <a:pt x="38775" y="32177"/>
                      </a:lnTo>
                      <a:lnTo>
                        <a:pt x="33659" y="27788"/>
                      </a:lnTo>
                      <a:lnTo>
                        <a:pt x="29270" y="27061"/>
                      </a:lnTo>
                      <a:lnTo>
                        <a:pt x="16829" y="31450"/>
                      </a:lnTo>
                      <a:lnTo>
                        <a:pt x="9519" y="31450"/>
                      </a:lnTo>
                      <a:lnTo>
                        <a:pt x="2195" y="27788"/>
                      </a:lnTo>
                      <a:lnTo>
                        <a:pt x="0" y="21205"/>
                      </a:lnTo>
                      <a:lnTo>
                        <a:pt x="2195" y="14621"/>
                      </a:lnTo>
                      <a:lnTo>
                        <a:pt x="5857" y="13167"/>
                      </a:lnTo>
                      <a:lnTo>
                        <a:pt x="13167" y="13167"/>
                      </a:lnTo>
                      <a:lnTo>
                        <a:pt x="16829" y="14621"/>
                      </a:lnTo>
                      <a:lnTo>
                        <a:pt x="27075" y="13167"/>
                      </a:lnTo>
                      <a:lnTo>
                        <a:pt x="35853" y="8037"/>
                      </a:lnTo>
                      <a:lnTo>
                        <a:pt x="40242" y="2921"/>
                      </a:lnTo>
                      <a:lnTo>
                        <a:pt x="43164" y="727"/>
                      </a:lnTo>
                      <a:lnTo>
                        <a:pt x="46085" y="0"/>
                      </a:lnTo>
                      <a:lnTo>
                        <a:pt x="49747" y="727"/>
                      </a:lnTo>
                      <a:lnTo>
                        <a:pt x="54863" y="5116"/>
                      </a:lnTo>
                    </a:path>
                  </a:pathLst>
                </a:custGeom>
                <a:solidFill>
                  <a:srgbClr val="C6ECFF"/>
                </a:solidFill>
                <a:ln w="3896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141" name="Полилиния: фигура 1190">
                  <a:extLst>
                    <a:ext uri="{FF2B5EF4-FFF2-40B4-BE49-F238E27FC236}">
                      <a16:creationId xmlns:a16="http://schemas.microsoft.com/office/drawing/2014/main" id="{AF6990AA-21F0-47FC-B7C6-8566F40B6AD5}"/>
                    </a:ext>
                  </a:extLst>
                </p:cNvPr>
                <p:cNvSpPr/>
                <p:nvPr/>
              </p:nvSpPr>
              <p:spPr>
                <a:xfrm>
                  <a:off x="2973180" y="3634644"/>
                  <a:ext cx="161870" cy="172625"/>
                </a:xfrm>
                <a:custGeom>
                  <a:avLst/>
                  <a:gdLst>
                    <a:gd name="connsiteX0" fmla="*/ 0 w 128023"/>
                    <a:gd name="connsiteY0" fmla="*/ 24867 h 128750"/>
                    <a:gd name="connsiteX1" fmla="*/ 5130 w 128023"/>
                    <a:gd name="connsiteY1" fmla="*/ 21945 h 128750"/>
                    <a:gd name="connsiteX2" fmla="*/ 24140 w 128023"/>
                    <a:gd name="connsiteY2" fmla="*/ 20478 h 128750"/>
                    <a:gd name="connsiteX3" fmla="*/ 27075 w 128023"/>
                    <a:gd name="connsiteY3" fmla="*/ 21218 h 128750"/>
                    <a:gd name="connsiteX4" fmla="*/ 38775 w 128023"/>
                    <a:gd name="connsiteY4" fmla="*/ 20478 h 128750"/>
                    <a:gd name="connsiteX5" fmla="*/ 51215 w 128023"/>
                    <a:gd name="connsiteY5" fmla="*/ 17556 h 128750"/>
                    <a:gd name="connsiteX6" fmla="*/ 85587 w 128023"/>
                    <a:gd name="connsiteY6" fmla="*/ 2921 h 128750"/>
                    <a:gd name="connsiteX7" fmla="*/ 100948 w 128023"/>
                    <a:gd name="connsiteY7" fmla="*/ 0 h 128750"/>
                    <a:gd name="connsiteX8" fmla="*/ 107532 w 128023"/>
                    <a:gd name="connsiteY8" fmla="*/ 727 h 128750"/>
                    <a:gd name="connsiteX9" fmla="*/ 117778 w 128023"/>
                    <a:gd name="connsiteY9" fmla="*/ 8778 h 128750"/>
                    <a:gd name="connsiteX10" fmla="*/ 119245 w 128023"/>
                    <a:gd name="connsiteY10" fmla="*/ 10973 h 128750"/>
                    <a:gd name="connsiteX11" fmla="*/ 122167 w 128023"/>
                    <a:gd name="connsiteY11" fmla="*/ 13167 h 128750"/>
                    <a:gd name="connsiteX12" fmla="*/ 128024 w 128023"/>
                    <a:gd name="connsiteY12" fmla="*/ 26334 h 128750"/>
                    <a:gd name="connsiteX13" fmla="*/ 127283 w 128023"/>
                    <a:gd name="connsiteY13" fmla="*/ 40228 h 128750"/>
                    <a:gd name="connsiteX14" fmla="*/ 122167 w 128023"/>
                    <a:gd name="connsiteY14" fmla="*/ 51201 h 128750"/>
                    <a:gd name="connsiteX15" fmla="*/ 117778 w 128023"/>
                    <a:gd name="connsiteY15" fmla="*/ 56331 h 128750"/>
                    <a:gd name="connsiteX16" fmla="*/ 112662 w 128023"/>
                    <a:gd name="connsiteY16" fmla="*/ 59979 h 128750"/>
                    <a:gd name="connsiteX17" fmla="*/ 105337 w 128023"/>
                    <a:gd name="connsiteY17" fmla="*/ 66563 h 128750"/>
                    <a:gd name="connsiteX18" fmla="*/ 92170 w 128023"/>
                    <a:gd name="connsiteY18" fmla="*/ 72419 h 128750"/>
                    <a:gd name="connsiteX19" fmla="*/ 85587 w 128023"/>
                    <a:gd name="connsiteY19" fmla="*/ 79003 h 128750"/>
                    <a:gd name="connsiteX20" fmla="*/ 73160 w 128023"/>
                    <a:gd name="connsiteY20" fmla="*/ 96559 h 128750"/>
                    <a:gd name="connsiteX21" fmla="*/ 65836 w 128023"/>
                    <a:gd name="connsiteY21" fmla="*/ 103143 h 128750"/>
                    <a:gd name="connsiteX22" fmla="*/ 64382 w 128023"/>
                    <a:gd name="connsiteY22" fmla="*/ 105337 h 128750"/>
                    <a:gd name="connsiteX23" fmla="*/ 61447 w 128023"/>
                    <a:gd name="connsiteY23" fmla="*/ 106805 h 128750"/>
                    <a:gd name="connsiteX24" fmla="*/ 59252 w 128023"/>
                    <a:gd name="connsiteY24" fmla="*/ 109726 h 128750"/>
                    <a:gd name="connsiteX25" fmla="*/ 50474 w 128023"/>
                    <a:gd name="connsiteY25" fmla="*/ 114842 h 128750"/>
                    <a:gd name="connsiteX26" fmla="*/ 46826 w 128023"/>
                    <a:gd name="connsiteY26" fmla="*/ 115583 h 128750"/>
                    <a:gd name="connsiteX27" fmla="*/ 43164 w 128023"/>
                    <a:gd name="connsiteY27" fmla="*/ 117778 h 128750"/>
                    <a:gd name="connsiteX28" fmla="*/ 10973 w 128023"/>
                    <a:gd name="connsiteY28" fmla="*/ 125815 h 128750"/>
                    <a:gd name="connsiteX29" fmla="*/ 0 w 128023"/>
                    <a:gd name="connsiteY29" fmla="*/ 128750 h 128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128023" h="128750">
                      <a:moveTo>
                        <a:pt x="0" y="24867"/>
                      </a:moveTo>
                      <a:lnTo>
                        <a:pt x="5130" y="21945"/>
                      </a:lnTo>
                      <a:lnTo>
                        <a:pt x="24140" y="20478"/>
                      </a:lnTo>
                      <a:lnTo>
                        <a:pt x="27075" y="21218"/>
                      </a:lnTo>
                      <a:lnTo>
                        <a:pt x="38775" y="20478"/>
                      </a:lnTo>
                      <a:lnTo>
                        <a:pt x="51215" y="17556"/>
                      </a:lnTo>
                      <a:lnTo>
                        <a:pt x="85587" y="2921"/>
                      </a:lnTo>
                      <a:lnTo>
                        <a:pt x="100948" y="0"/>
                      </a:lnTo>
                      <a:lnTo>
                        <a:pt x="107532" y="727"/>
                      </a:lnTo>
                      <a:lnTo>
                        <a:pt x="117778" y="8778"/>
                      </a:lnTo>
                      <a:lnTo>
                        <a:pt x="119245" y="10973"/>
                      </a:lnTo>
                      <a:lnTo>
                        <a:pt x="122167" y="13167"/>
                      </a:lnTo>
                      <a:lnTo>
                        <a:pt x="128024" y="26334"/>
                      </a:lnTo>
                      <a:lnTo>
                        <a:pt x="127283" y="40228"/>
                      </a:lnTo>
                      <a:lnTo>
                        <a:pt x="122167" y="51201"/>
                      </a:lnTo>
                      <a:lnTo>
                        <a:pt x="117778" y="56331"/>
                      </a:lnTo>
                      <a:lnTo>
                        <a:pt x="112662" y="59979"/>
                      </a:lnTo>
                      <a:lnTo>
                        <a:pt x="105337" y="66563"/>
                      </a:lnTo>
                      <a:lnTo>
                        <a:pt x="92170" y="72419"/>
                      </a:lnTo>
                      <a:lnTo>
                        <a:pt x="85587" y="79003"/>
                      </a:lnTo>
                      <a:lnTo>
                        <a:pt x="73160" y="96559"/>
                      </a:lnTo>
                      <a:lnTo>
                        <a:pt x="65836" y="103143"/>
                      </a:lnTo>
                      <a:lnTo>
                        <a:pt x="64382" y="105337"/>
                      </a:lnTo>
                      <a:lnTo>
                        <a:pt x="61447" y="106805"/>
                      </a:lnTo>
                      <a:lnTo>
                        <a:pt x="59252" y="109726"/>
                      </a:lnTo>
                      <a:lnTo>
                        <a:pt x="50474" y="114842"/>
                      </a:lnTo>
                      <a:lnTo>
                        <a:pt x="46826" y="115583"/>
                      </a:lnTo>
                      <a:lnTo>
                        <a:pt x="43164" y="117778"/>
                      </a:lnTo>
                      <a:lnTo>
                        <a:pt x="10973" y="125815"/>
                      </a:lnTo>
                      <a:lnTo>
                        <a:pt x="0" y="128750"/>
                      </a:lnTo>
                    </a:path>
                  </a:pathLst>
                </a:custGeom>
                <a:noFill/>
                <a:ln w="4870" cap="flat">
                  <a:solidFill>
                    <a:srgbClr val="00CCFF">
                      <a:alpha val="50000"/>
                    </a:srgbClr>
                  </a:solidFill>
                  <a:prstDash val="solid"/>
                  <a:miter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142" name="Полилиния: фигура 1191">
                  <a:extLst>
                    <a:ext uri="{FF2B5EF4-FFF2-40B4-BE49-F238E27FC236}">
                      <a16:creationId xmlns:a16="http://schemas.microsoft.com/office/drawing/2014/main" id="{3C65A28D-3117-4B67-A2A2-FB5840515216}"/>
                    </a:ext>
                  </a:extLst>
                </p:cNvPr>
                <p:cNvSpPr/>
                <p:nvPr/>
              </p:nvSpPr>
              <p:spPr>
                <a:xfrm>
                  <a:off x="3064747" y="3819039"/>
                  <a:ext cx="72142" cy="48052"/>
                </a:xfrm>
                <a:custGeom>
                  <a:avLst/>
                  <a:gdLst>
                    <a:gd name="connsiteX0" fmla="*/ 54863 w 57057"/>
                    <a:gd name="connsiteY0" fmla="*/ 5116 h 35839"/>
                    <a:gd name="connsiteX1" fmla="*/ 57058 w 57057"/>
                    <a:gd name="connsiteY1" fmla="*/ 10973 h 35839"/>
                    <a:gd name="connsiteX2" fmla="*/ 56331 w 57057"/>
                    <a:gd name="connsiteY2" fmla="*/ 21945 h 35839"/>
                    <a:gd name="connsiteX3" fmla="*/ 54863 w 57057"/>
                    <a:gd name="connsiteY3" fmla="*/ 27061 h 35839"/>
                    <a:gd name="connsiteX4" fmla="*/ 47553 w 57057"/>
                    <a:gd name="connsiteY4" fmla="*/ 33645 h 35839"/>
                    <a:gd name="connsiteX5" fmla="*/ 44631 w 57057"/>
                    <a:gd name="connsiteY5" fmla="*/ 35839 h 35839"/>
                    <a:gd name="connsiteX6" fmla="*/ 40969 w 57057"/>
                    <a:gd name="connsiteY6" fmla="*/ 35112 h 35839"/>
                    <a:gd name="connsiteX7" fmla="*/ 38775 w 57057"/>
                    <a:gd name="connsiteY7" fmla="*/ 32177 h 35839"/>
                    <a:gd name="connsiteX8" fmla="*/ 33659 w 57057"/>
                    <a:gd name="connsiteY8" fmla="*/ 27788 h 35839"/>
                    <a:gd name="connsiteX9" fmla="*/ 29270 w 57057"/>
                    <a:gd name="connsiteY9" fmla="*/ 27061 h 35839"/>
                    <a:gd name="connsiteX10" fmla="*/ 16829 w 57057"/>
                    <a:gd name="connsiteY10" fmla="*/ 31450 h 35839"/>
                    <a:gd name="connsiteX11" fmla="*/ 9519 w 57057"/>
                    <a:gd name="connsiteY11" fmla="*/ 31450 h 35839"/>
                    <a:gd name="connsiteX12" fmla="*/ 2195 w 57057"/>
                    <a:gd name="connsiteY12" fmla="*/ 27788 h 35839"/>
                    <a:gd name="connsiteX13" fmla="*/ 0 w 57057"/>
                    <a:gd name="connsiteY13" fmla="*/ 21205 h 35839"/>
                    <a:gd name="connsiteX14" fmla="*/ 2195 w 57057"/>
                    <a:gd name="connsiteY14" fmla="*/ 14621 h 35839"/>
                    <a:gd name="connsiteX15" fmla="*/ 5857 w 57057"/>
                    <a:gd name="connsiteY15" fmla="*/ 13167 h 35839"/>
                    <a:gd name="connsiteX16" fmla="*/ 13167 w 57057"/>
                    <a:gd name="connsiteY16" fmla="*/ 13167 h 35839"/>
                    <a:gd name="connsiteX17" fmla="*/ 16829 w 57057"/>
                    <a:gd name="connsiteY17" fmla="*/ 14621 h 35839"/>
                    <a:gd name="connsiteX18" fmla="*/ 27075 w 57057"/>
                    <a:gd name="connsiteY18" fmla="*/ 13167 h 35839"/>
                    <a:gd name="connsiteX19" fmla="*/ 35853 w 57057"/>
                    <a:gd name="connsiteY19" fmla="*/ 8037 h 35839"/>
                    <a:gd name="connsiteX20" fmla="*/ 40242 w 57057"/>
                    <a:gd name="connsiteY20" fmla="*/ 2921 h 35839"/>
                    <a:gd name="connsiteX21" fmla="*/ 43164 w 57057"/>
                    <a:gd name="connsiteY21" fmla="*/ 727 h 35839"/>
                    <a:gd name="connsiteX22" fmla="*/ 46085 w 57057"/>
                    <a:gd name="connsiteY22" fmla="*/ 0 h 35839"/>
                    <a:gd name="connsiteX23" fmla="*/ 49747 w 57057"/>
                    <a:gd name="connsiteY23" fmla="*/ 727 h 35839"/>
                    <a:gd name="connsiteX24" fmla="*/ 54863 w 57057"/>
                    <a:gd name="connsiteY24" fmla="*/ 5116 h 358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57057" h="35839">
                      <a:moveTo>
                        <a:pt x="54863" y="5116"/>
                      </a:moveTo>
                      <a:lnTo>
                        <a:pt x="57058" y="10973"/>
                      </a:lnTo>
                      <a:lnTo>
                        <a:pt x="56331" y="21945"/>
                      </a:lnTo>
                      <a:lnTo>
                        <a:pt x="54863" y="27061"/>
                      </a:lnTo>
                      <a:lnTo>
                        <a:pt x="47553" y="33645"/>
                      </a:lnTo>
                      <a:lnTo>
                        <a:pt x="44631" y="35839"/>
                      </a:lnTo>
                      <a:lnTo>
                        <a:pt x="40969" y="35112"/>
                      </a:lnTo>
                      <a:lnTo>
                        <a:pt x="38775" y="32177"/>
                      </a:lnTo>
                      <a:lnTo>
                        <a:pt x="33659" y="27788"/>
                      </a:lnTo>
                      <a:lnTo>
                        <a:pt x="29270" y="27061"/>
                      </a:lnTo>
                      <a:lnTo>
                        <a:pt x="16829" y="31450"/>
                      </a:lnTo>
                      <a:lnTo>
                        <a:pt x="9519" y="31450"/>
                      </a:lnTo>
                      <a:lnTo>
                        <a:pt x="2195" y="27788"/>
                      </a:lnTo>
                      <a:lnTo>
                        <a:pt x="0" y="21205"/>
                      </a:lnTo>
                      <a:lnTo>
                        <a:pt x="2195" y="14621"/>
                      </a:lnTo>
                      <a:lnTo>
                        <a:pt x="5857" y="13167"/>
                      </a:lnTo>
                      <a:lnTo>
                        <a:pt x="13167" y="13167"/>
                      </a:lnTo>
                      <a:lnTo>
                        <a:pt x="16829" y="14621"/>
                      </a:lnTo>
                      <a:lnTo>
                        <a:pt x="27075" y="13167"/>
                      </a:lnTo>
                      <a:lnTo>
                        <a:pt x="35853" y="8037"/>
                      </a:lnTo>
                      <a:lnTo>
                        <a:pt x="40242" y="2921"/>
                      </a:lnTo>
                      <a:lnTo>
                        <a:pt x="43164" y="727"/>
                      </a:lnTo>
                      <a:lnTo>
                        <a:pt x="46085" y="0"/>
                      </a:lnTo>
                      <a:lnTo>
                        <a:pt x="49747" y="727"/>
                      </a:lnTo>
                      <a:lnTo>
                        <a:pt x="54863" y="5116"/>
                      </a:lnTo>
                      <a:close/>
                    </a:path>
                  </a:pathLst>
                </a:custGeom>
                <a:noFill/>
                <a:ln w="4870" cap="flat">
                  <a:solidFill>
                    <a:srgbClr val="00CCFF">
                      <a:alpha val="50000"/>
                    </a:srgbClr>
                  </a:solidFill>
                  <a:prstDash val="solid"/>
                  <a:miter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143" name="Полилиния: фигура 1192">
                  <a:extLst>
                    <a:ext uri="{FF2B5EF4-FFF2-40B4-BE49-F238E27FC236}">
                      <a16:creationId xmlns:a16="http://schemas.microsoft.com/office/drawing/2014/main" id="{0928CFF6-D47A-4A84-BF4C-298C696F76F8}"/>
                    </a:ext>
                  </a:extLst>
                </p:cNvPr>
                <p:cNvSpPr/>
                <p:nvPr/>
              </p:nvSpPr>
              <p:spPr>
                <a:xfrm>
                  <a:off x="875491" y="4554634"/>
                  <a:ext cx="47170" cy="76501"/>
                </a:xfrm>
                <a:custGeom>
                  <a:avLst/>
                  <a:gdLst>
                    <a:gd name="connsiteX0" fmla="*/ 17556 w 37307"/>
                    <a:gd name="connsiteY0" fmla="*/ 727 h 57057"/>
                    <a:gd name="connsiteX1" fmla="*/ 29997 w 37307"/>
                    <a:gd name="connsiteY1" fmla="*/ 7310 h 57057"/>
                    <a:gd name="connsiteX2" fmla="*/ 35112 w 37307"/>
                    <a:gd name="connsiteY2" fmla="*/ 11699 h 57057"/>
                    <a:gd name="connsiteX3" fmla="*/ 36580 w 37307"/>
                    <a:gd name="connsiteY3" fmla="*/ 14621 h 57057"/>
                    <a:gd name="connsiteX4" fmla="*/ 35112 w 37307"/>
                    <a:gd name="connsiteY4" fmla="*/ 18283 h 57057"/>
                    <a:gd name="connsiteX5" fmla="*/ 26334 w 37307"/>
                    <a:gd name="connsiteY5" fmla="*/ 23399 h 57057"/>
                    <a:gd name="connsiteX6" fmla="*/ 24140 w 37307"/>
                    <a:gd name="connsiteY6" fmla="*/ 25593 h 57057"/>
                    <a:gd name="connsiteX7" fmla="*/ 24140 w 37307"/>
                    <a:gd name="connsiteY7" fmla="*/ 29256 h 57057"/>
                    <a:gd name="connsiteX8" fmla="*/ 25608 w 37307"/>
                    <a:gd name="connsiteY8" fmla="*/ 31450 h 57057"/>
                    <a:gd name="connsiteX9" fmla="*/ 33659 w 37307"/>
                    <a:gd name="connsiteY9" fmla="*/ 34371 h 57057"/>
                    <a:gd name="connsiteX10" fmla="*/ 37307 w 37307"/>
                    <a:gd name="connsiteY10" fmla="*/ 40228 h 57057"/>
                    <a:gd name="connsiteX11" fmla="*/ 36580 w 37307"/>
                    <a:gd name="connsiteY11" fmla="*/ 51928 h 57057"/>
                    <a:gd name="connsiteX12" fmla="*/ 31464 w 37307"/>
                    <a:gd name="connsiteY12" fmla="*/ 56317 h 57057"/>
                    <a:gd name="connsiteX13" fmla="*/ 28529 w 37307"/>
                    <a:gd name="connsiteY13" fmla="*/ 57058 h 57057"/>
                    <a:gd name="connsiteX14" fmla="*/ 24140 w 37307"/>
                    <a:gd name="connsiteY14" fmla="*/ 56317 h 57057"/>
                    <a:gd name="connsiteX15" fmla="*/ 17556 w 37307"/>
                    <a:gd name="connsiteY15" fmla="*/ 52669 h 57057"/>
                    <a:gd name="connsiteX16" fmla="*/ 9519 w 37307"/>
                    <a:gd name="connsiteY16" fmla="*/ 50474 h 57057"/>
                    <a:gd name="connsiteX17" fmla="*/ 6584 w 37307"/>
                    <a:gd name="connsiteY17" fmla="*/ 48280 h 57057"/>
                    <a:gd name="connsiteX18" fmla="*/ 2195 w 37307"/>
                    <a:gd name="connsiteY18" fmla="*/ 35839 h 57057"/>
                    <a:gd name="connsiteX19" fmla="*/ 0 w 37307"/>
                    <a:gd name="connsiteY19" fmla="*/ 21945 h 57057"/>
                    <a:gd name="connsiteX20" fmla="*/ 741 w 37307"/>
                    <a:gd name="connsiteY20" fmla="*/ 10232 h 57057"/>
                    <a:gd name="connsiteX21" fmla="*/ 3662 w 37307"/>
                    <a:gd name="connsiteY21" fmla="*/ 3648 h 57057"/>
                    <a:gd name="connsiteX22" fmla="*/ 9519 w 37307"/>
                    <a:gd name="connsiteY22" fmla="*/ 0 h 57057"/>
                    <a:gd name="connsiteX23" fmla="*/ 17556 w 37307"/>
                    <a:gd name="connsiteY23" fmla="*/ 727 h 570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37307" h="57057">
                      <a:moveTo>
                        <a:pt x="17556" y="727"/>
                      </a:moveTo>
                      <a:lnTo>
                        <a:pt x="29997" y="7310"/>
                      </a:lnTo>
                      <a:lnTo>
                        <a:pt x="35112" y="11699"/>
                      </a:lnTo>
                      <a:lnTo>
                        <a:pt x="36580" y="14621"/>
                      </a:lnTo>
                      <a:lnTo>
                        <a:pt x="35112" y="18283"/>
                      </a:lnTo>
                      <a:lnTo>
                        <a:pt x="26334" y="23399"/>
                      </a:lnTo>
                      <a:lnTo>
                        <a:pt x="24140" y="25593"/>
                      </a:lnTo>
                      <a:lnTo>
                        <a:pt x="24140" y="29256"/>
                      </a:lnTo>
                      <a:lnTo>
                        <a:pt x="25608" y="31450"/>
                      </a:lnTo>
                      <a:lnTo>
                        <a:pt x="33659" y="34371"/>
                      </a:lnTo>
                      <a:lnTo>
                        <a:pt x="37307" y="40228"/>
                      </a:lnTo>
                      <a:lnTo>
                        <a:pt x="36580" y="51928"/>
                      </a:lnTo>
                      <a:lnTo>
                        <a:pt x="31464" y="56317"/>
                      </a:lnTo>
                      <a:lnTo>
                        <a:pt x="28529" y="57058"/>
                      </a:lnTo>
                      <a:lnTo>
                        <a:pt x="24140" y="56317"/>
                      </a:lnTo>
                      <a:lnTo>
                        <a:pt x="17556" y="52669"/>
                      </a:lnTo>
                      <a:lnTo>
                        <a:pt x="9519" y="50474"/>
                      </a:lnTo>
                      <a:lnTo>
                        <a:pt x="6584" y="48280"/>
                      </a:lnTo>
                      <a:lnTo>
                        <a:pt x="2195" y="35839"/>
                      </a:lnTo>
                      <a:lnTo>
                        <a:pt x="0" y="21945"/>
                      </a:lnTo>
                      <a:lnTo>
                        <a:pt x="741" y="10232"/>
                      </a:lnTo>
                      <a:lnTo>
                        <a:pt x="3662" y="3648"/>
                      </a:lnTo>
                      <a:lnTo>
                        <a:pt x="9519" y="0"/>
                      </a:lnTo>
                      <a:lnTo>
                        <a:pt x="17556" y="727"/>
                      </a:lnTo>
                    </a:path>
                  </a:pathLst>
                </a:custGeom>
                <a:solidFill>
                  <a:srgbClr val="C6ECFF"/>
                </a:solidFill>
                <a:ln w="3896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144" name="Полилиния: фигура 1193">
                  <a:extLst>
                    <a:ext uri="{FF2B5EF4-FFF2-40B4-BE49-F238E27FC236}">
                      <a16:creationId xmlns:a16="http://schemas.microsoft.com/office/drawing/2014/main" id="{1E842D25-CAD2-4EF7-9553-5320DDF9C896}"/>
                    </a:ext>
                  </a:extLst>
                </p:cNvPr>
                <p:cNvSpPr/>
                <p:nvPr/>
              </p:nvSpPr>
              <p:spPr>
                <a:xfrm>
                  <a:off x="875491" y="4554634"/>
                  <a:ext cx="47170" cy="76501"/>
                </a:xfrm>
                <a:custGeom>
                  <a:avLst/>
                  <a:gdLst>
                    <a:gd name="connsiteX0" fmla="*/ 17556 w 37307"/>
                    <a:gd name="connsiteY0" fmla="*/ 727 h 57057"/>
                    <a:gd name="connsiteX1" fmla="*/ 29997 w 37307"/>
                    <a:gd name="connsiteY1" fmla="*/ 7310 h 57057"/>
                    <a:gd name="connsiteX2" fmla="*/ 35112 w 37307"/>
                    <a:gd name="connsiteY2" fmla="*/ 11699 h 57057"/>
                    <a:gd name="connsiteX3" fmla="*/ 36580 w 37307"/>
                    <a:gd name="connsiteY3" fmla="*/ 14621 h 57057"/>
                    <a:gd name="connsiteX4" fmla="*/ 35112 w 37307"/>
                    <a:gd name="connsiteY4" fmla="*/ 18283 h 57057"/>
                    <a:gd name="connsiteX5" fmla="*/ 26334 w 37307"/>
                    <a:gd name="connsiteY5" fmla="*/ 23399 h 57057"/>
                    <a:gd name="connsiteX6" fmla="*/ 24140 w 37307"/>
                    <a:gd name="connsiteY6" fmla="*/ 25593 h 57057"/>
                    <a:gd name="connsiteX7" fmla="*/ 24140 w 37307"/>
                    <a:gd name="connsiteY7" fmla="*/ 29256 h 57057"/>
                    <a:gd name="connsiteX8" fmla="*/ 25608 w 37307"/>
                    <a:gd name="connsiteY8" fmla="*/ 31450 h 57057"/>
                    <a:gd name="connsiteX9" fmla="*/ 33659 w 37307"/>
                    <a:gd name="connsiteY9" fmla="*/ 34371 h 57057"/>
                    <a:gd name="connsiteX10" fmla="*/ 37307 w 37307"/>
                    <a:gd name="connsiteY10" fmla="*/ 40228 h 57057"/>
                    <a:gd name="connsiteX11" fmla="*/ 36580 w 37307"/>
                    <a:gd name="connsiteY11" fmla="*/ 51928 h 57057"/>
                    <a:gd name="connsiteX12" fmla="*/ 31464 w 37307"/>
                    <a:gd name="connsiteY12" fmla="*/ 56317 h 57057"/>
                    <a:gd name="connsiteX13" fmla="*/ 28529 w 37307"/>
                    <a:gd name="connsiteY13" fmla="*/ 57058 h 57057"/>
                    <a:gd name="connsiteX14" fmla="*/ 24140 w 37307"/>
                    <a:gd name="connsiteY14" fmla="*/ 56317 h 57057"/>
                    <a:gd name="connsiteX15" fmla="*/ 17556 w 37307"/>
                    <a:gd name="connsiteY15" fmla="*/ 52669 h 57057"/>
                    <a:gd name="connsiteX16" fmla="*/ 9519 w 37307"/>
                    <a:gd name="connsiteY16" fmla="*/ 50474 h 57057"/>
                    <a:gd name="connsiteX17" fmla="*/ 6584 w 37307"/>
                    <a:gd name="connsiteY17" fmla="*/ 48280 h 57057"/>
                    <a:gd name="connsiteX18" fmla="*/ 1468 w 37307"/>
                    <a:gd name="connsiteY18" fmla="*/ 32918 h 57057"/>
                    <a:gd name="connsiteX19" fmla="*/ 0 w 37307"/>
                    <a:gd name="connsiteY19" fmla="*/ 14621 h 57057"/>
                    <a:gd name="connsiteX20" fmla="*/ 2195 w 37307"/>
                    <a:gd name="connsiteY20" fmla="*/ 6584 h 57057"/>
                    <a:gd name="connsiteX21" fmla="*/ 3662 w 37307"/>
                    <a:gd name="connsiteY21" fmla="*/ 3648 h 57057"/>
                    <a:gd name="connsiteX22" fmla="*/ 9519 w 37307"/>
                    <a:gd name="connsiteY22" fmla="*/ 0 h 57057"/>
                    <a:gd name="connsiteX23" fmla="*/ 17556 w 37307"/>
                    <a:gd name="connsiteY23" fmla="*/ 727 h 570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37307" h="57057">
                      <a:moveTo>
                        <a:pt x="17556" y="727"/>
                      </a:moveTo>
                      <a:lnTo>
                        <a:pt x="29997" y="7310"/>
                      </a:lnTo>
                      <a:lnTo>
                        <a:pt x="35112" y="11699"/>
                      </a:lnTo>
                      <a:lnTo>
                        <a:pt x="36580" y="14621"/>
                      </a:lnTo>
                      <a:lnTo>
                        <a:pt x="35112" y="18283"/>
                      </a:lnTo>
                      <a:lnTo>
                        <a:pt x="26334" y="23399"/>
                      </a:lnTo>
                      <a:lnTo>
                        <a:pt x="24140" y="25593"/>
                      </a:lnTo>
                      <a:lnTo>
                        <a:pt x="24140" y="29256"/>
                      </a:lnTo>
                      <a:lnTo>
                        <a:pt x="25608" y="31450"/>
                      </a:lnTo>
                      <a:lnTo>
                        <a:pt x="33659" y="34371"/>
                      </a:lnTo>
                      <a:lnTo>
                        <a:pt x="37307" y="40228"/>
                      </a:lnTo>
                      <a:lnTo>
                        <a:pt x="36580" y="51928"/>
                      </a:lnTo>
                      <a:lnTo>
                        <a:pt x="31464" y="56317"/>
                      </a:lnTo>
                      <a:lnTo>
                        <a:pt x="28529" y="57058"/>
                      </a:lnTo>
                      <a:lnTo>
                        <a:pt x="24140" y="56317"/>
                      </a:lnTo>
                      <a:lnTo>
                        <a:pt x="17556" y="52669"/>
                      </a:lnTo>
                      <a:lnTo>
                        <a:pt x="9519" y="50474"/>
                      </a:lnTo>
                      <a:lnTo>
                        <a:pt x="6584" y="48280"/>
                      </a:lnTo>
                      <a:lnTo>
                        <a:pt x="1468" y="32918"/>
                      </a:lnTo>
                      <a:lnTo>
                        <a:pt x="0" y="14621"/>
                      </a:lnTo>
                      <a:lnTo>
                        <a:pt x="2195" y="6584"/>
                      </a:lnTo>
                      <a:lnTo>
                        <a:pt x="3662" y="3648"/>
                      </a:lnTo>
                      <a:lnTo>
                        <a:pt x="9519" y="0"/>
                      </a:lnTo>
                      <a:lnTo>
                        <a:pt x="17556" y="727"/>
                      </a:lnTo>
                      <a:close/>
                    </a:path>
                  </a:pathLst>
                </a:custGeom>
                <a:noFill/>
                <a:ln w="4870" cap="flat">
                  <a:solidFill>
                    <a:srgbClr val="00CCFF">
                      <a:alpha val="50000"/>
                    </a:srgbClr>
                  </a:solidFill>
                  <a:prstDash val="solid"/>
                  <a:miter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145" name="Полилиния: фигура 1194">
                  <a:extLst>
                    <a:ext uri="{FF2B5EF4-FFF2-40B4-BE49-F238E27FC236}">
                      <a16:creationId xmlns:a16="http://schemas.microsoft.com/office/drawing/2014/main" id="{CB2E9705-3474-48C4-85B2-166DDBEFBD9F}"/>
                    </a:ext>
                  </a:extLst>
                </p:cNvPr>
                <p:cNvSpPr/>
                <p:nvPr/>
              </p:nvSpPr>
              <p:spPr>
                <a:xfrm>
                  <a:off x="1400850" y="4226062"/>
                  <a:ext cx="135024" cy="203023"/>
                </a:xfrm>
                <a:custGeom>
                  <a:avLst/>
                  <a:gdLst>
                    <a:gd name="connsiteX0" fmla="*/ 106791 w 106791"/>
                    <a:gd name="connsiteY0" fmla="*/ 115583 h 151422"/>
                    <a:gd name="connsiteX1" fmla="*/ 96559 w 106791"/>
                    <a:gd name="connsiteY1" fmla="*/ 130204 h 151422"/>
                    <a:gd name="connsiteX2" fmla="*/ 95092 w 106791"/>
                    <a:gd name="connsiteY2" fmla="*/ 133140 h 151422"/>
                    <a:gd name="connsiteX3" fmla="*/ 84119 w 106791"/>
                    <a:gd name="connsiteY3" fmla="*/ 136788 h 151422"/>
                    <a:gd name="connsiteX4" fmla="*/ 76809 w 106791"/>
                    <a:gd name="connsiteY4" fmla="*/ 137529 h 151422"/>
                    <a:gd name="connsiteX5" fmla="*/ 68031 w 106791"/>
                    <a:gd name="connsiteY5" fmla="*/ 133866 h 151422"/>
                    <a:gd name="connsiteX6" fmla="*/ 62901 w 106791"/>
                    <a:gd name="connsiteY6" fmla="*/ 138255 h 151422"/>
                    <a:gd name="connsiteX7" fmla="*/ 59252 w 106791"/>
                    <a:gd name="connsiteY7" fmla="*/ 142644 h 151422"/>
                    <a:gd name="connsiteX8" fmla="*/ 56317 w 106791"/>
                    <a:gd name="connsiteY8" fmla="*/ 144112 h 151422"/>
                    <a:gd name="connsiteX9" fmla="*/ 54122 w 106791"/>
                    <a:gd name="connsiteY9" fmla="*/ 142644 h 151422"/>
                    <a:gd name="connsiteX10" fmla="*/ 52669 w 106791"/>
                    <a:gd name="connsiteY10" fmla="*/ 138982 h 151422"/>
                    <a:gd name="connsiteX11" fmla="*/ 55590 w 106791"/>
                    <a:gd name="connsiteY11" fmla="*/ 133866 h 151422"/>
                    <a:gd name="connsiteX12" fmla="*/ 51928 w 106791"/>
                    <a:gd name="connsiteY12" fmla="*/ 128751 h 151422"/>
                    <a:gd name="connsiteX13" fmla="*/ 49006 w 106791"/>
                    <a:gd name="connsiteY13" fmla="*/ 130204 h 151422"/>
                    <a:gd name="connsiteX14" fmla="*/ 46812 w 106791"/>
                    <a:gd name="connsiteY14" fmla="*/ 133140 h 151422"/>
                    <a:gd name="connsiteX15" fmla="*/ 43891 w 106791"/>
                    <a:gd name="connsiteY15" fmla="*/ 135334 h 151422"/>
                    <a:gd name="connsiteX16" fmla="*/ 42423 w 106791"/>
                    <a:gd name="connsiteY16" fmla="*/ 137529 h 151422"/>
                    <a:gd name="connsiteX17" fmla="*/ 39502 w 106791"/>
                    <a:gd name="connsiteY17" fmla="*/ 139723 h 151422"/>
                    <a:gd name="connsiteX18" fmla="*/ 34372 w 106791"/>
                    <a:gd name="connsiteY18" fmla="*/ 147034 h 151422"/>
                    <a:gd name="connsiteX19" fmla="*/ 32177 w 106791"/>
                    <a:gd name="connsiteY19" fmla="*/ 149228 h 151422"/>
                    <a:gd name="connsiteX20" fmla="*/ 24867 w 106791"/>
                    <a:gd name="connsiteY20" fmla="*/ 151423 h 151422"/>
                    <a:gd name="connsiteX21" fmla="*/ 18283 w 106791"/>
                    <a:gd name="connsiteY21" fmla="*/ 150696 h 151422"/>
                    <a:gd name="connsiteX22" fmla="*/ 10973 w 106791"/>
                    <a:gd name="connsiteY22" fmla="*/ 144839 h 151422"/>
                    <a:gd name="connsiteX23" fmla="*/ 8778 w 106791"/>
                    <a:gd name="connsiteY23" fmla="*/ 141918 h 151422"/>
                    <a:gd name="connsiteX24" fmla="*/ 6584 w 106791"/>
                    <a:gd name="connsiteY24" fmla="*/ 140450 h 151422"/>
                    <a:gd name="connsiteX25" fmla="*/ 2921 w 106791"/>
                    <a:gd name="connsiteY25" fmla="*/ 134593 h 151422"/>
                    <a:gd name="connsiteX26" fmla="*/ 4389 w 106791"/>
                    <a:gd name="connsiteY26" fmla="*/ 117778 h 151422"/>
                    <a:gd name="connsiteX27" fmla="*/ 2921 w 106791"/>
                    <a:gd name="connsiteY27" fmla="*/ 111194 h 151422"/>
                    <a:gd name="connsiteX28" fmla="*/ 4389 w 106791"/>
                    <a:gd name="connsiteY28" fmla="*/ 109000 h 151422"/>
                    <a:gd name="connsiteX29" fmla="*/ 7310 w 106791"/>
                    <a:gd name="connsiteY29" fmla="*/ 109000 h 151422"/>
                    <a:gd name="connsiteX30" fmla="*/ 16089 w 106791"/>
                    <a:gd name="connsiteY30" fmla="*/ 125088 h 151422"/>
                    <a:gd name="connsiteX31" fmla="*/ 15362 w 106791"/>
                    <a:gd name="connsiteY31" fmla="*/ 135334 h 151422"/>
                    <a:gd name="connsiteX32" fmla="*/ 16815 w 106791"/>
                    <a:gd name="connsiteY32" fmla="*/ 137529 h 151422"/>
                    <a:gd name="connsiteX33" fmla="*/ 19751 w 106791"/>
                    <a:gd name="connsiteY33" fmla="*/ 138982 h 151422"/>
                    <a:gd name="connsiteX34" fmla="*/ 21945 w 106791"/>
                    <a:gd name="connsiteY34" fmla="*/ 138255 h 151422"/>
                    <a:gd name="connsiteX35" fmla="*/ 23399 w 106791"/>
                    <a:gd name="connsiteY35" fmla="*/ 135334 h 151422"/>
                    <a:gd name="connsiteX36" fmla="*/ 22672 w 106791"/>
                    <a:gd name="connsiteY36" fmla="*/ 132399 h 151422"/>
                    <a:gd name="connsiteX37" fmla="*/ 23399 w 106791"/>
                    <a:gd name="connsiteY37" fmla="*/ 129477 h 151422"/>
                    <a:gd name="connsiteX38" fmla="*/ 28529 w 106791"/>
                    <a:gd name="connsiteY38" fmla="*/ 125815 h 151422"/>
                    <a:gd name="connsiteX39" fmla="*/ 32177 w 106791"/>
                    <a:gd name="connsiteY39" fmla="*/ 125815 h 151422"/>
                    <a:gd name="connsiteX40" fmla="*/ 30723 w 106791"/>
                    <a:gd name="connsiteY40" fmla="*/ 123620 h 151422"/>
                    <a:gd name="connsiteX41" fmla="*/ 26334 w 106791"/>
                    <a:gd name="connsiteY41" fmla="*/ 119972 h 151422"/>
                    <a:gd name="connsiteX42" fmla="*/ 19751 w 106791"/>
                    <a:gd name="connsiteY42" fmla="*/ 112648 h 151422"/>
                    <a:gd name="connsiteX43" fmla="*/ 16815 w 106791"/>
                    <a:gd name="connsiteY43" fmla="*/ 105337 h 151422"/>
                    <a:gd name="connsiteX44" fmla="*/ 12426 w 106791"/>
                    <a:gd name="connsiteY44" fmla="*/ 78276 h 151422"/>
                    <a:gd name="connsiteX45" fmla="*/ 12426 w 106791"/>
                    <a:gd name="connsiteY45" fmla="*/ 74614 h 151422"/>
                    <a:gd name="connsiteX46" fmla="*/ 10973 w 106791"/>
                    <a:gd name="connsiteY46" fmla="*/ 70952 h 151422"/>
                    <a:gd name="connsiteX47" fmla="*/ 8778 w 106791"/>
                    <a:gd name="connsiteY47" fmla="*/ 68757 h 151422"/>
                    <a:gd name="connsiteX48" fmla="*/ 0 w 106791"/>
                    <a:gd name="connsiteY48" fmla="*/ 65109 h 151422"/>
                    <a:gd name="connsiteX49" fmla="*/ 2921 w 106791"/>
                    <a:gd name="connsiteY49" fmla="*/ 59979 h 151422"/>
                    <a:gd name="connsiteX50" fmla="*/ 18283 w 106791"/>
                    <a:gd name="connsiteY50" fmla="*/ 48280 h 151422"/>
                    <a:gd name="connsiteX51" fmla="*/ 21945 w 106791"/>
                    <a:gd name="connsiteY51" fmla="*/ 43164 h 151422"/>
                    <a:gd name="connsiteX52" fmla="*/ 30723 w 106791"/>
                    <a:gd name="connsiteY52" fmla="*/ 30723 h 151422"/>
                    <a:gd name="connsiteX53" fmla="*/ 32177 w 106791"/>
                    <a:gd name="connsiteY53" fmla="*/ 24867 h 151422"/>
                    <a:gd name="connsiteX54" fmla="*/ 42423 w 106791"/>
                    <a:gd name="connsiteY54" fmla="*/ 13167 h 151422"/>
                    <a:gd name="connsiteX55" fmla="*/ 54122 w 106791"/>
                    <a:gd name="connsiteY55" fmla="*/ 10973 h 151422"/>
                    <a:gd name="connsiteX56" fmla="*/ 65836 w 106791"/>
                    <a:gd name="connsiteY56" fmla="*/ 14635 h 151422"/>
                    <a:gd name="connsiteX57" fmla="*/ 76068 w 106791"/>
                    <a:gd name="connsiteY57" fmla="*/ 14635 h 151422"/>
                    <a:gd name="connsiteX58" fmla="*/ 83392 w 106791"/>
                    <a:gd name="connsiteY58" fmla="*/ 11700 h 151422"/>
                    <a:gd name="connsiteX59" fmla="*/ 85587 w 106791"/>
                    <a:gd name="connsiteY59" fmla="*/ 5857 h 151422"/>
                    <a:gd name="connsiteX60" fmla="*/ 88508 w 106791"/>
                    <a:gd name="connsiteY60" fmla="*/ 4389 h 151422"/>
                    <a:gd name="connsiteX61" fmla="*/ 90703 w 106791"/>
                    <a:gd name="connsiteY61" fmla="*/ 1468 h 151422"/>
                    <a:gd name="connsiteX62" fmla="*/ 93624 w 106791"/>
                    <a:gd name="connsiteY62" fmla="*/ 0 h 151422"/>
                    <a:gd name="connsiteX63" fmla="*/ 106791 w 106791"/>
                    <a:gd name="connsiteY63" fmla="*/ 0 h 151422"/>
                    <a:gd name="connsiteX64" fmla="*/ 106791 w 106791"/>
                    <a:gd name="connsiteY64" fmla="*/ 115583 h 1514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</a:cxnLst>
                  <a:rect l="l" t="t" r="r" b="b"/>
                  <a:pathLst>
                    <a:path w="106791" h="151422">
                      <a:moveTo>
                        <a:pt x="106791" y="115583"/>
                      </a:moveTo>
                      <a:lnTo>
                        <a:pt x="96559" y="130204"/>
                      </a:lnTo>
                      <a:lnTo>
                        <a:pt x="95092" y="133140"/>
                      </a:lnTo>
                      <a:lnTo>
                        <a:pt x="84119" y="136788"/>
                      </a:lnTo>
                      <a:lnTo>
                        <a:pt x="76809" y="137529"/>
                      </a:lnTo>
                      <a:lnTo>
                        <a:pt x="68031" y="133866"/>
                      </a:lnTo>
                      <a:lnTo>
                        <a:pt x="62901" y="138255"/>
                      </a:lnTo>
                      <a:lnTo>
                        <a:pt x="59252" y="142644"/>
                      </a:lnTo>
                      <a:lnTo>
                        <a:pt x="56317" y="144112"/>
                      </a:lnTo>
                      <a:lnTo>
                        <a:pt x="54122" y="142644"/>
                      </a:lnTo>
                      <a:lnTo>
                        <a:pt x="52669" y="138982"/>
                      </a:lnTo>
                      <a:lnTo>
                        <a:pt x="55590" y="133866"/>
                      </a:lnTo>
                      <a:lnTo>
                        <a:pt x="51928" y="128751"/>
                      </a:lnTo>
                      <a:lnTo>
                        <a:pt x="49006" y="130204"/>
                      </a:lnTo>
                      <a:lnTo>
                        <a:pt x="46812" y="133140"/>
                      </a:lnTo>
                      <a:lnTo>
                        <a:pt x="43891" y="135334"/>
                      </a:lnTo>
                      <a:lnTo>
                        <a:pt x="42423" y="137529"/>
                      </a:lnTo>
                      <a:lnTo>
                        <a:pt x="39502" y="139723"/>
                      </a:lnTo>
                      <a:lnTo>
                        <a:pt x="34372" y="147034"/>
                      </a:lnTo>
                      <a:lnTo>
                        <a:pt x="32177" y="149228"/>
                      </a:lnTo>
                      <a:lnTo>
                        <a:pt x="24867" y="151423"/>
                      </a:lnTo>
                      <a:lnTo>
                        <a:pt x="18283" y="150696"/>
                      </a:lnTo>
                      <a:lnTo>
                        <a:pt x="10973" y="144839"/>
                      </a:lnTo>
                      <a:lnTo>
                        <a:pt x="8778" y="141918"/>
                      </a:lnTo>
                      <a:lnTo>
                        <a:pt x="6584" y="140450"/>
                      </a:lnTo>
                      <a:lnTo>
                        <a:pt x="2921" y="134593"/>
                      </a:lnTo>
                      <a:lnTo>
                        <a:pt x="4389" y="117778"/>
                      </a:lnTo>
                      <a:lnTo>
                        <a:pt x="2921" y="111194"/>
                      </a:lnTo>
                      <a:lnTo>
                        <a:pt x="4389" y="109000"/>
                      </a:lnTo>
                      <a:lnTo>
                        <a:pt x="7310" y="109000"/>
                      </a:lnTo>
                      <a:lnTo>
                        <a:pt x="16089" y="125088"/>
                      </a:lnTo>
                      <a:lnTo>
                        <a:pt x="15362" y="135334"/>
                      </a:lnTo>
                      <a:lnTo>
                        <a:pt x="16815" y="137529"/>
                      </a:lnTo>
                      <a:lnTo>
                        <a:pt x="19751" y="138982"/>
                      </a:lnTo>
                      <a:lnTo>
                        <a:pt x="21945" y="138255"/>
                      </a:lnTo>
                      <a:lnTo>
                        <a:pt x="23399" y="135334"/>
                      </a:lnTo>
                      <a:lnTo>
                        <a:pt x="22672" y="132399"/>
                      </a:lnTo>
                      <a:lnTo>
                        <a:pt x="23399" y="129477"/>
                      </a:lnTo>
                      <a:lnTo>
                        <a:pt x="28529" y="125815"/>
                      </a:lnTo>
                      <a:lnTo>
                        <a:pt x="32177" y="125815"/>
                      </a:lnTo>
                      <a:lnTo>
                        <a:pt x="30723" y="123620"/>
                      </a:lnTo>
                      <a:lnTo>
                        <a:pt x="26334" y="119972"/>
                      </a:lnTo>
                      <a:lnTo>
                        <a:pt x="19751" y="112648"/>
                      </a:lnTo>
                      <a:lnTo>
                        <a:pt x="16815" y="105337"/>
                      </a:lnTo>
                      <a:lnTo>
                        <a:pt x="12426" y="78276"/>
                      </a:lnTo>
                      <a:lnTo>
                        <a:pt x="12426" y="74614"/>
                      </a:lnTo>
                      <a:lnTo>
                        <a:pt x="10973" y="70952"/>
                      </a:lnTo>
                      <a:lnTo>
                        <a:pt x="8778" y="68757"/>
                      </a:lnTo>
                      <a:lnTo>
                        <a:pt x="0" y="65109"/>
                      </a:lnTo>
                      <a:lnTo>
                        <a:pt x="2921" y="59979"/>
                      </a:lnTo>
                      <a:lnTo>
                        <a:pt x="18283" y="48280"/>
                      </a:lnTo>
                      <a:lnTo>
                        <a:pt x="21945" y="43164"/>
                      </a:lnTo>
                      <a:lnTo>
                        <a:pt x="30723" y="30723"/>
                      </a:lnTo>
                      <a:lnTo>
                        <a:pt x="32177" y="24867"/>
                      </a:lnTo>
                      <a:lnTo>
                        <a:pt x="42423" y="13167"/>
                      </a:lnTo>
                      <a:lnTo>
                        <a:pt x="54122" y="10973"/>
                      </a:lnTo>
                      <a:lnTo>
                        <a:pt x="65836" y="14635"/>
                      </a:lnTo>
                      <a:lnTo>
                        <a:pt x="76068" y="14635"/>
                      </a:lnTo>
                      <a:lnTo>
                        <a:pt x="83392" y="11700"/>
                      </a:lnTo>
                      <a:lnTo>
                        <a:pt x="85587" y="5857"/>
                      </a:lnTo>
                      <a:lnTo>
                        <a:pt x="88508" y="4389"/>
                      </a:lnTo>
                      <a:lnTo>
                        <a:pt x="90703" y="1468"/>
                      </a:lnTo>
                      <a:lnTo>
                        <a:pt x="93624" y="0"/>
                      </a:lnTo>
                      <a:lnTo>
                        <a:pt x="106791" y="0"/>
                      </a:lnTo>
                      <a:lnTo>
                        <a:pt x="106791" y="115583"/>
                      </a:lnTo>
                    </a:path>
                  </a:pathLst>
                </a:custGeom>
                <a:solidFill>
                  <a:srgbClr val="C6ECFF"/>
                </a:solidFill>
                <a:ln w="3896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146" name="Полилиния: фигура 1195">
                  <a:extLst>
                    <a:ext uri="{FF2B5EF4-FFF2-40B4-BE49-F238E27FC236}">
                      <a16:creationId xmlns:a16="http://schemas.microsoft.com/office/drawing/2014/main" id="{822BD831-3785-4FAE-8ED9-00D995DC210B}"/>
                    </a:ext>
                  </a:extLst>
                </p:cNvPr>
                <p:cNvSpPr/>
                <p:nvPr/>
              </p:nvSpPr>
              <p:spPr>
                <a:xfrm>
                  <a:off x="1227882" y="4420259"/>
                  <a:ext cx="65673" cy="93181"/>
                </a:xfrm>
                <a:custGeom>
                  <a:avLst/>
                  <a:gdLst>
                    <a:gd name="connsiteX0" fmla="*/ 25608 w 51941"/>
                    <a:gd name="connsiteY0" fmla="*/ 2921 h 69498"/>
                    <a:gd name="connsiteX1" fmla="*/ 27802 w 51941"/>
                    <a:gd name="connsiteY1" fmla="*/ 5116 h 69498"/>
                    <a:gd name="connsiteX2" fmla="*/ 27075 w 51941"/>
                    <a:gd name="connsiteY2" fmla="*/ 8778 h 69498"/>
                    <a:gd name="connsiteX3" fmla="*/ 21945 w 51941"/>
                    <a:gd name="connsiteY3" fmla="*/ 12440 h 69498"/>
                    <a:gd name="connsiteX4" fmla="*/ 17556 w 51941"/>
                    <a:gd name="connsiteY4" fmla="*/ 18283 h 69498"/>
                    <a:gd name="connsiteX5" fmla="*/ 16103 w 51941"/>
                    <a:gd name="connsiteY5" fmla="*/ 21945 h 69498"/>
                    <a:gd name="connsiteX6" fmla="*/ 16103 w 51941"/>
                    <a:gd name="connsiteY6" fmla="*/ 26334 h 69498"/>
                    <a:gd name="connsiteX7" fmla="*/ 19751 w 51941"/>
                    <a:gd name="connsiteY7" fmla="*/ 27802 h 69498"/>
                    <a:gd name="connsiteX8" fmla="*/ 27802 w 51941"/>
                    <a:gd name="connsiteY8" fmla="*/ 24140 h 69498"/>
                    <a:gd name="connsiteX9" fmla="*/ 32918 w 51941"/>
                    <a:gd name="connsiteY9" fmla="*/ 20478 h 69498"/>
                    <a:gd name="connsiteX10" fmla="*/ 39502 w 51941"/>
                    <a:gd name="connsiteY10" fmla="*/ 19751 h 69498"/>
                    <a:gd name="connsiteX11" fmla="*/ 42437 w 51941"/>
                    <a:gd name="connsiteY11" fmla="*/ 21945 h 69498"/>
                    <a:gd name="connsiteX12" fmla="*/ 49747 w 51941"/>
                    <a:gd name="connsiteY12" fmla="*/ 32918 h 69498"/>
                    <a:gd name="connsiteX13" fmla="*/ 51942 w 51941"/>
                    <a:gd name="connsiteY13" fmla="*/ 38775 h 69498"/>
                    <a:gd name="connsiteX14" fmla="*/ 51942 w 51941"/>
                    <a:gd name="connsiteY14" fmla="*/ 46812 h 69498"/>
                    <a:gd name="connsiteX15" fmla="*/ 49021 w 51941"/>
                    <a:gd name="connsiteY15" fmla="*/ 59252 h 69498"/>
                    <a:gd name="connsiteX16" fmla="*/ 49747 w 51941"/>
                    <a:gd name="connsiteY16" fmla="*/ 66563 h 69498"/>
                    <a:gd name="connsiteX17" fmla="*/ 47553 w 51941"/>
                    <a:gd name="connsiteY17" fmla="*/ 69498 h 69498"/>
                    <a:gd name="connsiteX18" fmla="*/ 43891 w 51941"/>
                    <a:gd name="connsiteY18" fmla="*/ 69498 h 69498"/>
                    <a:gd name="connsiteX19" fmla="*/ 40242 w 51941"/>
                    <a:gd name="connsiteY19" fmla="*/ 68030 h 69498"/>
                    <a:gd name="connsiteX20" fmla="*/ 38048 w 51941"/>
                    <a:gd name="connsiteY20" fmla="*/ 65836 h 69498"/>
                    <a:gd name="connsiteX21" fmla="*/ 36580 w 51941"/>
                    <a:gd name="connsiteY21" fmla="*/ 55590 h 69498"/>
                    <a:gd name="connsiteX22" fmla="*/ 35853 w 51941"/>
                    <a:gd name="connsiteY22" fmla="*/ 44617 h 69498"/>
                    <a:gd name="connsiteX23" fmla="*/ 32191 w 51941"/>
                    <a:gd name="connsiteY23" fmla="*/ 43891 h 69498"/>
                    <a:gd name="connsiteX24" fmla="*/ 29270 w 51941"/>
                    <a:gd name="connsiteY24" fmla="*/ 44617 h 69498"/>
                    <a:gd name="connsiteX25" fmla="*/ 24881 w 51941"/>
                    <a:gd name="connsiteY25" fmla="*/ 50474 h 69498"/>
                    <a:gd name="connsiteX26" fmla="*/ 21945 w 51941"/>
                    <a:gd name="connsiteY26" fmla="*/ 51942 h 69498"/>
                    <a:gd name="connsiteX27" fmla="*/ 18297 w 51941"/>
                    <a:gd name="connsiteY27" fmla="*/ 51201 h 69498"/>
                    <a:gd name="connsiteX28" fmla="*/ 12440 w 51941"/>
                    <a:gd name="connsiteY28" fmla="*/ 46812 h 69498"/>
                    <a:gd name="connsiteX29" fmla="*/ 10246 w 51941"/>
                    <a:gd name="connsiteY29" fmla="*/ 44617 h 69498"/>
                    <a:gd name="connsiteX30" fmla="*/ 3662 w 51941"/>
                    <a:gd name="connsiteY30" fmla="*/ 40969 h 69498"/>
                    <a:gd name="connsiteX31" fmla="*/ 0 w 51941"/>
                    <a:gd name="connsiteY31" fmla="*/ 31450 h 69498"/>
                    <a:gd name="connsiteX32" fmla="*/ 2935 w 51941"/>
                    <a:gd name="connsiteY32" fmla="*/ 19751 h 69498"/>
                    <a:gd name="connsiteX33" fmla="*/ 9519 w 51941"/>
                    <a:gd name="connsiteY33" fmla="*/ 11699 h 69498"/>
                    <a:gd name="connsiteX34" fmla="*/ 13167 w 51941"/>
                    <a:gd name="connsiteY34" fmla="*/ 4389 h 69498"/>
                    <a:gd name="connsiteX35" fmla="*/ 18297 w 51941"/>
                    <a:gd name="connsiteY35" fmla="*/ 727 h 69498"/>
                    <a:gd name="connsiteX36" fmla="*/ 21218 w 51941"/>
                    <a:gd name="connsiteY36" fmla="*/ 0 h 69498"/>
                    <a:gd name="connsiteX37" fmla="*/ 25608 w 51941"/>
                    <a:gd name="connsiteY37" fmla="*/ 2921 h 694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51941" h="69498">
                      <a:moveTo>
                        <a:pt x="25608" y="2921"/>
                      </a:moveTo>
                      <a:lnTo>
                        <a:pt x="27802" y="5116"/>
                      </a:lnTo>
                      <a:lnTo>
                        <a:pt x="27075" y="8778"/>
                      </a:lnTo>
                      <a:lnTo>
                        <a:pt x="21945" y="12440"/>
                      </a:lnTo>
                      <a:lnTo>
                        <a:pt x="17556" y="18283"/>
                      </a:lnTo>
                      <a:lnTo>
                        <a:pt x="16103" y="21945"/>
                      </a:lnTo>
                      <a:lnTo>
                        <a:pt x="16103" y="26334"/>
                      </a:lnTo>
                      <a:lnTo>
                        <a:pt x="19751" y="27802"/>
                      </a:lnTo>
                      <a:lnTo>
                        <a:pt x="27802" y="24140"/>
                      </a:lnTo>
                      <a:lnTo>
                        <a:pt x="32918" y="20478"/>
                      </a:lnTo>
                      <a:lnTo>
                        <a:pt x="39502" y="19751"/>
                      </a:lnTo>
                      <a:lnTo>
                        <a:pt x="42437" y="21945"/>
                      </a:lnTo>
                      <a:lnTo>
                        <a:pt x="49747" y="32918"/>
                      </a:lnTo>
                      <a:lnTo>
                        <a:pt x="51942" y="38775"/>
                      </a:lnTo>
                      <a:lnTo>
                        <a:pt x="51942" y="46812"/>
                      </a:lnTo>
                      <a:lnTo>
                        <a:pt x="49021" y="59252"/>
                      </a:lnTo>
                      <a:lnTo>
                        <a:pt x="49747" y="66563"/>
                      </a:lnTo>
                      <a:lnTo>
                        <a:pt x="47553" y="69498"/>
                      </a:lnTo>
                      <a:lnTo>
                        <a:pt x="43891" y="69498"/>
                      </a:lnTo>
                      <a:lnTo>
                        <a:pt x="40242" y="68030"/>
                      </a:lnTo>
                      <a:lnTo>
                        <a:pt x="38048" y="65836"/>
                      </a:lnTo>
                      <a:lnTo>
                        <a:pt x="36580" y="55590"/>
                      </a:lnTo>
                      <a:lnTo>
                        <a:pt x="35853" y="44617"/>
                      </a:lnTo>
                      <a:lnTo>
                        <a:pt x="32191" y="43891"/>
                      </a:lnTo>
                      <a:lnTo>
                        <a:pt x="29270" y="44617"/>
                      </a:lnTo>
                      <a:lnTo>
                        <a:pt x="24881" y="50474"/>
                      </a:lnTo>
                      <a:lnTo>
                        <a:pt x="21945" y="51942"/>
                      </a:lnTo>
                      <a:lnTo>
                        <a:pt x="18297" y="51201"/>
                      </a:lnTo>
                      <a:lnTo>
                        <a:pt x="12440" y="46812"/>
                      </a:lnTo>
                      <a:lnTo>
                        <a:pt x="10246" y="44617"/>
                      </a:lnTo>
                      <a:lnTo>
                        <a:pt x="3662" y="40969"/>
                      </a:lnTo>
                      <a:lnTo>
                        <a:pt x="0" y="31450"/>
                      </a:lnTo>
                      <a:lnTo>
                        <a:pt x="2935" y="19751"/>
                      </a:lnTo>
                      <a:lnTo>
                        <a:pt x="9519" y="11699"/>
                      </a:lnTo>
                      <a:lnTo>
                        <a:pt x="13167" y="4389"/>
                      </a:lnTo>
                      <a:lnTo>
                        <a:pt x="18297" y="727"/>
                      </a:lnTo>
                      <a:lnTo>
                        <a:pt x="21218" y="0"/>
                      </a:lnTo>
                      <a:lnTo>
                        <a:pt x="25608" y="2921"/>
                      </a:lnTo>
                    </a:path>
                  </a:pathLst>
                </a:custGeom>
                <a:solidFill>
                  <a:srgbClr val="C6ECFF"/>
                </a:solidFill>
                <a:ln w="3896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147" name="Полилиния: фигура 1196">
                  <a:extLst>
                    <a:ext uri="{FF2B5EF4-FFF2-40B4-BE49-F238E27FC236}">
                      <a16:creationId xmlns:a16="http://schemas.microsoft.com/office/drawing/2014/main" id="{A1464362-81E7-48C4-BD42-DF730121E48A}"/>
                    </a:ext>
                  </a:extLst>
                </p:cNvPr>
                <p:cNvSpPr/>
                <p:nvPr/>
              </p:nvSpPr>
              <p:spPr>
                <a:xfrm>
                  <a:off x="1444309" y="4472247"/>
                  <a:ext cx="43476" cy="46084"/>
                </a:xfrm>
                <a:custGeom>
                  <a:avLst/>
                  <a:gdLst>
                    <a:gd name="connsiteX0" fmla="*/ 6584 w 34385"/>
                    <a:gd name="connsiteY0" fmla="*/ 24140 h 34371"/>
                    <a:gd name="connsiteX1" fmla="*/ 8051 w 34385"/>
                    <a:gd name="connsiteY1" fmla="*/ 21204 h 34371"/>
                    <a:gd name="connsiteX2" fmla="*/ 4389 w 34385"/>
                    <a:gd name="connsiteY2" fmla="*/ 14621 h 34371"/>
                    <a:gd name="connsiteX3" fmla="*/ 1468 w 34385"/>
                    <a:gd name="connsiteY3" fmla="*/ 13167 h 34371"/>
                    <a:gd name="connsiteX4" fmla="*/ 0 w 34385"/>
                    <a:gd name="connsiteY4" fmla="*/ 9505 h 34371"/>
                    <a:gd name="connsiteX5" fmla="*/ 1468 w 34385"/>
                    <a:gd name="connsiteY5" fmla="*/ 7310 h 34371"/>
                    <a:gd name="connsiteX6" fmla="*/ 6584 w 34385"/>
                    <a:gd name="connsiteY6" fmla="*/ 2921 h 34371"/>
                    <a:gd name="connsiteX7" fmla="*/ 21945 w 34385"/>
                    <a:gd name="connsiteY7" fmla="*/ 0 h 34371"/>
                    <a:gd name="connsiteX8" fmla="*/ 24881 w 34385"/>
                    <a:gd name="connsiteY8" fmla="*/ 1453 h 34371"/>
                    <a:gd name="connsiteX9" fmla="*/ 26334 w 34385"/>
                    <a:gd name="connsiteY9" fmla="*/ 8778 h 34371"/>
                    <a:gd name="connsiteX10" fmla="*/ 29270 w 34385"/>
                    <a:gd name="connsiteY10" fmla="*/ 8778 h 34371"/>
                    <a:gd name="connsiteX11" fmla="*/ 32918 w 34385"/>
                    <a:gd name="connsiteY11" fmla="*/ 14621 h 34371"/>
                    <a:gd name="connsiteX12" fmla="*/ 34386 w 34385"/>
                    <a:gd name="connsiteY12" fmla="*/ 19010 h 34371"/>
                    <a:gd name="connsiteX13" fmla="*/ 31464 w 34385"/>
                    <a:gd name="connsiteY13" fmla="*/ 28529 h 34371"/>
                    <a:gd name="connsiteX14" fmla="*/ 23413 w 34385"/>
                    <a:gd name="connsiteY14" fmla="*/ 34371 h 34371"/>
                    <a:gd name="connsiteX15" fmla="*/ 16103 w 34385"/>
                    <a:gd name="connsiteY15" fmla="*/ 34371 h 34371"/>
                    <a:gd name="connsiteX16" fmla="*/ 8051 w 34385"/>
                    <a:gd name="connsiteY16" fmla="*/ 30723 h 34371"/>
                    <a:gd name="connsiteX17" fmla="*/ 5857 w 34385"/>
                    <a:gd name="connsiteY17" fmla="*/ 28529 h 34371"/>
                    <a:gd name="connsiteX18" fmla="*/ 4389 w 34385"/>
                    <a:gd name="connsiteY18" fmla="*/ 24867 h 34371"/>
                    <a:gd name="connsiteX19" fmla="*/ 5857 w 34385"/>
                    <a:gd name="connsiteY19" fmla="*/ 22672 h 34371"/>
                    <a:gd name="connsiteX20" fmla="*/ 6584 w 34385"/>
                    <a:gd name="connsiteY20" fmla="*/ 24140 h 343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4385" h="34371">
                      <a:moveTo>
                        <a:pt x="6584" y="24140"/>
                      </a:moveTo>
                      <a:lnTo>
                        <a:pt x="8051" y="21204"/>
                      </a:lnTo>
                      <a:lnTo>
                        <a:pt x="4389" y="14621"/>
                      </a:lnTo>
                      <a:lnTo>
                        <a:pt x="1468" y="13167"/>
                      </a:lnTo>
                      <a:lnTo>
                        <a:pt x="0" y="9505"/>
                      </a:lnTo>
                      <a:lnTo>
                        <a:pt x="1468" y="7310"/>
                      </a:lnTo>
                      <a:lnTo>
                        <a:pt x="6584" y="2921"/>
                      </a:lnTo>
                      <a:lnTo>
                        <a:pt x="21945" y="0"/>
                      </a:lnTo>
                      <a:lnTo>
                        <a:pt x="24881" y="1453"/>
                      </a:lnTo>
                      <a:lnTo>
                        <a:pt x="26334" y="8778"/>
                      </a:lnTo>
                      <a:lnTo>
                        <a:pt x="29270" y="8778"/>
                      </a:lnTo>
                      <a:lnTo>
                        <a:pt x="32918" y="14621"/>
                      </a:lnTo>
                      <a:lnTo>
                        <a:pt x="34386" y="19010"/>
                      </a:lnTo>
                      <a:lnTo>
                        <a:pt x="31464" y="28529"/>
                      </a:lnTo>
                      <a:lnTo>
                        <a:pt x="23413" y="34371"/>
                      </a:lnTo>
                      <a:lnTo>
                        <a:pt x="16103" y="34371"/>
                      </a:lnTo>
                      <a:lnTo>
                        <a:pt x="8051" y="30723"/>
                      </a:lnTo>
                      <a:lnTo>
                        <a:pt x="5857" y="28529"/>
                      </a:lnTo>
                      <a:lnTo>
                        <a:pt x="4389" y="24867"/>
                      </a:lnTo>
                      <a:lnTo>
                        <a:pt x="5857" y="22672"/>
                      </a:lnTo>
                      <a:lnTo>
                        <a:pt x="6584" y="24140"/>
                      </a:lnTo>
                    </a:path>
                  </a:pathLst>
                </a:custGeom>
                <a:solidFill>
                  <a:srgbClr val="C6ECFF"/>
                </a:solidFill>
                <a:ln w="3896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148" name="Полилиния: фигура 1197">
                  <a:extLst>
                    <a:ext uri="{FF2B5EF4-FFF2-40B4-BE49-F238E27FC236}">
                      <a16:creationId xmlns:a16="http://schemas.microsoft.com/office/drawing/2014/main" id="{FA7D8040-3AE7-4850-BE2E-A68B286886E6}"/>
                    </a:ext>
                  </a:extLst>
                </p:cNvPr>
                <p:cNvSpPr/>
                <p:nvPr/>
              </p:nvSpPr>
              <p:spPr>
                <a:xfrm>
                  <a:off x="1400850" y="4226062"/>
                  <a:ext cx="135024" cy="203023"/>
                </a:xfrm>
                <a:custGeom>
                  <a:avLst/>
                  <a:gdLst>
                    <a:gd name="connsiteX0" fmla="*/ 106791 w 106791"/>
                    <a:gd name="connsiteY0" fmla="*/ 115583 h 151422"/>
                    <a:gd name="connsiteX1" fmla="*/ 96559 w 106791"/>
                    <a:gd name="connsiteY1" fmla="*/ 130204 h 151422"/>
                    <a:gd name="connsiteX2" fmla="*/ 95092 w 106791"/>
                    <a:gd name="connsiteY2" fmla="*/ 133140 h 151422"/>
                    <a:gd name="connsiteX3" fmla="*/ 84119 w 106791"/>
                    <a:gd name="connsiteY3" fmla="*/ 136788 h 151422"/>
                    <a:gd name="connsiteX4" fmla="*/ 76809 w 106791"/>
                    <a:gd name="connsiteY4" fmla="*/ 137529 h 151422"/>
                    <a:gd name="connsiteX5" fmla="*/ 68031 w 106791"/>
                    <a:gd name="connsiteY5" fmla="*/ 133866 h 151422"/>
                    <a:gd name="connsiteX6" fmla="*/ 62901 w 106791"/>
                    <a:gd name="connsiteY6" fmla="*/ 138255 h 151422"/>
                    <a:gd name="connsiteX7" fmla="*/ 59252 w 106791"/>
                    <a:gd name="connsiteY7" fmla="*/ 142644 h 151422"/>
                    <a:gd name="connsiteX8" fmla="*/ 56317 w 106791"/>
                    <a:gd name="connsiteY8" fmla="*/ 144112 h 151422"/>
                    <a:gd name="connsiteX9" fmla="*/ 54122 w 106791"/>
                    <a:gd name="connsiteY9" fmla="*/ 142644 h 151422"/>
                    <a:gd name="connsiteX10" fmla="*/ 52669 w 106791"/>
                    <a:gd name="connsiteY10" fmla="*/ 138982 h 151422"/>
                    <a:gd name="connsiteX11" fmla="*/ 55590 w 106791"/>
                    <a:gd name="connsiteY11" fmla="*/ 133866 h 151422"/>
                    <a:gd name="connsiteX12" fmla="*/ 51928 w 106791"/>
                    <a:gd name="connsiteY12" fmla="*/ 128751 h 151422"/>
                    <a:gd name="connsiteX13" fmla="*/ 49006 w 106791"/>
                    <a:gd name="connsiteY13" fmla="*/ 130204 h 151422"/>
                    <a:gd name="connsiteX14" fmla="*/ 46812 w 106791"/>
                    <a:gd name="connsiteY14" fmla="*/ 133140 h 151422"/>
                    <a:gd name="connsiteX15" fmla="*/ 43891 w 106791"/>
                    <a:gd name="connsiteY15" fmla="*/ 135334 h 151422"/>
                    <a:gd name="connsiteX16" fmla="*/ 42423 w 106791"/>
                    <a:gd name="connsiteY16" fmla="*/ 137529 h 151422"/>
                    <a:gd name="connsiteX17" fmla="*/ 39502 w 106791"/>
                    <a:gd name="connsiteY17" fmla="*/ 139723 h 151422"/>
                    <a:gd name="connsiteX18" fmla="*/ 34372 w 106791"/>
                    <a:gd name="connsiteY18" fmla="*/ 147034 h 151422"/>
                    <a:gd name="connsiteX19" fmla="*/ 32177 w 106791"/>
                    <a:gd name="connsiteY19" fmla="*/ 149228 h 151422"/>
                    <a:gd name="connsiteX20" fmla="*/ 24867 w 106791"/>
                    <a:gd name="connsiteY20" fmla="*/ 151423 h 151422"/>
                    <a:gd name="connsiteX21" fmla="*/ 18283 w 106791"/>
                    <a:gd name="connsiteY21" fmla="*/ 150696 h 151422"/>
                    <a:gd name="connsiteX22" fmla="*/ 10973 w 106791"/>
                    <a:gd name="connsiteY22" fmla="*/ 144839 h 151422"/>
                    <a:gd name="connsiteX23" fmla="*/ 8778 w 106791"/>
                    <a:gd name="connsiteY23" fmla="*/ 141918 h 151422"/>
                    <a:gd name="connsiteX24" fmla="*/ 6584 w 106791"/>
                    <a:gd name="connsiteY24" fmla="*/ 140450 h 151422"/>
                    <a:gd name="connsiteX25" fmla="*/ 2921 w 106791"/>
                    <a:gd name="connsiteY25" fmla="*/ 134593 h 151422"/>
                    <a:gd name="connsiteX26" fmla="*/ 4389 w 106791"/>
                    <a:gd name="connsiteY26" fmla="*/ 117778 h 151422"/>
                    <a:gd name="connsiteX27" fmla="*/ 2921 w 106791"/>
                    <a:gd name="connsiteY27" fmla="*/ 111194 h 151422"/>
                    <a:gd name="connsiteX28" fmla="*/ 4389 w 106791"/>
                    <a:gd name="connsiteY28" fmla="*/ 109000 h 151422"/>
                    <a:gd name="connsiteX29" fmla="*/ 7310 w 106791"/>
                    <a:gd name="connsiteY29" fmla="*/ 109000 h 151422"/>
                    <a:gd name="connsiteX30" fmla="*/ 16089 w 106791"/>
                    <a:gd name="connsiteY30" fmla="*/ 125088 h 151422"/>
                    <a:gd name="connsiteX31" fmla="*/ 15362 w 106791"/>
                    <a:gd name="connsiteY31" fmla="*/ 135334 h 151422"/>
                    <a:gd name="connsiteX32" fmla="*/ 16815 w 106791"/>
                    <a:gd name="connsiteY32" fmla="*/ 137529 h 151422"/>
                    <a:gd name="connsiteX33" fmla="*/ 19751 w 106791"/>
                    <a:gd name="connsiteY33" fmla="*/ 138982 h 151422"/>
                    <a:gd name="connsiteX34" fmla="*/ 21945 w 106791"/>
                    <a:gd name="connsiteY34" fmla="*/ 138255 h 151422"/>
                    <a:gd name="connsiteX35" fmla="*/ 23399 w 106791"/>
                    <a:gd name="connsiteY35" fmla="*/ 135334 h 151422"/>
                    <a:gd name="connsiteX36" fmla="*/ 22672 w 106791"/>
                    <a:gd name="connsiteY36" fmla="*/ 132399 h 151422"/>
                    <a:gd name="connsiteX37" fmla="*/ 23399 w 106791"/>
                    <a:gd name="connsiteY37" fmla="*/ 129477 h 151422"/>
                    <a:gd name="connsiteX38" fmla="*/ 28529 w 106791"/>
                    <a:gd name="connsiteY38" fmla="*/ 125815 h 151422"/>
                    <a:gd name="connsiteX39" fmla="*/ 32177 w 106791"/>
                    <a:gd name="connsiteY39" fmla="*/ 125815 h 151422"/>
                    <a:gd name="connsiteX40" fmla="*/ 30723 w 106791"/>
                    <a:gd name="connsiteY40" fmla="*/ 123620 h 151422"/>
                    <a:gd name="connsiteX41" fmla="*/ 26334 w 106791"/>
                    <a:gd name="connsiteY41" fmla="*/ 119972 h 151422"/>
                    <a:gd name="connsiteX42" fmla="*/ 19751 w 106791"/>
                    <a:gd name="connsiteY42" fmla="*/ 112648 h 151422"/>
                    <a:gd name="connsiteX43" fmla="*/ 16815 w 106791"/>
                    <a:gd name="connsiteY43" fmla="*/ 105337 h 151422"/>
                    <a:gd name="connsiteX44" fmla="*/ 12426 w 106791"/>
                    <a:gd name="connsiteY44" fmla="*/ 78276 h 151422"/>
                    <a:gd name="connsiteX45" fmla="*/ 12426 w 106791"/>
                    <a:gd name="connsiteY45" fmla="*/ 74614 h 151422"/>
                    <a:gd name="connsiteX46" fmla="*/ 10973 w 106791"/>
                    <a:gd name="connsiteY46" fmla="*/ 70952 h 151422"/>
                    <a:gd name="connsiteX47" fmla="*/ 5843 w 106791"/>
                    <a:gd name="connsiteY47" fmla="*/ 67304 h 151422"/>
                    <a:gd name="connsiteX48" fmla="*/ 0 w 106791"/>
                    <a:gd name="connsiteY48" fmla="*/ 65109 h 151422"/>
                    <a:gd name="connsiteX49" fmla="*/ 2921 w 106791"/>
                    <a:gd name="connsiteY49" fmla="*/ 59979 h 151422"/>
                    <a:gd name="connsiteX50" fmla="*/ 18283 w 106791"/>
                    <a:gd name="connsiteY50" fmla="*/ 48280 h 151422"/>
                    <a:gd name="connsiteX51" fmla="*/ 21945 w 106791"/>
                    <a:gd name="connsiteY51" fmla="*/ 43164 h 151422"/>
                    <a:gd name="connsiteX52" fmla="*/ 30723 w 106791"/>
                    <a:gd name="connsiteY52" fmla="*/ 30723 h 151422"/>
                    <a:gd name="connsiteX53" fmla="*/ 32177 w 106791"/>
                    <a:gd name="connsiteY53" fmla="*/ 24867 h 151422"/>
                    <a:gd name="connsiteX54" fmla="*/ 42423 w 106791"/>
                    <a:gd name="connsiteY54" fmla="*/ 13167 h 151422"/>
                    <a:gd name="connsiteX55" fmla="*/ 54122 w 106791"/>
                    <a:gd name="connsiteY55" fmla="*/ 10973 h 151422"/>
                    <a:gd name="connsiteX56" fmla="*/ 65836 w 106791"/>
                    <a:gd name="connsiteY56" fmla="*/ 14635 h 151422"/>
                    <a:gd name="connsiteX57" fmla="*/ 76068 w 106791"/>
                    <a:gd name="connsiteY57" fmla="*/ 14635 h 151422"/>
                    <a:gd name="connsiteX58" fmla="*/ 83392 w 106791"/>
                    <a:gd name="connsiteY58" fmla="*/ 11700 h 151422"/>
                    <a:gd name="connsiteX59" fmla="*/ 85587 w 106791"/>
                    <a:gd name="connsiteY59" fmla="*/ 5857 h 151422"/>
                    <a:gd name="connsiteX60" fmla="*/ 88508 w 106791"/>
                    <a:gd name="connsiteY60" fmla="*/ 4389 h 151422"/>
                    <a:gd name="connsiteX61" fmla="*/ 90703 w 106791"/>
                    <a:gd name="connsiteY61" fmla="*/ 1468 h 151422"/>
                    <a:gd name="connsiteX62" fmla="*/ 93624 w 106791"/>
                    <a:gd name="connsiteY62" fmla="*/ 0 h 151422"/>
                    <a:gd name="connsiteX63" fmla="*/ 106791 w 106791"/>
                    <a:gd name="connsiteY63" fmla="*/ 0 h 1514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</a:cxnLst>
                  <a:rect l="l" t="t" r="r" b="b"/>
                  <a:pathLst>
                    <a:path w="106791" h="151422">
                      <a:moveTo>
                        <a:pt x="106791" y="115583"/>
                      </a:moveTo>
                      <a:lnTo>
                        <a:pt x="96559" y="130204"/>
                      </a:lnTo>
                      <a:lnTo>
                        <a:pt x="95092" y="133140"/>
                      </a:lnTo>
                      <a:lnTo>
                        <a:pt x="84119" y="136788"/>
                      </a:lnTo>
                      <a:lnTo>
                        <a:pt x="76809" y="137529"/>
                      </a:lnTo>
                      <a:lnTo>
                        <a:pt x="68031" y="133866"/>
                      </a:lnTo>
                      <a:lnTo>
                        <a:pt x="62901" y="138255"/>
                      </a:lnTo>
                      <a:lnTo>
                        <a:pt x="59252" y="142644"/>
                      </a:lnTo>
                      <a:lnTo>
                        <a:pt x="56317" y="144112"/>
                      </a:lnTo>
                      <a:lnTo>
                        <a:pt x="54122" y="142644"/>
                      </a:lnTo>
                      <a:lnTo>
                        <a:pt x="52669" y="138982"/>
                      </a:lnTo>
                      <a:lnTo>
                        <a:pt x="55590" y="133866"/>
                      </a:lnTo>
                      <a:lnTo>
                        <a:pt x="51928" y="128751"/>
                      </a:lnTo>
                      <a:lnTo>
                        <a:pt x="49006" y="130204"/>
                      </a:lnTo>
                      <a:lnTo>
                        <a:pt x="46812" y="133140"/>
                      </a:lnTo>
                      <a:lnTo>
                        <a:pt x="43891" y="135334"/>
                      </a:lnTo>
                      <a:lnTo>
                        <a:pt x="42423" y="137529"/>
                      </a:lnTo>
                      <a:lnTo>
                        <a:pt x="39502" y="139723"/>
                      </a:lnTo>
                      <a:lnTo>
                        <a:pt x="34372" y="147034"/>
                      </a:lnTo>
                      <a:lnTo>
                        <a:pt x="32177" y="149228"/>
                      </a:lnTo>
                      <a:lnTo>
                        <a:pt x="24867" y="151423"/>
                      </a:lnTo>
                      <a:lnTo>
                        <a:pt x="18283" y="150696"/>
                      </a:lnTo>
                      <a:lnTo>
                        <a:pt x="10973" y="144839"/>
                      </a:lnTo>
                      <a:lnTo>
                        <a:pt x="8778" y="141918"/>
                      </a:lnTo>
                      <a:lnTo>
                        <a:pt x="6584" y="140450"/>
                      </a:lnTo>
                      <a:lnTo>
                        <a:pt x="2921" y="134593"/>
                      </a:lnTo>
                      <a:lnTo>
                        <a:pt x="4389" y="117778"/>
                      </a:lnTo>
                      <a:lnTo>
                        <a:pt x="2921" y="111194"/>
                      </a:lnTo>
                      <a:lnTo>
                        <a:pt x="4389" y="109000"/>
                      </a:lnTo>
                      <a:lnTo>
                        <a:pt x="7310" y="109000"/>
                      </a:lnTo>
                      <a:lnTo>
                        <a:pt x="16089" y="125088"/>
                      </a:lnTo>
                      <a:lnTo>
                        <a:pt x="15362" y="135334"/>
                      </a:lnTo>
                      <a:lnTo>
                        <a:pt x="16815" y="137529"/>
                      </a:lnTo>
                      <a:lnTo>
                        <a:pt x="19751" y="138982"/>
                      </a:lnTo>
                      <a:lnTo>
                        <a:pt x="21945" y="138255"/>
                      </a:lnTo>
                      <a:lnTo>
                        <a:pt x="23399" y="135334"/>
                      </a:lnTo>
                      <a:lnTo>
                        <a:pt x="22672" y="132399"/>
                      </a:lnTo>
                      <a:lnTo>
                        <a:pt x="23399" y="129477"/>
                      </a:lnTo>
                      <a:lnTo>
                        <a:pt x="28529" y="125815"/>
                      </a:lnTo>
                      <a:lnTo>
                        <a:pt x="32177" y="125815"/>
                      </a:lnTo>
                      <a:lnTo>
                        <a:pt x="30723" y="123620"/>
                      </a:lnTo>
                      <a:lnTo>
                        <a:pt x="26334" y="119972"/>
                      </a:lnTo>
                      <a:lnTo>
                        <a:pt x="19751" y="112648"/>
                      </a:lnTo>
                      <a:lnTo>
                        <a:pt x="16815" y="105337"/>
                      </a:lnTo>
                      <a:lnTo>
                        <a:pt x="12426" y="78276"/>
                      </a:lnTo>
                      <a:lnTo>
                        <a:pt x="12426" y="74614"/>
                      </a:lnTo>
                      <a:lnTo>
                        <a:pt x="10973" y="70952"/>
                      </a:lnTo>
                      <a:lnTo>
                        <a:pt x="5843" y="67304"/>
                      </a:lnTo>
                      <a:lnTo>
                        <a:pt x="0" y="65109"/>
                      </a:lnTo>
                      <a:lnTo>
                        <a:pt x="2921" y="59979"/>
                      </a:lnTo>
                      <a:lnTo>
                        <a:pt x="18283" y="48280"/>
                      </a:lnTo>
                      <a:lnTo>
                        <a:pt x="21945" y="43164"/>
                      </a:lnTo>
                      <a:lnTo>
                        <a:pt x="30723" y="30723"/>
                      </a:lnTo>
                      <a:lnTo>
                        <a:pt x="32177" y="24867"/>
                      </a:lnTo>
                      <a:lnTo>
                        <a:pt x="42423" y="13167"/>
                      </a:lnTo>
                      <a:lnTo>
                        <a:pt x="54122" y="10973"/>
                      </a:lnTo>
                      <a:lnTo>
                        <a:pt x="65836" y="14635"/>
                      </a:lnTo>
                      <a:lnTo>
                        <a:pt x="76068" y="14635"/>
                      </a:lnTo>
                      <a:lnTo>
                        <a:pt x="83392" y="11700"/>
                      </a:lnTo>
                      <a:lnTo>
                        <a:pt x="85587" y="5857"/>
                      </a:lnTo>
                      <a:lnTo>
                        <a:pt x="88508" y="4389"/>
                      </a:lnTo>
                      <a:lnTo>
                        <a:pt x="90703" y="1468"/>
                      </a:lnTo>
                      <a:lnTo>
                        <a:pt x="93624" y="0"/>
                      </a:lnTo>
                      <a:lnTo>
                        <a:pt x="106791" y="0"/>
                      </a:lnTo>
                    </a:path>
                  </a:pathLst>
                </a:custGeom>
                <a:noFill/>
                <a:ln w="4870" cap="flat">
                  <a:solidFill>
                    <a:srgbClr val="00CCFF">
                      <a:alpha val="50000"/>
                    </a:srgbClr>
                  </a:solidFill>
                  <a:prstDash val="solid"/>
                  <a:miter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149" name="Полилиния: фигура 1198">
                  <a:extLst>
                    <a:ext uri="{FF2B5EF4-FFF2-40B4-BE49-F238E27FC236}">
                      <a16:creationId xmlns:a16="http://schemas.microsoft.com/office/drawing/2014/main" id="{585ACBD3-C840-48A3-AA3E-C9D29FFC65C2}"/>
                    </a:ext>
                  </a:extLst>
                </p:cNvPr>
                <p:cNvSpPr/>
                <p:nvPr/>
              </p:nvSpPr>
              <p:spPr>
                <a:xfrm>
                  <a:off x="1227882" y="4420259"/>
                  <a:ext cx="65673" cy="93181"/>
                </a:xfrm>
                <a:custGeom>
                  <a:avLst/>
                  <a:gdLst>
                    <a:gd name="connsiteX0" fmla="*/ 25608 w 51941"/>
                    <a:gd name="connsiteY0" fmla="*/ 2921 h 69498"/>
                    <a:gd name="connsiteX1" fmla="*/ 27802 w 51941"/>
                    <a:gd name="connsiteY1" fmla="*/ 5116 h 69498"/>
                    <a:gd name="connsiteX2" fmla="*/ 27075 w 51941"/>
                    <a:gd name="connsiteY2" fmla="*/ 8778 h 69498"/>
                    <a:gd name="connsiteX3" fmla="*/ 21945 w 51941"/>
                    <a:gd name="connsiteY3" fmla="*/ 12440 h 69498"/>
                    <a:gd name="connsiteX4" fmla="*/ 17556 w 51941"/>
                    <a:gd name="connsiteY4" fmla="*/ 18283 h 69498"/>
                    <a:gd name="connsiteX5" fmla="*/ 16103 w 51941"/>
                    <a:gd name="connsiteY5" fmla="*/ 21945 h 69498"/>
                    <a:gd name="connsiteX6" fmla="*/ 16103 w 51941"/>
                    <a:gd name="connsiteY6" fmla="*/ 26334 h 69498"/>
                    <a:gd name="connsiteX7" fmla="*/ 19751 w 51941"/>
                    <a:gd name="connsiteY7" fmla="*/ 27802 h 69498"/>
                    <a:gd name="connsiteX8" fmla="*/ 27802 w 51941"/>
                    <a:gd name="connsiteY8" fmla="*/ 24140 h 69498"/>
                    <a:gd name="connsiteX9" fmla="*/ 32918 w 51941"/>
                    <a:gd name="connsiteY9" fmla="*/ 20478 h 69498"/>
                    <a:gd name="connsiteX10" fmla="*/ 39502 w 51941"/>
                    <a:gd name="connsiteY10" fmla="*/ 19751 h 69498"/>
                    <a:gd name="connsiteX11" fmla="*/ 42437 w 51941"/>
                    <a:gd name="connsiteY11" fmla="*/ 21945 h 69498"/>
                    <a:gd name="connsiteX12" fmla="*/ 49747 w 51941"/>
                    <a:gd name="connsiteY12" fmla="*/ 32918 h 69498"/>
                    <a:gd name="connsiteX13" fmla="*/ 51942 w 51941"/>
                    <a:gd name="connsiteY13" fmla="*/ 38775 h 69498"/>
                    <a:gd name="connsiteX14" fmla="*/ 51942 w 51941"/>
                    <a:gd name="connsiteY14" fmla="*/ 46812 h 69498"/>
                    <a:gd name="connsiteX15" fmla="*/ 49021 w 51941"/>
                    <a:gd name="connsiteY15" fmla="*/ 59252 h 69498"/>
                    <a:gd name="connsiteX16" fmla="*/ 49747 w 51941"/>
                    <a:gd name="connsiteY16" fmla="*/ 66563 h 69498"/>
                    <a:gd name="connsiteX17" fmla="*/ 47553 w 51941"/>
                    <a:gd name="connsiteY17" fmla="*/ 69498 h 69498"/>
                    <a:gd name="connsiteX18" fmla="*/ 43891 w 51941"/>
                    <a:gd name="connsiteY18" fmla="*/ 69498 h 69498"/>
                    <a:gd name="connsiteX19" fmla="*/ 40242 w 51941"/>
                    <a:gd name="connsiteY19" fmla="*/ 68030 h 69498"/>
                    <a:gd name="connsiteX20" fmla="*/ 38048 w 51941"/>
                    <a:gd name="connsiteY20" fmla="*/ 65836 h 69498"/>
                    <a:gd name="connsiteX21" fmla="*/ 36580 w 51941"/>
                    <a:gd name="connsiteY21" fmla="*/ 55590 h 69498"/>
                    <a:gd name="connsiteX22" fmla="*/ 35853 w 51941"/>
                    <a:gd name="connsiteY22" fmla="*/ 44617 h 69498"/>
                    <a:gd name="connsiteX23" fmla="*/ 32191 w 51941"/>
                    <a:gd name="connsiteY23" fmla="*/ 43891 h 69498"/>
                    <a:gd name="connsiteX24" fmla="*/ 29270 w 51941"/>
                    <a:gd name="connsiteY24" fmla="*/ 44617 h 69498"/>
                    <a:gd name="connsiteX25" fmla="*/ 24881 w 51941"/>
                    <a:gd name="connsiteY25" fmla="*/ 50474 h 69498"/>
                    <a:gd name="connsiteX26" fmla="*/ 21945 w 51941"/>
                    <a:gd name="connsiteY26" fmla="*/ 51942 h 69498"/>
                    <a:gd name="connsiteX27" fmla="*/ 18297 w 51941"/>
                    <a:gd name="connsiteY27" fmla="*/ 51201 h 69498"/>
                    <a:gd name="connsiteX28" fmla="*/ 12440 w 51941"/>
                    <a:gd name="connsiteY28" fmla="*/ 46812 h 69498"/>
                    <a:gd name="connsiteX29" fmla="*/ 10246 w 51941"/>
                    <a:gd name="connsiteY29" fmla="*/ 44617 h 69498"/>
                    <a:gd name="connsiteX30" fmla="*/ 3662 w 51941"/>
                    <a:gd name="connsiteY30" fmla="*/ 40969 h 69498"/>
                    <a:gd name="connsiteX31" fmla="*/ 0 w 51941"/>
                    <a:gd name="connsiteY31" fmla="*/ 31450 h 69498"/>
                    <a:gd name="connsiteX32" fmla="*/ 2935 w 51941"/>
                    <a:gd name="connsiteY32" fmla="*/ 19751 h 69498"/>
                    <a:gd name="connsiteX33" fmla="*/ 9519 w 51941"/>
                    <a:gd name="connsiteY33" fmla="*/ 11699 h 69498"/>
                    <a:gd name="connsiteX34" fmla="*/ 13167 w 51941"/>
                    <a:gd name="connsiteY34" fmla="*/ 4389 h 69498"/>
                    <a:gd name="connsiteX35" fmla="*/ 18297 w 51941"/>
                    <a:gd name="connsiteY35" fmla="*/ 727 h 69498"/>
                    <a:gd name="connsiteX36" fmla="*/ 21218 w 51941"/>
                    <a:gd name="connsiteY36" fmla="*/ 0 h 69498"/>
                    <a:gd name="connsiteX37" fmla="*/ 25608 w 51941"/>
                    <a:gd name="connsiteY37" fmla="*/ 2921 h 694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</a:cxnLst>
                  <a:rect l="l" t="t" r="r" b="b"/>
                  <a:pathLst>
                    <a:path w="51941" h="69498">
                      <a:moveTo>
                        <a:pt x="25608" y="2921"/>
                      </a:moveTo>
                      <a:lnTo>
                        <a:pt x="27802" y="5116"/>
                      </a:lnTo>
                      <a:lnTo>
                        <a:pt x="27075" y="8778"/>
                      </a:lnTo>
                      <a:lnTo>
                        <a:pt x="21945" y="12440"/>
                      </a:lnTo>
                      <a:lnTo>
                        <a:pt x="17556" y="18283"/>
                      </a:lnTo>
                      <a:lnTo>
                        <a:pt x="16103" y="21945"/>
                      </a:lnTo>
                      <a:lnTo>
                        <a:pt x="16103" y="26334"/>
                      </a:lnTo>
                      <a:lnTo>
                        <a:pt x="19751" y="27802"/>
                      </a:lnTo>
                      <a:lnTo>
                        <a:pt x="27802" y="24140"/>
                      </a:lnTo>
                      <a:lnTo>
                        <a:pt x="32918" y="20478"/>
                      </a:lnTo>
                      <a:lnTo>
                        <a:pt x="39502" y="19751"/>
                      </a:lnTo>
                      <a:lnTo>
                        <a:pt x="42437" y="21945"/>
                      </a:lnTo>
                      <a:lnTo>
                        <a:pt x="49747" y="32918"/>
                      </a:lnTo>
                      <a:lnTo>
                        <a:pt x="51942" y="38775"/>
                      </a:lnTo>
                      <a:lnTo>
                        <a:pt x="51942" y="46812"/>
                      </a:lnTo>
                      <a:lnTo>
                        <a:pt x="49021" y="59252"/>
                      </a:lnTo>
                      <a:lnTo>
                        <a:pt x="49747" y="66563"/>
                      </a:lnTo>
                      <a:lnTo>
                        <a:pt x="47553" y="69498"/>
                      </a:lnTo>
                      <a:lnTo>
                        <a:pt x="43891" y="69498"/>
                      </a:lnTo>
                      <a:lnTo>
                        <a:pt x="40242" y="68030"/>
                      </a:lnTo>
                      <a:lnTo>
                        <a:pt x="38048" y="65836"/>
                      </a:lnTo>
                      <a:lnTo>
                        <a:pt x="36580" y="55590"/>
                      </a:lnTo>
                      <a:lnTo>
                        <a:pt x="35853" y="44617"/>
                      </a:lnTo>
                      <a:lnTo>
                        <a:pt x="32191" y="43891"/>
                      </a:lnTo>
                      <a:lnTo>
                        <a:pt x="29270" y="44617"/>
                      </a:lnTo>
                      <a:lnTo>
                        <a:pt x="24881" y="50474"/>
                      </a:lnTo>
                      <a:lnTo>
                        <a:pt x="21945" y="51942"/>
                      </a:lnTo>
                      <a:lnTo>
                        <a:pt x="18297" y="51201"/>
                      </a:lnTo>
                      <a:lnTo>
                        <a:pt x="12440" y="46812"/>
                      </a:lnTo>
                      <a:lnTo>
                        <a:pt x="10246" y="44617"/>
                      </a:lnTo>
                      <a:lnTo>
                        <a:pt x="3662" y="40969"/>
                      </a:lnTo>
                      <a:lnTo>
                        <a:pt x="0" y="31450"/>
                      </a:lnTo>
                      <a:lnTo>
                        <a:pt x="2935" y="19751"/>
                      </a:lnTo>
                      <a:lnTo>
                        <a:pt x="9519" y="11699"/>
                      </a:lnTo>
                      <a:lnTo>
                        <a:pt x="13167" y="4389"/>
                      </a:lnTo>
                      <a:lnTo>
                        <a:pt x="18297" y="727"/>
                      </a:lnTo>
                      <a:lnTo>
                        <a:pt x="21218" y="0"/>
                      </a:lnTo>
                      <a:lnTo>
                        <a:pt x="25608" y="2921"/>
                      </a:lnTo>
                      <a:close/>
                    </a:path>
                  </a:pathLst>
                </a:custGeom>
                <a:noFill/>
                <a:ln w="4870" cap="flat">
                  <a:solidFill>
                    <a:srgbClr val="00CCFF">
                      <a:alpha val="50000"/>
                    </a:srgbClr>
                  </a:solidFill>
                  <a:prstDash val="solid"/>
                  <a:miter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150" name="Полилиния: фигура 1199">
                  <a:extLst>
                    <a:ext uri="{FF2B5EF4-FFF2-40B4-BE49-F238E27FC236}">
                      <a16:creationId xmlns:a16="http://schemas.microsoft.com/office/drawing/2014/main" id="{40F229E1-2C8A-45A6-B145-642FA701CD93}"/>
                    </a:ext>
                  </a:extLst>
                </p:cNvPr>
                <p:cNvSpPr/>
                <p:nvPr/>
              </p:nvSpPr>
              <p:spPr>
                <a:xfrm>
                  <a:off x="1444309" y="4472247"/>
                  <a:ext cx="43476" cy="46084"/>
                </a:xfrm>
                <a:custGeom>
                  <a:avLst/>
                  <a:gdLst>
                    <a:gd name="connsiteX0" fmla="*/ 6584 w 34385"/>
                    <a:gd name="connsiteY0" fmla="*/ 24140 h 34371"/>
                    <a:gd name="connsiteX1" fmla="*/ 8051 w 34385"/>
                    <a:gd name="connsiteY1" fmla="*/ 21204 h 34371"/>
                    <a:gd name="connsiteX2" fmla="*/ 4389 w 34385"/>
                    <a:gd name="connsiteY2" fmla="*/ 14621 h 34371"/>
                    <a:gd name="connsiteX3" fmla="*/ 1468 w 34385"/>
                    <a:gd name="connsiteY3" fmla="*/ 13167 h 34371"/>
                    <a:gd name="connsiteX4" fmla="*/ 0 w 34385"/>
                    <a:gd name="connsiteY4" fmla="*/ 9505 h 34371"/>
                    <a:gd name="connsiteX5" fmla="*/ 3662 w 34385"/>
                    <a:gd name="connsiteY5" fmla="*/ 5116 h 34371"/>
                    <a:gd name="connsiteX6" fmla="*/ 6584 w 34385"/>
                    <a:gd name="connsiteY6" fmla="*/ 2921 h 34371"/>
                    <a:gd name="connsiteX7" fmla="*/ 21945 w 34385"/>
                    <a:gd name="connsiteY7" fmla="*/ 0 h 34371"/>
                    <a:gd name="connsiteX8" fmla="*/ 24881 w 34385"/>
                    <a:gd name="connsiteY8" fmla="*/ 1453 h 34371"/>
                    <a:gd name="connsiteX9" fmla="*/ 26334 w 34385"/>
                    <a:gd name="connsiteY9" fmla="*/ 8778 h 34371"/>
                    <a:gd name="connsiteX10" fmla="*/ 29270 w 34385"/>
                    <a:gd name="connsiteY10" fmla="*/ 8778 h 34371"/>
                    <a:gd name="connsiteX11" fmla="*/ 32918 w 34385"/>
                    <a:gd name="connsiteY11" fmla="*/ 14621 h 34371"/>
                    <a:gd name="connsiteX12" fmla="*/ 34386 w 34385"/>
                    <a:gd name="connsiteY12" fmla="*/ 19010 h 34371"/>
                    <a:gd name="connsiteX13" fmla="*/ 31464 w 34385"/>
                    <a:gd name="connsiteY13" fmla="*/ 28529 h 34371"/>
                    <a:gd name="connsiteX14" fmla="*/ 23413 w 34385"/>
                    <a:gd name="connsiteY14" fmla="*/ 34371 h 34371"/>
                    <a:gd name="connsiteX15" fmla="*/ 16103 w 34385"/>
                    <a:gd name="connsiteY15" fmla="*/ 34371 h 34371"/>
                    <a:gd name="connsiteX16" fmla="*/ 8051 w 34385"/>
                    <a:gd name="connsiteY16" fmla="*/ 30723 h 34371"/>
                    <a:gd name="connsiteX17" fmla="*/ 5857 w 34385"/>
                    <a:gd name="connsiteY17" fmla="*/ 28529 h 34371"/>
                    <a:gd name="connsiteX18" fmla="*/ 4389 w 34385"/>
                    <a:gd name="connsiteY18" fmla="*/ 24867 h 34371"/>
                    <a:gd name="connsiteX19" fmla="*/ 5857 w 34385"/>
                    <a:gd name="connsiteY19" fmla="*/ 22672 h 34371"/>
                    <a:gd name="connsiteX20" fmla="*/ 6584 w 34385"/>
                    <a:gd name="connsiteY20" fmla="*/ 24140 h 343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4385" h="34371">
                      <a:moveTo>
                        <a:pt x="6584" y="24140"/>
                      </a:moveTo>
                      <a:lnTo>
                        <a:pt x="8051" y="21204"/>
                      </a:lnTo>
                      <a:lnTo>
                        <a:pt x="4389" y="14621"/>
                      </a:lnTo>
                      <a:lnTo>
                        <a:pt x="1468" y="13167"/>
                      </a:lnTo>
                      <a:lnTo>
                        <a:pt x="0" y="9505"/>
                      </a:lnTo>
                      <a:lnTo>
                        <a:pt x="3662" y="5116"/>
                      </a:lnTo>
                      <a:lnTo>
                        <a:pt x="6584" y="2921"/>
                      </a:lnTo>
                      <a:lnTo>
                        <a:pt x="21945" y="0"/>
                      </a:lnTo>
                      <a:lnTo>
                        <a:pt x="24881" y="1453"/>
                      </a:lnTo>
                      <a:lnTo>
                        <a:pt x="26334" y="8778"/>
                      </a:lnTo>
                      <a:lnTo>
                        <a:pt x="29270" y="8778"/>
                      </a:lnTo>
                      <a:lnTo>
                        <a:pt x="32918" y="14621"/>
                      </a:lnTo>
                      <a:lnTo>
                        <a:pt x="34386" y="19010"/>
                      </a:lnTo>
                      <a:lnTo>
                        <a:pt x="31464" y="28529"/>
                      </a:lnTo>
                      <a:lnTo>
                        <a:pt x="23413" y="34371"/>
                      </a:lnTo>
                      <a:lnTo>
                        <a:pt x="16103" y="34371"/>
                      </a:lnTo>
                      <a:lnTo>
                        <a:pt x="8051" y="30723"/>
                      </a:lnTo>
                      <a:lnTo>
                        <a:pt x="5857" y="28529"/>
                      </a:lnTo>
                      <a:lnTo>
                        <a:pt x="4389" y="24867"/>
                      </a:lnTo>
                      <a:lnTo>
                        <a:pt x="5857" y="22672"/>
                      </a:lnTo>
                      <a:lnTo>
                        <a:pt x="6584" y="24140"/>
                      </a:lnTo>
                      <a:close/>
                    </a:path>
                  </a:pathLst>
                </a:custGeom>
                <a:noFill/>
                <a:ln w="4870" cap="flat">
                  <a:solidFill>
                    <a:srgbClr val="00CCFF">
                      <a:alpha val="50000"/>
                    </a:srgbClr>
                  </a:solidFill>
                  <a:prstDash val="solid"/>
                  <a:miter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151" name="Полилиния: фигура 1200">
                  <a:extLst>
                    <a:ext uri="{FF2B5EF4-FFF2-40B4-BE49-F238E27FC236}">
                      <a16:creationId xmlns:a16="http://schemas.microsoft.com/office/drawing/2014/main" id="{D05FEA10-2BB1-4FDB-9892-D78A3D73D9AA}"/>
                    </a:ext>
                  </a:extLst>
                </p:cNvPr>
                <p:cNvSpPr/>
                <p:nvPr/>
              </p:nvSpPr>
              <p:spPr>
                <a:xfrm>
                  <a:off x="1535874" y="4146618"/>
                  <a:ext cx="479107" cy="363879"/>
                </a:xfrm>
                <a:custGeom>
                  <a:avLst/>
                  <a:gdLst>
                    <a:gd name="connsiteX0" fmla="*/ 0 w 378926"/>
                    <a:gd name="connsiteY0" fmla="*/ 59252 h 271394"/>
                    <a:gd name="connsiteX1" fmla="*/ 3662 w 378926"/>
                    <a:gd name="connsiteY1" fmla="*/ 57785 h 271394"/>
                    <a:gd name="connsiteX2" fmla="*/ 11714 w 378926"/>
                    <a:gd name="connsiteY2" fmla="*/ 48280 h 271394"/>
                    <a:gd name="connsiteX3" fmla="*/ 19024 w 378926"/>
                    <a:gd name="connsiteY3" fmla="*/ 46085 h 271394"/>
                    <a:gd name="connsiteX4" fmla="*/ 35112 w 378926"/>
                    <a:gd name="connsiteY4" fmla="*/ 49007 h 271394"/>
                    <a:gd name="connsiteX5" fmla="*/ 43891 w 378926"/>
                    <a:gd name="connsiteY5" fmla="*/ 48280 h 271394"/>
                    <a:gd name="connsiteX6" fmla="*/ 43891 w 378926"/>
                    <a:gd name="connsiteY6" fmla="*/ 49007 h 271394"/>
                    <a:gd name="connsiteX7" fmla="*/ 46085 w 378926"/>
                    <a:gd name="connsiteY7" fmla="*/ 46812 h 271394"/>
                    <a:gd name="connsiteX8" fmla="*/ 49747 w 378926"/>
                    <a:gd name="connsiteY8" fmla="*/ 45358 h 271394"/>
                    <a:gd name="connsiteX9" fmla="*/ 59252 w 378926"/>
                    <a:gd name="connsiteY9" fmla="*/ 46812 h 271394"/>
                    <a:gd name="connsiteX10" fmla="*/ 62188 w 378926"/>
                    <a:gd name="connsiteY10" fmla="*/ 48280 h 271394"/>
                    <a:gd name="connsiteX11" fmla="*/ 66577 w 378926"/>
                    <a:gd name="connsiteY11" fmla="*/ 46812 h 271394"/>
                    <a:gd name="connsiteX12" fmla="*/ 68030 w 378926"/>
                    <a:gd name="connsiteY12" fmla="*/ 54863 h 271394"/>
                    <a:gd name="connsiteX13" fmla="*/ 65836 w 378926"/>
                    <a:gd name="connsiteY13" fmla="*/ 60720 h 271394"/>
                    <a:gd name="connsiteX14" fmla="*/ 61447 w 378926"/>
                    <a:gd name="connsiteY14" fmla="*/ 64368 h 271394"/>
                    <a:gd name="connsiteX15" fmla="*/ 54863 w 378926"/>
                    <a:gd name="connsiteY15" fmla="*/ 63641 h 271394"/>
                    <a:gd name="connsiteX16" fmla="*/ 51942 w 378926"/>
                    <a:gd name="connsiteY16" fmla="*/ 62174 h 271394"/>
                    <a:gd name="connsiteX17" fmla="*/ 50474 w 378926"/>
                    <a:gd name="connsiteY17" fmla="*/ 59252 h 271394"/>
                    <a:gd name="connsiteX18" fmla="*/ 51215 w 378926"/>
                    <a:gd name="connsiteY18" fmla="*/ 53396 h 271394"/>
                    <a:gd name="connsiteX19" fmla="*/ 43891 w 378926"/>
                    <a:gd name="connsiteY19" fmla="*/ 54136 h 271394"/>
                    <a:gd name="connsiteX20" fmla="*/ 40969 w 378926"/>
                    <a:gd name="connsiteY20" fmla="*/ 56331 h 271394"/>
                    <a:gd name="connsiteX21" fmla="*/ 40242 w 378926"/>
                    <a:gd name="connsiteY21" fmla="*/ 59252 h 271394"/>
                    <a:gd name="connsiteX22" fmla="*/ 40969 w 378926"/>
                    <a:gd name="connsiteY22" fmla="*/ 62915 h 271394"/>
                    <a:gd name="connsiteX23" fmla="*/ 49021 w 378926"/>
                    <a:gd name="connsiteY23" fmla="*/ 72419 h 271394"/>
                    <a:gd name="connsiteX24" fmla="*/ 60720 w 378926"/>
                    <a:gd name="connsiteY24" fmla="*/ 82665 h 271394"/>
                    <a:gd name="connsiteX25" fmla="*/ 65836 w 378926"/>
                    <a:gd name="connsiteY25" fmla="*/ 90703 h 271394"/>
                    <a:gd name="connsiteX26" fmla="*/ 68771 w 378926"/>
                    <a:gd name="connsiteY26" fmla="*/ 92897 h 271394"/>
                    <a:gd name="connsiteX27" fmla="*/ 79744 w 378926"/>
                    <a:gd name="connsiteY27" fmla="*/ 109726 h 271394"/>
                    <a:gd name="connsiteX28" fmla="*/ 84860 w 378926"/>
                    <a:gd name="connsiteY28" fmla="*/ 119231 h 271394"/>
                    <a:gd name="connsiteX29" fmla="*/ 88522 w 378926"/>
                    <a:gd name="connsiteY29" fmla="*/ 130204 h 271394"/>
                    <a:gd name="connsiteX30" fmla="*/ 92911 w 378926"/>
                    <a:gd name="connsiteY30" fmla="*/ 135334 h 271394"/>
                    <a:gd name="connsiteX31" fmla="*/ 99495 w 378926"/>
                    <a:gd name="connsiteY31" fmla="*/ 136061 h 271394"/>
                    <a:gd name="connsiteX32" fmla="*/ 100948 w 378926"/>
                    <a:gd name="connsiteY32" fmla="*/ 133139 h 271394"/>
                    <a:gd name="connsiteX33" fmla="*/ 100222 w 378926"/>
                    <a:gd name="connsiteY33" fmla="*/ 122167 h 271394"/>
                    <a:gd name="connsiteX34" fmla="*/ 110467 w 378926"/>
                    <a:gd name="connsiteY34" fmla="*/ 117778 h 271394"/>
                    <a:gd name="connsiteX35" fmla="*/ 113389 w 378926"/>
                    <a:gd name="connsiteY35" fmla="*/ 115583 h 271394"/>
                    <a:gd name="connsiteX36" fmla="*/ 116310 w 378926"/>
                    <a:gd name="connsiteY36" fmla="*/ 110453 h 271394"/>
                    <a:gd name="connsiteX37" fmla="*/ 115583 w 378926"/>
                    <a:gd name="connsiteY37" fmla="*/ 107532 h 271394"/>
                    <a:gd name="connsiteX38" fmla="*/ 112662 w 378926"/>
                    <a:gd name="connsiteY38" fmla="*/ 106805 h 271394"/>
                    <a:gd name="connsiteX39" fmla="*/ 112662 w 378926"/>
                    <a:gd name="connsiteY39" fmla="*/ 104611 h 271394"/>
                    <a:gd name="connsiteX40" fmla="*/ 114857 w 378926"/>
                    <a:gd name="connsiteY40" fmla="*/ 101675 h 271394"/>
                    <a:gd name="connsiteX41" fmla="*/ 117051 w 378926"/>
                    <a:gd name="connsiteY41" fmla="*/ 100222 h 271394"/>
                    <a:gd name="connsiteX42" fmla="*/ 119246 w 378926"/>
                    <a:gd name="connsiteY42" fmla="*/ 93638 h 271394"/>
                    <a:gd name="connsiteX43" fmla="*/ 119246 w 378926"/>
                    <a:gd name="connsiteY43" fmla="*/ 90703 h 271394"/>
                    <a:gd name="connsiteX44" fmla="*/ 125829 w 378926"/>
                    <a:gd name="connsiteY44" fmla="*/ 80471 h 271394"/>
                    <a:gd name="connsiteX45" fmla="*/ 130218 w 378926"/>
                    <a:gd name="connsiteY45" fmla="*/ 65109 h 271394"/>
                    <a:gd name="connsiteX46" fmla="*/ 130218 w 378926"/>
                    <a:gd name="connsiteY46" fmla="*/ 61447 h 271394"/>
                    <a:gd name="connsiteX47" fmla="*/ 126556 w 378926"/>
                    <a:gd name="connsiteY47" fmla="*/ 61447 h 271394"/>
                    <a:gd name="connsiteX48" fmla="*/ 117051 w 378926"/>
                    <a:gd name="connsiteY48" fmla="*/ 66563 h 271394"/>
                    <a:gd name="connsiteX49" fmla="*/ 110467 w 378926"/>
                    <a:gd name="connsiteY49" fmla="*/ 65836 h 271394"/>
                    <a:gd name="connsiteX50" fmla="*/ 108273 w 378926"/>
                    <a:gd name="connsiteY50" fmla="*/ 63641 h 271394"/>
                    <a:gd name="connsiteX51" fmla="*/ 109727 w 378926"/>
                    <a:gd name="connsiteY51" fmla="*/ 40228 h 271394"/>
                    <a:gd name="connsiteX52" fmla="*/ 109000 w 378926"/>
                    <a:gd name="connsiteY52" fmla="*/ 36580 h 271394"/>
                    <a:gd name="connsiteX53" fmla="*/ 109727 w 378926"/>
                    <a:gd name="connsiteY53" fmla="*/ 32918 h 271394"/>
                    <a:gd name="connsiteX54" fmla="*/ 110467 w 378926"/>
                    <a:gd name="connsiteY54" fmla="*/ 33645 h 271394"/>
                    <a:gd name="connsiteX55" fmla="*/ 112662 w 378926"/>
                    <a:gd name="connsiteY55" fmla="*/ 28529 h 271394"/>
                    <a:gd name="connsiteX56" fmla="*/ 121440 w 378926"/>
                    <a:gd name="connsiteY56" fmla="*/ 16089 h 271394"/>
                    <a:gd name="connsiteX57" fmla="*/ 130218 w 378926"/>
                    <a:gd name="connsiteY57" fmla="*/ 6584 h 271394"/>
                    <a:gd name="connsiteX58" fmla="*/ 137529 w 378926"/>
                    <a:gd name="connsiteY58" fmla="*/ 727 h 271394"/>
                    <a:gd name="connsiteX59" fmla="*/ 137529 w 378926"/>
                    <a:gd name="connsiteY59" fmla="*/ 0 h 271394"/>
                    <a:gd name="connsiteX60" fmla="*/ 304313 w 378926"/>
                    <a:gd name="connsiteY60" fmla="*/ 727 h 271394"/>
                    <a:gd name="connsiteX61" fmla="*/ 306507 w 378926"/>
                    <a:gd name="connsiteY61" fmla="*/ 2921 h 271394"/>
                    <a:gd name="connsiteX62" fmla="*/ 309429 w 378926"/>
                    <a:gd name="connsiteY62" fmla="*/ 2921 h 271394"/>
                    <a:gd name="connsiteX63" fmla="*/ 312364 w 378926"/>
                    <a:gd name="connsiteY63" fmla="*/ 1468 h 271394"/>
                    <a:gd name="connsiteX64" fmla="*/ 313091 w 378926"/>
                    <a:gd name="connsiteY64" fmla="*/ 0 h 271394"/>
                    <a:gd name="connsiteX65" fmla="*/ 378927 w 378926"/>
                    <a:gd name="connsiteY65" fmla="*/ 0 h 271394"/>
                    <a:gd name="connsiteX66" fmla="*/ 378927 w 378926"/>
                    <a:gd name="connsiteY66" fmla="*/ 73146 h 271394"/>
                    <a:gd name="connsiteX67" fmla="*/ 372343 w 378926"/>
                    <a:gd name="connsiteY67" fmla="*/ 73887 h 271394"/>
                    <a:gd name="connsiteX68" fmla="*/ 354787 w 378926"/>
                    <a:gd name="connsiteY68" fmla="*/ 68757 h 271394"/>
                    <a:gd name="connsiteX69" fmla="*/ 343814 w 378926"/>
                    <a:gd name="connsiteY69" fmla="*/ 69498 h 271394"/>
                    <a:gd name="connsiteX70" fmla="*/ 335036 w 378926"/>
                    <a:gd name="connsiteY70" fmla="*/ 71693 h 271394"/>
                    <a:gd name="connsiteX71" fmla="*/ 325531 w 378926"/>
                    <a:gd name="connsiteY71" fmla="*/ 76809 h 271394"/>
                    <a:gd name="connsiteX72" fmla="*/ 323337 w 378926"/>
                    <a:gd name="connsiteY72" fmla="*/ 79003 h 271394"/>
                    <a:gd name="connsiteX73" fmla="*/ 319675 w 378926"/>
                    <a:gd name="connsiteY73" fmla="*/ 80471 h 271394"/>
                    <a:gd name="connsiteX74" fmla="*/ 310170 w 378926"/>
                    <a:gd name="connsiteY74" fmla="*/ 89249 h 271394"/>
                    <a:gd name="connsiteX75" fmla="*/ 308702 w 378926"/>
                    <a:gd name="connsiteY75" fmla="*/ 89976 h 271394"/>
                    <a:gd name="connsiteX76" fmla="*/ 305040 w 378926"/>
                    <a:gd name="connsiteY76" fmla="*/ 95092 h 271394"/>
                    <a:gd name="connsiteX77" fmla="*/ 297003 w 378926"/>
                    <a:gd name="connsiteY77" fmla="*/ 100948 h 271394"/>
                    <a:gd name="connsiteX78" fmla="*/ 293340 w 378926"/>
                    <a:gd name="connsiteY78" fmla="*/ 102416 h 271394"/>
                    <a:gd name="connsiteX79" fmla="*/ 290419 w 378926"/>
                    <a:gd name="connsiteY79" fmla="*/ 101675 h 271394"/>
                    <a:gd name="connsiteX80" fmla="*/ 288224 w 378926"/>
                    <a:gd name="connsiteY80" fmla="*/ 99481 h 271394"/>
                    <a:gd name="connsiteX81" fmla="*/ 288951 w 378926"/>
                    <a:gd name="connsiteY81" fmla="*/ 96559 h 271394"/>
                    <a:gd name="connsiteX82" fmla="*/ 299197 w 378926"/>
                    <a:gd name="connsiteY82" fmla="*/ 84860 h 271394"/>
                    <a:gd name="connsiteX83" fmla="*/ 299924 w 378926"/>
                    <a:gd name="connsiteY83" fmla="*/ 81924 h 271394"/>
                    <a:gd name="connsiteX84" fmla="*/ 297729 w 378926"/>
                    <a:gd name="connsiteY84" fmla="*/ 79730 h 271394"/>
                    <a:gd name="connsiteX85" fmla="*/ 282368 w 378926"/>
                    <a:gd name="connsiteY85" fmla="*/ 83392 h 271394"/>
                    <a:gd name="connsiteX86" fmla="*/ 277252 w 378926"/>
                    <a:gd name="connsiteY86" fmla="*/ 87054 h 271394"/>
                    <a:gd name="connsiteX87" fmla="*/ 272122 w 378926"/>
                    <a:gd name="connsiteY87" fmla="*/ 95092 h 271394"/>
                    <a:gd name="connsiteX88" fmla="*/ 270668 w 378926"/>
                    <a:gd name="connsiteY88" fmla="*/ 104611 h 271394"/>
                    <a:gd name="connsiteX89" fmla="*/ 270668 w 378926"/>
                    <a:gd name="connsiteY89" fmla="*/ 114842 h 271394"/>
                    <a:gd name="connsiteX90" fmla="*/ 268474 w 378926"/>
                    <a:gd name="connsiteY90" fmla="*/ 120699 h 271394"/>
                    <a:gd name="connsiteX91" fmla="*/ 266279 w 378926"/>
                    <a:gd name="connsiteY91" fmla="*/ 123621 h 271394"/>
                    <a:gd name="connsiteX92" fmla="*/ 257501 w 378926"/>
                    <a:gd name="connsiteY92" fmla="*/ 128750 h 271394"/>
                    <a:gd name="connsiteX93" fmla="*/ 243593 w 378926"/>
                    <a:gd name="connsiteY93" fmla="*/ 138255 h 271394"/>
                    <a:gd name="connsiteX94" fmla="*/ 223842 w 378926"/>
                    <a:gd name="connsiteY94" fmla="*/ 147760 h 271394"/>
                    <a:gd name="connsiteX95" fmla="*/ 216532 w 378926"/>
                    <a:gd name="connsiteY95" fmla="*/ 154344 h 271394"/>
                    <a:gd name="connsiteX96" fmla="*/ 213610 w 378926"/>
                    <a:gd name="connsiteY96" fmla="*/ 159474 h 271394"/>
                    <a:gd name="connsiteX97" fmla="*/ 210675 w 378926"/>
                    <a:gd name="connsiteY97" fmla="*/ 160927 h 271394"/>
                    <a:gd name="connsiteX98" fmla="*/ 207027 w 378926"/>
                    <a:gd name="connsiteY98" fmla="*/ 166058 h 271394"/>
                    <a:gd name="connsiteX99" fmla="*/ 204091 w 378926"/>
                    <a:gd name="connsiteY99" fmla="*/ 168252 h 271394"/>
                    <a:gd name="connsiteX100" fmla="*/ 204091 w 378926"/>
                    <a:gd name="connsiteY100" fmla="*/ 171900 h 271394"/>
                    <a:gd name="connsiteX101" fmla="*/ 205559 w 378926"/>
                    <a:gd name="connsiteY101" fmla="*/ 174836 h 271394"/>
                    <a:gd name="connsiteX102" fmla="*/ 208480 w 378926"/>
                    <a:gd name="connsiteY102" fmla="*/ 176289 h 271394"/>
                    <a:gd name="connsiteX103" fmla="*/ 219453 w 378926"/>
                    <a:gd name="connsiteY103" fmla="*/ 173368 h 271394"/>
                    <a:gd name="connsiteX104" fmla="*/ 225310 w 378926"/>
                    <a:gd name="connsiteY104" fmla="*/ 166058 h 271394"/>
                    <a:gd name="connsiteX105" fmla="*/ 228231 w 378926"/>
                    <a:gd name="connsiteY105" fmla="*/ 157279 h 271394"/>
                    <a:gd name="connsiteX106" fmla="*/ 230426 w 378926"/>
                    <a:gd name="connsiteY106" fmla="*/ 154344 h 271394"/>
                    <a:gd name="connsiteX107" fmla="*/ 232620 w 378926"/>
                    <a:gd name="connsiteY107" fmla="*/ 152890 h 271394"/>
                    <a:gd name="connsiteX108" fmla="*/ 234815 w 378926"/>
                    <a:gd name="connsiteY108" fmla="*/ 149955 h 271394"/>
                    <a:gd name="connsiteX109" fmla="*/ 242866 w 378926"/>
                    <a:gd name="connsiteY109" fmla="*/ 144112 h 271394"/>
                    <a:gd name="connsiteX110" fmla="*/ 246528 w 378926"/>
                    <a:gd name="connsiteY110" fmla="*/ 143371 h 271394"/>
                    <a:gd name="connsiteX111" fmla="*/ 248723 w 378926"/>
                    <a:gd name="connsiteY111" fmla="*/ 146307 h 271394"/>
                    <a:gd name="connsiteX112" fmla="*/ 249450 w 378926"/>
                    <a:gd name="connsiteY112" fmla="*/ 149228 h 271394"/>
                    <a:gd name="connsiteX113" fmla="*/ 247982 w 378926"/>
                    <a:gd name="connsiteY113" fmla="*/ 152149 h 271394"/>
                    <a:gd name="connsiteX114" fmla="*/ 247982 w 378926"/>
                    <a:gd name="connsiteY114" fmla="*/ 163122 h 271394"/>
                    <a:gd name="connsiteX115" fmla="*/ 245061 w 378926"/>
                    <a:gd name="connsiteY115" fmla="*/ 168252 h 271394"/>
                    <a:gd name="connsiteX116" fmla="*/ 250177 w 378926"/>
                    <a:gd name="connsiteY116" fmla="*/ 171173 h 271394"/>
                    <a:gd name="connsiteX117" fmla="*/ 252371 w 378926"/>
                    <a:gd name="connsiteY117" fmla="*/ 174095 h 271394"/>
                    <a:gd name="connsiteX118" fmla="*/ 252371 w 378926"/>
                    <a:gd name="connsiteY118" fmla="*/ 177757 h 271394"/>
                    <a:gd name="connsiteX119" fmla="*/ 253839 w 378926"/>
                    <a:gd name="connsiteY119" fmla="*/ 179951 h 271394"/>
                    <a:gd name="connsiteX120" fmla="*/ 256760 w 378926"/>
                    <a:gd name="connsiteY120" fmla="*/ 181419 h 271394"/>
                    <a:gd name="connsiteX121" fmla="*/ 267006 w 378926"/>
                    <a:gd name="connsiteY121" fmla="*/ 181419 h 271394"/>
                    <a:gd name="connsiteX122" fmla="*/ 269927 w 378926"/>
                    <a:gd name="connsiteY122" fmla="*/ 175562 h 271394"/>
                    <a:gd name="connsiteX123" fmla="*/ 273589 w 378926"/>
                    <a:gd name="connsiteY123" fmla="*/ 174095 h 271394"/>
                    <a:gd name="connsiteX124" fmla="*/ 276511 w 378926"/>
                    <a:gd name="connsiteY124" fmla="*/ 174836 h 271394"/>
                    <a:gd name="connsiteX125" fmla="*/ 277979 w 378926"/>
                    <a:gd name="connsiteY125" fmla="*/ 197508 h 271394"/>
                    <a:gd name="connsiteX126" fmla="*/ 278705 w 378926"/>
                    <a:gd name="connsiteY126" fmla="*/ 215064 h 271394"/>
                    <a:gd name="connsiteX127" fmla="*/ 277979 w 378926"/>
                    <a:gd name="connsiteY127" fmla="*/ 218726 h 271394"/>
                    <a:gd name="connsiteX128" fmla="*/ 270668 w 378926"/>
                    <a:gd name="connsiteY128" fmla="*/ 224569 h 271394"/>
                    <a:gd name="connsiteX129" fmla="*/ 268474 w 378926"/>
                    <a:gd name="connsiteY129" fmla="*/ 230426 h 271394"/>
                    <a:gd name="connsiteX130" fmla="*/ 270668 w 378926"/>
                    <a:gd name="connsiteY130" fmla="*/ 232620 h 271394"/>
                    <a:gd name="connsiteX131" fmla="*/ 273589 w 378926"/>
                    <a:gd name="connsiteY131" fmla="*/ 231893 h 271394"/>
                    <a:gd name="connsiteX132" fmla="*/ 277252 w 378926"/>
                    <a:gd name="connsiteY132" fmla="*/ 226763 h 271394"/>
                    <a:gd name="connsiteX133" fmla="*/ 284562 w 378926"/>
                    <a:gd name="connsiteY133" fmla="*/ 223842 h 271394"/>
                    <a:gd name="connsiteX134" fmla="*/ 287484 w 378926"/>
                    <a:gd name="connsiteY134" fmla="*/ 225310 h 271394"/>
                    <a:gd name="connsiteX135" fmla="*/ 288224 w 378926"/>
                    <a:gd name="connsiteY135" fmla="*/ 228231 h 271394"/>
                    <a:gd name="connsiteX136" fmla="*/ 283094 w 378926"/>
                    <a:gd name="connsiteY136" fmla="*/ 235541 h 271394"/>
                    <a:gd name="connsiteX137" fmla="*/ 285289 w 378926"/>
                    <a:gd name="connsiteY137" fmla="*/ 237736 h 271394"/>
                    <a:gd name="connsiteX138" fmla="*/ 288951 w 378926"/>
                    <a:gd name="connsiteY138" fmla="*/ 237736 h 271394"/>
                    <a:gd name="connsiteX139" fmla="*/ 294067 w 378926"/>
                    <a:gd name="connsiteY139" fmla="*/ 233347 h 271394"/>
                    <a:gd name="connsiteX140" fmla="*/ 297729 w 378926"/>
                    <a:gd name="connsiteY140" fmla="*/ 231893 h 271394"/>
                    <a:gd name="connsiteX141" fmla="*/ 300651 w 378926"/>
                    <a:gd name="connsiteY141" fmla="*/ 233347 h 271394"/>
                    <a:gd name="connsiteX142" fmla="*/ 301392 w 378926"/>
                    <a:gd name="connsiteY142" fmla="*/ 236282 h 271394"/>
                    <a:gd name="connsiteX143" fmla="*/ 298456 w 378926"/>
                    <a:gd name="connsiteY143" fmla="*/ 241398 h 271394"/>
                    <a:gd name="connsiteX144" fmla="*/ 290419 w 378926"/>
                    <a:gd name="connsiteY144" fmla="*/ 247255 h 271394"/>
                    <a:gd name="connsiteX145" fmla="*/ 283835 w 378926"/>
                    <a:gd name="connsiteY145" fmla="*/ 250176 h 271394"/>
                    <a:gd name="connsiteX146" fmla="*/ 275784 w 378926"/>
                    <a:gd name="connsiteY146" fmla="*/ 247255 h 271394"/>
                    <a:gd name="connsiteX147" fmla="*/ 268474 w 378926"/>
                    <a:gd name="connsiteY147" fmla="*/ 247982 h 271394"/>
                    <a:gd name="connsiteX148" fmla="*/ 264811 w 378926"/>
                    <a:gd name="connsiteY148" fmla="*/ 249450 h 271394"/>
                    <a:gd name="connsiteX149" fmla="*/ 258228 w 378926"/>
                    <a:gd name="connsiteY149" fmla="*/ 247982 h 271394"/>
                    <a:gd name="connsiteX150" fmla="*/ 247255 w 378926"/>
                    <a:gd name="connsiteY150" fmla="*/ 248709 h 271394"/>
                    <a:gd name="connsiteX151" fmla="*/ 243593 w 378926"/>
                    <a:gd name="connsiteY151" fmla="*/ 250176 h 271394"/>
                    <a:gd name="connsiteX152" fmla="*/ 238477 w 378926"/>
                    <a:gd name="connsiteY152" fmla="*/ 254565 h 271394"/>
                    <a:gd name="connsiteX153" fmla="*/ 230426 w 378926"/>
                    <a:gd name="connsiteY153" fmla="*/ 267006 h 271394"/>
                    <a:gd name="connsiteX154" fmla="*/ 225310 w 378926"/>
                    <a:gd name="connsiteY154" fmla="*/ 271395 h 271394"/>
                    <a:gd name="connsiteX155" fmla="*/ 222389 w 378926"/>
                    <a:gd name="connsiteY155" fmla="*/ 270654 h 271394"/>
                    <a:gd name="connsiteX156" fmla="*/ 216532 w 378926"/>
                    <a:gd name="connsiteY156" fmla="*/ 264070 h 271394"/>
                    <a:gd name="connsiteX157" fmla="*/ 212869 w 378926"/>
                    <a:gd name="connsiteY157" fmla="*/ 263344 h 271394"/>
                    <a:gd name="connsiteX158" fmla="*/ 209221 w 378926"/>
                    <a:gd name="connsiteY158" fmla="*/ 264811 h 271394"/>
                    <a:gd name="connsiteX159" fmla="*/ 206286 w 378926"/>
                    <a:gd name="connsiteY159" fmla="*/ 264070 h 271394"/>
                    <a:gd name="connsiteX160" fmla="*/ 210675 w 378926"/>
                    <a:gd name="connsiteY160" fmla="*/ 259681 h 271394"/>
                    <a:gd name="connsiteX161" fmla="*/ 212143 w 378926"/>
                    <a:gd name="connsiteY161" fmla="*/ 253098 h 271394"/>
                    <a:gd name="connsiteX162" fmla="*/ 210675 w 378926"/>
                    <a:gd name="connsiteY162" fmla="*/ 250903 h 271394"/>
                    <a:gd name="connsiteX163" fmla="*/ 207027 w 378926"/>
                    <a:gd name="connsiteY163" fmla="*/ 252371 h 271394"/>
                    <a:gd name="connsiteX164" fmla="*/ 203365 w 378926"/>
                    <a:gd name="connsiteY164" fmla="*/ 251644 h 271394"/>
                    <a:gd name="connsiteX165" fmla="*/ 201170 w 378926"/>
                    <a:gd name="connsiteY165" fmla="*/ 249450 h 271394"/>
                    <a:gd name="connsiteX166" fmla="*/ 203365 w 378926"/>
                    <a:gd name="connsiteY166" fmla="*/ 247255 h 271394"/>
                    <a:gd name="connsiteX167" fmla="*/ 217259 w 378926"/>
                    <a:gd name="connsiteY167" fmla="*/ 241398 h 271394"/>
                    <a:gd name="connsiteX168" fmla="*/ 225310 w 378926"/>
                    <a:gd name="connsiteY168" fmla="*/ 235541 h 271394"/>
                    <a:gd name="connsiteX169" fmla="*/ 226037 w 378926"/>
                    <a:gd name="connsiteY169" fmla="*/ 231893 h 271394"/>
                    <a:gd name="connsiteX170" fmla="*/ 223115 w 378926"/>
                    <a:gd name="connsiteY170" fmla="*/ 231152 h 271394"/>
                    <a:gd name="connsiteX171" fmla="*/ 221648 w 378926"/>
                    <a:gd name="connsiteY171" fmla="*/ 228231 h 271394"/>
                    <a:gd name="connsiteX172" fmla="*/ 223115 w 378926"/>
                    <a:gd name="connsiteY172" fmla="*/ 222374 h 271394"/>
                    <a:gd name="connsiteX173" fmla="*/ 212869 w 378926"/>
                    <a:gd name="connsiteY173" fmla="*/ 221648 h 271394"/>
                    <a:gd name="connsiteX174" fmla="*/ 207027 w 378926"/>
                    <a:gd name="connsiteY174" fmla="*/ 219453 h 271394"/>
                    <a:gd name="connsiteX175" fmla="*/ 203365 w 378926"/>
                    <a:gd name="connsiteY175" fmla="*/ 220180 h 271394"/>
                    <a:gd name="connsiteX176" fmla="*/ 198249 w 378926"/>
                    <a:gd name="connsiteY176" fmla="*/ 224569 h 271394"/>
                    <a:gd name="connsiteX177" fmla="*/ 194586 w 378926"/>
                    <a:gd name="connsiteY177" fmla="*/ 226037 h 271394"/>
                    <a:gd name="connsiteX178" fmla="*/ 190924 w 378926"/>
                    <a:gd name="connsiteY178" fmla="*/ 226037 h 271394"/>
                    <a:gd name="connsiteX179" fmla="*/ 178498 w 378926"/>
                    <a:gd name="connsiteY179" fmla="*/ 217258 h 271394"/>
                    <a:gd name="connsiteX180" fmla="*/ 172641 w 378926"/>
                    <a:gd name="connsiteY180" fmla="*/ 215791 h 271394"/>
                    <a:gd name="connsiteX181" fmla="*/ 160942 w 378926"/>
                    <a:gd name="connsiteY181" fmla="*/ 217985 h 271394"/>
                    <a:gd name="connsiteX182" fmla="*/ 158006 w 378926"/>
                    <a:gd name="connsiteY182" fmla="*/ 216532 h 271394"/>
                    <a:gd name="connsiteX183" fmla="*/ 153617 w 378926"/>
                    <a:gd name="connsiteY183" fmla="*/ 205559 h 271394"/>
                    <a:gd name="connsiteX184" fmla="*/ 153617 w 378926"/>
                    <a:gd name="connsiteY184" fmla="*/ 198234 h 271394"/>
                    <a:gd name="connsiteX185" fmla="*/ 148501 w 378926"/>
                    <a:gd name="connsiteY185" fmla="*/ 200429 h 271394"/>
                    <a:gd name="connsiteX186" fmla="*/ 146307 w 378926"/>
                    <a:gd name="connsiteY186" fmla="*/ 203365 h 271394"/>
                    <a:gd name="connsiteX187" fmla="*/ 139723 w 378926"/>
                    <a:gd name="connsiteY187" fmla="*/ 199702 h 271394"/>
                    <a:gd name="connsiteX188" fmla="*/ 137529 w 378926"/>
                    <a:gd name="connsiteY188" fmla="*/ 201897 h 271394"/>
                    <a:gd name="connsiteX189" fmla="*/ 135334 w 378926"/>
                    <a:gd name="connsiteY189" fmla="*/ 207754 h 271394"/>
                    <a:gd name="connsiteX190" fmla="*/ 131672 w 378926"/>
                    <a:gd name="connsiteY190" fmla="*/ 209948 h 271394"/>
                    <a:gd name="connsiteX191" fmla="*/ 128750 w 378926"/>
                    <a:gd name="connsiteY191" fmla="*/ 209948 h 271394"/>
                    <a:gd name="connsiteX192" fmla="*/ 126556 w 378926"/>
                    <a:gd name="connsiteY192" fmla="*/ 207013 h 271394"/>
                    <a:gd name="connsiteX193" fmla="*/ 125829 w 378926"/>
                    <a:gd name="connsiteY193" fmla="*/ 201170 h 271394"/>
                    <a:gd name="connsiteX194" fmla="*/ 123635 w 378926"/>
                    <a:gd name="connsiteY194" fmla="*/ 207013 h 271394"/>
                    <a:gd name="connsiteX195" fmla="*/ 122167 w 378926"/>
                    <a:gd name="connsiteY195" fmla="*/ 213596 h 271394"/>
                    <a:gd name="connsiteX196" fmla="*/ 119246 w 378926"/>
                    <a:gd name="connsiteY196" fmla="*/ 215064 h 271394"/>
                    <a:gd name="connsiteX197" fmla="*/ 115583 w 378926"/>
                    <a:gd name="connsiteY197" fmla="*/ 215064 h 271394"/>
                    <a:gd name="connsiteX198" fmla="*/ 113389 w 378926"/>
                    <a:gd name="connsiteY198" fmla="*/ 212143 h 271394"/>
                    <a:gd name="connsiteX199" fmla="*/ 109727 w 378926"/>
                    <a:gd name="connsiteY199" fmla="*/ 201897 h 271394"/>
                    <a:gd name="connsiteX200" fmla="*/ 111921 w 378926"/>
                    <a:gd name="connsiteY200" fmla="*/ 197508 h 271394"/>
                    <a:gd name="connsiteX201" fmla="*/ 116310 w 378926"/>
                    <a:gd name="connsiteY201" fmla="*/ 193845 h 271394"/>
                    <a:gd name="connsiteX202" fmla="*/ 130945 w 378926"/>
                    <a:gd name="connsiteY202" fmla="*/ 191651 h 271394"/>
                    <a:gd name="connsiteX203" fmla="*/ 137529 w 378926"/>
                    <a:gd name="connsiteY203" fmla="*/ 189456 h 271394"/>
                    <a:gd name="connsiteX204" fmla="*/ 154358 w 378926"/>
                    <a:gd name="connsiteY204" fmla="*/ 190197 h 271394"/>
                    <a:gd name="connsiteX205" fmla="*/ 161668 w 378926"/>
                    <a:gd name="connsiteY205" fmla="*/ 188003 h 271394"/>
                    <a:gd name="connsiteX206" fmla="*/ 160201 w 378926"/>
                    <a:gd name="connsiteY206" fmla="*/ 185067 h 271394"/>
                    <a:gd name="connsiteX207" fmla="*/ 154358 w 378926"/>
                    <a:gd name="connsiteY207" fmla="*/ 182873 h 271394"/>
                    <a:gd name="connsiteX208" fmla="*/ 152164 w 378926"/>
                    <a:gd name="connsiteY208" fmla="*/ 180678 h 271394"/>
                    <a:gd name="connsiteX209" fmla="*/ 134607 w 378926"/>
                    <a:gd name="connsiteY209" fmla="*/ 181419 h 271394"/>
                    <a:gd name="connsiteX210" fmla="*/ 123635 w 378926"/>
                    <a:gd name="connsiteY210" fmla="*/ 185808 h 271394"/>
                    <a:gd name="connsiteX211" fmla="*/ 111194 w 378926"/>
                    <a:gd name="connsiteY211" fmla="*/ 183614 h 271394"/>
                    <a:gd name="connsiteX212" fmla="*/ 100948 w 378926"/>
                    <a:gd name="connsiteY212" fmla="*/ 188730 h 271394"/>
                    <a:gd name="connsiteX213" fmla="*/ 98027 w 378926"/>
                    <a:gd name="connsiteY213" fmla="*/ 187262 h 271394"/>
                    <a:gd name="connsiteX214" fmla="*/ 90717 w 378926"/>
                    <a:gd name="connsiteY214" fmla="*/ 188003 h 271394"/>
                    <a:gd name="connsiteX215" fmla="*/ 83392 w 378926"/>
                    <a:gd name="connsiteY215" fmla="*/ 191651 h 271394"/>
                    <a:gd name="connsiteX216" fmla="*/ 76082 w 378926"/>
                    <a:gd name="connsiteY216" fmla="*/ 192392 h 271394"/>
                    <a:gd name="connsiteX217" fmla="*/ 74614 w 378926"/>
                    <a:gd name="connsiteY217" fmla="*/ 189456 h 271394"/>
                    <a:gd name="connsiteX218" fmla="*/ 74614 w 378926"/>
                    <a:gd name="connsiteY218" fmla="*/ 185808 h 271394"/>
                    <a:gd name="connsiteX219" fmla="*/ 76809 w 378926"/>
                    <a:gd name="connsiteY219" fmla="*/ 183614 h 271394"/>
                    <a:gd name="connsiteX220" fmla="*/ 78276 w 378926"/>
                    <a:gd name="connsiteY220" fmla="*/ 178484 h 271394"/>
                    <a:gd name="connsiteX221" fmla="*/ 75355 w 378926"/>
                    <a:gd name="connsiteY221" fmla="*/ 176289 h 271394"/>
                    <a:gd name="connsiteX222" fmla="*/ 62188 w 378926"/>
                    <a:gd name="connsiteY222" fmla="*/ 181419 h 271394"/>
                    <a:gd name="connsiteX223" fmla="*/ 47553 w 378926"/>
                    <a:gd name="connsiteY223" fmla="*/ 182873 h 271394"/>
                    <a:gd name="connsiteX224" fmla="*/ 27075 w 378926"/>
                    <a:gd name="connsiteY224" fmla="*/ 188730 h 271394"/>
                    <a:gd name="connsiteX225" fmla="*/ 24140 w 378926"/>
                    <a:gd name="connsiteY225" fmla="*/ 187262 h 271394"/>
                    <a:gd name="connsiteX226" fmla="*/ 16829 w 378926"/>
                    <a:gd name="connsiteY226" fmla="*/ 170447 h 271394"/>
                    <a:gd name="connsiteX227" fmla="*/ 14635 w 378926"/>
                    <a:gd name="connsiteY227" fmla="*/ 167511 h 271394"/>
                    <a:gd name="connsiteX228" fmla="*/ 10973 w 378926"/>
                    <a:gd name="connsiteY228" fmla="*/ 167511 h 271394"/>
                    <a:gd name="connsiteX229" fmla="*/ 4389 w 378926"/>
                    <a:gd name="connsiteY229" fmla="*/ 170447 h 271394"/>
                    <a:gd name="connsiteX230" fmla="*/ 0 w 378926"/>
                    <a:gd name="connsiteY230" fmla="*/ 174836 h 271394"/>
                    <a:gd name="connsiteX231" fmla="*/ 0 w 378926"/>
                    <a:gd name="connsiteY231" fmla="*/ 59252 h 271394"/>
                    <a:gd name="connsiteX232" fmla="*/ 267733 w 378926"/>
                    <a:gd name="connsiteY232" fmla="*/ 59979 h 271394"/>
                    <a:gd name="connsiteX233" fmla="*/ 267733 w 378926"/>
                    <a:gd name="connsiteY233" fmla="*/ 62915 h 271394"/>
                    <a:gd name="connsiteX234" fmla="*/ 269927 w 378926"/>
                    <a:gd name="connsiteY234" fmla="*/ 65836 h 271394"/>
                    <a:gd name="connsiteX235" fmla="*/ 284562 w 378926"/>
                    <a:gd name="connsiteY235" fmla="*/ 76082 h 271394"/>
                    <a:gd name="connsiteX236" fmla="*/ 287484 w 378926"/>
                    <a:gd name="connsiteY236" fmla="*/ 76809 h 271394"/>
                    <a:gd name="connsiteX237" fmla="*/ 294808 w 378926"/>
                    <a:gd name="connsiteY237" fmla="*/ 76082 h 271394"/>
                    <a:gd name="connsiteX238" fmla="*/ 302118 w 378926"/>
                    <a:gd name="connsiteY238" fmla="*/ 73887 h 271394"/>
                    <a:gd name="connsiteX239" fmla="*/ 310170 w 378926"/>
                    <a:gd name="connsiteY239" fmla="*/ 73146 h 271394"/>
                    <a:gd name="connsiteX240" fmla="*/ 313818 w 378926"/>
                    <a:gd name="connsiteY240" fmla="*/ 71693 h 271394"/>
                    <a:gd name="connsiteX241" fmla="*/ 321142 w 378926"/>
                    <a:gd name="connsiteY241" fmla="*/ 65836 h 271394"/>
                    <a:gd name="connsiteX242" fmla="*/ 321142 w 378926"/>
                    <a:gd name="connsiteY242" fmla="*/ 63641 h 271394"/>
                    <a:gd name="connsiteX243" fmla="*/ 313818 w 378926"/>
                    <a:gd name="connsiteY243" fmla="*/ 58525 h 271394"/>
                    <a:gd name="connsiteX244" fmla="*/ 307975 w 378926"/>
                    <a:gd name="connsiteY244" fmla="*/ 49747 h 271394"/>
                    <a:gd name="connsiteX245" fmla="*/ 304313 w 378926"/>
                    <a:gd name="connsiteY245" fmla="*/ 51201 h 271394"/>
                    <a:gd name="connsiteX246" fmla="*/ 302118 w 378926"/>
                    <a:gd name="connsiteY246" fmla="*/ 49747 h 271394"/>
                    <a:gd name="connsiteX247" fmla="*/ 300651 w 378926"/>
                    <a:gd name="connsiteY247" fmla="*/ 46812 h 271394"/>
                    <a:gd name="connsiteX248" fmla="*/ 298456 w 378926"/>
                    <a:gd name="connsiteY248" fmla="*/ 45358 h 271394"/>
                    <a:gd name="connsiteX249" fmla="*/ 297003 w 378926"/>
                    <a:gd name="connsiteY249" fmla="*/ 41696 h 271394"/>
                    <a:gd name="connsiteX250" fmla="*/ 304313 w 378926"/>
                    <a:gd name="connsiteY250" fmla="*/ 32191 h 271394"/>
                    <a:gd name="connsiteX251" fmla="*/ 301392 w 378926"/>
                    <a:gd name="connsiteY251" fmla="*/ 30723 h 271394"/>
                    <a:gd name="connsiteX252" fmla="*/ 286757 w 378926"/>
                    <a:gd name="connsiteY252" fmla="*/ 36580 h 271394"/>
                    <a:gd name="connsiteX253" fmla="*/ 273589 w 378926"/>
                    <a:gd name="connsiteY253" fmla="*/ 46085 h 271394"/>
                    <a:gd name="connsiteX254" fmla="*/ 267006 w 378926"/>
                    <a:gd name="connsiteY254" fmla="*/ 59979 h 271394"/>
                    <a:gd name="connsiteX255" fmla="*/ 267733 w 378926"/>
                    <a:gd name="connsiteY255" fmla="*/ 59979 h 2713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</a:cxnLst>
                  <a:rect l="l" t="t" r="r" b="b"/>
                  <a:pathLst>
                    <a:path w="378926" h="271394">
                      <a:moveTo>
                        <a:pt x="0" y="59252"/>
                      </a:moveTo>
                      <a:lnTo>
                        <a:pt x="3662" y="57785"/>
                      </a:lnTo>
                      <a:lnTo>
                        <a:pt x="11714" y="48280"/>
                      </a:lnTo>
                      <a:lnTo>
                        <a:pt x="19024" y="46085"/>
                      </a:lnTo>
                      <a:lnTo>
                        <a:pt x="35112" y="49007"/>
                      </a:lnTo>
                      <a:lnTo>
                        <a:pt x="43891" y="48280"/>
                      </a:lnTo>
                      <a:lnTo>
                        <a:pt x="43891" y="49007"/>
                      </a:lnTo>
                      <a:lnTo>
                        <a:pt x="46085" y="46812"/>
                      </a:lnTo>
                      <a:lnTo>
                        <a:pt x="49747" y="45358"/>
                      </a:lnTo>
                      <a:lnTo>
                        <a:pt x="59252" y="46812"/>
                      </a:lnTo>
                      <a:lnTo>
                        <a:pt x="62188" y="48280"/>
                      </a:lnTo>
                      <a:lnTo>
                        <a:pt x="66577" y="46812"/>
                      </a:lnTo>
                      <a:lnTo>
                        <a:pt x="68030" y="54863"/>
                      </a:lnTo>
                      <a:lnTo>
                        <a:pt x="65836" y="60720"/>
                      </a:lnTo>
                      <a:lnTo>
                        <a:pt x="61447" y="64368"/>
                      </a:lnTo>
                      <a:lnTo>
                        <a:pt x="54863" y="63641"/>
                      </a:lnTo>
                      <a:lnTo>
                        <a:pt x="51942" y="62174"/>
                      </a:lnTo>
                      <a:lnTo>
                        <a:pt x="50474" y="59252"/>
                      </a:lnTo>
                      <a:lnTo>
                        <a:pt x="51215" y="53396"/>
                      </a:lnTo>
                      <a:lnTo>
                        <a:pt x="43891" y="54136"/>
                      </a:lnTo>
                      <a:lnTo>
                        <a:pt x="40969" y="56331"/>
                      </a:lnTo>
                      <a:lnTo>
                        <a:pt x="40242" y="59252"/>
                      </a:lnTo>
                      <a:lnTo>
                        <a:pt x="40969" y="62915"/>
                      </a:lnTo>
                      <a:lnTo>
                        <a:pt x="49021" y="72419"/>
                      </a:lnTo>
                      <a:lnTo>
                        <a:pt x="60720" y="82665"/>
                      </a:lnTo>
                      <a:lnTo>
                        <a:pt x="65836" y="90703"/>
                      </a:lnTo>
                      <a:lnTo>
                        <a:pt x="68771" y="92897"/>
                      </a:lnTo>
                      <a:lnTo>
                        <a:pt x="79744" y="109726"/>
                      </a:lnTo>
                      <a:lnTo>
                        <a:pt x="84860" y="119231"/>
                      </a:lnTo>
                      <a:lnTo>
                        <a:pt x="88522" y="130204"/>
                      </a:lnTo>
                      <a:lnTo>
                        <a:pt x="92911" y="135334"/>
                      </a:lnTo>
                      <a:lnTo>
                        <a:pt x="99495" y="136061"/>
                      </a:lnTo>
                      <a:lnTo>
                        <a:pt x="100948" y="133139"/>
                      </a:lnTo>
                      <a:lnTo>
                        <a:pt x="100222" y="122167"/>
                      </a:lnTo>
                      <a:lnTo>
                        <a:pt x="110467" y="117778"/>
                      </a:lnTo>
                      <a:lnTo>
                        <a:pt x="113389" y="115583"/>
                      </a:lnTo>
                      <a:lnTo>
                        <a:pt x="116310" y="110453"/>
                      </a:lnTo>
                      <a:lnTo>
                        <a:pt x="115583" y="107532"/>
                      </a:lnTo>
                      <a:lnTo>
                        <a:pt x="112662" y="106805"/>
                      </a:lnTo>
                      <a:lnTo>
                        <a:pt x="112662" y="104611"/>
                      </a:lnTo>
                      <a:lnTo>
                        <a:pt x="114857" y="101675"/>
                      </a:lnTo>
                      <a:lnTo>
                        <a:pt x="117051" y="100222"/>
                      </a:lnTo>
                      <a:lnTo>
                        <a:pt x="119246" y="93638"/>
                      </a:lnTo>
                      <a:lnTo>
                        <a:pt x="119246" y="90703"/>
                      </a:lnTo>
                      <a:lnTo>
                        <a:pt x="125829" y="80471"/>
                      </a:lnTo>
                      <a:lnTo>
                        <a:pt x="130218" y="65109"/>
                      </a:lnTo>
                      <a:lnTo>
                        <a:pt x="130218" y="61447"/>
                      </a:lnTo>
                      <a:lnTo>
                        <a:pt x="126556" y="61447"/>
                      </a:lnTo>
                      <a:lnTo>
                        <a:pt x="117051" y="66563"/>
                      </a:lnTo>
                      <a:lnTo>
                        <a:pt x="110467" y="65836"/>
                      </a:lnTo>
                      <a:lnTo>
                        <a:pt x="108273" y="63641"/>
                      </a:lnTo>
                      <a:lnTo>
                        <a:pt x="109727" y="40228"/>
                      </a:lnTo>
                      <a:lnTo>
                        <a:pt x="109000" y="36580"/>
                      </a:lnTo>
                      <a:lnTo>
                        <a:pt x="109727" y="32918"/>
                      </a:lnTo>
                      <a:lnTo>
                        <a:pt x="110467" y="33645"/>
                      </a:lnTo>
                      <a:lnTo>
                        <a:pt x="112662" y="28529"/>
                      </a:lnTo>
                      <a:lnTo>
                        <a:pt x="121440" y="16089"/>
                      </a:lnTo>
                      <a:lnTo>
                        <a:pt x="130218" y="6584"/>
                      </a:lnTo>
                      <a:lnTo>
                        <a:pt x="137529" y="727"/>
                      </a:lnTo>
                      <a:lnTo>
                        <a:pt x="137529" y="0"/>
                      </a:lnTo>
                      <a:lnTo>
                        <a:pt x="304313" y="727"/>
                      </a:lnTo>
                      <a:lnTo>
                        <a:pt x="306507" y="2921"/>
                      </a:lnTo>
                      <a:lnTo>
                        <a:pt x="309429" y="2921"/>
                      </a:lnTo>
                      <a:lnTo>
                        <a:pt x="312364" y="1468"/>
                      </a:lnTo>
                      <a:lnTo>
                        <a:pt x="313091" y="0"/>
                      </a:lnTo>
                      <a:lnTo>
                        <a:pt x="378927" y="0"/>
                      </a:lnTo>
                      <a:lnTo>
                        <a:pt x="378927" y="73146"/>
                      </a:lnTo>
                      <a:lnTo>
                        <a:pt x="372343" y="73887"/>
                      </a:lnTo>
                      <a:lnTo>
                        <a:pt x="354787" y="68757"/>
                      </a:lnTo>
                      <a:lnTo>
                        <a:pt x="343814" y="69498"/>
                      </a:lnTo>
                      <a:lnTo>
                        <a:pt x="335036" y="71693"/>
                      </a:lnTo>
                      <a:lnTo>
                        <a:pt x="325531" y="76809"/>
                      </a:lnTo>
                      <a:lnTo>
                        <a:pt x="323337" y="79003"/>
                      </a:lnTo>
                      <a:lnTo>
                        <a:pt x="319675" y="80471"/>
                      </a:lnTo>
                      <a:lnTo>
                        <a:pt x="310170" y="89249"/>
                      </a:lnTo>
                      <a:lnTo>
                        <a:pt x="308702" y="89976"/>
                      </a:lnTo>
                      <a:lnTo>
                        <a:pt x="305040" y="95092"/>
                      </a:lnTo>
                      <a:lnTo>
                        <a:pt x="297003" y="100948"/>
                      </a:lnTo>
                      <a:lnTo>
                        <a:pt x="293340" y="102416"/>
                      </a:lnTo>
                      <a:lnTo>
                        <a:pt x="290419" y="101675"/>
                      </a:lnTo>
                      <a:lnTo>
                        <a:pt x="288224" y="99481"/>
                      </a:lnTo>
                      <a:lnTo>
                        <a:pt x="288951" y="96559"/>
                      </a:lnTo>
                      <a:lnTo>
                        <a:pt x="299197" y="84860"/>
                      </a:lnTo>
                      <a:lnTo>
                        <a:pt x="299924" y="81924"/>
                      </a:lnTo>
                      <a:lnTo>
                        <a:pt x="297729" y="79730"/>
                      </a:lnTo>
                      <a:lnTo>
                        <a:pt x="282368" y="83392"/>
                      </a:lnTo>
                      <a:lnTo>
                        <a:pt x="277252" y="87054"/>
                      </a:lnTo>
                      <a:lnTo>
                        <a:pt x="272122" y="95092"/>
                      </a:lnTo>
                      <a:lnTo>
                        <a:pt x="270668" y="104611"/>
                      </a:lnTo>
                      <a:lnTo>
                        <a:pt x="270668" y="114842"/>
                      </a:lnTo>
                      <a:lnTo>
                        <a:pt x="268474" y="120699"/>
                      </a:lnTo>
                      <a:lnTo>
                        <a:pt x="266279" y="123621"/>
                      </a:lnTo>
                      <a:lnTo>
                        <a:pt x="257501" y="128750"/>
                      </a:lnTo>
                      <a:lnTo>
                        <a:pt x="243593" y="138255"/>
                      </a:lnTo>
                      <a:lnTo>
                        <a:pt x="223842" y="147760"/>
                      </a:lnTo>
                      <a:lnTo>
                        <a:pt x="216532" y="154344"/>
                      </a:lnTo>
                      <a:lnTo>
                        <a:pt x="213610" y="159474"/>
                      </a:lnTo>
                      <a:lnTo>
                        <a:pt x="210675" y="160927"/>
                      </a:lnTo>
                      <a:lnTo>
                        <a:pt x="207027" y="166058"/>
                      </a:lnTo>
                      <a:lnTo>
                        <a:pt x="204091" y="168252"/>
                      </a:lnTo>
                      <a:lnTo>
                        <a:pt x="204091" y="171900"/>
                      </a:lnTo>
                      <a:lnTo>
                        <a:pt x="205559" y="174836"/>
                      </a:lnTo>
                      <a:lnTo>
                        <a:pt x="208480" y="176289"/>
                      </a:lnTo>
                      <a:lnTo>
                        <a:pt x="219453" y="173368"/>
                      </a:lnTo>
                      <a:lnTo>
                        <a:pt x="225310" y="166058"/>
                      </a:lnTo>
                      <a:lnTo>
                        <a:pt x="228231" y="157279"/>
                      </a:lnTo>
                      <a:lnTo>
                        <a:pt x="230426" y="154344"/>
                      </a:lnTo>
                      <a:lnTo>
                        <a:pt x="232620" y="152890"/>
                      </a:lnTo>
                      <a:lnTo>
                        <a:pt x="234815" y="149955"/>
                      </a:lnTo>
                      <a:lnTo>
                        <a:pt x="242866" y="144112"/>
                      </a:lnTo>
                      <a:lnTo>
                        <a:pt x="246528" y="143371"/>
                      </a:lnTo>
                      <a:lnTo>
                        <a:pt x="248723" y="146307"/>
                      </a:lnTo>
                      <a:lnTo>
                        <a:pt x="249450" y="149228"/>
                      </a:lnTo>
                      <a:lnTo>
                        <a:pt x="247982" y="152149"/>
                      </a:lnTo>
                      <a:lnTo>
                        <a:pt x="247982" y="163122"/>
                      </a:lnTo>
                      <a:lnTo>
                        <a:pt x="245061" y="168252"/>
                      </a:lnTo>
                      <a:lnTo>
                        <a:pt x="250177" y="171173"/>
                      </a:lnTo>
                      <a:lnTo>
                        <a:pt x="252371" y="174095"/>
                      </a:lnTo>
                      <a:lnTo>
                        <a:pt x="252371" y="177757"/>
                      </a:lnTo>
                      <a:lnTo>
                        <a:pt x="253839" y="179951"/>
                      </a:lnTo>
                      <a:lnTo>
                        <a:pt x="256760" y="181419"/>
                      </a:lnTo>
                      <a:lnTo>
                        <a:pt x="267006" y="181419"/>
                      </a:lnTo>
                      <a:lnTo>
                        <a:pt x="269927" y="175562"/>
                      </a:lnTo>
                      <a:lnTo>
                        <a:pt x="273589" y="174095"/>
                      </a:lnTo>
                      <a:lnTo>
                        <a:pt x="276511" y="174836"/>
                      </a:lnTo>
                      <a:lnTo>
                        <a:pt x="277979" y="197508"/>
                      </a:lnTo>
                      <a:lnTo>
                        <a:pt x="278705" y="215064"/>
                      </a:lnTo>
                      <a:lnTo>
                        <a:pt x="277979" y="218726"/>
                      </a:lnTo>
                      <a:lnTo>
                        <a:pt x="270668" y="224569"/>
                      </a:lnTo>
                      <a:lnTo>
                        <a:pt x="268474" y="230426"/>
                      </a:lnTo>
                      <a:lnTo>
                        <a:pt x="270668" y="232620"/>
                      </a:lnTo>
                      <a:lnTo>
                        <a:pt x="273589" y="231893"/>
                      </a:lnTo>
                      <a:lnTo>
                        <a:pt x="277252" y="226763"/>
                      </a:lnTo>
                      <a:lnTo>
                        <a:pt x="284562" y="223842"/>
                      </a:lnTo>
                      <a:lnTo>
                        <a:pt x="287484" y="225310"/>
                      </a:lnTo>
                      <a:lnTo>
                        <a:pt x="288224" y="228231"/>
                      </a:lnTo>
                      <a:lnTo>
                        <a:pt x="283094" y="235541"/>
                      </a:lnTo>
                      <a:lnTo>
                        <a:pt x="285289" y="237736"/>
                      </a:lnTo>
                      <a:lnTo>
                        <a:pt x="288951" y="237736"/>
                      </a:lnTo>
                      <a:lnTo>
                        <a:pt x="294067" y="233347"/>
                      </a:lnTo>
                      <a:lnTo>
                        <a:pt x="297729" y="231893"/>
                      </a:lnTo>
                      <a:lnTo>
                        <a:pt x="300651" y="233347"/>
                      </a:lnTo>
                      <a:lnTo>
                        <a:pt x="301392" y="236282"/>
                      </a:lnTo>
                      <a:lnTo>
                        <a:pt x="298456" y="241398"/>
                      </a:lnTo>
                      <a:lnTo>
                        <a:pt x="290419" y="247255"/>
                      </a:lnTo>
                      <a:lnTo>
                        <a:pt x="283835" y="250176"/>
                      </a:lnTo>
                      <a:lnTo>
                        <a:pt x="275784" y="247255"/>
                      </a:lnTo>
                      <a:lnTo>
                        <a:pt x="268474" y="247982"/>
                      </a:lnTo>
                      <a:lnTo>
                        <a:pt x="264811" y="249450"/>
                      </a:lnTo>
                      <a:lnTo>
                        <a:pt x="258228" y="247982"/>
                      </a:lnTo>
                      <a:lnTo>
                        <a:pt x="247255" y="248709"/>
                      </a:lnTo>
                      <a:lnTo>
                        <a:pt x="243593" y="250176"/>
                      </a:lnTo>
                      <a:lnTo>
                        <a:pt x="238477" y="254565"/>
                      </a:lnTo>
                      <a:lnTo>
                        <a:pt x="230426" y="267006"/>
                      </a:lnTo>
                      <a:lnTo>
                        <a:pt x="225310" y="271395"/>
                      </a:lnTo>
                      <a:lnTo>
                        <a:pt x="222389" y="270654"/>
                      </a:lnTo>
                      <a:lnTo>
                        <a:pt x="216532" y="264070"/>
                      </a:lnTo>
                      <a:lnTo>
                        <a:pt x="212869" y="263344"/>
                      </a:lnTo>
                      <a:lnTo>
                        <a:pt x="209221" y="264811"/>
                      </a:lnTo>
                      <a:lnTo>
                        <a:pt x="206286" y="264070"/>
                      </a:lnTo>
                      <a:lnTo>
                        <a:pt x="210675" y="259681"/>
                      </a:lnTo>
                      <a:lnTo>
                        <a:pt x="212143" y="253098"/>
                      </a:lnTo>
                      <a:lnTo>
                        <a:pt x="210675" y="250903"/>
                      </a:lnTo>
                      <a:lnTo>
                        <a:pt x="207027" y="252371"/>
                      </a:lnTo>
                      <a:lnTo>
                        <a:pt x="203365" y="251644"/>
                      </a:lnTo>
                      <a:lnTo>
                        <a:pt x="201170" y="249450"/>
                      </a:lnTo>
                      <a:lnTo>
                        <a:pt x="203365" y="247255"/>
                      </a:lnTo>
                      <a:lnTo>
                        <a:pt x="217259" y="241398"/>
                      </a:lnTo>
                      <a:lnTo>
                        <a:pt x="225310" y="235541"/>
                      </a:lnTo>
                      <a:lnTo>
                        <a:pt x="226037" y="231893"/>
                      </a:lnTo>
                      <a:lnTo>
                        <a:pt x="223115" y="231152"/>
                      </a:lnTo>
                      <a:lnTo>
                        <a:pt x="221648" y="228231"/>
                      </a:lnTo>
                      <a:lnTo>
                        <a:pt x="223115" y="222374"/>
                      </a:lnTo>
                      <a:lnTo>
                        <a:pt x="212869" y="221648"/>
                      </a:lnTo>
                      <a:lnTo>
                        <a:pt x="207027" y="219453"/>
                      </a:lnTo>
                      <a:lnTo>
                        <a:pt x="203365" y="220180"/>
                      </a:lnTo>
                      <a:lnTo>
                        <a:pt x="198249" y="224569"/>
                      </a:lnTo>
                      <a:lnTo>
                        <a:pt x="194586" y="226037"/>
                      </a:lnTo>
                      <a:lnTo>
                        <a:pt x="190924" y="226037"/>
                      </a:lnTo>
                      <a:lnTo>
                        <a:pt x="178498" y="217258"/>
                      </a:lnTo>
                      <a:lnTo>
                        <a:pt x="172641" y="215791"/>
                      </a:lnTo>
                      <a:lnTo>
                        <a:pt x="160942" y="217985"/>
                      </a:lnTo>
                      <a:lnTo>
                        <a:pt x="158006" y="216532"/>
                      </a:lnTo>
                      <a:lnTo>
                        <a:pt x="153617" y="205559"/>
                      </a:lnTo>
                      <a:lnTo>
                        <a:pt x="153617" y="198234"/>
                      </a:lnTo>
                      <a:lnTo>
                        <a:pt x="148501" y="200429"/>
                      </a:lnTo>
                      <a:lnTo>
                        <a:pt x="146307" y="203365"/>
                      </a:lnTo>
                      <a:lnTo>
                        <a:pt x="139723" y="199702"/>
                      </a:lnTo>
                      <a:lnTo>
                        <a:pt x="137529" y="201897"/>
                      </a:lnTo>
                      <a:lnTo>
                        <a:pt x="135334" y="207754"/>
                      </a:lnTo>
                      <a:lnTo>
                        <a:pt x="131672" y="209948"/>
                      </a:lnTo>
                      <a:lnTo>
                        <a:pt x="128750" y="209948"/>
                      </a:lnTo>
                      <a:lnTo>
                        <a:pt x="126556" y="207013"/>
                      </a:lnTo>
                      <a:lnTo>
                        <a:pt x="125829" y="201170"/>
                      </a:lnTo>
                      <a:lnTo>
                        <a:pt x="123635" y="207013"/>
                      </a:lnTo>
                      <a:lnTo>
                        <a:pt x="122167" y="213596"/>
                      </a:lnTo>
                      <a:lnTo>
                        <a:pt x="119246" y="215064"/>
                      </a:lnTo>
                      <a:lnTo>
                        <a:pt x="115583" y="215064"/>
                      </a:lnTo>
                      <a:lnTo>
                        <a:pt x="113389" y="212143"/>
                      </a:lnTo>
                      <a:lnTo>
                        <a:pt x="109727" y="201897"/>
                      </a:lnTo>
                      <a:lnTo>
                        <a:pt x="111921" y="197508"/>
                      </a:lnTo>
                      <a:lnTo>
                        <a:pt x="116310" y="193845"/>
                      </a:lnTo>
                      <a:lnTo>
                        <a:pt x="130945" y="191651"/>
                      </a:lnTo>
                      <a:lnTo>
                        <a:pt x="137529" y="189456"/>
                      </a:lnTo>
                      <a:lnTo>
                        <a:pt x="154358" y="190197"/>
                      </a:lnTo>
                      <a:lnTo>
                        <a:pt x="161668" y="188003"/>
                      </a:lnTo>
                      <a:lnTo>
                        <a:pt x="160201" y="185067"/>
                      </a:lnTo>
                      <a:lnTo>
                        <a:pt x="154358" y="182873"/>
                      </a:lnTo>
                      <a:lnTo>
                        <a:pt x="152164" y="180678"/>
                      </a:lnTo>
                      <a:lnTo>
                        <a:pt x="134607" y="181419"/>
                      </a:lnTo>
                      <a:lnTo>
                        <a:pt x="123635" y="185808"/>
                      </a:lnTo>
                      <a:lnTo>
                        <a:pt x="111194" y="183614"/>
                      </a:lnTo>
                      <a:lnTo>
                        <a:pt x="100948" y="188730"/>
                      </a:lnTo>
                      <a:lnTo>
                        <a:pt x="98027" y="187262"/>
                      </a:lnTo>
                      <a:lnTo>
                        <a:pt x="90717" y="188003"/>
                      </a:lnTo>
                      <a:lnTo>
                        <a:pt x="83392" y="191651"/>
                      </a:lnTo>
                      <a:lnTo>
                        <a:pt x="76082" y="192392"/>
                      </a:lnTo>
                      <a:lnTo>
                        <a:pt x="74614" y="189456"/>
                      </a:lnTo>
                      <a:lnTo>
                        <a:pt x="74614" y="185808"/>
                      </a:lnTo>
                      <a:lnTo>
                        <a:pt x="76809" y="183614"/>
                      </a:lnTo>
                      <a:lnTo>
                        <a:pt x="78276" y="178484"/>
                      </a:lnTo>
                      <a:lnTo>
                        <a:pt x="75355" y="176289"/>
                      </a:lnTo>
                      <a:lnTo>
                        <a:pt x="62188" y="181419"/>
                      </a:lnTo>
                      <a:lnTo>
                        <a:pt x="47553" y="182873"/>
                      </a:lnTo>
                      <a:lnTo>
                        <a:pt x="27075" y="188730"/>
                      </a:lnTo>
                      <a:lnTo>
                        <a:pt x="24140" y="187262"/>
                      </a:lnTo>
                      <a:lnTo>
                        <a:pt x="16829" y="170447"/>
                      </a:lnTo>
                      <a:lnTo>
                        <a:pt x="14635" y="167511"/>
                      </a:lnTo>
                      <a:lnTo>
                        <a:pt x="10973" y="167511"/>
                      </a:lnTo>
                      <a:lnTo>
                        <a:pt x="4389" y="170447"/>
                      </a:lnTo>
                      <a:lnTo>
                        <a:pt x="0" y="174836"/>
                      </a:lnTo>
                      <a:lnTo>
                        <a:pt x="0" y="59252"/>
                      </a:lnTo>
                      <a:moveTo>
                        <a:pt x="267733" y="59979"/>
                      </a:moveTo>
                      <a:lnTo>
                        <a:pt x="267733" y="62915"/>
                      </a:lnTo>
                      <a:lnTo>
                        <a:pt x="269927" y="65836"/>
                      </a:lnTo>
                      <a:lnTo>
                        <a:pt x="284562" y="76082"/>
                      </a:lnTo>
                      <a:lnTo>
                        <a:pt x="287484" y="76809"/>
                      </a:lnTo>
                      <a:lnTo>
                        <a:pt x="294808" y="76082"/>
                      </a:lnTo>
                      <a:lnTo>
                        <a:pt x="302118" y="73887"/>
                      </a:lnTo>
                      <a:lnTo>
                        <a:pt x="310170" y="73146"/>
                      </a:lnTo>
                      <a:lnTo>
                        <a:pt x="313818" y="71693"/>
                      </a:lnTo>
                      <a:lnTo>
                        <a:pt x="321142" y="65836"/>
                      </a:lnTo>
                      <a:lnTo>
                        <a:pt x="321142" y="63641"/>
                      </a:lnTo>
                      <a:lnTo>
                        <a:pt x="313818" y="58525"/>
                      </a:lnTo>
                      <a:lnTo>
                        <a:pt x="307975" y="49747"/>
                      </a:lnTo>
                      <a:lnTo>
                        <a:pt x="304313" y="51201"/>
                      </a:lnTo>
                      <a:lnTo>
                        <a:pt x="302118" y="49747"/>
                      </a:lnTo>
                      <a:lnTo>
                        <a:pt x="300651" y="46812"/>
                      </a:lnTo>
                      <a:lnTo>
                        <a:pt x="298456" y="45358"/>
                      </a:lnTo>
                      <a:lnTo>
                        <a:pt x="297003" y="41696"/>
                      </a:lnTo>
                      <a:lnTo>
                        <a:pt x="304313" y="32191"/>
                      </a:lnTo>
                      <a:lnTo>
                        <a:pt x="301392" y="30723"/>
                      </a:lnTo>
                      <a:lnTo>
                        <a:pt x="286757" y="36580"/>
                      </a:lnTo>
                      <a:lnTo>
                        <a:pt x="273589" y="46085"/>
                      </a:lnTo>
                      <a:lnTo>
                        <a:pt x="267006" y="59979"/>
                      </a:lnTo>
                      <a:lnTo>
                        <a:pt x="267733" y="59979"/>
                      </a:lnTo>
                    </a:path>
                  </a:pathLst>
                </a:custGeom>
                <a:solidFill>
                  <a:srgbClr val="C6ECFF"/>
                </a:solidFill>
                <a:ln w="3896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152" name="Полилиния: фигура 1201">
                  <a:extLst>
                    <a:ext uri="{FF2B5EF4-FFF2-40B4-BE49-F238E27FC236}">
                      <a16:creationId xmlns:a16="http://schemas.microsoft.com/office/drawing/2014/main" id="{25822E34-BA31-4CE4-A898-8430456157A1}"/>
                    </a:ext>
                  </a:extLst>
                </p:cNvPr>
                <p:cNvSpPr/>
                <p:nvPr/>
              </p:nvSpPr>
              <p:spPr>
                <a:xfrm>
                  <a:off x="1918787" y="4484991"/>
                  <a:ext cx="96195" cy="113777"/>
                </a:xfrm>
                <a:custGeom>
                  <a:avLst/>
                  <a:gdLst>
                    <a:gd name="connsiteX0" fmla="*/ 76082 w 76081"/>
                    <a:gd name="connsiteY0" fmla="*/ 84119 h 84859"/>
                    <a:gd name="connsiteX1" fmla="*/ 69498 w 76081"/>
                    <a:gd name="connsiteY1" fmla="*/ 84860 h 84859"/>
                    <a:gd name="connsiteX2" fmla="*/ 62188 w 76081"/>
                    <a:gd name="connsiteY2" fmla="*/ 79730 h 84859"/>
                    <a:gd name="connsiteX3" fmla="*/ 56331 w 76081"/>
                    <a:gd name="connsiteY3" fmla="*/ 72419 h 84859"/>
                    <a:gd name="connsiteX4" fmla="*/ 46826 w 76081"/>
                    <a:gd name="connsiteY4" fmla="*/ 64368 h 84859"/>
                    <a:gd name="connsiteX5" fmla="*/ 43891 w 76081"/>
                    <a:gd name="connsiteY5" fmla="*/ 63641 h 84859"/>
                    <a:gd name="connsiteX6" fmla="*/ 40969 w 76081"/>
                    <a:gd name="connsiteY6" fmla="*/ 61447 h 84859"/>
                    <a:gd name="connsiteX7" fmla="*/ 40242 w 76081"/>
                    <a:gd name="connsiteY7" fmla="*/ 54863 h 84859"/>
                    <a:gd name="connsiteX8" fmla="*/ 42437 w 76081"/>
                    <a:gd name="connsiteY8" fmla="*/ 48280 h 84859"/>
                    <a:gd name="connsiteX9" fmla="*/ 35853 w 76081"/>
                    <a:gd name="connsiteY9" fmla="*/ 43164 h 84859"/>
                    <a:gd name="connsiteX10" fmla="*/ 8778 w 76081"/>
                    <a:gd name="connsiteY10" fmla="*/ 42423 h 84859"/>
                    <a:gd name="connsiteX11" fmla="*/ 2935 w 76081"/>
                    <a:gd name="connsiteY11" fmla="*/ 40228 h 84859"/>
                    <a:gd name="connsiteX12" fmla="*/ 741 w 76081"/>
                    <a:gd name="connsiteY12" fmla="*/ 38034 h 84859"/>
                    <a:gd name="connsiteX13" fmla="*/ 0 w 76081"/>
                    <a:gd name="connsiteY13" fmla="*/ 33645 h 84859"/>
                    <a:gd name="connsiteX14" fmla="*/ 3662 w 76081"/>
                    <a:gd name="connsiteY14" fmla="*/ 28529 h 84859"/>
                    <a:gd name="connsiteX15" fmla="*/ 6584 w 76081"/>
                    <a:gd name="connsiteY15" fmla="*/ 27061 h 84859"/>
                    <a:gd name="connsiteX16" fmla="*/ 11714 w 76081"/>
                    <a:gd name="connsiteY16" fmla="*/ 21945 h 84859"/>
                    <a:gd name="connsiteX17" fmla="*/ 13167 w 76081"/>
                    <a:gd name="connsiteY17" fmla="*/ 12440 h 84859"/>
                    <a:gd name="connsiteX18" fmla="*/ 16829 w 76081"/>
                    <a:gd name="connsiteY18" fmla="*/ 7310 h 84859"/>
                    <a:gd name="connsiteX19" fmla="*/ 21945 w 76081"/>
                    <a:gd name="connsiteY19" fmla="*/ 2921 h 84859"/>
                    <a:gd name="connsiteX20" fmla="*/ 23413 w 76081"/>
                    <a:gd name="connsiteY20" fmla="*/ 727 h 84859"/>
                    <a:gd name="connsiteX21" fmla="*/ 27802 w 76081"/>
                    <a:gd name="connsiteY21" fmla="*/ 0 h 84859"/>
                    <a:gd name="connsiteX22" fmla="*/ 29997 w 76081"/>
                    <a:gd name="connsiteY22" fmla="*/ 1468 h 84859"/>
                    <a:gd name="connsiteX23" fmla="*/ 33659 w 76081"/>
                    <a:gd name="connsiteY23" fmla="*/ 8051 h 84859"/>
                    <a:gd name="connsiteX24" fmla="*/ 40969 w 76081"/>
                    <a:gd name="connsiteY24" fmla="*/ 13167 h 84859"/>
                    <a:gd name="connsiteX25" fmla="*/ 47553 w 76081"/>
                    <a:gd name="connsiteY25" fmla="*/ 14635 h 84859"/>
                    <a:gd name="connsiteX26" fmla="*/ 70966 w 76081"/>
                    <a:gd name="connsiteY26" fmla="*/ 9505 h 84859"/>
                    <a:gd name="connsiteX27" fmla="*/ 76082 w 76081"/>
                    <a:gd name="connsiteY27" fmla="*/ 9505 h 84859"/>
                    <a:gd name="connsiteX28" fmla="*/ 76082 w 76081"/>
                    <a:gd name="connsiteY28" fmla="*/ 84119 h 848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76081" h="84859">
                      <a:moveTo>
                        <a:pt x="76082" y="84119"/>
                      </a:moveTo>
                      <a:lnTo>
                        <a:pt x="69498" y="84860"/>
                      </a:lnTo>
                      <a:lnTo>
                        <a:pt x="62188" y="79730"/>
                      </a:lnTo>
                      <a:lnTo>
                        <a:pt x="56331" y="72419"/>
                      </a:lnTo>
                      <a:lnTo>
                        <a:pt x="46826" y="64368"/>
                      </a:lnTo>
                      <a:lnTo>
                        <a:pt x="43891" y="63641"/>
                      </a:lnTo>
                      <a:lnTo>
                        <a:pt x="40969" y="61447"/>
                      </a:lnTo>
                      <a:lnTo>
                        <a:pt x="40242" y="54863"/>
                      </a:lnTo>
                      <a:lnTo>
                        <a:pt x="42437" y="48280"/>
                      </a:lnTo>
                      <a:lnTo>
                        <a:pt x="35853" y="43164"/>
                      </a:lnTo>
                      <a:lnTo>
                        <a:pt x="8778" y="42423"/>
                      </a:lnTo>
                      <a:lnTo>
                        <a:pt x="2935" y="40228"/>
                      </a:lnTo>
                      <a:lnTo>
                        <a:pt x="741" y="38034"/>
                      </a:lnTo>
                      <a:lnTo>
                        <a:pt x="0" y="33645"/>
                      </a:lnTo>
                      <a:lnTo>
                        <a:pt x="3662" y="28529"/>
                      </a:lnTo>
                      <a:lnTo>
                        <a:pt x="6584" y="27061"/>
                      </a:lnTo>
                      <a:lnTo>
                        <a:pt x="11714" y="21945"/>
                      </a:lnTo>
                      <a:lnTo>
                        <a:pt x="13167" y="12440"/>
                      </a:lnTo>
                      <a:lnTo>
                        <a:pt x="16829" y="7310"/>
                      </a:lnTo>
                      <a:lnTo>
                        <a:pt x="21945" y="2921"/>
                      </a:lnTo>
                      <a:lnTo>
                        <a:pt x="23413" y="727"/>
                      </a:lnTo>
                      <a:lnTo>
                        <a:pt x="27802" y="0"/>
                      </a:lnTo>
                      <a:lnTo>
                        <a:pt x="29997" y="1468"/>
                      </a:lnTo>
                      <a:lnTo>
                        <a:pt x="33659" y="8051"/>
                      </a:lnTo>
                      <a:lnTo>
                        <a:pt x="40969" y="13167"/>
                      </a:lnTo>
                      <a:lnTo>
                        <a:pt x="47553" y="14635"/>
                      </a:lnTo>
                      <a:lnTo>
                        <a:pt x="70966" y="9505"/>
                      </a:lnTo>
                      <a:lnTo>
                        <a:pt x="76082" y="9505"/>
                      </a:lnTo>
                      <a:lnTo>
                        <a:pt x="76082" y="84119"/>
                      </a:lnTo>
                    </a:path>
                  </a:pathLst>
                </a:custGeom>
                <a:solidFill>
                  <a:srgbClr val="C6ECFF"/>
                </a:solidFill>
                <a:ln w="3896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153" name="Полилиния: фигура 1202">
                  <a:extLst>
                    <a:ext uri="{FF2B5EF4-FFF2-40B4-BE49-F238E27FC236}">
                      <a16:creationId xmlns:a16="http://schemas.microsoft.com/office/drawing/2014/main" id="{A00E158F-D9CB-4372-A8DF-BE56495D8CD5}"/>
                    </a:ext>
                  </a:extLst>
                </p:cNvPr>
                <p:cNvSpPr/>
                <p:nvPr/>
              </p:nvSpPr>
              <p:spPr>
                <a:xfrm>
                  <a:off x="1535874" y="4238806"/>
                  <a:ext cx="479107" cy="271691"/>
                </a:xfrm>
                <a:custGeom>
                  <a:avLst/>
                  <a:gdLst>
                    <a:gd name="connsiteX0" fmla="*/ 378927 w 378926"/>
                    <a:gd name="connsiteY0" fmla="*/ 4389 h 202637"/>
                    <a:gd name="connsiteX1" fmla="*/ 372343 w 378926"/>
                    <a:gd name="connsiteY1" fmla="*/ 5130 h 202637"/>
                    <a:gd name="connsiteX2" fmla="*/ 354787 w 378926"/>
                    <a:gd name="connsiteY2" fmla="*/ 0 h 202637"/>
                    <a:gd name="connsiteX3" fmla="*/ 343814 w 378926"/>
                    <a:gd name="connsiteY3" fmla="*/ 741 h 202637"/>
                    <a:gd name="connsiteX4" fmla="*/ 335036 w 378926"/>
                    <a:gd name="connsiteY4" fmla="*/ 2935 h 202637"/>
                    <a:gd name="connsiteX5" fmla="*/ 325531 w 378926"/>
                    <a:gd name="connsiteY5" fmla="*/ 8051 h 202637"/>
                    <a:gd name="connsiteX6" fmla="*/ 323337 w 378926"/>
                    <a:gd name="connsiteY6" fmla="*/ 10246 h 202637"/>
                    <a:gd name="connsiteX7" fmla="*/ 319675 w 378926"/>
                    <a:gd name="connsiteY7" fmla="*/ 11713 h 202637"/>
                    <a:gd name="connsiteX8" fmla="*/ 310170 w 378926"/>
                    <a:gd name="connsiteY8" fmla="*/ 20492 h 202637"/>
                    <a:gd name="connsiteX9" fmla="*/ 308702 w 378926"/>
                    <a:gd name="connsiteY9" fmla="*/ 21218 h 202637"/>
                    <a:gd name="connsiteX10" fmla="*/ 305040 w 378926"/>
                    <a:gd name="connsiteY10" fmla="*/ 26334 h 202637"/>
                    <a:gd name="connsiteX11" fmla="*/ 297003 w 378926"/>
                    <a:gd name="connsiteY11" fmla="*/ 32191 h 202637"/>
                    <a:gd name="connsiteX12" fmla="*/ 293340 w 378926"/>
                    <a:gd name="connsiteY12" fmla="*/ 33659 h 202637"/>
                    <a:gd name="connsiteX13" fmla="*/ 290419 w 378926"/>
                    <a:gd name="connsiteY13" fmla="*/ 32918 h 202637"/>
                    <a:gd name="connsiteX14" fmla="*/ 288224 w 378926"/>
                    <a:gd name="connsiteY14" fmla="*/ 30723 h 202637"/>
                    <a:gd name="connsiteX15" fmla="*/ 288951 w 378926"/>
                    <a:gd name="connsiteY15" fmla="*/ 27802 h 202637"/>
                    <a:gd name="connsiteX16" fmla="*/ 299197 w 378926"/>
                    <a:gd name="connsiteY16" fmla="*/ 16103 h 202637"/>
                    <a:gd name="connsiteX17" fmla="*/ 299924 w 378926"/>
                    <a:gd name="connsiteY17" fmla="*/ 13167 h 202637"/>
                    <a:gd name="connsiteX18" fmla="*/ 297729 w 378926"/>
                    <a:gd name="connsiteY18" fmla="*/ 10973 h 202637"/>
                    <a:gd name="connsiteX19" fmla="*/ 282368 w 378926"/>
                    <a:gd name="connsiteY19" fmla="*/ 14635 h 202637"/>
                    <a:gd name="connsiteX20" fmla="*/ 277252 w 378926"/>
                    <a:gd name="connsiteY20" fmla="*/ 18297 h 202637"/>
                    <a:gd name="connsiteX21" fmla="*/ 272122 w 378926"/>
                    <a:gd name="connsiteY21" fmla="*/ 26334 h 202637"/>
                    <a:gd name="connsiteX22" fmla="*/ 270668 w 378926"/>
                    <a:gd name="connsiteY22" fmla="*/ 35853 h 202637"/>
                    <a:gd name="connsiteX23" fmla="*/ 270668 w 378926"/>
                    <a:gd name="connsiteY23" fmla="*/ 46085 h 202637"/>
                    <a:gd name="connsiteX24" fmla="*/ 268474 w 378926"/>
                    <a:gd name="connsiteY24" fmla="*/ 51942 h 202637"/>
                    <a:gd name="connsiteX25" fmla="*/ 266279 w 378926"/>
                    <a:gd name="connsiteY25" fmla="*/ 54863 h 202637"/>
                    <a:gd name="connsiteX26" fmla="*/ 257501 w 378926"/>
                    <a:gd name="connsiteY26" fmla="*/ 59993 h 202637"/>
                    <a:gd name="connsiteX27" fmla="*/ 243593 w 378926"/>
                    <a:gd name="connsiteY27" fmla="*/ 69498 h 202637"/>
                    <a:gd name="connsiteX28" fmla="*/ 223842 w 378926"/>
                    <a:gd name="connsiteY28" fmla="*/ 79003 h 202637"/>
                    <a:gd name="connsiteX29" fmla="*/ 216532 w 378926"/>
                    <a:gd name="connsiteY29" fmla="*/ 85587 h 202637"/>
                    <a:gd name="connsiteX30" fmla="*/ 213610 w 378926"/>
                    <a:gd name="connsiteY30" fmla="*/ 90717 h 202637"/>
                    <a:gd name="connsiteX31" fmla="*/ 210675 w 378926"/>
                    <a:gd name="connsiteY31" fmla="*/ 92170 h 202637"/>
                    <a:gd name="connsiteX32" fmla="*/ 207027 w 378926"/>
                    <a:gd name="connsiteY32" fmla="*/ 97300 h 202637"/>
                    <a:gd name="connsiteX33" fmla="*/ 204091 w 378926"/>
                    <a:gd name="connsiteY33" fmla="*/ 99495 h 202637"/>
                    <a:gd name="connsiteX34" fmla="*/ 204091 w 378926"/>
                    <a:gd name="connsiteY34" fmla="*/ 103143 h 202637"/>
                    <a:gd name="connsiteX35" fmla="*/ 205559 w 378926"/>
                    <a:gd name="connsiteY35" fmla="*/ 106078 h 202637"/>
                    <a:gd name="connsiteX36" fmla="*/ 208480 w 378926"/>
                    <a:gd name="connsiteY36" fmla="*/ 107532 h 202637"/>
                    <a:gd name="connsiteX37" fmla="*/ 219453 w 378926"/>
                    <a:gd name="connsiteY37" fmla="*/ 104611 h 202637"/>
                    <a:gd name="connsiteX38" fmla="*/ 225310 w 378926"/>
                    <a:gd name="connsiteY38" fmla="*/ 97300 h 202637"/>
                    <a:gd name="connsiteX39" fmla="*/ 228231 w 378926"/>
                    <a:gd name="connsiteY39" fmla="*/ 88522 h 202637"/>
                    <a:gd name="connsiteX40" fmla="*/ 230426 w 378926"/>
                    <a:gd name="connsiteY40" fmla="*/ 85587 h 202637"/>
                    <a:gd name="connsiteX41" fmla="*/ 232620 w 378926"/>
                    <a:gd name="connsiteY41" fmla="*/ 84133 h 202637"/>
                    <a:gd name="connsiteX42" fmla="*/ 234815 w 378926"/>
                    <a:gd name="connsiteY42" fmla="*/ 81197 h 202637"/>
                    <a:gd name="connsiteX43" fmla="*/ 242866 w 378926"/>
                    <a:gd name="connsiteY43" fmla="*/ 75355 h 202637"/>
                    <a:gd name="connsiteX44" fmla="*/ 246528 w 378926"/>
                    <a:gd name="connsiteY44" fmla="*/ 74614 h 202637"/>
                    <a:gd name="connsiteX45" fmla="*/ 248723 w 378926"/>
                    <a:gd name="connsiteY45" fmla="*/ 77549 h 202637"/>
                    <a:gd name="connsiteX46" fmla="*/ 249450 w 378926"/>
                    <a:gd name="connsiteY46" fmla="*/ 80471 h 202637"/>
                    <a:gd name="connsiteX47" fmla="*/ 247982 w 378926"/>
                    <a:gd name="connsiteY47" fmla="*/ 83392 h 202637"/>
                    <a:gd name="connsiteX48" fmla="*/ 247982 w 378926"/>
                    <a:gd name="connsiteY48" fmla="*/ 94365 h 202637"/>
                    <a:gd name="connsiteX49" fmla="*/ 245061 w 378926"/>
                    <a:gd name="connsiteY49" fmla="*/ 99495 h 202637"/>
                    <a:gd name="connsiteX50" fmla="*/ 250177 w 378926"/>
                    <a:gd name="connsiteY50" fmla="*/ 102416 h 202637"/>
                    <a:gd name="connsiteX51" fmla="*/ 252371 w 378926"/>
                    <a:gd name="connsiteY51" fmla="*/ 105337 h 202637"/>
                    <a:gd name="connsiteX52" fmla="*/ 252371 w 378926"/>
                    <a:gd name="connsiteY52" fmla="*/ 109000 h 202637"/>
                    <a:gd name="connsiteX53" fmla="*/ 253839 w 378926"/>
                    <a:gd name="connsiteY53" fmla="*/ 111194 h 202637"/>
                    <a:gd name="connsiteX54" fmla="*/ 256760 w 378926"/>
                    <a:gd name="connsiteY54" fmla="*/ 112662 h 202637"/>
                    <a:gd name="connsiteX55" fmla="*/ 267006 w 378926"/>
                    <a:gd name="connsiteY55" fmla="*/ 112662 h 202637"/>
                    <a:gd name="connsiteX56" fmla="*/ 269927 w 378926"/>
                    <a:gd name="connsiteY56" fmla="*/ 106805 h 202637"/>
                    <a:gd name="connsiteX57" fmla="*/ 273589 w 378926"/>
                    <a:gd name="connsiteY57" fmla="*/ 105337 h 202637"/>
                    <a:gd name="connsiteX58" fmla="*/ 276511 w 378926"/>
                    <a:gd name="connsiteY58" fmla="*/ 106078 h 202637"/>
                    <a:gd name="connsiteX59" fmla="*/ 277979 w 378926"/>
                    <a:gd name="connsiteY59" fmla="*/ 128750 h 202637"/>
                    <a:gd name="connsiteX60" fmla="*/ 278705 w 378926"/>
                    <a:gd name="connsiteY60" fmla="*/ 146307 h 202637"/>
                    <a:gd name="connsiteX61" fmla="*/ 277979 w 378926"/>
                    <a:gd name="connsiteY61" fmla="*/ 149969 h 202637"/>
                    <a:gd name="connsiteX62" fmla="*/ 270668 w 378926"/>
                    <a:gd name="connsiteY62" fmla="*/ 155812 h 202637"/>
                    <a:gd name="connsiteX63" fmla="*/ 268474 w 378926"/>
                    <a:gd name="connsiteY63" fmla="*/ 161668 h 202637"/>
                    <a:gd name="connsiteX64" fmla="*/ 270668 w 378926"/>
                    <a:gd name="connsiteY64" fmla="*/ 163863 h 202637"/>
                    <a:gd name="connsiteX65" fmla="*/ 273589 w 378926"/>
                    <a:gd name="connsiteY65" fmla="*/ 163136 h 202637"/>
                    <a:gd name="connsiteX66" fmla="*/ 277252 w 378926"/>
                    <a:gd name="connsiteY66" fmla="*/ 158006 h 202637"/>
                    <a:gd name="connsiteX67" fmla="*/ 284562 w 378926"/>
                    <a:gd name="connsiteY67" fmla="*/ 155085 h 202637"/>
                    <a:gd name="connsiteX68" fmla="*/ 287484 w 378926"/>
                    <a:gd name="connsiteY68" fmla="*/ 156553 h 202637"/>
                    <a:gd name="connsiteX69" fmla="*/ 288224 w 378926"/>
                    <a:gd name="connsiteY69" fmla="*/ 159474 h 202637"/>
                    <a:gd name="connsiteX70" fmla="*/ 283094 w 378926"/>
                    <a:gd name="connsiteY70" fmla="*/ 166784 h 202637"/>
                    <a:gd name="connsiteX71" fmla="*/ 285289 w 378926"/>
                    <a:gd name="connsiteY71" fmla="*/ 168979 h 202637"/>
                    <a:gd name="connsiteX72" fmla="*/ 288951 w 378926"/>
                    <a:gd name="connsiteY72" fmla="*/ 168979 h 202637"/>
                    <a:gd name="connsiteX73" fmla="*/ 294067 w 378926"/>
                    <a:gd name="connsiteY73" fmla="*/ 164590 h 202637"/>
                    <a:gd name="connsiteX74" fmla="*/ 297729 w 378926"/>
                    <a:gd name="connsiteY74" fmla="*/ 163136 h 202637"/>
                    <a:gd name="connsiteX75" fmla="*/ 300651 w 378926"/>
                    <a:gd name="connsiteY75" fmla="*/ 164590 h 202637"/>
                    <a:gd name="connsiteX76" fmla="*/ 301392 w 378926"/>
                    <a:gd name="connsiteY76" fmla="*/ 167525 h 202637"/>
                    <a:gd name="connsiteX77" fmla="*/ 298456 w 378926"/>
                    <a:gd name="connsiteY77" fmla="*/ 172641 h 202637"/>
                    <a:gd name="connsiteX78" fmla="*/ 290419 w 378926"/>
                    <a:gd name="connsiteY78" fmla="*/ 178498 h 202637"/>
                    <a:gd name="connsiteX79" fmla="*/ 283835 w 378926"/>
                    <a:gd name="connsiteY79" fmla="*/ 181419 h 202637"/>
                    <a:gd name="connsiteX80" fmla="*/ 275784 w 378926"/>
                    <a:gd name="connsiteY80" fmla="*/ 178498 h 202637"/>
                    <a:gd name="connsiteX81" fmla="*/ 268474 w 378926"/>
                    <a:gd name="connsiteY81" fmla="*/ 179225 h 202637"/>
                    <a:gd name="connsiteX82" fmla="*/ 264811 w 378926"/>
                    <a:gd name="connsiteY82" fmla="*/ 180692 h 202637"/>
                    <a:gd name="connsiteX83" fmla="*/ 258228 w 378926"/>
                    <a:gd name="connsiteY83" fmla="*/ 179225 h 202637"/>
                    <a:gd name="connsiteX84" fmla="*/ 247255 w 378926"/>
                    <a:gd name="connsiteY84" fmla="*/ 179951 h 202637"/>
                    <a:gd name="connsiteX85" fmla="*/ 243593 w 378926"/>
                    <a:gd name="connsiteY85" fmla="*/ 181419 h 202637"/>
                    <a:gd name="connsiteX86" fmla="*/ 238477 w 378926"/>
                    <a:gd name="connsiteY86" fmla="*/ 185808 h 202637"/>
                    <a:gd name="connsiteX87" fmla="*/ 230426 w 378926"/>
                    <a:gd name="connsiteY87" fmla="*/ 198249 h 202637"/>
                    <a:gd name="connsiteX88" fmla="*/ 225310 w 378926"/>
                    <a:gd name="connsiteY88" fmla="*/ 202638 h 202637"/>
                    <a:gd name="connsiteX89" fmla="*/ 222389 w 378926"/>
                    <a:gd name="connsiteY89" fmla="*/ 201897 h 202637"/>
                    <a:gd name="connsiteX90" fmla="*/ 216532 w 378926"/>
                    <a:gd name="connsiteY90" fmla="*/ 195313 h 202637"/>
                    <a:gd name="connsiteX91" fmla="*/ 212869 w 378926"/>
                    <a:gd name="connsiteY91" fmla="*/ 194586 h 202637"/>
                    <a:gd name="connsiteX92" fmla="*/ 209221 w 378926"/>
                    <a:gd name="connsiteY92" fmla="*/ 196054 h 202637"/>
                    <a:gd name="connsiteX93" fmla="*/ 206286 w 378926"/>
                    <a:gd name="connsiteY93" fmla="*/ 195313 h 202637"/>
                    <a:gd name="connsiteX94" fmla="*/ 210675 w 378926"/>
                    <a:gd name="connsiteY94" fmla="*/ 190924 h 202637"/>
                    <a:gd name="connsiteX95" fmla="*/ 212143 w 378926"/>
                    <a:gd name="connsiteY95" fmla="*/ 184340 h 202637"/>
                    <a:gd name="connsiteX96" fmla="*/ 210675 w 378926"/>
                    <a:gd name="connsiteY96" fmla="*/ 182146 h 202637"/>
                    <a:gd name="connsiteX97" fmla="*/ 207027 w 378926"/>
                    <a:gd name="connsiteY97" fmla="*/ 183614 h 202637"/>
                    <a:gd name="connsiteX98" fmla="*/ 203365 w 378926"/>
                    <a:gd name="connsiteY98" fmla="*/ 182887 h 202637"/>
                    <a:gd name="connsiteX99" fmla="*/ 201170 w 378926"/>
                    <a:gd name="connsiteY99" fmla="*/ 180692 h 202637"/>
                    <a:gd name="connsiteX100" fmla="*/ 203365 w 378926"/>
                    <a:gd name="connsiteY100" fmla="*/ 178498 h 202637"/>
                    <a:gd name="connsiteX101" fmla="*/ 217259 w 378926"/>
                    <a:gd name="connsiteY101" fmla="*/ 172641 h 202637"/>
                    <a:gd name="connsiteX102" fmla="*/ 225310 w 378926"/>
                    <a:gd name="connsiteY102" fmla="*/ 166784 h 202637"/>
                    <a:gd name="connsiteX103" fmla="*/ 226037 w 378926"/>
                    <a:gd name="connsiteY103" fmla="*/ 163136 h 202637"/>
                    <a:gd name="connsiteX104" fmla="*/ 223115 w 378926"/>
                    <a:gd name="connsiteY104" fmla="*/ 162395 h 202637"/>
                    <a:gd name="connsiteX105" fmla="*/ 221648 w 378926"/>
                    <a:gd name="connsiteY105" fmla="*/ 159474 h 202637"/>
                    <a:gd name="connsiteX106" fmla="*/ 223115 w 378926"/>
                    <a:gd name="connsiteY106" fmla="*/ 153617 h 202637"/>
                    <a:gd name="connsiteX107" fmla="*/ 212869 w 378926"/>
                    <a:gd name="connsiteY107" fmla="*/ 152890 h 202637"/>
                    <a:gd name="connsiteX108" fmla="*/ 207027 w 378926"/>
                    <a:gd name="connsiteY108" fmla="*/ 150696 h 202637"/>
                    <a:gd name="connsiteX109" fmla="*/ 203365 w 378926"/>
                    <a:gd name="connsiteY109" fmla="*/ 151422 h 202637"/>
                    <a:gd name="connsiteX110" fmla="*/ 198249 w 378926"/>
                    <a:gd name="connsiteY110" fmla="*/ 155812 h 202637"/>
                    <a:gd name="connsiteX111" fmla="*/ 194586 w 378926"/>
                    <a:gd name="connsiteY111" fmla="*/ 157279 h 202637"/>
                    <a:gd name="connsiteX112" fmla="*/ 190924 w 378926"/>
                    <a:gd name="connsiteY112" fmla="*/ 157279 h 202637"/>
                    <a:gd name="connsiteX113" fmla="*/ 178498 w 378926"/>
                    <a:gd name="connsiteY113" fmla="*/ 148501 h 202637"/>
                    <a:gd name="connsiteX114" fmla="*/ 172641 w 378926"/>
                    <a:gd name="connsiteY114" fmla="*/ 147033 h 202637"/>
                    <a:gd name="connsiteX115" fmla="*/ 160942 w 378926"/>
                    <a:gd name="connsiteY115" fmla="*/ 149228 h 202637"/>
                    <a:gd name="connsiteX116" fmla="*/ 158006 w 378926"/>
                    <a:gd name="connsiteY116" fmla="*/ 147774 h 202637"/>
                    <a:gd name="connsiteX117" fmla="*/ 153617 w 378926"/>
                    <a:gd name="connsiteY117" fmla="*/ 136802 h 202637"/>
                    <a:gd name="connsiteX118" fmla="*/ 153617 w 378926"/>
                    <a:gd name="connsiteY118" fmla="*/ 129477 h 202637"/>
                    <a:gd name="connsiteX119" fmla="*/ 148501 w 378926"/>
                    <a:gd name="connsiteY119" fmla="*/ 131672 h 202637"/>
                    <a:gd name="connsiteX120" fmla="*/ 146307 w 378926"/>
                    <a:gd name="connsiteY120" fmla="*/ 134607 h 202637"/>
                    <a:gd name="connsiteX121" fmla="*/ 139723 w 378926"/>
                    <a:gd name="connsiteY121" fmla="*/ 130945 h 202637"/>
                    <a:gd name="connsiteX122" fmla="*/ 137529 w 378926"/>
                    <a:gd name="connsiteY122" fmla="*/ 133139 h 202637"/>
                    <a:gd name="connsiteX123" fmla="*/ 135334 w 378926"/>
                    <a:gd name="connsiteY123" fmla="*/ 138996 h 202637"/>
                    <a:gd name="connsiteX124" fmla="*/ 131672 w 378926"/>
                    <a:gd name="connsiteY124" fmla="*/ 141191 h 202637"/>
                    <a:gd name="connsiteX125" fmla="*/ 128750 w 378926"/>
                    <a:gd name="connsiteY125" fmla="*/ 141191 h 202637"/>
                    <a:gd name="connsiteX126" fmla="*/ 126556 w 378926"/>
                    <a:gd name="connsiteY126" fmla="*/ 138255 h 202637"/>
                    <a:gd name="connsiteX127" fmla="*/ 125829 w 378926"/>
                    <a:gd name="connsiteY127" fmla="*/ 132413 h 202637"/>
                    <a:gd name="connsiteX128" fmla="*/ 123635 w 378926"/>
                    <a:gd name="connsiteY128" fmla="*/ 138255 h 202637"/>
                    <a:gd name="connsiteX129" fmla="*/ 122167 w 378926"/>
                    <a:gd name="connsiteY129" fmla="*/ 144839 h 202637"/>
                    <a:gd name="connsiteX130" fmla="*/ 119246 w 378926"/>
                    <a:gd name="connsiteY130" fmla="*/ 146307 h 202637"/>
                    <a:gd name="connsiteX131" fmla="*/ 115583 w 378926"/>
                    <a:gd name="connsiteY131" fmla="*/ 146307 h 202637"/>
                    <a:gd name="connsiteX132" fmla="*/ 113389 w 378926"/>
                    <a:gd name="connsiteY132" fmla="*/ 143385 h 202637"/>
                    <a:gd name="connsiteX133" fmla="*/ 109727 w 378926"/>
                    <a:gd name="connsiteY133" fmla="*/ 133139 h 202637"/>
                    <a:gd name="connsiteX134" fmla="*/ 111921 w 378926"/>
                    <a:gd name="connsiteY134" fmla="*/ 128750 h 202637"/>
                    <a:gd name="connsiteX135" fmla="*/ 116310 w 378926"/>
                    <a:gd name="connsiteY135" fmla="*/ 125088 h 202637"/>
                    <a:gd name="connsiteX136" fmla="*/ 130945 w 378926"/>
                    <a:gd name="connsiteY136" fmla="*/ 122894 h 202637"/>
                    <a:gd name="connsiteX137" fmla="*/ 137529 w 378926"/>
                    <a:gd name="connsiteY137" fmla="*/ 120699 h 202637"/>
                    <a:gd name="connsiteX138" fmla="*/ 154358 w 378926"/>
                    <a:gd name="connsiteY138" fmla="*/ 121440 h 202637"/>
                    <a:gd name="connsiteX139" fmla="*/ 161668 w 378926"/>
                    <a:gd name="connsiteY139" fmla="*/ 119246 h 202637"/>
                    <a:gd name="connsiteX140" fmla="*/ 160201 w 378926"/>
                    <a:gd name="connsiteY140" fmla="*/ 116310 h 202637"/>
                    <a:gd name="connsiteX141" fmla="*/ 154358 w 378926"/>
                    <a:gd name="connsiteY141" fmla="*/ 114115 h 202637"/>
                    <a:gd name="connsiteX142" fmla="*/ 152164 w 378926"/>
                    <a:gd name="connsiteY142" fmla="*/ 111921 h 202637"/>
                    <a:gd name="connsiteX143" fmla="*/ 134607 w 378926"/>
                    <a:gd name="connsiteY143" fmla="*/ 112662 h 202637"/>
                    <a:gd name="connsiteX144" fmla="*/ 123635 w 378926"/>
                    <a:gd name="connsiteY144" fmla="*/ 117051 h 202637"/>
                    <a:gd name="connsiteX145" fmla="*/ 111194 w 378926"/>
                    <a:gd name="connsiteY145" fmla="*/ 114856 h 202637"/>
                    <a:gd name="connsiteX146" fmla="*/ 100948 w 378926"/>
                    <a:gd name="connsiteY146" fmla="*/ 119972 h 202637"/>
                    <a:gd name="connsiteX147" fmla="*/ 98027 w 378926"/>
                    <a:gd name="connsiteY147" fmla="*/ 118504 h 202637"/>
                    <a:gd name="connsiteX148" fmla="*/ 90717 w 378926"/>
                    <a:gd name="connsiteY148" fmla="*/ 119246 h 202637"/>
                    <a:gd name="connsiteX149" fmla="*/ 83392 w 378926"/>
                    <a:gd name="connsiteY149" fmla="*/ 122894 h 202637"/>
                    <a:gd name="connsiteX150" fmla="*/ 76082 w 378926"/>
                    <a:gd name="connsiteY150" fmla="*/ 123635 h 202637"/>
                    <a:gd name="connsiteX151" fmla="*/ 74614 w 378926"/>
                    <a:gd name="connsiteY151" fmla="*/ 120699 h 202637"/>
                    <a:gd name="connsiteX152" fmla="*/ 74614 w 378926"/>
                    <a:gd name="connsiteY152" fmla="*/ 117051 h 202637"/>
                    <a:gd name="connsiteX153" fmla="*/ 76809 w 378926"/>
                    <a:gd name="connsiteY153" fmla="*/ 114856 h 202637"/>
                    <a:gd name="connsiteX154" fmla="*/ 78276 w 378926"/>
                    <a:gd name="connsiteY154" fmla="*/ 109726 h 202637"/>
                    <a:gd name="connsiteX155" fmla="*/ 75355 w 378926"/>
                    <a:gd name="connsiteY155" fmla="*/ 107532 h 202637"/>
                    <a:gd name="connsiteX156" fmla="*/ 62188 w 378926"/>
                    <a:gd name="connsiteY156" fmla="*/ 112662 h 202637"/>
                    <a:gd name="connsiteX157" fmla="*/ 47553 w 378926"/>
                    <a:gd name="connsiteY157" fmla="*/ 114115 h 202637"/>
                    <a:gd name="connsiteX158" fmla="*/ 27075 w 378926"/>
                    <a:gd name="connsiteY158" fmla="*/ 119972 h 202637"/>
                    <a:gd name="connsiteX159" fmla="*/ 24140 w 378926"/>
                    <a:gd name="connsiteY159" fmla="*/ 118504 h 202637"/>
                    <a:gd name="connsiteX160" fmla="*/ 16829 w 378926"/>
                    <a:gd name="connsiteY160" fmla="*/ 101689 h 202637"/>
                    <a:gd name="connsiteX161" fmla="*/ 14635 w 378926"/>
                    <a:gd name="connsiteY161" fmla="*/ 98754 h 202637"/>
                    <a:gd name="connsiteX162" fmla="*/ 10973 w 378926"/>
                    <a:gd name="connsiteY162" fmla="*/ 98754 h 202637"/>
                    <a:gd name="connsiteX163" fmla="*/ 4389 w 378926"/>
                    <a:gd name="connsiteY163" fmla="*/ 101689 h 202637"/>
                    <a:gd name="connsiteX164" fmla="*/ 0 w 378926"/>
                    <a:gd name="connsiteY164" fmla="*/ 106078 h 2026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</a:cxnLst>
                  <a:rect l="l" t="t" r="r" b="b"/>
                  <a:pathLst>
                    <a:path w="378926" h="202637">
                      <a:moveTo>
                        <a:pt x="378927" y="4389"/>
                      </a:moveTo>
                      <a:lnTo>
                        <a:pt x="372343" y="5130"/>
                      </a:lnTo>
                      <a:lnTo>
                        <a:pt x="354787" y="0"/>
                      </a:lnTo>
                      <a:lnTo>
                        <a:pt x="343814" y="741"/>
                      </a:lnTo>
                      <a:lnTo>
                        <a:pt x="335036" y="2935"/>
                      </a:lnTo>
                      <a:lnTo>
                        <a:pt x="325531" y="8051"/>
                      </a:lnTo>
                      <a:lnTo>
                        <a:pt x="323337" y="10246"/>
                      </a:lnTo>
                      <a:lnTo>
                        <a:pt x="319675" y="11713"/>
                      </a:lnTo>
                      <a:lnTo>
                        <a:pt x="310170" y="20492"/>
                      </a:lnTo>
                      <a:lnTo>
                        <a:pt x="308702" y="21218"/>
                      </a:lnTo>
                      <a:lnTo>
                        <a:pt x="305040" y="26334"/>
                      </a:lnTo>
                      <a:lnTo>
                        <a:pt x="297003" y="32191"/>
                      </a:lnTo>
                      <a:lnTo>
                        <a:pt x="293340" y="33659"/>
                      </a:lnTo>
                      <a:lnTo>
                        <a:pt x="290419" y="32918"/>
                      </a:lnTo>
                      <a:lnTo>
                        <a:pt x="288224" y="30723"/>
                      </a:lnTo>
                      <a:lnTo>
                        <a:pt x="288951" y="27802"/>
                      </a:lnTo>
                      <a:lnTo>
                        <a:pt x="299197" y="16103"/>
                      </a:lnTo>
                      <a:lnTo>
                        <a:pt x="299924" y="13167"/>
                      </a:lnTo>
                      <a:lnTo>
                        <a:pt x="297729" y="10973"/>
                      </a:lnTo>
                      <a:lnTo>
                        <a:pt x="282368" y="14635"/>
                      </a:lnTo>
                      <a:lnTo>
                        <a:pt x="277252" y="18297"/>
                      </a:lnTo>
                      <a:lnTo>
                        <a:pt x="272122" y="26334"/>
                      </a:lnTo>
                      <a:lnTo>
                        <a:pt x="270668" y="35853"/>
                      </a:lnTo>
                      <a:lnTo>
                        <a:pt x="270668" y="46085"/>
                      </a:lnTo>
                      <a:lnTo>
                        <a:pt x="268474" y="51942"/>
                      </a:lnTo>
                      <a:lnTo>
                        <a:pt x="266279" y="54863"/>
                      </a:lnTo>
                      <a:lnTo>
                        <a:pt x="257501" y="59993"/>
                      </a:lnTo>
                      <a:lnTo>
                        <a:pt x="243593" y="69498"/>
                      </a:lnTo>
                      <a:lnTo>
                        <a:pt x="223842" y="79003"/>
                      </a:lnTo>
                      <a:lnTo>
                        <a:pt x="216532" y="85587"/>
                      </a:lnTo>
                      <a:lnTo>
                        <a:pt x="213610" y="90717"/>
                      </a:lnTo>
                      <a:lnTo>
                        <a:pt x="210675" y="92170"/>
                      </a:lnTo>
                      <a:lnTo>
                        <a:pt x="207027" y="97300"/>
                      </a:lnTo>
                      <a:lnTo>
                        <a:pt x="204091" y="99495"/>
                      </a:lnTo>
                      <a:lnTo>
                        <a:pt x="204091" y="103143"/>
                      </a:lnTo>
                      <a:lnTo>
                        <a:pt x="205559" y="106078"/>
                      </a:lnTo>
                      <a:lnTo>
                        <a:pt x="208480" y="107532"/>
                      </a:lnTo>
                      <a:lnTo>
                        <a:pt x="219453" y="104611"/>
                      </a:lnTo>
                      <a:lnTo>
                        <a:pt x="225310" y="97300"/>
                      </a:lnTo>
                      <a:lnTo>
                        <a:pt x="228231" y="88522"/>
                      </a:lnTo>
                      <a:lnTo>
                        <a:pt x="230426" y="85587"/>
                      </a:lnTo>
                      <a:lnTo>
                        <a:pt x="232620" y="84133"/>
                      </a:lnTo>
                      <a:lnTo>
                        <a:pt x="234815" y="81197"/>
                      </a:lnTo>
                      <a:lnTo>
                        <a:pt x="242866" y="75355"/>
                      </a:lnTo>
                      <a:lnTo>
                        <a:pt x="246528" y="74614"/>
                      </a:lnTo>
                      <a:lnTo>
                        <a:pt x="248723" y="77549"/>
                      </a:lnTo>
                      <a:lnTo>
                        <a:pt x="249450" y="80471"/>
                      </a:lnTo>
                      <a:lnTo>
                        <a:pt x="247982" y="83392"/>
                      </a:lnTo>
                      <a:lnTo>
                        <a:pt x="247982" y="94365"/>
                      </a:lnTo>
                      <a:lnTo>
                        <a:pt x="245061" y="99495"/>
                      </a:lnTo>
                      <a:lnTo>
                        <a:pt x="250177" y="102416"/>
                      </a:lnTo>
                      <a:lnTo>
                        <a:pt x="252371" y="105337"/>
                      </a:lnTo>
                      <a:lnTo>
                        <a:pt x="252371" y="109000"/>
                      </a:lnTo>
                      <a:lnTo>
                        <a:pt x="253839" y="111194"/>
                      </a:lnTo>
                      <a:lnTo>
                        <a:pt x="256760" y="112662"/>
                      </a:lnTo>
                      <a:lnTo>
                        <a:pt x="267006" y="112662"/>
                      </a:lnTo>
                      <a:lnTo>
                        <a:pt x="269927" y="106805"/>
                      </a:lnTo>
                      <a:lnTo>
                        <a:pt x="273589" y="105337"/>
                      </a:lnTo>
                      <a:lnTo>
                        <a:pt x="276511" y="106078"/>
                      </a:lnTo>
                      <a:lnTo>
                        <a:pt x="277979" y="128750"/>
                      </a:lnTo>
                      <a:lnTo>
                        <a:pt x="278705" y="146307"/>
                      </a:lnTo>
                      <a:lnTo>
                        <a:pt x="277979" y="149969"/>
                      </a:lnTo>
                      <a:lnTo>
                        <a:pt x="270668" y="155812"/>
                      </a:lnTo>
                      <a:lnTo>
                        <a:pt x="268474" y="161668"/>
                      </a:lnTo>
                      <a:lnTo>
                        <a:pt x="270668" y="163863"/>
                      </a:lnTo>
                      <a:lnTo>
                        <a:pt x="273589" y="163136"/>
                      </a:lnTo>
                      <a:lnTo>
                        <a:pt x="277252" y="158006"/>
                      </a:lnTo>
                      <a:lnTo>
                        <a:pt x="284562" y="155085"/>
                      </a:lnTo>
                      <a:lnTo>
                        <a:pt x="287484" y="156553"/>
                      </a:lnTo>
                      <a:lnTo>
                        <a:pt x="288224" y="159474"/>
                      </a:lnTo>
                      <a:lnTo>
                        <a:pt x="283094" y="166784"/>
                      </a:lnTo>
                      <a:lnTo>
                        <a:pt x="285289" y="168979"/>
                      </a:lnTo>
                      <a:lnTo>
                        <a:pt x="288951" y="168979"/>
                      </a:lnTo>
                      <a:lnTo>
                        <a:pt x="294067" y="164590"/>
                      </a:lnTo>
                      <a:lnTo>
                        <a:pt x="297729" y="163136"/>
                      </a:lnTo>
                      <a:lnTo>
                        <a:pt x="300651" y="164590"/>
                      </a:lnTo>
                      <a:lnTo>
                        <a:pt x="301392" y="167525"/>
                      </a:lnTo>
                      <a:lnTo>
                        <a:pt x="298456" y="172641"/>
                      </a:lnTo>
                      <a:lnTo>
                        <a:pt x="290419" y="178498"/>
                      </a:lnTo>
                      <a:lnTo>
                        <a:pt x="283835" y="181419"/>
                      </a:lnTo>
                      <a:lnTo>
                        <a:pt x="275784" y="178498"/>
                      </a:lnTo>
                      <a:lnTo>
                        <a:pt x="268474" y="179225"/>
                      </a:lnTo>
                      <a:lnTo>
                        <a:pt x="264811" y="180692"/>
                      </a:lnTo>
                      <a:lnTo>
                        <a:pt x="258228" y="179225"/>
                      </a:lnTo>
                      <a:lnTo>
                        <a:pt x="247255" y="179951"/>
                      </a:lnTo>
                      <a:lnTo>
                        <a:pt x="243593" y="181419"/>
                      </a:lnTo>
                      <a:lnTo>
                        <a:pt x="238477" y="185808"/>
                      </a:lnTo>
                      <a:lnTo>
                        <a:pt x="230426" y="198249"/>
                      </a:lnTo>
                      <a:lnTo>
                        <a:pt x="225310" y="202638"/>
                      </a:lnTo>
                      <a:lnTo>
                        <a:pt x="222389" y="201897"/>
                      </a:lnTo>
                      <a:lnTo>
                        <a:pt x="216532" y="195313"/>
                      </a:lnTo>
                      <a:lnTo>
                        <a:pt x="212869" y="194586"/>
                      </a:lnTo>
                      <a:lnTo>
                        <a:pt x="209221" y="196054"/>
                      </a:lnTo>
                      <a:lnTo>
                        <a:pt x="206286" y="195313"/>
                      </a:lnTo>
                      <a:lnTo>
                        <a:pt x="210675" y="190924"/>
                      </a:lnTo>
                      <a:lnTo>
                        <a:pt x="212143" y="184340"/>
                      </a:lnTo>
                      <a:lnTo>
                        <a:pt x="210675" y="182146"/>
                      </a:lnTo>
                      <a:lnTo>
                        <a:pt x="207027" y="183614"/>
                      </a:lnTo>
                      <a:lnTo>
                        <a:pt x="203365" y="182887"/>
                      </a:lnTo>
                      <a:lnTo>
                        <a:pt x="201170" y="180692"/>
                      </a:lnTo>
                      <a:lnTo>
                        <a:pt x="203365" y="178498"/>
                      </a:lnTo>
                      <a:lnTo>
                        <a:pt x="217259" y="172641"/>
                      </a:lnTo>
                      <a:lnTo>
                        <a:pt x="225310" y="166784"/>
                      </a:lnTo>
                      <a:lnTo>
                        <a:pt x="226037" y="163136"/>
                      </a:lnTo>
                      <a:lnTo>
                        <a:pt x="223115" y="162395"/>
                      </a:lnTo>
                      <a:lnTo>
                        <a:pt x="221648" y="159474"/>
                      </a:lnTo>
                      <a:lnTo>
                        <a:pt x="223115" y="153617"/>
                      </a:lnTo>
                      <a:lnTo>
                        <a:pt x="212869" y="152890"/>
                      </a:lnTo>
                      <a:lnTo>
                        <a:pt x="207027" y="150696"/>
                      </a:lnTo>
                      <a:lnTo>
                        <a:pt x="203365" y="151422"/>
                      </a:lnTo>
                      <a:lnTo>
                        <a:pt x="198249" y="155812"/>
                      </a:lnTo>
                      <a:lnTo>
                        <a:pt x="194586" y="157279"/>
                      </a:lnTo>
                      <a:lnTo>
                        <a:pt x="190924" y="157279"/>
                      </a:lnTo>
                      <a:lnTo>
                        <a:pt x="178498" y="148501"/>
                      </a:lnTo>
                      <a:lnTo>
                        <a:pt x="172641" y="147033"/>
                      </a:lnTo>
                      <a:lnTo>
                        <a:pt x="160942" y="149228"/>
                      </a:lnTo>
                      <a:lnTo>
                        <a:pt x="158006" y="147774"/>
                      </a:lnTo>
                      <a:lnTo>
                        <a:pt x="153617" y="136802"/>
                      </a:lnTo>
                      <a:lnTo>
                        <a:pt x="153617" y="129477"/>
                      </a:lnTo>
                      <a:lnTo>
                        <a:pt x="148501" y="131672"/>
                      </a:lnTo>
                      <a:lnTo>
                        <a:pt x="146307" y="134607"/>
                      </a:lnTo>
                      <a:lnTo>
                        <a:pt x="139723" y="130945"/>
                      </a:lnTo>
                      <a:lnTo>
                        <a:pt x="137529" y="133139"/>
                      </a:lnTo>
                      <a:lnTo>
                        <a:pt x="135334" y="138996"/>
                      </a:lnTo>
                      <a:lnTo>
                        <a:pt x="131672" y="141191"/>
                      </a:lnTo>
                      <a:lnTo>
                        <a:pt x="128750" y="141191"/>
                      </a:lnTo>
                      <a:lnTo>
                        <a:pt x="126556" y="138255"/>
                      </a:lnTo>
                      <a:lnTo>
                        <a:pt x="125829" y="132413"/>
                      </a:lnTo>
                      <a:lnTo>
                        <a:pt x="123635" y="138255"/>
                      </a:lnTo>
                      <a:lnTo>
                        <a:pt x="122167" y="144839"/>
                      </a:lnTo>
                      <a:lnTo>
                        <a:pt x="119246" y="146307"/>
                      </a:lnTo>
                      <a:lnTo>
                        <a:pt x="115583" y="146307"/>
                      </a:lnTo>
                      <a:lnTo>
                        <a:pt x="113389" y="143385"/>
                      </a:lnTo>
                      <a:lnTo>
                        <a:pt x="109727" y="133139"/>
                      </a:lnTo>
                      <a:lnTo>
                        <a:pt x="111921" y="128750"/>
                      </a:lnTo>
                      <a:lnTo>
                        <a:pt x="116310" y="125088"/>
                      </a:lnTo>
                      <a:lnTo>
                        <a:pt x="130945" y="122894"/>
                      </a:lnTo>
                      <a:lnTo>
                        <a:pt x="137529" y="120699"/>
                      </a:lnTo>
                      <a:lnTo>
                        <a:pt x="154358" y="121440"/>
                      </a:lnTo>
                      <a:lnTo>
                        <a:pt x="161668" y="119246"/>
                      </a:lnTo>
                      <a:lnTo>
                        <a:pt x="160201" y="116310"/>
                      </a:lnTo>
                      <a:lnTo>
                        <a:pt x="154358" y="114115"/>
                      </a:lnTo>
                      <a:lnTo>
                        <a:pt x="152164" y="111921"/>
                      </a:lnTo>
                      <a:lnTo>
                        <a:pt x="134607" y="112662"/>
                      </a:lnTo>
                      <a:lnTo>
                        <a:pt x="123635" y="117051"/>
                      </a:lnTo>
                      <a:lnTo>
                        <a:pt x="111194" y="114856"/>
                      </a:lnTo>
                      <a:lnTo>
                        <a:pt x="100948" y="119972"/>
                      </a:lnTo>
                      <a:lnTo>
                        <a:pt x="98027" y="118504"/>
                      </a:lnTo>
                      <a:lnTo>
                        <a:pt x="90717" y="119246"/>
                      </a:lnTo>
                      <a:lnTo>
                        <a:pt x="83392" y="122894"/>
                      </a:lnTo>
                      <a:lnTo>
                        <a:pt x="76082" y="123635"/>
                      </a:lnTo>
                      <a:lnTo>
                        <a:pt x="74614" y="120699"/>
                      </a:lnTo>
                      <a:lnTo>
                        <a:pt x="74614" y="117051"/>
                      </a:lnTo>
                      <a:lnTo>
                        <a:pt x="76809" y="114856"/>
                      </a:lnTo>
                      <a:lnTo>
                        <a:pt x="78276" y="109726"/>
                      </a:lnTo>
                      <a:lnTo>
                        <a:pt x="75355" y="107532"/>
                      </a:lnTo>
                      <a:lnTo>
                        <a:pt x="62188" y="112662"/>
                      </a:lnTo>
                      <a:lnTo>
                        <a:pt x="47553" y="114115"/>
                      </a:lnTo>
                      <a:lnTo>
                        <a:pt x="27075" y="119972"/>
                      </a:lnTo>
                      <a:lnTo>
                        <a:pt x="24140" y="118504"/>
                      </a:lnTo>
                      <a:lnTo>
                        <a:pt x="16829" y="101689"/>
                      </a:lnTo>
                      <a:lnTo>
                        <a:pt x="14635" y="98754"/>
                      </a:lnTo>
                      <a:lnTo>
                        <a:pt x="10973" y="98754"/>
                      </a:lnTo>
                      <a:lnTo>
                        <a:pt x="4389" y="101689"/>
                      </a:lnTo>
                      <a:lnTo>
                        <a:pt x="0" y="106078"/>
                      </a:lnTo>
                    </a:path>
                  </a:pathLst>
                </a:custGeom>
                <a:noFill/>
                <a:ln w="4870" cap="flat">
                  <a:solidFill>
                    <a:srgbClr val="00CCFF">
                      <a:alpha val="50000"/>
                    </a:srgbClr>
                  </a:solidFill>
                  <a:prstDash val="solid"/>
                  <a:miter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154" name="Полилиния: фигура 1203">
                  <a:extLst>
                    <a:ext uri="{FF2B5EF4-FFF2-40B4-BE49-F238E27FC236}">
                      <a16:creationId xmlns:a16="http://schemas.microsoft.com/office/drawing/2014/main" id="{F8C593A5-B773-430F-B926-5C29DAB1A6D7}"/>
                    </a:ext>
                  </a:extLst>
                </p:cNvPr>
                <p:cNvSpPr/>
                <p:nvPr/>
              </p:nvSpPr>
              <p:spPr>
                <a:xfrm>
                  <a:off x="1535874" y="4146618"/>
                  <a:ext cx="173888" cy="182426"/>
                </a:xfrm>
                <a:custGeom>
                  <a:avLst/>
                  <a:gdLst>
                    <a:gd name="connsiteX0" fmla="*/ 0 w 137528"/>
                    <a:gd name="connsiteY0" fmla="*/ 59252 h 136060"/>
                    <a:gd name="connsiteX1" fmla="*/ 3662 w 137528"/>
                    <a:gd name="connsiteY1" fmla="*/ 57785 h 136060"/>
                    <a:gd name="connsiteX2" fmla="*/ 11714 w 137528"/>
                    <a:gd name="connsiteY2" fmla="*/ 48280 h 136060"/>
                    <a:gd name="connsiteX3" fmla="*/ 19024 w 137528"/>
                    <a:gd name="connsiteY3" fmla="*/ 46085 h 136060"/>
                    <a:gd name="connsiteX4" fmla="*/ 35112 w 137528"/>
                    <a:gd name="connsiteY4" fmla="*/ 49007 h 136060"/>
                    <a:gd name="connsiteX5" fmla="*/ 43891 w 137528"/>
                    <a:gd name="connsiteY5" fmla="*/ 48280 h 136060"/>
                    <a:gd name="connsiteX6" fmla="*/ 43891 w 137528"/>
                    <a:gd name="connsiteY6" fmla="*/ 49007 h 136060"/>
                    <a:gd name="connsiteX7" fmla="*/ 46085 w 137528"/>
                    <a:gd name="connsiteY7" fmla="*/ 46812 h 136060"/>
                    <a:gd name="connsiteX8" fmla="*/ 49747 w 137528"/>
                    <a:gd name="connsiteY8" fmla="*/ 45358 h 136060"/>
                    <a:gd name="connsiteX9" fmla="*/ 59252 w 137528"/>
                    <a:gd name="connsiteY9" fmla="*/ 46812 h 136060"/>
                    <a:gd name="connsiteX10" fmla="*/ 62188 w 137528"/>
                    <a:gd name="connsiteY10" fmla="*/ 48280 h 136060"/>
                    <a:gd name="connsiteX11" fmla="*/ 66577 w 137528"/>
                    <a:gd name="connsiteY11" fmla="*/ 46812 h 136060"/>
                    <a:gd name="connsiteX12" fmla="*/ 68030 w 137528"/>
                    <a:gd name="connsiteY12" fmla="*/ 54863 h 136060"/>
                    <a:gd name="connsiteX13" fmla="*/ 65836 w 137528"/>
                    <a:gd name="connsiteY13" fmla="*/ 60720 h 136060"/>
                    <a:gd name="connsiteX14" fmla="*/ 61447 w 137528"/>
                    <a:gd name="connsiteY14" fmla="*/ 64368 h 136060"/>
                    <a:gd name="connsiteX15" fmla="*/ 54863 w 137528"/>
                    <a:gd name="connsiteY15" fmla="*/ 63641 h 136060"/>
                    <a:gd name="connsiteX16" fmla="*/ 51942 w 137528"/>
                    <a:gd name="connsiteY16" fmla="*/ 62174 h 136060"/>
                    <a:gd name="connsiteX17" fmla="*/ 50474 w 137528"/>
                    <a:gd name="connsiteY17" fmla="*/ 59252 h 136060"/>
                    <a:gd name="connsiteX18" fmla="*/ 51215 w 137528"/>
                    <a:gd name="connsiteY18" fmla="*/ 53396 h 136060"/>
                    <a:gd name="connsiteX19" fmla="*/ 43891 w 137528"/>
                    <a:gd name="connsiteY19" fmla="*/ 54136 h 136060"/>
                    <a:gd name="connsiteX20" fmla="*/ 40969 w 137528"/>
                    <a:gd name="connsiteY20" fmla="*/ 56331 h 136060"/>
                    <a:gd name="connsiteX21" fmla="*/ 40242 w 137528"/>
                    <a:gd name="connsiteY21" fmla="*/ 59252 h 136060"/>
                    <a:gd name="connsiteX22" fmla="*/ 40969 w 137528"/>
                    <a:gd name="connsiteY22" fmla="*/ 62915 h 136060"/>
                    <a:gd name="connsiteX23" fmla="*/ 49021 w 137528"/>
                    <a:gd name="connsiteY23" fmla="*/ 72419 h 136060"/>
                    <a:gd name="connsiteX24" fmla="*/ 60720 w 137528"/>
                    <a:gd name="connsiteY24" fmla="*/ 82665 h 136060"/>
                    <a:gd name="connsiteX25" fmla="*/ 65836 w 137528"/>
                    <a:gd name="connsiteY25" fmla="*/ 90703 h 136060"/>
                    <a:gd name="connsiteX26" fmla="*/ 68771 w 137528"/>
                    <a:gd name="connsiteY26" fmla="*/ 92897 h 136060"/>
                    <a:gd name="connsiteX27" fmla="*/ 79744 w 137528"/>
                    <a:gd name="connsiteY27" fmla="*/ 109726 h 136060"/>
                    <a:gd name="connsiteX28" fmla="*/ 84860 w 137528"/>
                    <a:gd name="connsiteY28" fmla="*/ 119231 h 136060"/>
                    <a:gd name="connsiteX29" fmla="*/ 88522 w 137528"/>
                    <a:gd name="connsiteY29" fmla="*/ 130204 h 136060"/>
                    <a:gd name="connsiteX30" fmla="*/ 92911 w 137528"/>
                    <a:gd name="connsiteY30" fmla="*/ 135334 h 136060"/>
                    <a:gd name="connsiteX31" fmla="*/ 99495 w 137528"/>
                    <a:gd name="connsiteY31" fmla="*/ 136061 h 136060"/>
                    <a:gd name="connsiteX32" fmla="*/ 100948 w 137528"/>
                    <a:gd name="connsiteY32" fmla="*/ 133139 h 136060"/>
                    <a:gd name="connsiteX33" fmla="*/ 100222 w 137528"/>
                    <a:gd name="connsiteY33" fmla="*/ 122167 h 136060"/>
                    <a:gd name="connsiteX34" fmla="*/ 110467 w 137528"/>
                    <a:gd name="connsiteY34" fmla="*/ 117778 h 136060"/>
                    <a:gd name="connsiteX35" fmla="*/ 113389 w 137528"/>
                    <a:gd name="connsiteY35" fmla="*/ 115583 h 136060"/>
                    <a:gd name="connsiteX36" fmla="*/ 116310 w 137528"/>
                    <a:gd name="connsiteY36" fmla="*/ 110453 h 136060"/>
                    <a:gd name="connsiteX37" fmla="*/ 115583 w 137528"/>
                    <a:gd name="connsiteY37" fmla="*/ 107532 h 136060"/>
                    <a:gd name="connsiteX38" fmla="*/ 112662 w 137528"/>
                    <a:gd name="connsiteY38" fmla="*/ 106805 h 136060"/>
                    <a:gd name="connsiteX39" fmla="*/ 112662 w 137528"/>
                    <a:gd name="connsiteY39" fmla="*/ 104611 h 136060"/>
                    <a:gd name="connsiteX40" fmla="*/ 114857 w 137528"/>
                    <a:gd name="connsiteY40" fmla="*/ 101675 h 136060"/>
                    <a:gd name="connsiteX41" fmla="*/ 117051 w 137528"/>
                    <a:gd name="connsiteY41" fmla="*/ 100222 h 136060"/>
                    <a:gd name="connsiteX42" fmla="*/ 119246 w 137528"/>
                    <a:gd name="connsiteY42" fmla="*/ 93638 h 136060"/>
                    <a:gd name="connsiteX43" fmla="*/ 119246 w 137528"/>
                    <a:gd name="connsiteY43" fmla="*/ 90703 h 136060"/>
                    <a:gd name="connsiteX44" fmla="*/ 125829 w 137528"/>
                    <a:gd name="connsiteY44" fmla="*/ 80471 h 136060"/>
                    <a:gd name="connsiteX45" fmla="*/ 130218 w 137528"/>
                    <a:gd name="connsiteY45" fmla="*/ 65109 h 136060"/>
                    <a:gd name="connsiteX46" fmla="*/ 130218 w 137528"/>
                    <a:gd name="connsiteY46" fmla="*/ 61447 h 136060"/>
                    <a:gd name="connsiteX47" fmla="*/ 126556 w 137528"/>
                    <a:gd name="connsiteY47" fmla="*/ 61447 h 136060"/>
                    <a:gd name="connsiteX48" fmla="*/ 117051 w 137528"/>
                    <a:gd name="connsiteY48" fmla="*/ 66563 h 136060"/>
                    <a:gd name="connsiteX49" fmla="*/ 110467 w 137528"/>
                    <a:gd name="connsiteY49" fmla="*/ 65836 h 136060"/>
                    <a:gd name="connsiteX50" fmla="*/ 108273 w 137528"/>
                    <a:gd name="connsiteY50" fmla="*/ 63641 h 136060"/>
                    <a:gd name="connsiteX51" fmla="*/ 109727 w 137528"/>
                    <a:gd name="connsiteY51" fmla="*/ 40228 h 136060"/>
                    <a:gd name="connsiteX52" fmla="*/ 109000 w 137528"/>
                    <a:gd name="connsiteY52" fmla="*/ 36580 h 136060"/>
                    <a:gd name="connsiteX53" fmla="*/ 109727 w 137528"/>
                    <a:gd name="connsiteY53" fmla="*/ 32918 h 136060"/>
                    <a:gd name="connsiteX54" fmla="*/ 110467 w 137528"/>
                    <a:gd name="connsiteY54" fmla="*/ 33645 h 136060"/>
                    <a:gd name="connsiteX55" fmla="*/ 112662 w 137528"/>
                    <a:gd name="connsiteY55" fmla="*/ 28529 h 136060"/>
                    <a:gd name="connsiteX56" fmla="*/ 123635 w 137528"/>
                    <a:gd name="connsiteY56" fmla="*/ 13894 h 136060"/>
                    <a:gd name="connsiteX57" fmla="*/ 130218 w 137528"/>
                    <a:gd name="connsiteY57" fmla="*/ 6584 h 136060"/>
                    <a:gd name="connsiteX58" fmla="*/ 137529 w 137528"/>
                    <a:gd name="connsiteY58" fmla="*/ 727 h 136060"/>
                    <a:gd name="connsiteX59" fmla="*/ 137529 w 137528"/>
                    <a:gd name="connsiteY59" fmla="*/ 0 h 1360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</a:cxnLst>
                  <a:rect l="l" t="t" r="r" b="b"/>
                  <a:pathLst>
                    <a:path w="137528" h="136060">
                      <a:moveTo>
                        <a:pt x="0" y="59252"/>
                      </a:moveTo>
                      <a:lnTo>
                        <a:pt x="3662" y="57785"/>
                      </a:lnTo>
                      <a:lnTo>
                        <a:pt x="11714" y="48280"/>
                      </a:lnTo>
                      <a:lnTo>
                        <a:pt x="19024" y="46085"/>
                      </a:lnTo>
                      <a:lnTo>
                        <a:pt x="35112" y="49007"/>
                      </a:lnTo>
                      <a:lnTo>
                        <a:pt x="43891" y="48280"/>
                      </a:lnTo>
                      <a:lnTo>
                        <a:pt x="43891" y="49007"/>
                      </a:lnTo>
                      <a:lnTo>
                        <a:pt x="46085" y="46812"/>
                      </a:lnTo>
                      <a:lnTo>
                        <a:pt x="49747" y="45358"/>
                      </a:lnTo>
                      <a:lnTo>
                        <a:pt x="59252" y="46812"/>
                      </a:lnTo>
                      <a:lnTo>
                        <a:pt x="62188" y="48280"/>
                      </a:lnTo>
                      <a:lnTo>
                        <a:pt x="66577" y="46812"/>
                      </a:lnTo>
                      <a:lnTo>
                        <a:pt x="68030" y="54863"/>
                      </a:lnTo>
                      <a:lnTo>
                        <a:pt x="65836" y="60720"/>
                      </a:lnTo>
                      <a:lnTo>
                        <a:pt x="61447" y="64368"/>
                      </a:lnTo>
                      <a:lnTo>
                        <a:pt x="54863" y="63641"/>
                      </a:lnTo>
                      <a:lnTo>
                        <a:pt x="51942" y="62174"/>
                      </a:lnTo>
                      <a:lnTo>
                        <a:pt x="50474" y="59252"/>
                      </a:lnTo>
                      <a:lnTo>
                        <a:pt x="51215" y="53396"/>
                      </a:lnTo>
                      <a:lnTo>
                        <a:pt x="43891" y="54136"/>
                      </a:lnTo>
                      <a:lnTo>
                        <a:pt x="40969" y="56331"/>
                      </a:lnTo>
                      <a:lnTo>
                        <a:pt x="40242" y="59252"/>
                      </a:lnTo>
                      <a:lnTo>
                        <a:pt x="40969" y="62915"/>
                      </a:lnTo>
                      <a:lnTo>
                        <a:pt x="49021" y="72419"/>
                      </a:lnTo>
                      <a:lnTo>
                        <a:pt x="60720" y="82665"/>
                      </a:lnTo>
                      <a:lnTo>
                        <a:pt x="65836" y="90703"/>
                      </a:lnTo>
                      <a:lnTo>
                        <a:pt x="68771" y="92897"/>
                      </a:lnTo>
                      <a:lnTo>
                        <a:pt x="79744" y="109726"/>
                      </a:lnTo>
                      <a:lnTo>
                        <a:pt x="84860" y="119231"/>
                      </a:lnTo>
                      <a:lnTo>
                        <a:pt x="88522" y="130204"/>
                      </a:lnTo>
                      <a:lnTo>
                        <a:pt x="92911" y="135334"/>
                      </a:lnTo>
                      <a:lnTo>
                        <a:pt x="99495" y="136061"/>
                      </a:lnTo>
                      <a:lnTo>
                        <a:pt x="100948" y="133139"/>
                      </a:lnTo>
                      <a:lnTo>
                        <a:pt x="100222" y="122167"/>
                      </a:lnTo>
                      <a:lnTo>
                        <a:pt x="110467" y="117778"/>
                      </a:lnTo>
                      <a:lnTo>
                        <a:pt x="113389" y="115583"/>
                      </a:lnTo>
                      <a:lnTo>
                        <a:pt x="116310" y="110453"/>
                      </a:lnTo>
                      <a:lnTo>
                        <a:pt x="115583" y="107532"/>
                      </a:lnTo>
                      <a:lnTo>
                        <a:pt x="112662" y="106805"/>
                      </a:lnTo>
                      <a:lnTo>
                        <a:pt x="112662" y="104611"/>
                      </a:lnTo>
                      <a:lnTo>
                        <a:pt x="114857" y="101675"/>
                      </a:lnTo>
                      <a:lnTo>
                        <a:pt x="117051" y="100222"/>
                      </a:lnTo>
                      <a:lnTo>
                        <a:pt x="119246" y="93638"/>
                      </a:lnTo>
                      <a:lnTo>
                        <a:pt x="119246" y="90703"/>
                      </a:lnTo>
                      <a:lnTo>
                        <a:pt x="125829" y="80471"/>
                      </a:lnTo>
                      <a:lnTo>
                        <a:pt x="130218" y="65109"/>
                      </a:lnTo>
                      <a:lnTo>
                        <a:pt x="130218" y="61447"/>
                      </a:lnTo>
                      <a:lnTo>
                        <a:pt x="126556" y="61447"/>
                      </a:lnTo>
                      <a:lnTo>
                        <a:pt x="117051" y="66563"/>
                      </a:lnTo>
                      <a:lnTo>
                        <a:pt x="110467" y="65836"/>
                      </a:lnTo>
                      <a:lnTo>
                        <a:pt x="108273" y="63641"/>
                      </a:lnTo>
                      <a:lnTo>
                        <a:pt x="109727" y="40228"/>
                      </a:lnTo>
                      <a:lnTo>
                        <a:pt x="109000" y="36580"/>
                      </a:lnTo>
                      <a:lnTo>
                        <a:pt x="109727" y="32918"/>
                      </a:lnTo>
                      <a:lnTo>
                        <a:pt x="110467" y="33645"/>
                      </a:lnTo>
                      <a:lnTo>
                        <a:pt x="112662" y="28529"/>
                      </a:lnTo>
                      <a:lnTo>
                        <a:pt x="123635" y="13894"/>
                      </a:lnTo>
                      <a:lnTo>
                        <a:pt x="130218" y="6584"/>
                      </a:lnTo>
                      <a:lnTo>
                        <a:pt x="137529" y="727"/>
                      </a:lnTo>
                      <a:lnTo>
                        <a:pt x="137529" y="0"/>
                      </a:lnTo>
                    </a:path>
                  </a:pathLst>
                </a:custGeom>
                <a:noFill/>
                <a:ln w="4870" cap="flat">
                  <a:solidFill>
                    <a:srgbClr val="00CCFF">
                      <a:alpha val="50000"/>
                    </a:srgbClr>
                  </a:solidFill>
                  <a:prstDash val="solid"/>
                  <a:miter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155" name="Полилиния: фигура 1204">
                  <a:extLst>
                    <a:ext uri="{FF2B5EF4-FFF2-40B4-BE49-F238E27FC236}">
                      <a16:creationId xmlns:a16="http://schemas.microsoft.com/office/drawing/2014/main" id="{0D662D37-5BEB-4F7B-A426-6B5A2CD39B77}"/>
                    </a:ext>
                  </a:extLst>
                </p:cNvPr>
                <p:cNvSpPr/>
                <p:nvPr/>
              </p:nvSpPr>
              <p:spPr>
                <a:xfrm>
                  <a:off x="1918787" y="4484991"/>
                  <a:ext cx="96195" cy="113777"/>
                </a:xfrm>
                <a:custGeom>
                  <a:avLst/>
                  <a:gdLst>
                    <a:gd name="connsiteX0" fmla="*/ 76082 w 76081"/>
                    <a:gd name="connsiteY0" fmla="*/ 84119 h 84859"/>
                    <a:gd name="connsiteX1" fmla="*/ 69498 w 76081"/>
                    <a:gd name="connsiteY1" fmla="*/ 84860 h 84859"/>
                    <a:gd name="connsiteX2" fmla="*/ 62188 w 76081"/>
                    <a:gd name="connsiteY2" fmla="*/ 79730 h 84859"/>
                    <a:gd name="connsiteX3" fmla="*/ 56331 w 76081"/>
                    <a:gd name="connsiteY3" fmla="*/ 72419 h 84859"/>
                    <a:gd name="connsiteX4" fmla="*/ 46826 w 76081"/>
                    <a:gd name="connsiteY4" fmla="*/ 64368 h 84859"/>
                    <a:gd name="connsiteX5" fmla="*/ 43891 w 76081"/>
                    <a:gd name="connsiteY5" fmla="*/ 63641 h 84859"/>
                    <a:gd name="connsiteX6" fmla="*/ 40969 w 76081"/>
                    <a:gd name="connsiteY6" fmla="*/ 61447 h 84859"/>
                    <a:gd name="connsiteX7" fmla="*/ 40242 w 76081"/>
                    <a:gd name="connsiteY7" fmla="*/ 54863 h 84859"/>
                    <a:gd name="connsiteX8" fmla="*/ 42437 w 76081"/>
                    <a:gd name="connsiteY8" fmla="*/ 48280 h 84859"/>
                    <a:gd name="connsiteX9" fmla="*/ 35853 w 76081"/>
                    <a:gd name="connsiteY9" fmla="*/ 43164 h 84859"/>
                    <a:gd name="connsiteX10" fmla="*/ 8778 w 76081"/>
                    <a:gd name="connsiteY10" fmla="*/ 42423 h 84859"/>
                    <a:gd name="connsiteX11" fmla="*/ 2935 w 76081"/>
                    <a:gd name="connsiteY11" fmla="*/ 40228 h 84859"/>
                    <a:gd name="connsiteX12" fmla="*/ 741 w 76081"/>
                    <a:gd name="connsiteY12" fmla="*/ 38034 h 84859"/>
                    <a:gd name="connsiteX13" fmla="*/ 0 w 76081"/>
                    <a:gd name="connsiteY13" fmla="*/ 33645 h 84859"/>
                    <a:gd name="connsiteX14" fmla="*/ 3662 w 76081"/>
                    <a:gd name="connsiteY14" fmla="*/ 28529 h 84859"/>
                    <a:gd name="connsiteX15" fmla="*/ 6584 w 76081"/>
                    <a:gd name="connsiteY15" fmla="*/ 27061 h 84859"/>
                    <a:gd name="connsiteX16" fmla="*/ 11714 w 76081"/>
                    <a:gd name="connsiteY16" fmla="*/ 21945 h 84859"/>
                    <a:gd name="connsiteX17" fmla="*/ 13167 w 76081"/>
                    <a:gd name="connsiteY17" fmla="*/ 12440 h 84859"/>
                    <a:gd name="connsiteX18" fmla="*/ 16829 w 76081"/>
                    <a:gd name="connsiteY18" fmla="*/ 7310 h 84859"/>
                    <a:gd name="connsiteX19" fmla="*/ 21945 w 76081"/>
                    <a:gd name="connsiteY19" fmla="*/ 2921 h 84859"/>
                    <a:gd name="connsiteX20" fmla="*/ 23413 w 76081"/>
                    <a:gd name="connsiteY20" fmla="*/ 727 h 84859"/>
                    <a:gd name="connsiteX21" fmla="*/ 27802 w 76081"/>
                    <a:gd name="connsiteY21" fmla="*/ 0 h 84859"/>
                    <a:gd name="connsiteX22" fmla="*/ 29997 w 76081"/>
                    <a:gd name="connsiteY22" fmla="*/ 1468 h 84859"/>
                    <a:gd name="connsiteX23" fmla="*/ 33659 w 76081"/>
                    <a:gd name="connsiteY23" fmla="*/ 8051 h 84859"/>
                    <a:gd name="connsiteX24" fmla="*/ 40969 w 76081"/>
                    <a:gd name="connsiteY24" fmla="*/ 13167 h 84859"/>
                    <a:gd name="connsiteX25" fmla="*/ 47553 w 76081"/>
                    <a:gd name="connsiteY25" fmla="*/ 14635 h 84859"/>
                    <a:gd name="connsiteX26" fmla="*/ 70966 w 76081"/>
                    <a:gd name="connsiteY26" fmla="*/ 9505 h 84859"/>
                    <a:gd name="connsiteX27" fmla="*/ 76082 w 76081"/>
                    <a:gd name="connsiteY27" fmla="*/ 9505 h 848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76081" h="84859">
                      <a:moveTo>
                        <a:pt x="76082" y="84119"/>
                      </a:moveTo>
                      <a:lnTo>
                        <a:pt x="69498" y="84860"/>
                      </a:lnTo>
                      <a:lnTo>
                        <a:pt x="62188" y="79730"/>
                      </a:lnTo>
                      <a:lnTo>
                        <a:pt x="56331" y="72419"/>
                      </a:lnTo>
                      <a:lnTo>
                        <a:pt x="46826" y="64368"/>
                      </a:lnTo>
                      <a:lnTo>
                        <a:pt x="43891" y="63641"/>
                      </a:lnTo>
                      <a:lnTo>
                        <a:pt x="40969" y="61447"/>
                      </a:lnTo>
                      <a:lnTo>
                        <a:pt x="40242" y="54863"/>
                      </a:lnTo>
                      <a:lnTo>
                        <a:pt x="42437" y="48280"/>
                      </a:lnTo>
                      <a:lnTo>
                        <a:pt x="35853" y="43164"/>
                      </a:lnTo>
                      <a:lnTo>
                        <a:pt x="8778" y="42423"/>
                      </a:lnTo>
                      <a:lnTo>
                        <a:pt x="2935" y="40228"/>
                      </a:lnTo>
                      <a:lnTo>
                        <a:pt x="741" y="38034"/>
                      </a:lnTo>
                      <a:lnTo>
                        <a:pt x="0" y="33645"/>
                      </a:lnTo>
                      <a:lnTo>
                        <a:pt x="3662" y="28529"/>
                      </a:lnTo>
                      <a:lnTo>
                        <a:pt x="6584" y="27061"/>
                      </a:lnTo>
                      <a:lnTo>
                        <a:pt x="11714" y="21945"/>
                      </a:lnTo>
                      <a:lnTo>
                        <a:pt x="13167" y="12440"/>
                      </a:lnTo>
                      <a:lnTo>
                        <a:pt x="16829" y="7310"/>
                      </a:lnTo>
                      <a:lnTo>
                        <a:pt x="21945" y="2921"/>
                      </a:lnTo>
                      <a:lnTo>
                        <a:pt x="23413" y="727"/>
                      </a:lnTo>
                      <a:lnTo>
                        <a:pt x="27802" y="0"/>
                      </a:lnTo>
                      <a:lnTo>
                        <a:pt x="29997" y="1468"/>
                      </a:lnTo>
                      <a:lnTo>
                        <a:pt x="33659" y="8051"/>
                      </a:lnTo>
                      <a:lnTo>
                        <a:pt x="40969" y="13167"/>
                      </a:lnTo>
                      <a:lnTo>
                        <a:pt x="47553" y="14635"/>
                      </a:lnTo>
                      <a:lnTo>
                        <a:pt x="70966" y="9505"/>
                      </a:lnTo>
                      <a:lnTo>
                        <a:pt x="76082" y="9505"/>
                      </a:lnTo>
                    </a:path>
                  </a:pathLst>
                </a:custGeom>
                <a:noFill/>
                <a:ln w="4870" cap="flat">
                  <a:solidFill>
                    <a:srgbClr val="00CCFF">
                      <a:alpha val="50000"/>
                    </a:srgbClr>
                  </a:solidFill>
                  <a:prstDash val="solid"/>
                  <a:miter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156" name="Полилиния: фигура 1205">
                  <a:extLst>
                    <a:ext uri="{FF2B5EF4-FFF2-40B4-BE49-F238E27FC236}">
                      <a16:creationId xmlns:a16="http://schemas.microsoft.com/office/drawing/2014/main" id="{C14E049A-BCD2-4BA5-9F13-AB550D4A62CA}"/>
                    </a:ext>
                  </a:extLst>
                </p:cNvPr>
                <p:cNvSpPr/>
                <p:nvPr/>
              </p:nvSpPr>
              <p:spPr>
                <a:xfrm>
                  <a:off x="1919724" y="4146618"/>
                  <a:ext cx="12017" cy="3916"/>
                </a:xfrm>
                <a:custGeom>
                  <a:avLst/>
                  <a:gdLst>
                    <a:gd name="connsiteX0" fmla="*/ 0 w 9504"/>
                    <a:gd name="connsiteY0" fmla="*/ 0 h 2921"/>
                    <a:gd name="connsiteX1" fmla="*/ 2921 w 9504"/>
                    <a:gd name="connsiteY1" fmla="*/ 2921 h 2921"/>
                    <a:gd name="connsiteX2" fmla="*/ 5843 w 9504"/>
                    <a:gd name="connsiteY2" fmla="*/ 2921 h 2921"/>
                    <a:gd name="connsiteX3" fmla="*/ 8778 w 9504"/>
                    <a:gd name="connsiteY3" fmla="*/ 1468 h 2921"/>
                    <a:gd name="connsiteX4" fmla="*/ 9505 w 9504"/>
                    <a:gd name="connsiteY4" fmla="*/ 0 h 2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504" h="2921">
                      <a:moveTo>
                        <a:pt x="0" y="0"/>
                      </a:moveTo>
                      <a:lnTo>
                        <a:pt x="2921" y="2921"/>
                      </a:lnTo>
                      <a:lnTo>
                        <a:pt x="5843" y="2921"/>
                      </a:lnTo>
                      <a:lnTo>
                        <a:pt x="8778" y="1468"/>
                      </a:lnTo>
                      <a:lnTo>
                        <a:pt x="9505" y="0"/>
                      </a:lnTo>
                    </a:path>
                  </a:pathLst>
                </a:custGeom>
                <a:noFill/>
                <a:ln w="4870" cap="flat">
                  <a:solidFill>
                    <a:srgbClr val="00CCFF">
                      <a:alpha val="50000"/>
                    </a:srgbClr>
                  </a:solidFill>
                  <a:prstDash val="solid"/>
                  <a:miter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157" name="Полилиния: фигура 1206">
                  <a:extLst>
                    <a:ext uri="{FF2B5EF4-FFF2-40B4-BE49-F238E27FC236}">
                      <a16:creationId xmlns:a16="http://schemas.microsoft.com/office/drawing/2014/main" id="{F3EB6DA3-848D-4D60-B160-5FC4DB8AD049}"/>
                    </a:ext>
                  </a:extLst>
                </p:cNvPr>
                <p:cNvSpPr/>
                <p:nvPr/>
              </p:nvSpPr>
              <p:spPr>
                <a:xfrm>
                  <a:off x="1873472" y="4187811"/>
                  <a:ext cx="68448" cy="61790"/>
                </a:xfrm>
                <a:custGeom>
                  <a:avLst/>
                  <a:gdLst>
                    <a:gd name="connsiteX0" fmla="*/ 727 w 54136"/>
                    <a:gd name="connsiteY0" fmla="*/ 29256 h 46085"/>
                    <a:gd name="connsiteX1" fmla="*/ 727 w 54136"/>
                    <a:gd name="connsiteY1" fmla="*/ 32191 h 46085"/>
                    <a:gd name="connsiteX2" fmla="*/ 2921 w 54136"/>
                    <a:gd name="connsiteY2" fmla="*/ 35112 h 46085"/>
                    <a:gd name="connsiteX3" fmla="*/ 17556 w 54136"/>
                    <a:gd name="connsiteY3" fmla="*/ 45358 h 46085"/>
                    <a:gd name="connsiteX4" fmla="*/ 20478 w 54136"/>
                    <a:gd name="connsiteY4" fmla="*/ 46085 h 46085"/>
                    <a:gd name="connsiteX5" fmla="*/ 27802 w 54136"/>
                    <a:gd name="connsiteY5" fmla="*/ 45358 h 46085"/>
                    <a:gd name="connsiteX6" fmla="*/ 35112 w 54136"/>
                    <a:gd name="connsiteY6" fmla="*/ 43164 h 46085"/>
                    <a:gd name="connsiteX7" fmla="*/ 43164 w 54136"/>
                    <a:gd name="connsiteY7" fmla="*/ 42423 h 46085"/>
                    <a:gd name="connsiteX8" fmla="*/ 46812 w 54136"/>
                    <a:gd name="connsiteY8" fmla="*/ 40969 h 46085"/>
                    <a:gd name="connsiteX9" fmla="*/ 54137 w 54136"/>
                    <a:gd name="connsiteY9" fmla="*/ 35112 h 46085"/>
                    <a:gd name="connsiteX10" fmla="*/ 54137 w 54136"/>
                    <a:gd name="connsiteY10" fmla="*/ 32918 h 46085"/>
                    <a:gd name="connsiteX11" fmla="*/ 46812 w 54136"/>
                    <a:gd name="connsiteY11" fmla="*/ 27802 h 46085"/>
                    <a:gd name="connsiteX12" fmla="*/ 40969 w 54136"/>
                    <a:gd name="connsiteY12" fmla="*/ 19024 h 46085"/>
                    <a:gd name="connsiteX13" fmla="*/ 37307 w 54136"/>
                    <a:gd name="connsiteY13" fmla="*/ 20478 h 46085"/>
                    <a:gd name="connsiteX14" fmla="*/ 35112 w 54136"/>
                    <a:gd name="connsiteY14" fmla="*/ 19024 h 46085"/>
                    <a:gd name="connsiteX15" fmla="*/ 33645 w 54136"/>
                    <a:gd name="connsiteY15" fmla="*/ 16089 h 46085"/>
                    <a:gd name="connsiteX16" fmla="*/ 31450 w 54136"/>
                    <a:gd name="connsiteY16" fmla="*/ 14635 h 46085"/>
                    <a:gd name="connsiteX17" fmla="*/ 29997 w 54136"/>
                    <a:gd name="connsiteY17" fmla="*/ 10973 h 46085"/>
                    <a:gd name="connsiteX18" fmla="*/ 37307 w 54136"/>
                    <a:gd name="connsiteY18" fmla="*/ 1468 h 46085"/>
                    <a:gd name="connsiteX19" fmla="*/ 34386 w 54136"/>
                    <a:gd name="connsiteY19" fmla="*/ 0 h 46085"/>
                    <a:gd name="connsiteX20" fmla="*/ 19751 w 54136"/>
                    <a:gd name="connsiteY20" fmla="*/ 5857 h 46085"/>
                    <a:gd name="connsiteX21" fmla="*/ 6584 w 54136"/>
                    <a:gd name="connsiteY21" fmla="*/ 15362 h 46085"/>
                    <a:gd name="connsiteX22" fmla="*/ 0 w 54136"/>
                    <a:gd name="connsiteY22" fmla="*/ 29256 h 46085"/>
                    <a:gd name="connsiteX23" fmla="*/ 727 w 54136"/>
                    <a:gd name="connsiteY23" fmla="*/ 29256 h 460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54136" h="46085">
                      <a:moveTo>
                        <a:pt x="727" y="29256"/>
                      </a:moveTo>
                      <a:lnTo>
                        <a:pt x="727" y="32191"/>
                      </a:lnTo>
                      <a:lnTo>
                        <a:pt x="2921" y="35112"/>
                      </a:lnTo>
                      <a:lnTo>
                        <a:pt x="17556" y="45358"/>
                      </a:lnTo>
                      <a:lnTo>
                        <a:pt x="20478" y="46085"/>
                      </a:lnTo>
                      <a:lnTo>
                        <a:pt x="27802" y="45358"/>
                      </a:lnTo>
                      <a:lnTo>
                        <a:pt x="35112" y="43164"/>
                      </a:lnTo>
                      <a:lnTo>
                        <a:pt x="43164" y="42423"/>
                      </a:lnTo>
                      <a:lnTo>
                        <a:pt x="46812" y="40969"/>
                      </a:lnTo>
                      <a:lnTo>
                        <a:pt x="54137" y="35112"/>
                      </a:lnTo>
                      <a:lnTo>
                        <a:pt x="54137" y="32918"/>
                      </a:lnTo>
                      <a:lnTo>
                        <a:pt x="46812" y="27802"/>
                      </a:lnTo>
                      <a:lnTo>
                        <a:pt x="40969" y="19024"/>
                      </a:lnTo>
                      <a:lnTo>
                        <a:pt x="37307" y="20478"/>
                      </a:lnTo>
                      <a:lnTo>
                        <a:pt x="35112" y="19024"/>
                      </a:lnTo>
                      <a:lnTo>
                        <a:pt x="33645" y="16089"/>
                      </a:lnTo>
                      <a:lnTo>
                        <a:pt x="31450" y="14635"/>
                      </a:lnTo>
                      <a:lnTo>
                        <a:pt x="29997" y="10973"/>
                      </a:lnTo>
                      <a:lnTo>
                        <a:pt x="37307" y="1468"/>
                      </a:lnTo>
                      <a:lnTo>
                        <a:pt x="34386" y="0"/>
                      </a:lnTo>
                      <a:lnTo>
                        <a:pt x="19751" y="5857"/>
                      </a:lnTo>
                      <a:lnTo>
                        <a:pt x="6584" y="15362"/>
                      </a:lnTo>
                      <a:lnTo>
                        <a:pt x="0" y="29256"/>
                      </a:lnTo>
                      <a:lnTo>
                        <a:pt x="727" y="29256"/>
                      </a:lnTo>
                      <a:close/>
                    </a:path>
                  </a:pathLst>
                </a:custGeom>
                <a:noFill/>
                <a:ln w="4870" cap="flat">
                  <a:solidFill>
                    <a:srgbClr val="00CCFF">
                      <a:alpha val="50000"/>
                    </a:srgbClr>
                  </a:solidFill>
                  <a:prstDash val="solid"/>
                  <a:miter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158" name="Полилиния: фигура 1207">
                  <a:extLst>
                    <a:ext uri="{FF2B5EF4-FFF2-40B4-BE49-F238E27FC236}">
                      <a16:creationId xmlns:a16="http://schemas.microsoft.com/office/drawing/2014/main" id="{AB462FD9-CAEA-44FD-AA18-1516D8CCCD6C}"/>
                    </a:ext>
                  </a:extLst>
                </p:cNvPr>
                <p:cNvSpPr/>
                <p:nvPr/>
              </p:nvSpPr>
              <p:spPr>
                <a:xfrm>
                  <a:off x="2014982" y="4454593"/>
                  <a:ext cx="63818" cy="143182"/>
                </a:xfrm>
                <a:custGeom>
                  <a:avLst/>
                  <a:gdLst>
                    <a:gd name="connsiteX0" fmla="*/ 0 w 50474"/>
                    <a:gd name="connsiteY0" fmla="*/ 32177 h 106790"/>
                    <a:gd name="connsiteX1" fmla="*/ 17556 w 50474"/>
                    <a:gd name="connsiteY1" fmla="*/ 26334 h 106790"/>
                    <a:gd name="connsiteX2" fmla="*/ 19751 w 50474"/>
                    <a:gd name="connsiteY2" fmla="*/ 24867 h 106790"/>
                    <a:gd name="connsiteX3" fmla="*/ 21945 w 50474"/>
                    <a:gd name="connsiteY3" fmla="*/ 21945 h 106790"/>
                    <a:gd name="connsiteX4" fmla="*/ 21945 w 50474"/>
                    <a:gd name="connsiteY4" fmla="*/ 19751 h 106790"/>
                    <a:gd name="connsiteX5" fmla="*/ 19751 w 50474"/>
                    <a:gd name="connsiteY5" fmla="*/ 18283 h 106790"/>
                    <a:gd name="connsiteX6" fmla="*/ 17556 w 50474"/>
                    <a:gd name="connsiteY6" fmla="*/ 15362 h 106790"/>
                    <a:gd name="connsiteX7" fmla="*/ 16829 w 50474"/>
                    <a:gd name="connsiteY7" fmla="*/ 11699 h 106790"/>
                    <a:gd name="connsiteX8" fmla="*/ 18283 w 50474"/>
                    <a:gd name="connsiteY8" fmla="*/ 8778 h 106790"/>
                    <a:gd name="connsiteX9" fmla="*/ 24867 w 50474"/>
                    <a:gd name="connsiteY9" fmla="*/ 5116 h 106790"/>
                    <a:gd name="connsiteX10" fmla="*/ 30723 w 50474"/>
                    <a:gd name="connsiteY10" fmla="*/ 7310 h 106790"/>
                    <a:gd name="connsiteX11" fmla="*/ 31450 w 50474"/>
                    <a:gd name="connsiteY11" fmla="*/ 11699 h 106790"/>
                    <a:gd name="connsiteX12" fmla="*/ 38034 w 50474"/>
                    <a:gd name="connsiteY12" fmla="*/ 10232 h 106790"/>
                    <a:gd name="connsiteX13" fmla="*/ 41696 w 50474"/>
                    <a:gd name="connsiteY13" fmla="*/ 5116 h 106790"/>
                    <a:gd name="connsiteX14" fmla="*/ 45358 w 50474"/>
                    <a:gd name="connsiteY14" fmla="*/ 0 h 106790"/>
                    <a:gd name="connsiteX15" fmla="*/ 49007 w 50474"/>
                    <a:gd name="connsiteY15" fmla="*/ 0 h 106790"/>
                    <a:gd name="connsiteX16" fmla="*/ 50474 w 50474"/>
                    <a:gd name="connsiteY16" fmla="*/ 2195 h 106790"/>
                    <a:gd name="connsiteX17" fmla="*/ 43164 w 50474"/>
                    <a:gd name="connsiteY17" fmla="*/ 16088 h 106790"/>
                    <a:gd name="connsiteX18" fmla="*/ 32918 w 50474"/>
                    <a:gd name="connsiteY18" fmla="*/ 24140 h 106790"/>
                    <a:gd name="connsiteX19" fmla="*/ 32191 w 50474"/>
                    <a:gd name="connsiteY19" fmla="*/ 27061 h 106790"/>
                    <a:gd name="connsiteX20" fmla="*/ 32918 w 50474"/>
                    <a:gd name="connsiteY20" fmla="*/ 29982 h 106790"/>
                    <a:gd name="connsiteX21" fmla="*/ 38775 w 50474"/>
                    <a:gd name="connsiteY21" fmla="*/ 32177 h 106790"/>
                    <a:gd name="connsiteX22" fmla="*/ 43164 w 50474"/>
                    <a:gd name="connsiteY22" fmla="*/ 36566 h 106790"/>
                    <a:gd name="connsiteX23" fmla="*/ 48280 w 50474"/>
                    <a:gd name="connsiteY23" fmla="*/ 46085 h 106790"/>
                    <a:gd name="connsiteX24" fmla="*/ 49747 w 50474"/>
                    <a:gd name="connsiteY24" fmla="*/ 57785 h 106790"/>
                    <a:gd name="connsiteX25" fmla="*/ 47553 w 50474"/>
                    <a:gd name="connsiteY25" fmla="*/ 67289 h 106790"/>
                    <a:gd name="connsiteX26" fmla="*/ 38775 w 50474"/>
                    <a:gd name="connsiteY26" fmla="*/ 79730 h 106790"/>
                    <a:gd name="connsiteX27" fmla="*/ 34386 w 50474"/>
                    <a:gd name="connsiteY27" fmla="*/ 84119 h 106790"/>
                    <a:gd name="connsiteX28" fmla="*/ 27802 w 50474"/>
                    <a:gd name="connsiteY28" fmla="*/ 94365 h 106790"/>
                    <a:gd name="connsiteX29" fmla="*/ 18283 w 50474"/>
                    <a:gd name="connsiteY29" fmla="*/ 99481 h 106790"/>
                    <a:gd name="connsiteX30" fmla="*/ 0 w 50474"/>
                    <a:gd name="connsiteY30" fmla="*/ 106791 h 106790"/>
                    <a:gd name="connsiteX31" fmla="*/ 0 w 50474"/>
                    <a:gd name="connsiteY31" fmla="*/ 32177 h 1067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50474" h="106790">
                      <a:moveTo>
                        <a:pt x="0" y="32177"/>
                      </a:moveTo>
                      <a:lnTo>
                        <a:pt x="17556" y="26334"/>
                      </a:lnTo>
                      <a:lnTo>
                        <a:pt x="19751" y="24867"/>
                      </a:lnTo>
                      <a:lnTo>
                        <a:pt x="21945" y="21945"/>
                      </a:lnTo>
                      <a:lnTo>
                        <a:pt x="21945" y="19751"/>
                      </a:lnTo>
                      <a:lnTo>
                        <a:pt x="19751" y="18283"/>
                      </a:lnTo>
                      <a:lnTo>
                        <a:pt x="17556" y="15362"/>
                      </a:lnTo>
                      <a:lnTo>
                        <a:pt x="16829" y="11699"/>
                      </a:lnTo>
                      <a:lnTo>
                        <a:pt x="18283" y="8778"/>
                      </a:lnTo>
                      <a:lnTo>
                        <a:pt x="24867" y="5116"/>
                      </a:lnTo>
                      <a:lnTo>
                        <a:pt x="30723" y="7310"/>
                      </a:lnTo>
                      <a:lnTo>
                        <a:pt x="31450" y="11699"/>
                      </a:lnTo>
                      <a:lnTo>
                        <a:pt x="38034" y="10232"/>
                      </a:lnTo>
                      <a:lnTo>
                        <a:pt x="41696" y="5116"/>
                      </a:lnTo>
                      <a:lnTo>
                        <a:pt x="45358" y="0"/>
                      </a:lnTo>
                      <a:lnTo>
                        <a:pt x="49007" y="0"/>
                      </a:lnTo>
                      <a:lnTo>
                        <a:pt x="50474" y="2195"/>
                      </a:lnTo>
                      <a:lnTo>
                        <a:pt x="43164" y="16088"/>
                      </a:lnTo>
                      <a:lnTo>
                        <a:pt x="32918" y="24140"/>
                      </a:lnTo>
                      <a:lnTo>
                        <a:pt x="32191" y="27061"/>
                      </a:lnTo>
                      <a:lnTo>
                        <a:pt x="32918" y="29982"/>
                      </a:lnTo>
                      <a:lnTo>
                        <a:pt x="38775" y="32177"/>
                      </a:lnTo>
                      <a:lnTo>
                        <a:pt x="43164" y="36566"/>
                      </a:lnTo>
                      <a:lnTo>
                        <a:pt x="48280" y="46085"/>
                      </a:lnTo>
                      <a:lnTo>
                        <a:pt x="49747" y="57785"/>
                      </a:lnTo>
                      <a:lnTo>
                        <a:pt x="47553" y="67289"/>
                      </a:lnTo>
                      <a:lnTo>
                        <a:pt x="38775" y="79730"/>
                      </a:lnTo>
                      <a:lnTo>
                        <a:pt x="34386" y="84119"/>
                      </a:lnTo>
                      <a:lnTo>
                        <a:pt x="27802" y="94365"/>
                      </a:lnTo>
                      <a:lnTo>
                        <a:pt x="18283" y="99481"/>
                      </a:lnTo>
                      <a:lnTo>
                        <a:pt x="0" y="106791"/>
                      </a:lnTo>
                      <a:lnTo>
                        <a:pt x="0" y="32177"/>
                      </a:lnTo>
                    </a:path>
                  </a:pathLst>
                </a:custGeom>
                <a:solidFill>
                  <a:srgbClr val="C6ECFF"/>
                </a:solidFill>
                <a:ln w="3896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159" name="Полилиния: фигура 1208">
                  <a:extLst>
                    <a:ext uri="{FF2B5EF4-FFF2-40B4-BE49-F238E27FC236}">
                      <a16:creationId xmlns:a16="http://schemas.microsoft.com/office/drawing/2014/main" id="{F6BE2D79-2C03-49F5-97F1-84C99D842A2C}"/>
                    </a:ext>
                  </a:extLst>
                </p:cNvPr>
                <p:cNvSpPr/>
                <p:nvPr/>
              </p:nvSpPr>
              <p:spPr>
                <a:xfrm>
                  <a:off x="2014982" y="4146618"/>
                  <a:ext cx="36070" cy="98073"/>
                </a:xfrm>
                <a:custGeom>
                  <a:avLst/>
                  <a:gdLst>
                    <a:gd name="connsiteX0" fmla="*/ 16829 w 28528"/>
                    <a:gd name="connsiteY0" fmla="*/ 0 h 73146"/>
                    <a:gd name="connsiteX1" fmla="*/ 20478 w 28528"/>
                    <a:gd name="connsiteY1" fmla="*/ 5116 h 73146"/>
                    <a:gd name="connsiteX2" fmla="*/ 27061 w 28528"/>
                    <a:gd name="connsiteY2" fmla="*/ 19024 h 73146"/>
                    <a:gd name="connsiteX3" fmla="*/ 28529 w 28528"/>
                    <a:gd name="connsiteY3" fmla="*/ 33645 h 73146"/>
                    <a:gd name="connsiteX4" fmla="*/ 25608 w 28528"/>
                    <a:gd name="connsiteY4" fmla="*/ 49747 h 73146"/>
                    <a:gd name="connsiteX5" fmla="*/ 15362 w 28528"/>
                    <a:gd name="connsiteY5" fmla="*/ 64368 h 73146"/>
                    <a:gd name="connsiteX6" fmla="*/ 4389 w 28528"/>
                    <a:gd name="connsiteY6" fmla="*/ 72419 h 73146"/>
                    <a:gd name="connsiteX7" fmla="*/ 0 w 28528"/>
                    <a:gd name="connsiteY7" fmla="*/ 73146 h 73146"/>
                    <a:gd name="connsiteX8" fmla="*/ 0 w 28528"/>
                    <a:gd name="connsiteY8" fmla="*/ 0 h 73146"/>
                    <a:gd name="connsiteX9" fmla="*/ 16829 w 28528"/>
                    <a:gd name="connsiteY9" fmla="*/ 0 h 73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8528" h="73146">
                      <a:moveTo>
                        <a:pt x="16829" y="0"/>
                      </a:moveTo>
                      <a:lnTo>
                        <a:pt x="20478" y="5116"/>
                      </a:lnTo>
                      <a:lnTo>
                        <a:pt x="27061" y="19024"/>
                      </a:lnTo>
                      <a:lnTo>
                        <a:pt x="28529" y="33645"/>
                      </a:lnTo>
                      <a:lnTo>
                        <a:pt x="25608" y="49747"/>
                      </a:lnTo>
                      <a:lnTo>
                        <a:pt x="15362" y="64368"/>
                      </a:lnTo>
                      <a:lnTo>
                        <a:pt x="4389" y="72419"/>
                      </a:lnTo>
                      <a:lnTo>
                        <a:pt x="0" y="73146"/>
                      </a:lnTo>
                      <a:lnTo>
                        <a:pt x="0" y="0"/>
                      </a:lnTo>
                      <a:lnTo>
                        <a:pt x="16829" y="0"/>
                      </a:lnTo>
                    </a:path>
                  </a:pathLst>
                </a:custGeom>
                <a:solidFill>
                  <a:srgbClr val="C6ECFF"/>
                </a:solidFill>
                <a:ln w="3896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160" name="Полилиния: фигура 1209">
                  <a:extLst>
                    <a:ext uri="{FF2B5EF4-FFF2-40B4-BE49-F238E27FC236}">
                      <a16:creationId xmlns:a16="http://schemas.microsoft.com/office/drawing/2014/main" id="{C1BA00DC-A631-4F03-866A-2A4E66AA319D}"/>
                    </a:ext>
                  </a:extLst>
                </p:cNvPr>
                <p:cNvSpPr/>
                <p:nvPr/>
              </p:nvSpPr>
              <p:spPr>
                <a:xfrm>
                  <a:off x="2205519" y="4146618"/>
                  <a:ext cx="162771" cy="86303"/>
                </a:xfrm>
                <a:custGeom>
                  <a:avLst/>
                  <a:gdLst>
                    <a:gd name="connsiteX0" fmla="*/ 126542 w 128736"/>
                    <a:gd name="connsiteY0" fmla="*/ 0 h 64368"/>
                    <a:gd name="connsiteX1" fmla="*/ 128736 w 128736"/>
                    <a:gd name="connsiteY1" fmla="*/ 11700 h 64368"/>
                    <a:gd name="connsiteX2" fmla="*/ 128010 w 128736"/>
                    <a:gd name="connsiteY2" fmla="*/ 18283 h 64368"/>
                    <a:gd name="connsiteX3" fmla="*/ 118505 w 128736"/>
                    <a:gd name="connsiteY3" fmla="*/ 26334 h 64368"/>
                    <a:gd name="connsiteX4" fmla="*/ 111921 w 128736"/>
                    <a:gd name="connsiteY4" fmla="*/ 37307 h 64368"/>
                    <a:gd name="connsiteX5" fmla="*/ 108259 w 128736"/>
                    <a:gd name="connsiteY5" fmla="*/ 41696 h 64368"/>
                    <a:gd name="connsiteX6" fmla="*/ 94365 w 128736"/>
                    <a:gd name="connsiteY6" fmla="*/ 51201 h 64368"/>
                    <a:gd name="connsiteX7" fmla="*/ 84846 w 128736"/>
                    <a:gd name="connsiteY7" fmla="*/ 56331 h 64368"/>
                    <a:gd name="connsiteX8" fmla="*/ 66563 w 128736"/>
                    <a:gd name="connsiteY8" fmla="*/ 59979 h 64368"/>
                    <a:gd name="connsiteX9" fmla="*/ 59979 w 128736"/>
                    <a:gd name="connsiteY9" fmla="*/ 63641 h 64368"/>
                    <a:gd name="connsiteX10" fmla="*/ 46085 w 128736"/>
                    <a:gd name="connsiteY10" fmla="*/ 64368 h 64368"/>
                    <a:gd name="connsiteX11" fmla="*/ 42423 w 128736"/>
                    <a:gd name="connsiteY11" fmla="*/ 63641 h 64368"/>
                    <a:gd name="connsiteX12" fmla="*/ 40228 w 128736"/>
                    <a:gd name="connsiteY12" fmla="*/ 61447 h 64368"/>
                    <a:gd name="connsiteX13" fmla="*/ 33645 w 128736"/>
                    <a:gd name="connsiteY13" fmla="*/ 49007 h 64368"/>
                    <a:gd name="connsiteX14" fmla="*/ 30723 w 128736"/>
                    <a:gd name="connsiteY14" fmla="*/ 47553 h 64368"/>
                    <a:gd name="connsiteX15" fmla="*/ 25593 w 128736"/>
                    <a:gd name="connsiteY15" fmla="*/ 50474 h 64368"/>
                    <a:gd name="connsiteX16" fmla="*/ 23399 w 128736"/>
                    <a:gd name="connsiteY16" fmla="*/ 49747 h 64368"/>
                    <a:gd name="connsiteX17" fmla="*/ 16815 w 128736"/>
                    <a:gd name="connsiteY17" fmla="*/ 37307 h 64368"/>
                    <a:gd name="connsiteX18" fmla="*/ 13894 w 128736"/>
                    <a:gd name="connsiteY18" fmla="*/ 35839 h 64368"/>
                    <a:gd name="connsiteX19" fmla="*/ 6584 w 128736"/>
                    <a:gd name="connsiteY19" fmla="*/ 37307 h 64368"/>
                    <a:gd name="connsiteX20" fmla="*/ 3648 w 128736"/>
                    <a:gd name="connsiteY20" fmla="*/ 38775 h 64368"/>
                    <a:gd name="connsiteX21" fmla="*/ 727 w 128736"/>
                    <a:gd name="connsiteY21" fmla="*/ 38034 h 64368"/>
                    <a:gd name="connsiteX22" fmla="*/ 0 w 128736"/>
                    <a:gd name="connsiteY22" fmla="*/ 31450 h 64368"/>
                    <a:gd name="connsiteX23" fmla="*/ 1454 w 128736"/>
                    <a:gd name="connsiteY23" fmla="*/ 28529 h 64368"/>
                    <a:gd name="connsiteX24" fmla="*/ 10232 w 128736"/>
                    <a:gd name="connsiteY24" fmla="*/ 23413 h 64368"/>
                    <a:gd name="connsiteX25" fmla="*/ 18283 w 128736"/>
                    <a:gd name="connsiteY25" fmla="*/ 21218 h 64368"/>
                    <a:gd name="connsiteX26" fmla="*/ 19751 w 128736"/>
                    <a:gd name="connsiteY26" fmla="*/ 18283 h 64368"/>
                    <a:gd name="connsiteX27" fmla="*/ 16815 w 128736"/>
                    <a:gd name="connsiteY27" fmla="*/ 11700 h 64368"/>
                    <a:gd name="connsiteX28" fmla="*/ 16815 w 128736"/>
                    <a:gd name="connsiteY28" fmla="*/ 7310 h 64368"/>
                    <a:gd name="connsiteX29" fmla="*/ 21204 w 128736"/>
                    <a:gd name="connsiteY29" fmla="*/ 0 h 64368"/>
                    <a:gd name="connsiteX30" fmla="*/ 126542 w 128736"/>
                    <a:gd name="connsiteY30" fmla="*/ 0 h 643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28736" h="64368">
                      <a:moveTo>
                        <a:pt x="126542" y="0"/>
                      </a:moveTo>
                      <a:lnTo>
                        <a:pt x="128736" y="11700"/>
                      </a:lnTo>
                      <a:lnTo>
                        <a:pt x="128010" y="18283"/>
                      </a:lnTo>
                      <a:lnTo>
                        <a:pt x="118505" y="26334"/>
                      </a:lnTo>
                      <a:lnTo>
                        <a:pt x="111921" y="37307"/>
                      </a:lnTo>
                      <a:lnTo>
                        <a:pt x="108259" y="41696"/>
                      </a:lnTo>
                      <a:lnTo>
                        <a:pt x="94365" y="51201"/>
                      </a:lnTo>
                      <a:lnTo>
                        <a:pt x="84846" y="56331"/>
                      </a:lnTo>
                      <a:lnTo>
                        <a:pt x="66563" y="59979"/>
                      </a:lnTo>
                      <a:lnTo>
                        <a:pt x="59979" y="63641"/>
                      </a:lnTo>
                      <a:lnTo>
                        <a:pt x="46085" y="64368"/>
                      </a:lnTo>
                      <a:lnTo>
                        <a:pt x="42423" y="63641"/>
                      </a:lnTo>
                      <a:lnTo>
                        <a:pt x="40228" y="61447"/>
                      </a:lnTo>
                      <a:lnTo>
                        <a:pt x="33645" y="49007"/>
                      </a:lnTo>
                      <a:lnTo>
                        <a:pt x="30723" y="47553"/>
                      </a:lnTo>
                      <a:lnTo>
                        <a:pt x="25593" y="50474"/>
                      </a:lnTo>
                      <a:lnTo>
                        <a:pt x="23399" y="49747"/>
                      </a:lnTo>
                      <a:lnTo>
                        <a:pt x="16815" y="37307"/>
                      </a:lnTo>
                      <a:lnTo>
                        <a:pt x="13894" y="35839"/>
                      </a:lnTo>
                      <a:lnTo>
                        <a:pt x="6584" y="37307"/>
                      </a:lnTo>
                      <a:lnTo>
                        <a:pt x="3648" y="38775"/>
                      </a:lnTo>
                      <a:lnTo>
                        <a:pt x="727" y="38034"/>
                      </a:lnTo>
                      <a:lnTo>
                        <a:pt x="0" y="31450"/>
                      </a:lnTo>
                      <a:lnTo>
                        <a:pt x="1454" y="28529"/>
                      </a:lnTo>
                      <a:lnTo>
                        <a:pt x="10232" y="23413"/>
                      </a:lnTo>
                      <a:lnTo>
                        <a:pt x="18283" y="21218"/>
                      </a:lnTo>
                      <a:lnTo>
                        <a:pt x="19751" y="18283"/>
                      </a:lnTo>
                      <a:lnTo>
                        <a:pt x="16815" y="11700"/>
                      </a:lnTo>
                      <a:lnTo>
                        <a:pt x="16815" y="7310"/>
                      </a:lnTo>
                      <a:lnTo>
                        <a:pt x="21204" y="0"/>
                      </a:lnTo>
                      <a:lnTo>
                        <a:pt x="126542" y="0"/>
                      </a:lnTo>
                    </a:path>
                  </a:pathLst>
                </a:custGeom>
                <a:solidFill>
                  <a:srgbClr val="C6ECFF"/>
                </a:solidFill>
                <a:ln w="3896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161" name="Полилиния: фигура 1210">
                  <a:extLst>
                    <a:ext uri="{FF2B5EF4-FFF2-40B4-BE49-F238E27FC236}">
                      <a16:creationId xmlns:a16="http://schemas.microsoft.com/office/drawing/2014/main" id="{A0B50AAD-2CBE-47E4-82A3-ECD6F3E860AB}"/>
                    </a:ext>
                  </a:extLst>
                </p:cNvPr>
                <p:cNvSpPr/>
                <p:nvPr/>
              </p:nvSpPr>
              <p:spPr>
                <a:xfrm>
                  <a:off x="2208295" y="4510498"/>
                  <a:ext cx="101727" cy="80418"/>
                </a:xfrm>
                <a:custGeom>
                  <a:avLst/>
                  <a:gdLst>
                    <a:gd name="connsiteX0" fmla="*/ 1454 w 80456"/>
                    <a:gd name="connsiteY0" fmla="*/ 36566 h 59979"/>
                    <a:gd name="connsiteX1" fmla="*/ 0 w 80456"/>
                    <a:gd name="connsiteY1" fmla="*/ 25593 h 59979"/>
                    <a:gd name="connsiteX2" fmla="*/ 3648 w 80456"/>
                    <a:gd name="connsiteY2" fmla="*/ 17556 h 59979"/>
                    <a:gd name="connsiteX3" fmla="*/ 5843 w 80456"/>
                    <a:gd name="connsiteY3" fmla="*/ 15362 h 59979"/>
                    <a:gd name="connsiteX4" fmla="*/ 13167 w 80456"/>
                    <a:gd name="connsiteY4" fmla="*/ 12426 h 59979"/>
                    <a:gd name="connsiteX5" fmla="*/ 29256 w 80456"/>
                    <a:gd name="connsiteY5" fmla="*/ 15362 h 59979"/>
                    <a:gd name="connsiteX6" fmla="*/ 31450 w 80456"/>
                    <a:gd name="connsiteY6" fmla="*/ 13894 h 59979"/>
                    <a:gd name="connsiteX7" fmla="*/ 30723 w 80456"/>
                    <a:gd name="connsiteY7" fmla="*/ 5843 h 59979"/>
                    <a:gd name="connsiteX8" fmla="*/ 33645 w 80456"/>
                    <a:gd name="connsiteY8" fmla="*/ 727 h 59979"/>
                    <a:gd name="connsiteX9" fmla="*/ 40955 w 80456"/>
                    <a:gd name="connsiteY9" fmla="*/ 0 h 59979"/>
                    <a:gd name="connsiteX10" fmla="*/ 43150 w 80456"/>
                    <a:gd name="connsiteY10" fmla="*/ 1453 h 59979"/>
                    <a:gd name="connsiteX11" fmla="*/ 51201 w 80456"/>
                    <a:gd name="connsiteY11" fmla="*/ 12426 h 59979"/>
                    <a:gd name="connsiteX12" fmla="*/ 59252 w 80456"/>
                    <a:gd name="connsiteY12" fmla="*/ 17556 h 59979"/>
                    <a:gd name="connsiteX13" fmla="*/ 70225 w 80456"/>
                    <a:gd name="connsiteY13" fmla="*/ 21945 h 59979"/>
                    <a:gd name="connsiteX14" fmla="*/ 75341 w 80456"/>
                    <a:gd name="connsiteY14" fmla="*/ 25593 h 59979"/>
                    <a:gd name="connsiteX15" fmla="*/ 79003 w 80456"/>
                    <a:gd name="connsiteY15" fmla="*/ 30723 h 59979"/>
                    <a:gd name="connsiteX16" fmla="*/ 80457 w 80456"/>
                    <a:gd name="connsiteY16" fmla="*/ 35112 h 59979"/>
                    <a:gd name="connsiteX17" fmla="*/ 77535 w 80456"/>
                    <a:gd name="connsiteY17" fmla="*/ 43891 h 59979"/>
                    <a:gd name="connsiteX18" fmla="*/ 77535 w 80456"/>
                    <a:gd name="connsiteY18" fmla="*/ 47539 h 59979"/>
                    <a:gd name="connsiteX19" fmla="*/ 72420 w 80456"/>
                    <a:gd name="connsiteY19" fmla="*/ 54863 h 59979"/>
                    <a:gd name="connsiteX20" fmla="*/ 69484 w 80456"/>
                    <a:gd name="connsiteY20" fmla="*/ 57058 h 59979"/>
                    <a:gd name="connsiteX21" fmla="*/ 68030 w 80456"/>
                    <a:gd name="connsiteY21" fmla="*/ 59252 h 59979"/>
                    <a:gd name="connsiteX22" fmla="*/ 65095 w 80456"/>
                    <a:gd name="connsiteY22" fmla="*/ 59979 h 59979"/>
                    <a:gd name="connsiteX23" fmla="*/ 55590 w 80456"/>
                    <a:gd name="connsiteY23" fmla="*/ 51928 h 59979"/>
                    <a:gd name="connsiteX24" fmla="*/ 50474 w 80456"/>
                    <a:gd name="connsiteY24" fmla="*/ 48280 h 59979"/>
                    <a:gd name="connsiteX25" fmla="*/ 43891 w 80456"/>
                    <a:gd name="connsiteY25" fmla="*/ 41696 h 59979"/>
                    <a:gd name="connsiteX26" fmla="*/ 37307 w 80456"/>
                    <a:gd name="connsiteY26" fmla="*/ 40955 h 59979"/>
                    <a:gd name="connsiteX27" fmla="*/ 18283 w 80456"/>
                    <a:gd name="connsiteY27" fmla="*/ 43150 h 59979"/>
                    <a:gd name="connsiteX28" fmla="*/ 11699 w 80456"/>
                    <a:gd name="connsiteY28" fmla="*/ 43150 h 59979"/>
                    <a:gd name="connsiteX29" fmla="*/ 3648 w 80456"/>
                    <a:gd name="connsiteY29" fmla="*/ 38761 h 59979"/>
                    <a:gd name="connsiteX30" fmla="*/ 1454 w 80456"/>
                    <a:gd name="connsiteY30" fmla="*/ 36566 h 599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80456" h="59979">
                      <a:moveTo>
                        <a:pt x="1454" y="36566"/>
                      </a:moveTo>
                      <a:lnTo>
                        <a:pt x="0" y="25593"/>
                      </a:lnTo>
                      <a:lnTo>
                        <a:pt x="3648" y="17556"/>
                      </a:lnTo>
                      <a:lnTo>
                        <a:pt x="5843" y="15362"/>
                      </a:lnTo>
                      <a:lnTo>
                        <a:pt x="13167" y="12426"/>
                      </a:lnTo>
                      <a:lnTo>
                        <a:pt x="29256" y="15362"/>
                      </a:lnTo>
                      <a:lnTo>
                        <a:pt x="31450" y="13894"/>
                      </a:lnTo>
                      <a:lnTo>
                        <a:pt x="30723" y="5843"/>
                      </a:lnTo>
                      <a:lnTo>
                        <a:pt x="33645" y="727"/>
                      </a:lnTo>
                      <a:lnTo>
                        <a:pt x="40955" y="0"/>
                      </a:lnTo>
                      <a:lnTo>
                        <a:pt x="43150" y="1453"/>
                      </a:lnTo>
                      <a:lnTo>
                        <a:pt x="51201" y="12426"/>
                      </a:lnTo>
                      <a:lnTo>
                        <a:pt x="59252" y="17556"/>
                      </a:lnTo>
                      <a:lnTo>
                        <a:pt x="70225" y="21945"/>
                      </a:lnTo>
                      <a:lnTo>
                        <a:pt x="75341" y="25593"/>
                      </a:lnTo>
                      <a:lnTo>
                        <a:pt x="79003" y="30723"/>
                      </a:lnTo>
                      <a:lnTo>
                        <a:pt x="80457" y="35112"/>
                      </a:lnTo>
                      <a:lnTo>
                        <a:pt x="77535" y="43891"/>
                      </a:lnTo>
                      <a:lnTo>
                        <a:pt x="77535" y="47539"/>
                      </a:lnTo>
                      <a:lnTo>
                        <a:pt x="72420" y="54863"/>
                      </a:lnTo>
                      <a:lnTo>
                        <a:pt x="69484" y="57058"/>
                      </a:lnTo>
                      <a:lnTo>
                        <a:pt x="68030" y="59252"/>
                      </a:lnTo>
                      <a:lnTo>
                        <a:pt x="65095" y="59979"/>
                      </a:lnTo>
                      <a:lnTo>
                        <a:pt x="55590" y="51928"/>
                      </a:lnTo>
                      <a:lnTo>
                        <a:pt x="50474" y="48280"/>
                      </a:lnTo>
                      <a:lnTo>
                        <a:pt x="43891" y="41696"/>
                      </a:lnTo>
                      <a:lnTo>
                        <a:pt x="37307" y="40955"/>
                      </a:lnTo>
                      <a:lnTo>
                        <a:pt x="18283" y="43150"/>
                      </a:lnTo>
                      <a:lnTo>
                        <a:pt x="11699" y="43150"/>
                      </a:lnTo>
                      <a:lnTo>
                        <a:pt x="3648" y="38761"/>
                      </a:lnTo>
                      <a:lnTo>
                        <a:pt x="1454" y="36566"/>
                      </a:lnTo>
                    </a:path>
                  </a:pathLst>
                </a:custGeom>
                <a:solidFill>
                  <a:srgbClr val="C6ECFF"/>
                </a:solidFill>
                <a:ln w="3896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162" name="Полилиния: фигура 1211">
                  <a:extLst>
                    <a:ext uri="{FF2B5EF4-FFF2-40B4-BE49-F238E27FC236}">
                      <a16:creationId xmlns:a16="http://schemas.microsoft.com/office/drawing/2014/main" id="{272C61DE-4827-4656-B25F-0611EEA877F9}"/>
                    </a:ext>
                  </a:extLst>
                </p:cNvPr>
                <p:cNvSpPr/>
                <p:nvPr/>
              </p:nvSpPr>
              <p:spPr>
                <a:xfrm>
                  <a:off x="2208295" y="4510498"/>
                  <a:ext cx="101727" cy="80418"/>
                </a:xfrm>
                <a:custGeom>
                  <a:avLst/>
                  <a:gdLst>
                    <a:gd name="connsiteX0" fmla="*/ 1454 w 80456"/>
                    <a:gd name="connsiteY0" fmla="*/ 36566 h 59979"/>
                    <a:gd name="connsiteX1" fmla="*/ 0 w 80456"/>
                    <a:gd name="connsiteY1" fmla="*/ 25593 h 59979"/>
                    <a:gd name="connsiteX2" fmla="*/ 3648 w 80456"/>
                    <a:gd name="connsiteY2" fmla="*/ 17556 h 59979"/>
                    <a:gd name="connsiteX3" fmla="*/ 5843 w 80456"/>
                    <a:gd name="connsiteY3" fmla="*/ 15362 h 59979"/>
                    <a:gd name="connsiteX4" fmla="*/ 13167 w 80456"/>
                    <a:gd name="connsiteY4" fmla="*/ 12426 h 59979"/>
                    <a:gd name="connsiteX5" fmla="*/ 29256 w 80456"/>
                    <a:gd name="connsiteY5" fmla="*/ 15362 h 59979"/>
                    <a:gd name="connsiteX6" fmla="*/ 31450 w 80456"/>
                    <a:gd name="connsiteY6" fmla="*/ 13894 h 59979"/>
                    <a:gd name="connsiteX7" fmla="*/ 30723 w 80456"/>
                    <a:gd name="connsiteY7" fmla="*/ 5843 h 59979"/>
                    <a:gd name="connsiteX8" fmla="*/ 33645 w 80456"/>
                    <a:gd name="connsiteY8" fmla="*/ 727 h 59979"/>
                    <a:gd name="connsiteX9" fmla="*/ 40955 w 80456"/>
                    <a:gd name="connsiteY9" fmla="*/ 0 h 59979"/>
                    <a:gd name="connsiteX10" fmla="*/ 43150 w 80456"/>
                    <a:gd name="connsiteY10" fmla="*/ 1453 h 59979"/>
                    <a:gd name="connsiteX11" fmla="*/ 51201 w 80456"/>
                    <a:gd name="connsiteY11" fmla="*/ 12426 h 59979"/>
                    <a:gd name="connsiteX12" fmla="*/ 59252 w 80456"/>
                    <a:gd name="connsiteY12" fmla="*/ 17556 h 59979"/>
                    <a:gd name="connsiteX13" fmla="*/ 70225 w 80456"/>
                    <a:gd name="connsiteY13" fmla="*/ 21945 h 59979"/>
                    <a:gd name="connsiteX14" fmla="*/ 75341 w 80456"/>
                    <a:gd name="connsiteY14" fmla="*/ 25593 h 59979"/>
                    <a:gd name="connsiteX15" fmla="*/ 79003 w 80456"/>
                    <a:gd name="connsiteY15" fmla="*/ 30723 h 59979"/>
                    <a:gd name="connsiteX16" fmla="*/ 80457 w 80456"/>
                    <a:gd name="connsiteY16" fmla="*/ 35112 h 59979"/>
                    <a:gd name="connsiteX17" fmla="*/ 77535 w 80456"/>
                    <a:gd name="connsiteY17" fmla="*/ 43891 h 59979"/>
                    <a:gd name="connsiteX18" fmla="*/ 77535 w 80456"/>
                    <a:gd name="connsiteY18" fmla="*/ 47539 h 59979"/>
                    <a:gd name="connsiteX19" fmla="*/ 72420 w 80456"/>
                    <a:gd name="connsiteY19" fmla="*/ 54863 h 59979"/>
                    <a:gd name="connsiteX20" fmla="*/ 69484 w 80456"/>
                    <a:gd name="connsiteY20" fmla="*/ 57058 h 59979"/>
                    <a:gd name="connsiteX21" fmla="*/ 68030 w 80456"/>
                    <a:gd name="connsiteY21" fmla="*/ 59252 h 59979"/>
                    <a:gd name="connsiteX22" fmla="*/ 65095 w 80456"/>
                    <a:gd name="connsiteY22" fmla="*/ 59979 h 59979"/>
                    <a:gd name="connsiteX23" fmla="*/ 55590 w 80456"/>
                    <a:gd name="connsiteY23" fmla="*/ 51928 h 59979"/>
                    <a:gd name="connsiteX24" fmla="*/ 50474 w 80456"/>
                    <a:gd name="connsiteY24" fmla="*/ 48280 h 59979"/>
                    <a:gd name="connsiteX25" fmla="*/ 43891 w 80456"/>
                    <a:gd name="connsiteY25" fmla="*/ 41696 h 59979"/>
                    <a:gd name="connsiteX26" fmla="*/ 37307 w 80456"/>
                    <a:gd name="connsiteY26" fmla="*/ 40955 h 59979"/>
                    <a:gd name="connsiteX27" fmla="*/ 18283 w 80456"/>
                    <a:gd name="connsiteY27" fmla="*/ 43150 h 59979"/>
                    <a:gd name="connsiteX28" fmla="*/ 11699 w 80456"/>
                    <a:gd name="connsiteY28" fmla="*/ 43150 h 59979"/>
                    <a:gd name="connsiteX29" fmla="*/ 3648 w 80456"/>
                    <a:gd name="connsiteY29" fmla="*/ 38761 h 59979"/>
                    <a:gd name="connsiteX30" fmla="*/ 1454 w 80456"/>
                    <a:gd name="connsiteY30" fmla="*/ 36566 h 599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80456" h="59979">
                      <a:moveTo>
                        <a:pt x="1454" y="36566"/>
                      </a:moveTo>
                      <a:lnTo>
                        <a:pt x="0" y="25593"/>
                      </a:lnTo>
                      <a:lnTo>
                        <a:pt x="3648" y="17556"/>
                      </a:lnTo>
                      <a:lnTo>
                        <a:pt x="5843" y="15362"/>
                      </a:lnTo>
                      <a:lnTo>
                        <a:pt x="13167" y="12426"/>
                      </a:lnTo>
                      <a:lnTo>
                        <a:pt x="29256" y="15362"/>
                      </a:lnTo>
                      <a:lnTo>
                        <a:pt x="31450" y="13894"/>
                      </a:lnTo>
                      <a:lnTo>
                        <a:pt x="30723" y="5843"/>
                      </a:lnTo>
                      <a:lnTo>
                        <a:pt x="33645" y="727"/>
                      </a:lnTo>
                      <a:lnTo>
                        <a:pt x="40955" y="0"/>
                      </a:lnTo>
                      <a:lnTo>
                        <a:pt x="43150" y="1453"/>
                      </a:lnTo>
                      <a:lnTo>
                        <a:pt x="51201" y="12426"/>
                      </a:lnTo>
                      <a:lnTo>
                        <a:pt x="59252" y="17556"/>
                      </a:lnTo>
                      <a:lnTo>
                        <a:pt x="70225" y="21945"/>
                      </a:lnTo>
                      <a:lnTo>
                        <a:pt x="75341" y="25593"/>
                      </a:lnTo>
                      <a:lnTo>
                        <a:pt x="79003" y="30723"/>
                      </a:lnTo>
                      <a:lnTo>
                        <a:pt x="80457" y="35112"/>
                      </a:lnTo>
                      <a:lnTo>
                        <a:pt x="77535" y="43891"/>
                      </a:lnTo>
                      <a:lnTo>
                        <a:pt x="77535" y="47539"/>
                      </a:lnTo>
                      <a:lnTo>
                        <a:pt x="72420" y="54863"/>
                      </a:lnTo>
                      <a:lnTo>
                        <a:pt x="69484" y="57058"/>
                      </a:lnTo>
                      <a:lnTo>
                        <a:pt x="68030" y="59252"/>
                      </a:lnTo>
                      <a:lnTo>
                        <a:pt x="65095" y="59979"/>
                      </a:lnTo>
                      <a:lnTo>
                        <a:pt x="55590" y="51928"/>
                      </a:lnTo>
                      <a:lnTo>
                        <a:pt x="50474" y="48280"/>
                      </a:lnTo>
                      <a:lnTo>
                        <a:pt x="43891" y="41696"/>
                      </a:lnTo>
                      <a:lnTo>
                        <a:pt x="37307" y="40955"/>
                      </a:lnTo>
                      <a:lnTo>
                        <a:pt x="18283" y="43150"/>
                      </a:lnTo>
                      <a:lnTo>
                        <a:pt x="11699" y="43150"/>
                      </a:lnTo>
                      <a:lnTo>
                        <a:pt x="3648" y="38761"/>
                      </a:lnTo>
                      <a:lnTo>
                        <a:pt x="1454" y="36566"/>
                      </a:lnTo>
                      <a:close/>
                    </a:path>
                  </a:pathLst>
                </a:custGeom>
                <a:noFill/>
                <a:ln w="4870" cap="flat">
                  <a:solidFill>
                    <a:srgbClr val="00CCFF">
                      <a:alpha val="50000"/>
                    </a:srgbClr>
                  </a:solidFill>
                  <a:prstDash val="solid"/>
                  <a:miter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163" name="Полилиния: фигура 1212">
                  <a:extLst>
                    <a:ext uri="{FF2B5EF4-FFF2-40B4-BE49-F238E27FC236}">
                      <a16:creationId xmlns:a16="http://schemas.microsoft.com/office/drawing/2014/main" id="{DBC5A1CD-6BEF-4DA3-94F2-8EACF995B338}"/>
                    </a:ext>
                  </a:extLst>
                </p:cNvPr>
                <p:cNvSpPr/>
                <p:nvPr/>
              </p:nvSpPr>
              <p:spPr>
                <a:xfrm>
                  <a:off x="2205519" y="4146618"/>
                  <a:ext cx="162771" cy="86303"/>
                </a:xfrm>
                <a:custGeom>
                  <a:avLst/>
                  <a:gdLst>
                    <a:gd name="connsiteX0" fmla="*/ 126542 w 128736"/>
                    <a:gd name="connsiteY0" fmla="*/ 0 h 64368"/>
                    <a:gd name="connsiteX1" fmla="*/ 128736 w 128736"/>
                    <a:gd name="connsiteY1" fmla="*/ 11700 h 64368"/>
                    <a:gd name="connsiteX2" fmla="*/ 128010 w 128736"/>
                    <a:gd name="connsiteY2" fmla="*/ 18283 h 64368"/>
                    <a:gd name="connsiteX3" fmla="*/ 118505 w 128736"/>
                    <a:gd name="connsiteY3" fmla="*/ 26334 h 64368"/>
                    <a:gd name="connsiteX4" fmla="*/ 115569 w 128736"/>
                    <a:gd name="connsiteY4" fmla="*/ 32191 h 64368"/>
                    <a:gd name="connsiteX5" fmla="*/ 108259 w 128736"/>
                    <a:gd name="connsiteY5" fmla="*/ 41696 h 64368"/>
                    <a:gd name="connsiteX6" fmla="*/ 94365 w 128736"/>
                    <a:gd name="connsiteY6" fmla="*/ 51201 h 64368"/>
                    <a:gd name="connsiteX7" fmla="*/ 84846 w 128736"/>
                    <a:gd name="connsiteY7" fmla="*/ 56331 h 64368"/>
                    <a:gd name="connsiteX8" fmla="*/ 69484 w 128736"/>
                    <a:gd name="connsiteY8" fmla="*/ 59979 h 64368"/>
                    <a:gd name="connsiteX9" fmla="*/ 66563 w 128736"/>
                    <a:gd name="connsiteY9" fmla="*/ 59979 h 64368"/>
                    <a:gd name="connsiteX10" fmla="*/ 59979 w 128736"/>
                    <a:gd name="connsiteY10" fmla="*/ 63641 h 64368"/>
                    <a:gd name="connsiteX11" fmla="*/ 46085 w 128736"/>
                    <a:gd name="connsiteY11" fmla="*/ 64368 h 64368"/>
                    <a:gd name="connsiteX12" fmla="*/ 42423 w 128736"/>
                    <a:gd name="connsiteY12" fmla="*/ 63641 h 64368"/>
                    <a:gd name="connsiteX13" fmla="*/ 40228 w 128736"/>
                    <a:gd name="connsiteY13" fmla="*/ 61447 h 64368"/>
                    <a:gd name="connsiteX14" fmla="*/ 33645 w 128736"/>
                    <a:gd name="connsiteY14" fmla="*/ 49007 h 64368"/>
                    <a:gd name="connsiteX15" fmla="*/ 30723 w 128736"/>
                    <a:gd name="connsiteY15" fmla="*/ 47553 h 64368"/>
                    <a:gd name="connsiteX16" fmla="*/ 25593 w 128736"/>
                    <a:gd name="connsiteY16" fmla="*/ 50474 h 64368"/>
                    <a:gd name="connsiteX17" fmla="*/ 23399 w 128736"/>
                    <a:gd name="connsiteY17" fmla="*/ 49747 h 64368"/>
                    <a:gd name="connsiteX18" fmla="*/ 16815 w 128736"/>
                    <a:gd name="connsiteY18" fmla="*/ 37307 h 64368"/>
                    <a:gd name="connsiteX19" fmla="*/ 13894 w 128736"/>
                    <a:gd name="connsiteY19" fmla="*/ 35839 h 64368"/>
                    <a:gd name="connsiteX20" fmla="*/ 6584 w 128736"/>
                    <a:gd name="connsiteY20" fmla="*/ 37307 h 64368"/>
                    <a:gd name="connsiteX21" fmla="*/ 3648 w 128736"/>
                    <a:gd name="connsiteY21" fmla="*/ 38775 h 64368"/>
                    <a:gd name="connsiteX22" fmla="*/ 727 w 128736"/>
                    <a:gd name="connsiteY22" fmla="*/ 38034 h 64368"/>
                    <a:gd name="connsiteX23" fmla="*/ 0 w 128736"/>
                    <a:gd name="connsiteY23" fmla="*/ 31450 h 64368"/>
                    <a:gd name="connsiteX24" fmla="*/ 1454 w 128736"/>
                    <a:gd name="connsiteY24" fmla="*/ 28529 h 64368"/>
                    <a:gd name="connsiteX25" fmla="*/ 10232 w 128736"/>
                    <a:gd name="connsiteY25" fmla="*/ 23413 h 64368"/>
                    <a:gd name="connsiteX26" fmla="*/ 18283 w 128736"/>
                    <a:gd name="connsiteY26" fmla="*/ 21218 h 64368"/>
                    <a:gd name="connsiteX27" fmla="*/ 19751 w 128736"/>
                    <a:gd name="connsiteY27" fmla="*/ 18283 h 64368"/>
                    <a:gd name="connsiteX28" fmla="*/ 16815 w 128736"/>
                    <a:gd name="connsiteY28" fmla="*/ 11700 h 64368"/>
                    <a:gd name="connsiteX29" fmla="*/ 16815 w 128736"/>
                    <a:gd name="connsiteY29" fmla="*/ 7310 h 64368"/>
                    <a:gd name="connsiteX30" fmla="*/ 21204 w 128736"/>
                    <a:gd name="connsiteY30" fmla="*/ 0 h 643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128736" h="64368">
                      <a:moveTo>
                        <a:pt x="126542" y="0"/>
                      </a:moveTo>
                      <a:lnTo>
                        <a:pt x="128736" y="11700"/>
                      </a:lnTo>
                      <a:lnTo>
                        <a:pt x="128010" y="18283"/>
                      </a:lnTo>
                      <a:lnTo>
                        <a:pt x="118505" y="26334"/>
                      </a:lnTo>
                      <a:lnTo>
                        <a:pt x="115569" y="32191"/>
                      </a:lnTo>
                      <a:lnTo>
                        <a:pt x="108259" y="41696"/>
                      </a:lnTo>
                      <a:lnTo>
                        <a:pt x="94365" y="51201"/>
                      </a:lnTo>
                      <a:lnTo>
                        <a:pt x="84846" y="56331"/>
                      </a:lnTo>
                      <a:lnTo>
                        <a:pt x="69484" y="59979"/>
                      </a:lnTo>
                      <a:lnTo>
                        <a:pt x="66563" y="59979"/>
                      </a:lnTo>
                      <a:lnTo>
                        <a:pt x="59979" y="63641"/>
                      </a:lnTo>
                      <a:lnTo>
                        <a:pt x="46085" y="64368"/>
                      </a:lnTo>
                      <a:lnTo>
                        <a:pt x="42423" y="63641"/>
                      </a:lnTo>
                      <a:lnTo>
                        <a:pt x="40228" y="61447"/>
                      </a:lnTo>
                      <a:lnTo>
                        <a:pt x="33645" y="49007"/>
                      </a:lnTo>
                      <a:lnTo>
                        <a:pt x="30723" y="47553"/>
                      </a:lnTo>
                      <a:lnTo>
                        <a:pt x="25593" y="50474"/>
                      </a:lnTo>
                      <a:lnTo>
                        <a:pt x="23399" y="49747"/>
                      </a:lnTo>
                      <a:lnTo>
                        <a:pt x="16815" y="37307"/>
                      </a:lnTo>
                      <a:lnTo>
                        <a:pt x="13894" y="35839"/>
                      </a:lnTo>
                      <a:lnTo>
                        <a:pt x="6584" y="37307"/>
                      </a:lnTo>
                      <a:lnTo>
                        <a:pt x="3648" y="38775"/>
                      </a:lnTo>
                      <a:lnTo>
                        <a:pt x="727" y="38034"/>
                      </a:lnTo>
                      <a:lnTo>
                        <a:pt x="0" y="31450"/>
                      </a:lnTo>
                      <a:lnTo>
                        <a:pt x="1454" y="28529"/>
                      </a:lnTo>
                      <a:lnTo>
                        <a:pt x="10232" y="23413"/>
                      </a:lnTo>
                      <a:lnTo>
                        <a:pt x="18283" y="21218"/>
                      </a:lnTo>
                      <a:lnTo>
                        <a:pt x="19751" y="18283"/>
                      </a:lnTo>
                      <a:lnTo>
                        <a:pt x="16815" y="11700"/>
                      </a:lnTo>
                      <a:lnTo>
                        <a:pt x="16815" y="7310"/>
                      </a:lnTo>
                      <a:lnTo>
                        <a:pt x="21204" y="0"/>
                      </a:lnTo>
                    </a:path>
                  </a:pathLst>
                </a:custGeom>
                <a:noFill/>
                <a:ln w="4870" cap="flat">
                  <a:solidFill>
                    <a:srgbClr val="00CCFF">
                      <a:alpha val="50000"/>
                    </a:srgbClr>
                  </a:solidFill>
                  <a:prstDash val="solid"/>
                  <a:miter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164" name="Полилиния: фигура 1213">
                  <a:extLst>
                    <a:ext uri="{FF2B5EF4-FFF2-40B4-BE49-F238E27FC236}">
                      <a16:creationId xmlns:a16="http://schemas.microsoft.com/office/drawing/2014/main" id="{38079D90-6441-490B-961D-91A017028897}"/>
                    </a:ext>
                  </a:extLst>
                </p:cNvPr>
                <p:cNvSpPr/>
                <p:nvPr/>
              </p:nvSpPr>
              <p:spPr>
                <a:xfrm>
                  <a:off x="2014982" y="4454593"/>
                  <a:ext cx="63818" cy="143182"/>
                </a:xfrm>
                <a:custGeom>
                  <a:avLst/>
                  <a:gdLst>
                    <a:gd name="connsiteX0" fmla="*/ 0 w 50474"/>
                    <a:gd name="connsiteY0" fmla="*/ 32177 h 106790"/>
                    <a:gd name="connsiteX1" fmla="*/ 17556 w 50474"/>
                    <a:gd name="connsiteY1" fmla="*/ 26334 h 106790"/>
                    <a:gd name="connsiteX2" fmla="*/ 19751 w 50474"/>
                    <a:gd name="connsiteY2" fmla="*/ 24867 h 106790"/>
                    <a:gd name="connsiteX3" fmla="*/ 21945 w 50474"/>
                    <a:gd name="connsiteY3" fmla="*/ 21945 h 106790"/>
                    <a:gd name="connsiteX4" fmla="*/ 21945 w 50474"/>
                    <a:gd name="connsiteY4" fmla="*/ 19751 h 106790"/>
                    <a:gd name="connsiteX5" fmla="*/ 19751 w 50474"/>
                    <a:gd name="connsiteY5" fmla="*/ 18283 h 106790"/>
                    <a:gd name="connsiteX6" fmla="*/ 17556 w 50474"/>
                    <a:gd name="connsiteY6" fmla="*/ 15362 h 106790"/>
                    <a:gd name="connsiteX7" fmla="*/ 16829 w 50474"/>
                    <a:gd name="connsiteY7" fmla="*/ 11699 h 106790"/>
                    <a:gd name="connsiteX8" fmla="*/ 18283 w 50474"/>
                    <a:gd name="connsiteY8" fmla="*/ 8778 h 106790"/>
                    <a:gd name="connsiteX9" fmla="*/ 24867 w 50474"/>
                    <a:gd name="connsiteY9" fmla="*/ 5116 h 106790"/>
                    <a:gd name="connsiteX10" fmla="*/ 30723 w 50474"/>
                    <a:gd name="connsiteY10" fmla="*/ 7310 h 106790"/>
                    <a:gd name="connsiteX11" fmla="*/ 31450 w 50474"/>
                    <a:gd name="connsiteY11" fmla="*/ 11699 h 106790"/>
                    <a:gd name="connsiteX12" fmla="*/ 38034 w 50474"/>
                    <a:gd name="connsiteY12" fmla="*/ 10232 h 106790"/>
                    <a:gd name="connsiteX13" fmla="*/ 41696 w 50474"/>
                    <a:gd name="connsiteY13" fmla="*/ 5116 h 106790"/>
                    <a:gd name="connsiteX14" fmla="*/ 45358 w 50474"/>
                    <a:gd name="connsiteY14" fmla="*/ 0 h 106790"/>
                    <a:gd name="connsiteX15" fmla="*/ 49007 w 50474"/>
                    <a:gd name="connsiteY15" fmla="*/ 0 h 106790"/>
                    <a:gd name="connsiteX16" fmla="*/ 50474 w 50474"/>
                    <a:gd name="connsiteY16" fmla="*/ 2195 h 106790"/>
                    <a:gd name="connsiteX17" fmla="*/ 43164 w 50474"/>
                    <a:gd name="connsiteY17" fmla="*/ 16088 h 106790"/>
                    <a:gd name="connsiteX18" fmla="*/ 32918 w 50474"/>
                    <a:gd name="connsiteY18" fmla="*/ 24140 h 106790"/>
                    <a:gd name="connsiteX19" fmla="*/ 32191 w 50474"/>
                    <a:gd name="connsiteY19" fmla="*/ 27061 h 106790"/>
                    <a:gd name="connsiteX20" fmla="*/ 32918 w 50474"/>
                    <a:gd name="connsiteY20" fmla="*/ 29982 h 106790"/>
                    <a:gd name="connsiteX21" fmla="*/ 38775 w 50474"/>
                    <a:gd name="connsiteY21" fmla="*/ 32177 h 106790"/>
                    <a:gd name="connsiteX22" fmla="*/ 43164 w 50474"/>
                    <a:gd name="connsiteY22" fmla="*/ 36566 h 106790"/>
                    <a:gd name="connsiteX23" fmla="*/ 48280 w 50474"/>
                    <a:gd name="connsiteY23" fmla="*/ 46085 h 106790"/>
                    <a:gd name="connsiteX24" fmla="*/ 49747 w 50474"/>
                    <a:gd name="connsiteY24" fmla="*/ 57785 h 106790"/>
                    <a:gd name="connsiteX25" fmla="*/ 47553 w 50474"/>
                    <a:gd name="connsiteY25" fmla="*/ 67289 h 106790"/>
                    <a:gd name="connsiteX26" fmla="*/ 38775 w 50474"/>
                    <a:gd name="connsiteY26" fmla="*/ 79730 h 106790"/>
                    <a:gd name="connsiteX27" fmla="*/ 30723 w 50474"/>
                    <a:gd name="connsiteY27" fmla="*/ 89235 h 106790"/>
                    <a:gd name="connsiteX28" fmla="*/ 27802 w 50474"/>
                    <a:gd name="connsiteY28" fmla="*/ 94365 h 106790"/>
                    <a:gd name="connsiteX29" fmla="*/ 18283 w 50474"/>
                    <a:gd name="connsiteY29" fmla="*/ 99481 h 106790"/>
                    <a:gd name="connsiteX30" fmla="*/ 0 w 50474"/>
                    <a:gd name="connsiteY30" fmla="*/ 106791 h 1067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50474" h="106790">
                      <a:moveTo>
                        <a:pt x="0" y="32177"/>
                      </a:moveTo>
                      <a:lnTo>
                        <a:pt x="17556" y="26334"/>
                      </a:lnTo>
                      <a:lnTo>
                        <a:pt x="19751" y="24867"/>
                      </a:lnTo>
                      <a:lnTo>
                        <a:pt x="21945" y="21945"/>
                      </a:lnTo>
                      <a:lnTo>
                        <a:pt x="21945" y="19751"/>
                      </a:lnTo>
                      <a:lnTo>
                        <a:pt x="19751" y="18283"/>
                      </a:lnTo>
                      <a:lnTo>
                        <a:pt x="17556" y="15362"/>
                      </a:lnTo>
                      <a:lnTo>
                        <a:pt x="16829" y="11699"/>
                      </a:lnTo>
                      <a:lnTo>
                        <a:pt x="18283" y="8778"/>
                      </a:lnTo>
                      <a:lnTo>
                        <a:pt x="24867" y="5116"/>
                      </a:lnTo>
                      <a:lnTo>
                        <a:pt x="30723" y="7310"/>
                      </a:lnTo>
                      <a:lnTo>
                        <a:pt x="31450" y="11699"/>
                      </a:lnTo>
                      <a:lnTo>
                        <a:pt x="38034" y="10232"/>
                      </a:lnTo>
                      <a:lnTo>
                        <a:pt x="41696" y="5116"/>
                      </a:lnTo>
                      <a:lnTo>
                        <a:pt x="45358" y="0"/>
                      </a:lnTo>
                      <a:lnTo>
                        <a:pt x="49007" y="0"/>
                      </a:lnTo>
                      <a:lnTo>
                        <a:pt x="50474" y="2195"/>
                      </a:lnTo>
                      <a:lnTo>
                        <a:pt x="43164" y="16088"/>
                      </a:lnTo>
                      <a:lnTo>
                        <a:pt x="32918" y="24140"/>
                      </a:lnTo>
                      <a:lnTo>
                        <a:pt x="32191" y="27061"/>
                      </a:lnTo>
                      <a:lnTo>
                        <a:pt x="32918" y="29982"/>
                      </a:lnTo>
                      <a:lnTo>
                        <a:pt x="38775" y="32177"/>
                      </a:lnTo>
                      <a:lnTo>
                        <a:pt x="43164" y="36566"/>
                      </a:lnTo>
                      <a:lnTo>
                        <a:pt x="48280" y="46085"/>
                      </a:lnTo>
                      <a:lnTo>
                        <a:pt x="49747" y="57785"/>
                      </a:lnTo>
                      <a:lnTo>
                        <a:pt x="47553" y="67289"/>
                      </a:lnTo>
                      <a:lnTo>
                        <a:pt x="38775" y="79730"/>
                      </a:lnTo>
                      <a:lnTo>
                        <a:pt x="30723" y="89235"/>
                      </a:lnTo>
                      <a:lnTo>
                        <a:pt x="27802" y="94365"/>
                      </a:lnTo>
                      <a:lnTo>
                        <a:pt x="18283" y="99481"/>
                      </a:lnTo>
                      <a:lnTo>
                        <a:pt x="0" y="106791"/>
                      </a:lnTo>
                    </a:path>
                  </a:pathLst>
                </a:custGeom>
                <a:noFill/>
                <a:ln w="4870" cap="flat">
                  <a:solidFill>
                    <a:srgbClr val="00CCFF">
                      <a:alpha val="50000"/>
                    </a:srgbClr>
                  </a:solidFill>
                  <a:prstDash val="solid"/>
                  <a:miter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165" name="Полилиния: фигура 1214">
                  <a:extLst>
                    <a:ext uri="{FF2B5EF4-FFF2-40B4-BE49-F238E27FC236}">
                      <a16:creationId xmlns:a16="http://schemas.microsoft.com/office/drawing/2014/main" id="{81B59954-0463-4C45-9FE8-C3092FF059DC}"/>
                    </a:ext>
                  </a:extLst>
                </p:cNvPr>
                <p:cNvSpPr/>
                <p:nvPr/>
              </p:nvSpPr>
              <p:spPr>
                <a:xfrm>
                  <a:off x="2014982" y="4146618"/>
                  <a:ext cx="36070" cy="98073"/>
                </a:xfrm>
                <a:custGeom>
                  <a:avLst/>
                  <a:gdLst>
                    <a:gd name="connsiteX0" fmla="*/ 16829 w 28528"/>
                    <a:gd name="connsiteY0" fmla="*/ 0 h 73146"/>
                    <a:gd name="connsiteX1" fmla="*/ 22672 w 28528"/>
                    <a:gd name="connsiteY1" fmla="*/ 8051 h 73146"/>
                    <a:gd name="connsiteX2" fmla="*/ 27802 w 28528"/>
                    <a:gd name="connsiteY2" fmla="*/ 22672 h 73146"/>
                    <a:gd name="connsiteX3" fmla="*/ 28529 w 28528"/>
                    <a:gd name="connsiteY3" fmla="*/ 33645 h 73146"/>
                    <a:gd name="connsiteX4" fmla="*/ 25608 w 28528"/>
                    <a:gd name="connsiteY4" fmla="*/ 49747 h 73146"/>
                    <a:gd name="connsiteX5" fmla="*/ 15362 w 28528"/>
                    <a:gd name="connsiteY5" fmla="*/ 64368 h 73146"/>
                    <a:gd name="connsiteX6" fmla="*/ 4389 w 28528"/>
                    <a:gd name="connsiteY6" fmla="*/ 72419 h 73146"/>
                    <a:gd name="connsiteX7" fmla="*/ 0 w 28528"/>
                    <a:gd name="connsiteY7" fmla="*/ 73146 h 73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8528" h="73146">
                      <a:moveTo>
                        <a:pt x="16829" y="0"/>
                      </a:moveTo>
                      <a:lnTo>
                        <a:pt x="22672" y="8051"/>
                      </a:lnTo>
                      <a:lnTo>
                        <a:pt x="27802" y="22672"/>
                      </a:lnTo>
                      <a:lnTo>
                        <a:pt x="28529" y="33645"/>
                      </a:lnTo>
                      <a:lnTo>
                        <a:pt x="25608" y="49747"/>
                      </a:lnTo>
                      <a:lnTo>
                        <a:pt x="15362" y="64368"/>
                      </a:lnTo>
                      <a:lnTo>
                        <a:pt x="4389" y="72419"/>
                      </a:lnTo>
                      <a:lnTo>
                        <a:pt x="0" y="73146"/>
                      </a:lnTo>
                    </a:path>
                  </a:pathLst>
                </a:custGeom>
                <a:noFill/>
                <a:ln w="4870" cap="flat">
                  <a:solidFill>
                    <a:srgbClr val="00CCFF">
                      <a:alpha val="50000"/>
                    </a:srgbClr>
                  </a:solidFill>
                  <a:prstDash val="solid"/>
                  <a:miter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166" name="Полилиния: фигура 1215">
                  <a:extLst>
                    <a:ext uri="{FF2B5EF4-FFF2-40B4-BE49-F238E27FC236}">
                      <a16:creationId xmlns:a16="http://schemas.microsoft.com/office/drawing/2014/main" id="{39EEA036-ED03-448A-A85D-42E67288968D}"/>
                    </a:ext>
                  </a:extLst>
                </p:cNvPr>
                <p:cNvSpPr/>
                <p:nvPr/>
              </p:nvSpPr>
              <p:spPr>
                <a:xfrm>
                  <a:off x="3573457" y="4705669"/>
                  <a:ext cx="357002" cy="331514"/>
                </a:xfrm>
                <a:custGeom>
                  <a:avLst/>
                  <a:gdLst>
                    <a:gd name="connsiteX0" fmla="*/ 32918 w 282353"/>
                    <a:gd name="connsiteY0" fmla="*/ 247255 h 247255"/>
                    <a:gd name="connsiteX1" fmla="*/ 36566 w 282353"/>
                    <a:gd name="connsiteY1" fmla="*/ 242125 h 247255"/>
                    <a:gd name="connsiteX2" fmla="*/ 38761 w 282353"/>
                    <a:gd name="connsiteY2" fmla="*/ 239931 h 247255"/>
                    <a:gd name="connsiteX3" fmla="*/ 39502 w 282353"/>
                    <a:gd name="connsiteY3" fmla="*/ 237009 h 247255"/>
                    <a:gd name="connsiteX4" fmla="*/ 38761 w 282353"/>
                    <a:gd name="connsiteY4" fmla="*/ 234815 h 247255"/>
                    <a:gd name="connsiteX5" fmla="*/ 40955 w 282353"/>
                    <a:gd name="connsiteY5" fmla="*/ 233347 h 247255"/>
                    <a:gd name="connsiteX6" fmla="*/ 43150 w 282353"/>
                    <a:gd name="connsiteY6" fmla="*/ 227504 h 247255"/>
                    <a:gd name="connsiteX7" fmla="*/ 43150 w 282353"/>
                    <a:gd name="connsiteY7" fmla="*/ 223842 h 247255"/>
                    <a:gd name="connsiteX8" fmla="*/ 40955 w 282353"/>
                    <a:gd name="connsiteY8" fmla="*/ 223842 h 247255"/>
                    <a:gd name="connsiteX9" fmla="*/ 38761 w 282353"/>
                    <a:gd name="connsiteY9" fmla="*/ 226037 h 247255"/>
                    <a:gd name="connsiteX10" fmla="*/ 35112 w 282353"/>
                    <a:gd name="connsiteY10" fmla="*/ 234815 h 247255"/>
                    <a:gd name="connsiteX11" fmla="*/ 31450 w 282353"/>
                    <a:gd name="connsiteY11" fmla="*/ 239204 h 247255"/>
                    <a:gd name="connsiteX12" fmla="*/ 30723 w 282353"/>
                    <a:gd name="connsiteY12" fmla="*/ 242125 h 247255"/>
                    <a:gd name="connsiteX13" fmla="*/ 27788 w 282353"/>
                    <a:gd name="connsiteY13" fmla="*/ 247255 h 247255"/>
                    <a:gd name="connsiteX14" fmla="*/ 0 w 282353"/>
                    <a:gd name="connsiteY14" fmla="*/ 247255 h 247255"/>
                    <a:gd name="connsiteX15" fmla="*/ 4389 w 282353"/>
                    <a:gd name="connsiteY15" fmla="*/ 229699 h 247255"/>
                    <a:gd name="connsiteX16" fmla="*/ 15362 w 282353"/>
                    <a:gd name="connsiteY16" fmla="*/ 215064 h 247255"/>
                    <a:gd name="connsiteX17" fmla="*/ 28529 w 282353"/>
                    <a:gd name="connsiteY17" fmla="*/ 205559 h 247255"/>
                    <a:gd name="connsiteX18" fmla="*/ 32918 w 282353"/>
                    <a:gd name="connsiteY18" fmla="*/ 201170 h 247255"/>
                    <a:gd name="connsiteX19" fmla="*/ 36566 w 282353"/>
                    <a:gd name="connsiteY19" fmla="*/ 196040 h 247255"/>
                    <a:gd name="connsiteX20" fmla="*/ 49733 w 282353"/>
                    <a:gd name="connsiteY20" fmla="*/ 186535 h 247255"/>
                    <a:gd name="connsiteX21" fmla="*/ 57785 w 282353"/>
                    <a:gd name="connsiteY21" fmla="*/ 184341 h 247255"/>
                    <a:gd name="connsiteX22" fmla="*/ 68030 w 282353"/>
                    <a:gd name="connsiteY22" fmla="*/ 184341 h 247255"/>
                    <a:gd name="connsiteX23" fmla="*/ 76068 w 282353"/>
                    <a:gd name="connsiteY23" fmla="*/ 181419 h 247255"/>
                    <a:gd name="connsiteX24" fmla="*/ 79730 w 282353"/>
                    <a:gd name="connsiteY24" fmla="*/ 181419 h 247255"/>
                    <a:gd name="connsiteX25" fmla="*/ 82651 w 282353"/>
                    <a:gd name="connsiteY25" fmla="*/ 182873 h 247255"/>
                    <a:gd name="connsiteX26" fmla="*/ 89235 w 282353"/>
                    <a:gd name="connsiteY26" fmla="*/ 181419 h 247255"/>
                    <a:gd name="connsiteX27" fmla="*/ 99481 w 282353"/>
                    <a:gd name="connsiteY27" fmla="*/ 174095 h 247255"/>
                    <a:gd name="connsiteX28" fmla="*/ 108259 w 282353"/>
                    <a:gd name="connsiteY28" fmla="*/ 164590 h 247255"/>
                    <a:gd name="connsiteX29" fmla="*/ 115569 w 282353"/>
                    <a:gd name="connsiteY29" fmla="*/ 158733 h 247255"/>
                    <a:gd name="connsiteX30" fmla="*/ 122894 w 282353"/>
                    <a:gd name="connsiteY30" fmla="*/ 156538 h 247255"/>
                    <a:gd name="connsiteX31" fmla="*/ 133126 w 282353"/>
                    <a:gd name="connsiteY31" fmla="*/ 148501 h 247255"/>
                    <a:gd name="connsiteX32" fmla="*/ 146293 w 282353"/>
                    <a:gd name="connsiteY32" fmla="*/ 131672 h 247255"/>
                    <a:gd name="connsiteX33" fmla="*/ 148487 w 282353"/>
                    <a:gd name="connsiteY33" fmla="*/ 125815 h 247255"/>
                    <a:gd name="connsiteX34" fmla="*/ 150682 w 282353"/>
                    <a:gd name="connsiteY34" fmla="*/ 123620 h 247255"/>
                    <a:gd name="connsiteX35" fmla="*/ 156539 w 282353"/>
                    <a:gd name="connsiteY35" fmla="*/ 109000 h 247255"/>
                    <a:gd name="connsiteX36" fmla="*/ 156539 w 282353"/>
                    <a:gd name="connsiteY36" fmla="*/ 106064 h 247255"/>
                    <a:gd name="connsiteX37" fmla="*/ 163849 w 282353"/>
                    <a:gd name="connsiteY37" fmla="*/ 81198 h 247255"/>
                    <a:gd name="connsiteX38" fmla="*/ 163849 w 282353"/>
                    <a:gd name="connsiteY38" fmla="*/ 78276 h 247255"/>
                    <a:gd name="connsiteX39" fmla="*/ 172627 w 282353"/>
                    <a:gd name="connsiteY39" fmla="*/ 58526 h 247255"/>
                    <a:gd name="connsiteX40" fmla="*/ 182146 w 282353"/>
                    <a:gd name="connsiteY40" fmla="*/ 45358 h 247255"/>
                    <a:gd name="connsiteX41" fmla="*/ 184341 w 282353"/>
                    <a:gd name="connsiteY41" fmla="*/ 42423 h 247255"/>
                    <a:gd name="connsiteX42" fmla="*/ 203351 w 282353"/>
                    <a:gd name="connsiteY42" fmla="*/ 29997 h 247255"/>
                    <a:gd name="connsiteX43" fmla="*/ 227490 w 282353"/>
                    <a:gd name="connsiteY43" fmla="*/ 20478 h 247255"/>
                    <a:gd name="connsiteX44" fmla="*/ 242852 w 282353"/>
                    <a:gd name="connsiteY44" fmla="*/ 15362 h 247255"/>
                    <a:gd name="connsiteX45" fmla="*/ 255293 w 282353"/>
                    <a:gd name="connsiteY45" fmla="*/ 8778 h 247255"/>
                    <a:gd name="connsiteX46" fmla="*/ 257487 w 282353"/>
                    <a:gd name="connsiteY46" fmla="*/ 6584 h 247255"/>
                    <a:gd name="connsiteX47" fmla="*/ 258214 w 282353"/>
                    <a:gd name="connsiteY47" fmla="*/ 4389 h 247255"/>
                    <a:gd name="connsiteX48" fmla="*/ 256019 w 282353"/>
                    <a:gd name="connsiteY48" fmla="*/ 2195 h 247255"/>
                    <a:gd name="connsiteX49" fmla="*/ 261876 w 282353"/>
                    <a:gd name="connsiteY49" fmla="*/ 0 h 247255"/>
                    <a:gd name="connsiteX50" fmla="*/ 264797 w 282353"/>
                    <a:gd name="connsiteY50" fmla="*/ 727 h 247255"/>
                    <a:gd name="connsiteX51" fmla="*/ 269187 w 282353"/>
                    <a:gd name="connsiteY51" fmla="*/ 5116 h 247255"/>
                    <a:gd name="connsiteX52" fmla="*/ 275043 w 282353"/>
                    <a:gd name="connsiteY52" fmla="*/ 7310 h 247255"/>
                    <a:gd name="connsiteX53" fmla="*/ 280159 w 282353"/>
                    <a:gd name="connsiteY53" fmla="*/ 6584 h 247255"/>
                    <a:gd name="connsiteX54" fmla="*/ 277965 w 282353"/>
                    <a:gd name="connsiteY54" fmla="*/ 8051 h 247255"/>
                    <a:gd name="connsiteX55" fmla="*/ 282354 w 282353"/>
                    <a:gd name="connsiteY55" fmla="*/ 6584 h 247255"/>
                    <a:gd name="connsiteX56" fmla="*/ 282354 w 282353"/>
                    <a:gd name="connsiteY56" fmla="*/ 26334 h 247255"/>
                    <a:gd name="connsiteX57" fmla="*/ 265538 w 282353"/>
                    <a:gd name="connsiteY57" fmla="*/ 29997 h 247255"/>
                    <a:gd name="connsiteX58" fmla="*/ 261149 w 282353"/>
                    <a:gd name="connsiteY58" fmla="*/ 29997 h 247255"/>
                    <a:gd name="connsiteX59" fmla="*/ 242852 w 282353"/>
                    <a:gd name="connsiteY59" fmla="*/ 36580 h 247255"/>
                    <a:gd name="connsiteX60" fmla="*/ 226037 w 282353"/>
                    <a:gd name="connsiteY60" fmla="*/ 43891 h 247255"/>
                    <a:gd name="connsiteX61" fmla="*/ 215064 w 282353"/>
                    <a:gd name="connsiteY61" fmla="*/ 50474 h 247255"/>
                    <a:gd name="connsiteX62" fmla="*/ 209934 w 282353"/>
                    <a:gd name="connsiteY62" fmla="*/ 54863 h 247255"/>
                    <a:gd name="connsiteX63" fmla="*/ 198962 w 282353"/>
                    <a:gd name="connsiteY63" fmla="*/ 58526 h 247255"/>
                    <a:gd name="connsiteX64" fmla="*/ 190924 w 282353"/>
                    <a:gd name="connsiteY64" fmla="*/ 64368 h 247255"/>
                    <a:gd name="connsiteX65" fmla="*/ 184341 w 282353"/>
                    <a:gd name="connsiteY65" fmla="*/ 74614 h 247255"/>
                    <a:gd name="connsiteX66" fmla="*/ 178484 w 282353"/>
                    <a:gd name="connsiteY66" fmla="*/ 84860 h 247255"/>
                    <a:gd name="connsiteX67" fmla="*/ 174095 w 282353"/>
                    <a:gd name="connsiteY67" fmla="*/ 89249 h 247255"/>
                    <a:gd name="connsiteX68" fmla="*/ 169706 w 282353"/>
                    <a:gd name="connsiteY68" fmla="*/ 105337 h 247255"/>
                    <a:gd name="connsiteX69" fmla="*/ 168979 w 282353"/>
                    <a:gd name="connsiteY69" fmla="*/ 114842 h 247255"/>
                    <a:gd name="connsiteX70" fmla="*/ 163849 w 282353"/>
                    <a:gd name="connsiteY70" fmla="*/ 133866 h 247255"/>
                    <a:gd name="connsiteX71" fmla="*/ 158006 w 282353"/>
                    <a:gd name="connsiteY71" fmla="*/ 144112 h 247255"/>
                    <a:gd name="connsiteX72" fmla="*/ 155071 w 282353"/>
                    <a:gd name="connsiteY72" fmla="*/ 146307 h 247255"/>
                    <a:gd name="connsiteX73" fmla="*/ 153617 w 282353"/>
                    <a:gd name="connsiteY73" fmla="*/ 148501 h 247255"/>
                    <a:gd name="connsiteX74" fmla="*/ 144839 w 282353"/>
                    <a:gd name="connsiteY74" fmla="*/ 153617 h 247255"/>
                    <a:gd name="connsiteX75" fmla="*/ 139709 w 282353"/>
                    <a:gd name="connsiteY75" fmla="*/ 161668 h 247255"/>
                    <a:gd name="connsiteX76" fmla="*/ 134593 w 282353"/>
                    <a:gd name="connsiteY76" fmla="*/ 172641 h 247255"/>
                    <a:gd name="connsiteX77" fmla="*/ 124347 w 282353"/>
                    <a:gd name="connsiteY77" fmla="*/ 179951 h 247255"/>
                    <a:gd name="connsiteX78" fmla="*/ 120699 w 282353"/>
                    <a:gd name="connsiteY78" fmla="*/ 181419 h 247255"/>
                    <a:gd name="connsiteX79" fmla="*/ 115569 w 282353"/>
                    <a:gd name="connsiteY79" fmla="*/ 185808 h 247255"/>
                    <a:gd name="connsiteX80" fmla="*/ 90703 w 282353"/>
                    <a:gd name="connsiteY80" fmla="*/ 198975 h 247255"/>
                    <a:gd name="connsiteX81" fmla="*/ 81198 w 282353"/>
                    <a:gd name="connsiteY81" fmla="*/ 203365 h 247255"/>
                    <a:gd name="connsiteX82" fmla="*/ 77536 w 282353"/>
                    <a:gd name="connsiteY82" fmla="*/ 204091 h 247255"/>
                    <a:gd name="connsiteX83" fmla="*/ 65836 w 282353"/>
                    <a:gd name="connsiteY83" fmla="*/ 211402 h 247255"/>
                    <a:gd name="connsiteX84" fmla="*/ 61447 w 282353"/>
                    <a:gd name="connsiteY84" fmla="*/ 215791 h 247255"/>
                    <a:gd name="connsiteX85" fmla="*/ 46085 w 282353"/>
                    <a:gd name="connsiteY85" fmla="*/ 242125 h 247255"/>
                    <a:gd name="connsiteX86" fmla="*/ 41696 w 282353"/>
                    <a:gd name="connsiteY86" fmla="*/ 247255 h 247255"/>
                    <a:gd name="connsiteX87" fmla="*/ 32918 w 282353"/>
                    <a:gd name="connsiteY87" fmla="*/ 247255 h 2472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</a:cxnLst>
                  <a:rect l="l" t="t" r="r" b="b"/>
                  <a:pathLst>
                    <a:path w="282353" h="247255">
                      <a:moveTo>
                        <a:pt x="32918" y="247255"/>
                      </a:moveTo>
                      <a:lnTo>
                        <a:pt x="36566" y="242125"/>
                      </a:lnTo>
                      <a:lnTo>
                        <a:pt x="38761" y="239931"/>
                      </a:lnTo>
                      <a:lnTo>
                        <a:pt x="39502" y="237009"/>
                      </a:lnTo>
                      <a:lnTo>
                        <a:pt x="38761" y="234815"/>
                      </a:lnTo>
                      <a:lnTo>
                        <a:pt x="40955" y="233347"/>
                      </a:lnTo>
                      <a:lnTo>
                        <a:pt x="43150" y="227504"/>
                      </a:lnTo>
                      <a:lnTo>
                        <a:pt x="43150" y="223842"/>
                      </a:lnTo>
                      <a:lnTo>
                        <a:pt x="40955" y="223842"/>
                      </a:lnTo>
                      <a:lnTo>
                        <a:pt x="38761" y="226037"/>
                      </a:lnTo>
                      <a:lnTo>
                        <a:pt x="35112" y="234815"/>
                      </a:lnTo>
                      <a:lnTo>
                        <a:pt x="31450" y="239204"/>
                      </a:lnTo>
                      <a:lnTo>
                        <a:pt x="30723" y="242125"/>
                      </a:lnTo>
                      <a:lnTo>
                        <a:pt x="27788" y="247255"/>
                      </a:lnTo>
                      <a:lnTo>
                        <a:pt x="0" y="247255"/>
                      </a:lnTo>
                      <a:lnTo>
                        <a:pt x="4389" y="229699"/>
                      </a:lnTo>
                      <a:lnTo>
                        <a:pt x="15362" y="215064"/>
                      </a:lnTo>
                      <a:lnTo>
                        <a:pt x="28529" y="205559"/>
                      </a:lnTo>
                      <a:lnTo>
                        <a:pt x="32918" y="201170"/>
                      </a:lnTo>
                      <a:lnTo>
                        <a:pt x="36566" y="196040"/>
                      </a:lnTo>
                      <a:lnTo>
                        <a:pt x="49733" y="186535"/>
                      </a:lnTo>
                      <a:lnTo>
                        <a:pt x="57785" y="184341"/>
                      </a:lnTo>
                      <a:lnTo>
                        <a:pt x="68030" y="184341"/>
                      </a:lnTo>
                      <a:lnTo>
                        <a:pt x="76068" y="181419"/>
                      </a:lnTo>
                      <a:lnTo>
                        <a:pt x="79730" y="181419"/>
                      </a:lnTo>
                      <a:lnTo>
                        <a:pt x="82651" y="182873"/>
                      </a:lnTo>
                      <a:lnTo>
                        <a:pt x="89235" y="181419"/>
                      </a:lnTo>
                      <a:lnTo>
                        <a:pt x="99481" y="174095"/>
                      </a:lnTo>
                      <a:lnTo>
                        <a:pt x="108259" y="164590"/>
                      </a:lnTo>
                      <a:lnTo>
                        <a:pt x="115569" y="158733"/>
                      </a:lnTo>
                      <a:lnTo>
                        <a:pt x="122894" y="156538"/>
                      </a:lnTo>
                      <a:lnTo>
                        <a:pt x="133126" y="148501"/>
                      </a:lnTo>
                      <a:lnTo>
                        <a:pt x="146293" y="131672"/>
                      </a:lnTo>
                      <a:lnTo>
                        <a:pt x="148487" y="125815"/>
                      </a:lnTo>
                      <a:lnTo>
                        <a:pt x="150682" y="123620"/>
                      </a:lnTo>
                      <a:lnTo>
                        <a:pt x="156539" y="109000"/>
                      </a:lnTo>
                      <a:lnTo>
                        <a:pt x="156539" y="106064"/>
                      </a:lnTo>
                      <a:lnTo>
                        <a:pt x="163849" y="81198"/>
                      </a:lnTo>
                      <a:lnTo>
                        <a:pt x="163849" y="78276"/>
                      </a:lnTo>
                      <a:lnTo>
                        <a:pt x="172627" y="58526"/>
                      </a:lnTo>
                      <a:lnTo>
                        <a:pt x="182146" y="45358"/>
                      </a:lnTo>
                      <a:lnTo>
                        <a:pt x="184341" y="42423"/>
                      </a:lnTo>
                      <a:lnTo>
                        <a:pt x="203351" y="29997"/>
                      </a:lnTo>
                      <a:lnTo>
                        <a:pt x="227490" y="20478"/>
                      </a:lnTo>
                      <a:lnTo>
                        <a:pt x="242852" y="15362"/>
                      </a:lnTo>
                      <a:lnTo>
                        <a:pt x="255293" y="8778"/>
                      </a:lnTo>
                      <a:lnTo>
                        <a:pt x="257487" y="6584"/>
                      </a:lnTo>
                      <a:lnTo>
                        <a:pt x="258214" y="4389"/>
                      </a:lnTo>
                      <a:lnTo>
                        <a:pt x="256019" y="2195"/>
                      </a:lnTo>
                      <a:lnTo>
                        <a:pt x="261876" y="0"/>
                      </a:lnTo>
                      <a:lnTo>
                        <a:pt x="264797" y="727"/>
                      </a:lnTo>
                      <a:lnTo>
                        <a:pt x="269187" y="5116"/>
                      </a:lnTo>
                      <a:lnTo>
                        <a:pt x="275043" y="7310"/>
                      </a:lnTo>
                      <a:lnTo>
                        <a:pt x="280159" y="6584"/>
                      </a:lnTo>
                      <a:lnTo>
                        <a:pt x="277965" y="8051"/>
                      </a:lnTo>
                      <a:lnTo>
                        <a:pt x="282354" y="6584"/>
                      </a:lnTo>
                      <a:lnTo>
                        <a:pt x="282354" y="26334"/>
                      </a:lnTo>
                      <a:lnTo>
                        <a:pt x="265538" y="29997"/>
                      </a:lnTo>
                      <a:lnTo>
                        <a:pt x="261149" y="29997"/>
                      </a:lnTo>
                      <a:lnTo>
                        <a:pt x="242852" y="36580"/>
                      </a:lnTo>
                      <a:lnTo>
                        <a:pt x="226037" y="43891"/>
                      </a:lnTo>
                      <a:lnTo>
                        <a:pt x="215064" y="50474"/>
                      </a:lnTo>
                      <a:lnTo>
                        <a:pt x="209934" y="54863"/>
                      </a:lnTo>
                      <a:lnTo>
                        <a:pt x="198962" y="58526"/>
                      </a:lnTo>
                      <a:lnTo>
                        <a:pt x="190924" y="64368"/>
                      </a:lnTo>
                      <a:lnTo>
                        <a:pt x="184341" y="74614"/>
                      </a:lnTo>
                      <a:lnTo>
                        <a:pt x="178484" y="84860"/>
                      </a:lnTo>
                      <a:lnTo>
                        <a:pt x="174095" y="89249"/>
                      </a:lnTo>
                      <a:lnTo>
                        <a:pt x="169706" y="105337"/>
                      </a:lnTo>
                      <a:lnTo>
                        <a:pt x="168979" y="114842"/>
                      </a:lnTo>
                      <a:lnTo>
                        <a:pt x="163849" y="133866"/>
                      </a:lnTo>
                      <a:lnTo>
                        <a:pt x="158006" y="144112"/>
                      </a:lnTo>
                      <a:lnTo>
                        <a:pt x="155071" y="146307"/>
                      </a:lnTo>
                      <a:lnTo>
                        <a:pt x="153617" y="148501"/>
                      </a:lnTo>
                      <a:lnTo>
                        <a:pt x="144839" y="153617"/>
                      </a:lnTo>
                      <a:lnTo>
                        <a:pt x="139709" y="161668"/>
                      </a:lnTo>
                      <a:lnTo>
                        <a:pt x="134593" y="172641"/>
                      </a:lnTo>
                      <a:lnTo>
                        <a:pt x="124347" y="179951"/>
                      </a:lnTo>
                      <a:lnTo>
                        <a:pt x="120699" y="181419"/>
                      </a:lnTo>
                      <a:lnTo>
                        <a:pt x="115569" y="185808"/>
                      </a:lnTo>
                      <a:lnTo>
                        <a:pt x="90703" y="198975"/>
                      </a:lnTo>
                      <a:lnTo>
                        <a:pt x="81198" y="203365"/>
                      </a:lnTo>
                      <a:lnTo>
                        <a:pt x="77536" y="204091"/>
                      </a:lnTo>
                      <a:lnTo>
                        <a:pt x="65836" y="211402"/>
                      </a:lnTo>
                      <a:lnTo>
                        <a:pt x="61447" y="215791"/>
                      </a:lnTo>
                      <a:lnTo>
                        <a:pt x="46085" y="242125"/>
                      </a:lnTo>
                      <a:lnTo>
                        <a:pt x="41696" y="247255"/>
                      </a:lnTo>
                      <a:lnTo>
                        <a:pt x="32918" y="247255"/>
                      </a:lnTo>
                    </a:path>
                  </a:pathLst>
                </a:custGeom>
                <a:solidFill>
                  <a:srgbClr val="C6ECFF"/>
                </a:solidFill>
                <a:ln w="3896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167" name="Полилиния: фигура 1216">
                  <a:extLst>
                    <a:ext uri="{FF2B5EF4-FFF2-40B4-BE49-F238E27FC236}">
                      <a16:creationId xmlns:a16="http://schemas.microsoft.com/office/drawing/2014/main" id="{55BB7061-94F5-4420-A7BF-F99588AACF27}"/>
                    </a:ext>
                  </a:extLst>
                </p:cNvPr>
                <p:cNvSpPr/>
                <p:nvPr/>
              </p:nvSpPr>
              <p:spPr>
                <a:xfrm>
                  <a:off x="3573457" y="4705669"/>
                  <a:ext cx="357002" cy="331514"/>
                </a:xfrm>
                <a:custGeom>
                  <a:avLst/>
                  <a:gdLst>
                    <a:gd name="connsiteX0" fmla="*/ 0 w 282353"/>
                    <a:gd name="connsiteY0" fmla="*/ 247255 h 247255"/>
                    <a:gd name="connsiteX1" fmla="*/ 4389 w 282353"/>
                    <a:gd name="connsiteY1" fmla="*/ 229699 h 247255"/>
                    <a:gd name="connsiteX2" fmla="*/ 15362 w 282353"/>
                    <a:gd name="connsiteY2" fmla="*/ 215064 h 247255"/>
                    <a:gd name="connsiteX3" fmla="*/ 28529 w 282353"/>
                    <a:gd name="connsiteY3" fmla="*/ 205559 h 247255"/>
                    <a:gd name="connsiteX4" fmla="*/ 32918 w 282353"/>
                    <a:gd name="connsiteY4" fmla="*/ 201170 h 247255"/>
                    <a:gd name="connsiteX5" fmla="*/ 36566 w 282353"/>
                    <a:gd name="connsiteY5" fmla="*/ 196040 h 247255"/>
                    <a:gd name="connsiteX6" fmla="*/ 49733 w 282353"/>
                    <a:gd name="connsiteY6" fmla="*/ 186535 h 247255"/>
                    <a:gd name="connsiteX7" fmla="*/ 57785 w 282353"/>
                    <a:gd name="connsiteY7" fmla="*/ 184341 h 247255"/>
                    <a:gd name="connsiteX8" fmla="*/ 68030 w 282353"/>
                    <a:gd name="connsiteY8" fmla="*/ 184341 h 247255"/>
                    <a:gd name="connsiteX9" fmla="*/ 76068 w 282353"/>
                    <a:gd name="connsiteY9" fmla="*/ 181419 h 247255"/>
                    <a:gd name="connsiteX10" fmla="*/ 79730 w 282353"/>
                    <a:gd name="connsiteY10" fmla="*/ 181419 h 247255"/>
                    <a:gd name="connsiteX11" fmla="*/ 82651 w 282353"/>
                    <a:gd name="connsiteY11" fmla="*/ 182873 h 247255"/>
                    <a:gd name="connsiteX12" fmla="*/ 89235 w 282353"/>
                    <a:gd name="connsiteY12" fmla="*/ 181419 h 247255"/>
                    <a:gd name="connsiteX13" fmla="*/ 99481 w 282353"/>
                    <a:gd name="connsiteY13" fmla="*/ 174095 h 247255"/>
                    <a:gd name="connsiteX14" fmla="*/ 108259 w 282353"/>
                    <a:gd name="connsiteY14" fmla="*/ 164590 h 247255"/>
                    <a:gd name="connsiteX15" fmla="*/ 115569 w 282353"/>
                    <a:gd name="connsiteY15" fmla="*/ 158733 h 247255"/>
                    <a:gd name="connsiteX16" fmla="*/ 122894 w 282353"/>
                    <a:gd name="connsiteY16" fmla="*/ 156538 h 247255"/>
                    <a:gd name="connsiteX17" fmla="*/ 133126 w 282353"/>
                    <a:gd name="connsiteY17" fmla="*/ 148501 h 247255"/>
                    <a:gd name="connsiteX18" fmla="*/ 146293 w 282353"/>
                    <a:gd name="connsiteY18" fmla="*/ 131672 h 247255"/>
                    <a:gd name="connsiteX19" fmla="*/ 148487 w 282353"/>
                    <a:gd name="connsiteY19" fmla="*/ 125815 h 247255"/>
                    <a:gd name="connsiteX20" fmla="*/ 150682 w 282353"/>
                    <a:gd name="connsiteY20" fmla="*/ 123620 h 247255"/>
                    <a:gd name="connsiteX21" fmla="*/ 156539 w 282353"/>
                    <a:gd name="connsiteY21" fmla="*/ 109000 h 247255"/>
                    <a:gd name="connsiteX22" fmla="*/ 156539 w 282353"/>
                    <a:gd name="connsiteY22" fmla="*/ 106064 h 247255"/>
                    <a:gd name="connsiteX23" fmla="*/ 163849 w 282353"/>
                    <a:gd name="connsiteY23" fmla="*/ 81198 h 247255"/>
                    <a:gd name="connsiteX24" fmla="*/ 163849 w 282353"/>
                    <a:gd name="connsiteY24" fmla="*/ 78276 h 247255"/>
                    <a:gd name="connsiteX25" fmla="*/ 172627 w 282353"/>
                    <a:gd name="connsiteY25" fmla="*/ 58526 h 247255"/>
                    <a:gd name="connsiteX26" fmla="*/ 182146 w 282353"/>
                    <a:gd name="connsiteY26" fmla="*/ 45358 h 247255"/>
                    <a:gd name="connsiteX27" fmla="*/ 184341 w 282353"/>
                    <a:gd name="connsiteY27" fmla="*/ 42423 h 247255"/>
                    <a:gd name="connsiteX28" fmla="*/ 203351 w 282353"/>
                    <a:gd name="connsiteY28" fmla="*/ 29997 h 247255"/>
                    <a:gd name="connsiteX29" fmla="*/ 227490 w 282353"/>
                    <a:gd name="connsiteY29" fmla="*/ 20478 h 247255"/>
                    <a:gd name="connsiteX30" fmla="*/ 245787 w 282353"/>
                    <a:gd name="connsiteY30" fmla="*/ 13894 h 247255"/>
                    <a:gd name="connsiteX31" fmla="*/ 255293 w 282353"/>
                    <a:gd name="connsiteY31" fmla="*/ 8778 h 247255"/>
                    <a:gd name="connsiteX32" fmla="*/ 257487 w 282353"/>
                    <a:gd name="connsiteY32" fmla="*/ 6584 h 247255"/>
                    <a:gd name="connsiteX33" fmla="*/ 258214 w 282353"/>
                    <a:gd name="connsiteY33" fmla="*/ 4389 h 247255"/>
                    <a:gd name="connsiteX34" fmla="*/ 256019 w 282353"/>
                    <a:gd name="connsiteY34" fmla="*/ 2195 h 247255"/>
                    <a:gd name="connsiteX35" fmla="*/ 261876 w 282353"/>
                    <a:gd name="connsiteY35" fmla="*/ 0 h 247255"/>
                    <a:gd name="connsiteX36" fmla="*/ 264797 w 282353"/>
                    <a:gd name="connsiteY36" fmla="*/ 727 h 247255"/>
                    <a:gd name="connsiteX37" fmla="*/ 269187 w 282353"/>
                    <a:gd name="connsiteY37" fmla="*/ 5116 h 247255"/>
                    <a:gd name="connsiteX38" fmla="*/ 275043 w 282353"/>
                    <a:gd name="connsiteY38" fmla="*/ 7310 h 247255"/>
                    <a:gd name="connsiteX39" fmla="*/ 280159 w 282353"/>
                    <a:gd name="connsiteY39" fmla="*/ 6584 h 247255"/>
                    <a:gd name="connsiteX40" fmla="*/ 277965 w 282353"/>
                    <a:gd name="connsiteY40" fmla="*/ 8051 h 247255"/>
                    <a:gd name="connsiteX41" fmla="*/ 282354 w 282353"/>
                    <a:gd name="connsiteY41" fmla="*/ 6584 h 2472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282353" h="247255">
                      <a:moveTo>
                        <a:pt x="0" y="247255"/>
                      </a:moveTo>
                      <a:lnTo>
                        <a:pt x="4389" y="229699"/>
                      </a:lnTo>
                      <a:lnTo>
                        <a:pt x="15362" y="215064"/>
                      </a:lnTo>
                      <a:lnTo>
                        <a:pt x="28529" y="205559"/>
                      </a:lnTo>
                      <a:lnTo>
                        <a:pt x="32918" y="201170"/>
                      </a:lnTo>
                      <a:lnTo>
                        <a:pt x="36566" y="196040"/>
                      </a:lnTo>
                      <a:lnTo>
                        <a:pt x="49733" y="186535"/>
                      </a:lnTo>
                      <a:lnTo>
                        <a:pt x="57785" y="184341"/>
                      </a:lnTo>
                      <a:lnTo>
                        <a:pt x="68030" y="184341"/>
                      </a:lnTo>
                      <a:lnTo>
                        <a:pt x="76068" y="181419"/>
                      </a:lnTo>
                      <a:lnTo>
                        <a:pt x="79730" y="181419"/>
                      </a:lnTo>
                      <a:lnTo>
                        <a:pt x="82651" y="182873"/>
                      </a:lnTo>
                      <a:lnTo>
                        <a:pt x="89235" y="181419"/>
                      </a:lnTo>
                      <a:lnTo>
                        <a:pt x="99481" y="174095"/>
                      </a:lnTo>
                      <a:lnTo>
                        <a:pt x="108259" y="164590"/>
                      </a:lnTo>
                      <a:lnTo>
                        <a:pt x="115569" y="158733"/>
                      </a:lnTo>
                      <a:lnTo>
                        <a:pt x="122894" y="156538"/>
                      </a:lnTo>
                      <a:lnTo>
                        <a:pt x="133126" y="148501"/>
                      </a:lnTo>
                      <a:lnTo>
                        <a:pt x="146293" y="131672"/>
                      </a:lnTo>
                      <a:lnTo>
                        <a:pt x="148487" y="125815"/>
                      </a:lnTo>
                      <a:lnTo>
                        <a:pt x="150682" y="123620"/>
                      </a:lnTo>
                      <a:lnTo>
                        <a:pt x="156539" y="109000"/>
                      </a:lnTo>
                      <a:lnTo>
                        <a:pt x="156539" y="106064"/>
                      </a:lnTo>
                      <a:lnTo>
                        <a:pt x="163849" y="81198"/>
                      </a:lnTo>
                      <a:lnTo>
                        <a:pt x="163849" y="78276"/>
                      </a:lnTo>
                      <a:lnTo>
                        <a:pt x="172627" y="58526"/>
                      </a:lnTo>
                      <a:lnTo>
                        <a:pt x="182146" y="45358"/>
                      </a:lnTo>
                      <a:lnTo>
                        <a:pt x="184341" y="42423"/>
                      </a:lnTo>
                      <a:lnTo>
                        <a:pt x="203351" y="29997"/>
                      </a:lnTo>
                      <a:lnTo>
                        <a:pt x="227490" y="20478"/>
                      </a:lnTo>
                      <a:lnTo>
                        <a:pt x="245787" y="13894"/>
                      </a:lnTo>
                      <a:lnTo>
                        <a:pt x="255293" y="8778"/>
                      </a:lnTo>
                      <a:lnTo>
                        <a:pt x="257487" y="6584"/>
                      </a:lnTo>
                      <a:lnTo>
                        <a:pt x="258214" y="4389"/>
                      </a:lnTo>
                      <a:lnTo>
                        <a:pt x="256019" y="2195"/>
                      </a:lnTo>
                      <a:lnTo>
                        <a:pt x="261876" y="0"/>
                      </a:lnTo>
                      <a:lnTo>
                        <a:pt x="264797" y="727"/>
                      </a:lnTo>
                      <a:lnTo>
                        <a:pt x="269187" y="5116"/>
                      </a:lnTo>
                      <a:lnTo>
                        <a:pt x="275043" y="7310"/>
                      </a:lnTo>
                      <a:lnTo>
                        <a:pt x="280159" y="6584"/>
                      </a:lnTo>
                      <a:lnTo>
                        <a:pt x="277965" y="8051"/>
                      </a:lnTo>
                      <a:lnTo>
                        <a:pt x="282354" y="6584"/>
                      </a:lnTo>
                    </a:path>
                  </a:pathLst>
                </a:custGeom>
                <a:noFill/>
                <a:ln w="4870" cap="flat">
                  <a:solidFill>
                    <a:srgbClr val="00CCFF">
                      <a:alpha val="50000"/>
                    </a:srgbClr>
                  </a:solidFill>
                  <a:prstDash val="solid"/>
                  <a:miter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168" name="Полилиния: фигура 1217">
                  <a:extLst>
                    <a:ext uri="{FF2B5EF4-FFF2-40B4-BE49-F238E27FC236}">
                      <a16:creationId xmlns:a16="http://schemas.microsoft.com/office/drawing/2014/main" id="{A12404E6-639B-44C5-AE26-5DB932AB9629}"/>
                    </a:ext>
                  </a:extLst>
                </p:cNvPr>
                <p:cNvSpPr/>
                <p:nvPr/>
              </p:nvSpPr>
              <p:spPr>
                <a:xfrm>
                  <a:off x="3626177" y="4740978"/>
                  <a:ext cx="304282" cy="296205"/>
                </a:xfrm>
                <a:custGeom>
                  <a:avLst/>
                  <a:gdLst>
                    <a:gd name="connsiteX0" fmla="*/ 240658 w 240657"/>
                    <a:gd name="connsiteY0" fmla="*/ 0 h 220920"/>
                    <a:gd name="connsiteX1" fmla="*/ 223842 w 240657"/>
                    <a:gd name="connsiteY1" fmla="*/ 3662 h 220920"/>
                    <a:gd name="connsiteX2" fmla="*/ 219453 w 240657"/>
                    <a:gd name="connsiteY2" fmla="*/ 3662 h 220920"/>
                    <a:gd name="connsiteX3" fmla="*/ 201156 w 240657"/>
                    <a:gd name="connsiteY3" fmla="*/ 10246 h 220920"/>
                    <a:gd name="connsiteX4" fmla="*/ 184341 w 240657"/>
                    <a:gd name="connsiteY4" fmla="*/ 17556 h 220920"/>
                    <a:gd name="connsiteX5" fmla="*/ 173368 w 240657"/>
                    <a:gd name="connsiteY5" fmla="*/ 24140 h 220920"/>
                    <a:gd name="connsiteX6" fmla="*/ 168238 w 240657"/>
                    <a:gd name="connsiteY6" fmla="*/ 28529 h 220920"/>
                    <a:gd name="connsiteX7" fmla="*/ 157265 w 240657"/>
                    <a:gd name="connsiteY7" fmla="*/ 32191 h 220920"/>
                    <a:gd name="connsiteX8" fmla="*/ 149228 w 240657"/>
                    <a:gd name="connsiteY8" fmla="*/ 38034 h 220920"/>
                    <a:gd name="connsiteX9" fmla="*/ 139709 w 240657"/>
                    <a:gd name="connsiteY9" fmla="*/ 53395 h 220920"/>
                    <a:gd name="connsiteX10" fmla="*/ 134593 w 240657"/>
                    <a:gd name="connsiteY10" fmla="*/ 60720 h 220920"/>
                    <a:gd name="connsiteX11" fmla="*/ 130931 w 240657"/>
                    <a:gd name="connsiteY11" fmla="*/ 65836 h 220920"/>
                    <a:gd name="connsiteX12" fmla="*/ 128010 w 240657"/>
                    <a:gd name="connsiteY12" fmla="*/ 81924 h 220920"/>
                    <a:gd name="connsiteX13" fmla="*/ 123621 w 240657"/>
                    <a:gd name="connsiteY13" fmla="*/ 104611 h 220920"/>
                    <a:gd name="connsiteX14" fmla="*/ 116310 w 240657"/>
                    <a:gd name="connsiteY14" fmla="*/ 117778 h 220920"/>
                    <a:gd name="connsiteX15" fmla="*/ 113375 w 240657"/>
                    <a:gd name="connsiteY15" fmla="*/ 119972 h 220920"/>
                    <a:gd name="connsiteX16" fmla="*/ 111921 w 240657"/>
                    <a:gd name="connsiteY16" fmla="*/ 122167 h 220920"/>
                    <a:gd name="connsiteX17" fmla="*/ 103143 w 240657"/>
                    <a:gd name="connsiteY17" fmla="*/ 127283 h 220920"/>
                    <a:gd name="connsiteX18" fmla="*/ 98013 w 240657"/>
                    <a:gd name="connsiteY18" fmla="*/ 135334 h 220920"/>
                    <a:gd name="connsiteX19" fmla="*/ 92897 w 240657"/>
                    <a:gd name="connsiteY19" fmla="*/ 146307 h 220920"/>
                    <a:gd name="connsiteX20" fmla="*/ 82651 w 240657"/>
                    <a:gd name="connsiteY20" fmla="*/ 153617 h 220920"/>
                    <a:gd name="connsiteX21" fmla="*/ 79003 w 240657"/>
                    <a:gd name="connsiteY21" fmla="*/ 155085 h 220920"/>
                    <a:gd name="connsiteX22" fmla="*/ 73873 w 240657"/>
                    <a:gd name="connsiteY22" fmla="*/ 159474 h 220920"/>
                    <a:gd name="connsiteX23" fmla="*/ 49007 w 240657"/>
                    <a:gd name="connsiteY23" fmla="*/ 172641 h 220920"/>
                    <a:gd name="connsiteX24" fmla="*/ 39502 w 240657"/>
                    <a:gd name="connsiteY24" fmla="*/ 177030 h 220920"/>
                    <a:gd name="connsiteX25" fmla="*/ 35839 w 240657"/>
                    <a:gd name="connsiteY25" fmla="*/ 177757 h 220920"/>
                    <a:gd name="connsiteX26" fmla="*/ 24140 w 240657"/>
                    <a:gd name="connsiteY26" fmla="*/ 185067 h 220920"/>
                    <a:gd name="connsiteX27" fmla="*/ 19751 w 240657"/>
                    <a:gd name="connsiteY27" fmla="*/ 189456 h 220920"/>
                    <a:gd name="connsiteX28" fmla="*/ 4389 w 240657"/>
                    <a:gd name="connsiteY28" fmla="*/ 215791 h 220920"/>
                    <a:gd name="connsiteX29" fmla="*/ 0 w 240657"/>
                    <a:gd name="connsiteY29" fmla="*/ 220921 h 2209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240657" h="220920">
                      <a:moveTo>
                        <a:pt x="240658" y="0"/>
                      </a:moveTo>
                      <a:lnTo>
                        <a:pt x="223842" y="3662"/>
                      </a:lnTo>
                      <a:lnTo>
                        <a:pt x="219453" y="3662"/>
                      </a:lnTo>
                      <a:lnTo>
                        <a:pt x="201156" y="10246"/>
                      </a:lnTo>
                      <a:lnTo>
                        <a:pt x="184341" y="17556"/>
                      </a:lnTo>
                      <a:lnTo>
                        <a:pt x="173368" y="24140"/>
                      </a:lnTo>
                      <a:lnTo>
                        <a:pt x="168238" y="28529"/>
                      </a:lnTo>
                      <a:lnTo>
                        <a:pt x="157265" y="32191"/>
                      </a:lnTo>
                      <a:lnTo>
                        <a:pt x="149228" y="38034"/>
                      </a:lnTo>
                      <a:lnTo>
                        <a:pt x="139709" y="53395"/>
                      </a:lnTo>
                      <a:lnTo>
                        <a:pt x="134593" y="60720"/>
                      </a:lnTo>
                      <a:lnTo>
                        <a:pt x="130931" y="65836"/>
                      </a:lnTo>
                      <a:lnTo>
                        <a:pt x="128010" y="81924"/>
                      </a:lnTo>
                      <a:lnTo>
                        <a:pt x="123621" y="104611"/>
                      </a:lnTo>
                      <a:lnTo>
                        <a:pt x="116310" y="117778"/>
                      </a:lnTo>
                      <a:lnTo>
                        <a:pt x="113375" y="119972"/>
                      </a:lnTo>
                      <a:lnTo>
                        <a:pt x="111921" y="122167"/>
                      </a:lnTo>
                      <a:lnTo>
                        <a:pt x="103143" y="127283"/>
                      </a:lnTo>
                      <a:lnTo>
                        <a:pt x="98013" y="135334"/>
                      </a:lnTo>
                      <a:lnTo>
                        <a:pt x="92897" y="146307"/>
                      </a:lnTo>
                      <a:lnTo>
                        <a:pt x="82651" y="153617"/>
                      </a:lnTo>
                      <a:lnTo>
                        <a:pt x="79003" y="155085"/>
                      </a:lnTo>
                      <a:lnTo>
                        <a:pt x="73873" y="159474"/>
                      </a:lnTo>
                      <a:lnTo>
                        <a:pt x="49007" y="172641"/>
                      </a:lnTo>
                      <a:lnTo>
                        <a:pt x="39502" y="177030"/>
                      </a:lnTo>
                      <a:lnTo>
                        <a:pt x="35839" y="177757"/>
                      </a:lnTo>
                      <a:lnTo>
                        <a:pt x="24140" y="185067"/>
                      </a:lnTo>
                      <a:lnTo>
                        <a:pt x="19751" y="189456"/>
                      </a:lnTo>
                      <a:lnTo>
                        <a:pt x="4389" y="215791"/>
                      </a:lnTo>
                      <a:lnTo>
                        <a:pt x="0" y="220921"/>
                      </a:lnTo>
                    </a:path>
                  </a:pathLst>
                </a:custGeom>
                <a:noFill/>
                <a:ln w="4870" cap="flat">
                  <a:solidFill>
                    <a:srgbClr val="00CCFF">
                      <a:alpha val="50000"/>
                    </a:srgbClr>
                  </a:solidFill>
                  <a:prstDash val="solid"/>
                  <a:miter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169" name="Полилиния: фигура 1218">
                  <a:extLst>
                    <a:ext uri="{FF2B5EF4-FFF2-40B4-BE49-F238E27FC236}">
                      <a16:creationId xmlns:a16="http://schemas.microsoft.com/office/drawing/2014/main" id="{4D4B6910-CEA5-43CF-B0D9-8085DCD781B5}"/>
                    </a:ext>
                  </a:extLst>
                </p:cNvPr>
                <p:cNvSpPr/>
                <p:nvPr/>
              </p:nvSpPr>
              <p:spPr>
                <a:xfrm>
                  <a:off x="3608592" y="5005791"/>
                  <a:ext cx="19422" cy="31392"/>
                </a:xfrm>
                <a:custGeom>
                  <a:avLst/>
                  <a:gdLst>
                    <a:gd name="connsiteX0" fmla="*/ 5130 w 15361"/>
                    <a:gd name="connsiteY0" fmla="*/ 23413 h 23413"/>
                    <a:gd name="connsiteX1" fmla="*/ 8778 w 15361"/>
                    <a:gd name="connsiteY1" fmla="*/ 18283 h 23413"/>
                    <a:gd name="connsiteX2" fmla="*/ 10973 w 15361"/>
                    <a:gd name="connsiteY2" fmla="*/ 16088 h 23413"/>
                    <a:gd name="connsiteX3" fmla="*/ 11713 w 15361"/>
                    <a:gd name="connsiteY3" fmla="*/ 13167 h 23413"/>
                    <a:gd name="connsiteX4" fmla="*/ 10973 w 15361"/>
                    <a:gd name="connsiteY4" fmla="*/ 10973 h 23413"/>
                    <a:gd name="connsiteX5" fmla="*/ 13167 w 15361"/>
                    <a:gd name="connsiteY5" fmla="*/ 9505 h 23413"/>
                    <a:gd name="connsiteX6" fmla="*/ 15362 w 15361"/>
                    <a:gd name="connsiteY6" fmla="*/ 3662 h 23413"/>
                    <a:gd name="connsiteX7" fmla="*/ 15362 w 15361"/>
                    <a:gd name="connsiteY7" fmla="*/ 0 h 23413"/>
                    <a:gd name="connsiteX8" fmla="*/ 13167 w 15361"/>
                    <a:gd name="connsiteY8" fmla="*/ 0 h 23413"/>
                    <a:gd name="connsiteX9" fmla="*/ 10973 w 15361"/>
                    <a:gd name="connsiteY9" fmla="*/ 2195 h 23413"/>
                    <a:gd name="connsiteX10" fmla="*/ 7324 w 15361"/>
                    <a:gd name="connsiteY10" fmla="*/ 10973 h 23413"/>
                    <a:gd name="connsiteX11" fmla="*/ 3662 w 15361"/>
                    <a:gd name="connsiteY11" fmla="*/ 15362 h 23413"/>
                    <a:gd name="connsiteX12" fmla="*/ 2935 w 15361"/>
                    <a:gd name="connsiteY12" fmla="*/ 18283 h 23413"/>
                    <a:gd name="connsiteX13" fmla="*/ 0 w 15361"/>
                    <a:gd name="connsiteY13" fmla="*/ 23413 h 234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361" h="23413">
                      <a:moveTo>
                        <a:pt x="5130" y="23413"/>
                      </a:moveTo>
                      <a:lnTo>
                        <a:pt x="8778" y="18283"/>
                      </a:lnTo>
                      <a:lnTo>
                        <a:pt x="10973" y="16088"/>
                      </a:lnTo>
                      <a:lnTo>
                        <a:pt x="11713" y="13167"/>
                      </a:lnTo>
                      <a:lnTo>
                        <a:pt x="10973" y="10973"/>
                      </a:lnTo>
                      <a:lnTo>
                        <a:pt x="13167" y="9505"/>
                      </a:lnTo>
                      <a:lnTo>
                        <a:pt x="15362" y="3662"/>
                      </a:lnTo>
                      <a:lnTo>
                        <a:pt x="15362" y="0"/>
                      </a:lnTo>
                      <a:lnTo>
                        <a:pt x="13167" y="0"/>
                      </a:lnTo>
                      <a:lnTo>
                        <a:pt x="10973" y="2195"/>
                      </a:lnTo>
                      <a:lnTo>
                        <a:pt x="7324" y="10973"/>
                      </a:lnTo>
                      <a:lnTo>
                        <a:pt x="3662" y="15362"/>
                      </a:lnTo>
                      <a:lnTo>
                        <a:pt x="2935" y="18283"/>
                      </a:lnTo>
                      <a:lnTo>
                        <a:pt x="0" y="23413"/>
                      </a:lnTo>
                    </a:path>
                  </a:pathLst>
                </a:custGeom>
                <a:noFill/>
                <a:ln w="4870" cap="flat">
                  <a:solidFill>
                    <a:srgbClr val="00CCFF">
                      <a:alpha val="50000"/>
                    </a:srgbClr>
                  </a:solidFill>
                  <a:prstDash val="solid"/>
                  <a:miter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170" name="Полилиния: фигура 1219">
                  <a:extLst>
                    <a:ext uri="{FF2B5EF4-FFF2-40B4-BE49-F238E27FC236}">
                      <a16:creationId xmlns:a16="http://schemas.microsoft.com/office/drawing/2014/main" id="{3F8ECC31-408F-4DDA-8016-DB21FD10143A}"/>
                    </a:ext>
                  </a:extLst>
                </p:cNvPr>
                <p:cNvSpPr/>
                <p:nvPr/>
              </p:nvSpPr>
              <p:spPr>
                <a:xfrm>
                  <a:off x="3592881" y="5037183"/>
                  <a:ext cx="4932" cy="5230"/>
                </a:xfrm>
                <a:custGeom>
                  <a:avLst/>
                  <a:gdLst>
                    <a:gd name="connsiteX0" fmla="*/ 0 w 3901"/>
                    <a:gd name="connsiteY0" fmla="*/ 0 h 3901"/>
                    <a:gd name="connsiteX1" fmla="*/ 0 w 3901"/>
                    <a:gd name="connsiteY1" fmla="*/ 0 h 39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901" h="3901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4870" cap="flat">
                  <a:solidFill>
                    <a:srgbClr val="00CCFF">
                      <a:alpha val="50000"/>
                    </a:srgbClr>
                  </a:solidFill>
                  <a:prstDash val="solid"/>
                  <a:miter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171" name="Полилиния: фигура 1220">
                  <a:extLst>
                    <a:ext uri="{FF2B5EF4-FFF2-40B4-BE49-F238E27FC236}">
                      <a16:creationId xmlns:a16="http://schemas.microsoft.com/office/drawing/2014/main" id="{D73310AC-81DD-45D0-99CC-E45F4D106F9A}"/>
                    </a:ext>
                  </a:extLst>
                </p:cNvPr>
                <p:cNvSpPr/>
                <p:nvPr/>
              </p:nvSpPr>
              <p:spPr>
                <a:xfrm>
                  <a:off x="3930459" y="4280992"/>
                  <a:ext cx="479108" cy="459985"/>
                </a:xfrm>
                <a:custGeom>
                  <a:avLst/>
                  <a:gdLst>
                    <a:gd name="connsiteX0" fmla="*/ 0 w 378927"/>
                    <a:gd name="connsiteY0" fmla="*/ 323323 h 343073"/>
                    <a:gd name="connsiteX1" fmla="*/ 7324 w 378927"/>
                    <a:gd name="connsiteY1" fmla="*/ 320401 h 343073"/>
                    <a:gd name="connsiteX2" fmla="*/ 24140 w 378927"/>
                    <a:gd name="connsiteY2" fmla="*/ 309429 h 343073"/>
                    <a:gd name="connsiteX3" fmla="*/ 26334 w 378927"/>
                    <a:gd name="connsiteY3" fmla="*/ 306493 h 343073"/>
                    <a:gd name="connsiteX4" fmla="*/ 29270 w 378927"/>
                    <a:gd name="connsiteY4" fmla="*/ 305040 h 343073"/>
                    <a:gd name="connsiteX5" fmla="*/ 30723 w 378927"/>
                    <a:gd name="connsiteY5" fmla="*/ 302845 h 343073"/>
                    <a:gd name="connsiteX6" fmla="*/ 49020 w 378927"/>
                    <a:gd name="connsiteY6" fmla="*/ 288937 h 343073"/>
                    <a:gd name="connsiteX7" fmla="*/ 56331 w 378927"/>
                    <a:gd name="connsiteY7" fmla="*/ 282353 h 343073"/>
                    <a:gd name="connsiteX8" fmla="*/ 61447 w 378927"/>
                    <a:gd name="connsiteY8" fmla="*/ 275043 h 343073"/>
                    <a:gd name="connsiteX9" fmla="*/ 76809 w 378927"/>
                    <a:gd name="connsiteY9" fmla="*/ 258955 h 343073"/>
                    <a:gd name="connsiteX10" fmla="*/ 96559 w 378927"/>
                    <a:gd name="connsiteY10" fmla="*/ 245787 h 343073"/>
                    <a:gd name="connsiteX11" fmla="*/ 111194 w 378927"/>
                    <a:gd name="connsiteY11" fmla="*/ 233347 h 343073"/>
                    <a:gd name="connsiteX12" fmla="*/ 119245 w 378927"/>
                    <a:gd name="connsiteY12" fmla="*/ 224569 h 343073"/>
                    <a:gd name="connsiteX13" fmla="*/ 123635 w 378927"/>
                    <a:gd name="connsiteY13" fmla="*/ 216518 h 343073"/>
                    <a:gd name="connsiteX14" fmla="*/ 122894 w 378927"/>
                    <a:gd name="connsiteY14" fmla="*/ 208480 h 343073"/>
                    <a:gd name="connsiteX15" fmla="*/ 126556 w 378927"/>
                    <a:gd name="connsiteY15" fmla="*/ 196767 h 343073"/>
                    <a:gd name="connsiteX16" fmla="*/ 130945 w 378927"/>
                    <a:gd name="connsiteY16" fmla="*/ 188730 h 343073"/>
                    <a:gd name="connsiteX17" fmla="*/ 138996 w 378927"/>
                    <a:gd name="connsiteY17" fmla="*/ 182873 h 343073"/>
                    <a:gd name="connsiteX18" fmla="*/ 145580 w 378927"/>
                    <a:gd name="connsiteY18" fmla="*/ 168979 h 343073"/>
                    <a:gd name="connsiteX19" fmla="*/ 144112 w 378927"/>
                    <a:gd name="connsiteY19" fmla="*/ 166043 h 343073"/>
                    <a:gd name="connsiteX20" fmla="*/ 144112 w 378927"/>
                    <a:gd name="connsiteY20" fmla="*/ 163122 h 343073"/>
                    <a:gd name="connsiteX21" fmla="*/ 152890 w 378927"/>
                    <a:gd name="connsiteY21" fmla="*/ 150682 h 343073"/>
                    <a:gd name="connsiteX22" fmla="*/ 156552 w 378927"/>
                    <a:gd name="connsiteY22" fmla="*/ 145566 h 343073"/>
                    <a:gd name="connsiteX23" fmla="*/ 163863 w 378927"/>
                    <a:gd name="connsiteY23" fmla="*/ 139709 h 343073"/>
                    <a:gd name="connsiteX24" fmla="*/ 195313 w 378927"/>
                    <a:gd name="connsiteY24" fmla="*/ 132399 h 343073"/>
                    <a:gd name="connsiteX25" fmla="*/ 210675 w 378927"/>
                    <a:gd name="connsiteY25" fmla="*/ 130931 h 343073"/>
                    <a:gd name="connsiteX26" fmla="*/ 213610 w 378927"/>
                    <a:gd name="connsiteY26" fmla="*/ 129477 h 343073"/>
                    <a:gd name="connsiteX27" fmla="*/ 214337 w 378927"/>
                    <a:gd name="connsiteY27" fmla="*/ 125815 h 343073"/>
                    <a:gd name="connsiteX28" fmla="*/ 213610 w 378927"/>
                    <a:gd name="connsiteY28" fmla="*/ 122153 h 343073"/>
                    <a:gd name="connsiteX29" fmla="*/ 215064 w 378927"/>
                    <a:gd name="connsiteY29" fmla="*/ 119231 h 343073"/>
                    <a:gd name="connsiteX30" fmla="*/ 230426 w 378927"/>
                    <a:gd name="connsiteY30" fmla="*/ 117764 h 343073"/>
                    <a:gd name="connsiteX31" fmla="*/ 237009 w 378927"/>
                    <a:gd name="connsiteY31" fmla="*/ 118505 h 343073"/>
                    <a:gd name="connsiteX32" fmla="*/ 245061 w 378927"/>
                    <a:gd name="connsiteY32" fmla="*/ 112648 h 343073"/>
                    <a:gd name="connsiteX33" fmla="*/ 257501 w 378927"/>
                    <a:gd name="connsiteY33" fmla="*/ 99481 h 343073"/>
                    <a:gd name="connsiteX34" fmla="*/ 261149 w 378927"/>
                    <a:gd name="connsiteY34" fmla="*/ 94365 h 343073"/>
                    <a:gd name="connsiteX35" fmla="*/ 264811 w 378927"/>
                    <a:gd name="connsiteY35" fmla="*/ 89235 h 343073"/>
                    <a:gd name="connsiteX36" fmla="*/ 265538 w 378927"/>
                    <a:gd name="connsiteY36" fmla="*/ 86314 h 343073"/>
                    <a:gd name="connsiteX37" fmla="*/ 267733 w 378927"/>
                    <a:gd name="connsiteY37" fmla="*/ 84119 h 343073"/>
                    <a:gd name="connsiteX38" fmla="*/ 269927 w 378927"/>
                    <a:gd name="connsiteY38" fmla="*/ 78262 h 343073"/>
                    <a:gd name="connsiteX39" fmla="*/ 272122 w 378927"/>
                    <a:gd name="connsiteY39" fmla="*/ 76068 h 343073"/>
                    <a:gd name="connsiteX40" fmla="*/ 276511 w 378927"/>
                    <a:gd name="connsiteY40" fmla="*/ 63641 h 343073"/>
                    <a:gd name="connsiteX41" fmla="*/ 282368 w 378927"/>
                    <a:gd name="connsiteY41" fmla="*/ 49733 h 343073"/>
                    <a:gd name="connsiteX42" fmla="*/ 287484 w 378927"/>
                    <a:gd name="connsiteY42" fmla="*/ 42423 h 343073"/>
                    <a:gd name="connsiteX43" fmla="*/ 295535 w 378927"/>
                    <a:gd name="connsiteY43" fmla="*/ 36566 h 343073"/>
                    <a:gd name="connsiteX44" fmla="*/ 299197 w 378927"/>
                    <a:gd name="connsiteY44" fmla="*/ 35113 h 343073"/>
                    <a:gd name="connsiteX45" fmla="*/ 301392 w 378927"/>
                    <a:gd name="connsiteY45" fmla="*/ 32918 h 343073"/>
                    <a:gd name="connsiteX46" fmla="*/ 326985 w 378927"/>
                    <a:gd name="connsiteY46" fmla="*/ 24867 h 343073"/>
                    <a:gd name="connsiteX47" fmla="*/ 367227 w 378927"/>
                    <a:gd name="connsiteY47" fmla="*/ 6584 h 343073"/>
                    <a:gd name="connsiteX48" fmla="*/ 372343 w 378927"/>
                    <a:gd name="connsiteY48" fmla="*/ 2921 h 343073"/>
                    <a:gd name="connsiteX49" fmla="*/ 378927 w 378927"/>
                    <a:gd name="connsiteY49" fmla="*/ 0 h 343073"/>
                    <a:gd name="connsiteX50" fmla="*/ 378927 w 378927"/>
                    <a:gd name="connsiteY50" fmla="*/ 98013 h 343073"/>
                    <a:gd name="connsiteX51" fmla="*/ 357709 w 378927"/>
                    <a:gd name="connsiteY51" fmla="*/ 104597 h 343073"/>
                    <a:gd name="connsiteX52" fmla="*/ 347477 w 378927"/>
                    <a:gd name="connsiteY52" fmla="*/ 112648 h 343073"/>
                    <a:gd name="connsiteX53" fmla="*/ 338699 w 378927"/>
                    <a:gd name="connsiteY53" fmla="*/ 125088 h 343073"/>
                    <a:gd name="connsiteX54" fmla="*/ 336504 w 378927"/>
                    <a:gd name="connsiteY54" fmla="*/ 127283 h 343073"/>
                    <a:gd name="connsiteX55" fmla="*/ 334309 w 378927"/>
                    <a:gd name="connsiteY55" fmla="*/ 125815 h 343073"/>
                    <a:gd name="connsiteX56" fmla="*/ 332842 w 378927"/>
                    <a:gd name="connsiteY56" fmla="*/ 122153 h 343073"/>
                    <a:gd name="connsiteX57" fmla="*/ 324791 w 378927"/>
                    <a:gd name="connsiteY57" fmla="*/ 118505 h 343073"/>
                    <a:gd name="connsiteX58" fmla="*/ 317480 w 378927"/>
                    <a:gd name="connsiteY58" fmla="*/ 117764 h 343073"/>
                    <a:gd name="connsiteX59" fmla="*/ 297002 w 378927"/>
                    <a:gd name="connsiteY59" fmla="*/ 125815 h 343073"/>
                    <a:gd name="connsiteX60" fmla="*/ 290419 w 378927"/>
                    <a:gd name="connsiteY60" fmla="*/ 128736 h 343073"/>
                    <a:gd name="connsiteX61" fmla="*/ 282368 w 378927"/>
                    <a:gd name="connsiteY61" fmla="*/ 138256 h 343073"/>
                    <a:gd name="connsiteX62" fmla="*/ 272122 w 378927"/>
                    <a:gd name="connsiteY62" fmla="*/ 152876 h 343073"/>
                    <a:gd name="connsiteX63" fmla="*/ 264085 w 378927"/>
                    <a:gd name="connsiteY63" fmla="*/ 162395 h 343073"/>
                    <a:gd name="connsiteX64" fmla="*/ 262617 w 378927"/>
                    <a:gd name="connsiteY64" fmla="*/ 165317 h 343073"/>
                    <a:gd name="connsiteX65" fmla="*/ 259695 w 378927"/>
                    <a:gd name="connsiteY65" fmla="*/ 167511 h 343073"/>
                    <a:gd name="connsiteX66" fmla="*/ 253839 w 378927"/>
                    <a:gd name="connsiteY66" fmla="*/ 174095 h 343073"/>
                    <a:gd name="connsiteX67" fmla="*/ 248723 w 378927"/>
                    <a:gd name="connsiteY67" fmla="*/ 181405 h 343073"/>
                    <a:gd name="connsiteX68" fmla="*/ 242866 w 378927"/>
                    <a:gd name="connsiteY68" fmla="*/ 188730 h 343073"/>
                    <a:gd name="connsiteX69" fmla="*/ 234088 w 378927"/>
                    <a:gd name="connsiteY69" fmla="*/ 197508 h 343073"/>
                    <a:gd name="connsiteX70" fmla="*/ 225310 w 378927"/>
                    <a:gd name="connsiteY70" fmla="*/ 202624 h 343073"/>
                    <a:gd name="connsiteX71" fmla="*/ 214337 w 378927"/>
                    <a:gd name="connsiteY71" fmla="*/ 206286 h 343073"/>
                    <a:gd name="connsiteX72" fmla="*/ 207027 w 378927"/>
                    <a:gd name="connsiteY72" fmla="*/ 206286 h 343073"/>
                    <a:gd name="connsiteX73" fmla="*/ 194586 w 378927"/>
                    <a:gd name="connsiteY73" fmla="*/ 202624 h 343073"/>
                    <a:gd name="connsiteX74" fmla="*/ 187276 w 378927"/>
                    <a:gd name="connsiteY74" fmla="*/ 203350 h 343073"/>
                    <a:gd name="connsiteX75" fmla="*/ 174109 w 378927"/>
                    <a:gd name="connsiteY75" fmla="*/ 209207 h 343073"/>
                    <a:gd name="connsiteX76" fmla="*/ 164590 w 378927"/>
                    <a:gd name="connsiteY76" fmla="*/ 217985 h 343073"/>
                    <a:gd name="connsiteX77" fmla="*/ 162395 w 378927"/>
                    <a:gd name="connsiteY77" fmla="*/ 223101 h 343073"/>
                    <a:gd name="connsiteX78" fmla="*/ 161669 w 378927"/>
                    <a:gd name="connsiteY78" fmla="*/ 226763 h 343073"/>
                    <a:gd name="connsiteX79" fmla="*/ 163136 w 378927"/>
                    <a:gd name="connsiteY79" fmla="*/ 230426 h 343073"/>
                    <a:gd name="connsiteX80" fmla="*/ 160942 w 378927"/>
                    <a:gd name="connsiteY80" fmla="*/ 232620 h 343073"/>
                    <a:gd name="connsiteX81" fmla="*/ 150696 w 378927"/>
                    <a:gd name="connsiteY81" fmla="*/ 236268 h 343073"/>
                    <a:gd name="connsiteX82" fmla="*/ 141918 w 378927"/>
                    <a:gd name="connsiteY82" fmla="*/ 245046 h 343073"/>
                    <a:gd name="connsiteX83" fmla="*/ 138255 w 378927"/>
                    <a:gd name="connsiteY83" fmla="*/ 250177 h 343073"/>
                    <a:gd name="connsiteX84" fmla="*/ 132413 w 378927"/>
                    <a:gd name="connsiteY84" fmla="*/ 256760 h 343073"/>
                    <a:gd name="connsiteX85" fmla="*/ 117778 w 378927"/>
                    <a:gd name="connsiteY85" fmla="*/ 269186 h 343073"/>
                    <a:gd name="connsiteX86" fmla="*/ 89976 w 378927"/>
                    <a:gd name="connsiteY86" fmla="*/ 280159 h 343073"/>
                    <a:gd name="connsiteX87" fmla="*/ 88522 w 378927"/>
                    <a:gd name="connsiteY87" fmla="*/ 282353 h 343073"/>
                    <a:gd name="connsiteX88" fmla="*/ 80471 w 378927"/>
                    <a:gd name="connsiteY88" fmla="*/ 288210 h 343073"/>
                    <a:gd name="connsiteX89" fmla="*/ 73160 w 378927"/>
                    <a:gd name="connsiteY89" fmla="*/ 294794 h 343073"/>
                    <a:gd name="connsiteX90" fmla="*/ 71693 w 378927"/>
                    <a:gd name="connsiteY90" fmla="*/ 296988 h 343073"/>
                    <a:gd name="connsiteX91" fmla="*/ 66577 w 378927"/>
                    <a:gd name="connsiteY91" fmla="*/ 300651 h 343073"/>
                    <a:gd name="connsiteX92" fmla="*/ 40242 w 378927"/>
                    <a:gd name="connsiteY92" fmla="*/ 322596 h 343073"/>
                    <a:gd name="connsiteX93" fmla="*/ 14635 w 378927"/>
                    <a:gd name="connsiteY93" fmla="*/ 338684 h 343073"/>
                    <a:gd name="connsiteX94" fmla="*/ 2935 w 378927"/>
                    <a:gd name="connsiteY94" fmla="*/ 342347 h 343073"/>
                    <a:gd name="connsiteX95" fmla="*/ 0 w 378927"/>
                    <a:gd name="connsiteY95" fmla="*/ 343074 h 343073"/>
                    <a:gd name="connsiteX96" fmla="*/ 0 w 378927"/>
                    <a:gd name="connsiteY96" fmla="*/ 323323 h 3430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</a:cxnLst>
                  <a:rect l="l" t="t" r="r" b="b"/>
                  <a:pathLst>
                    <a:path w="378927" h="343073">
                      <a:moveTo>
                        <a:pt x="0" y="323323"/>
                      </a:moveTo>
                      <a:lnTo>
                        <a:pt x="7324" y="320401"/>
                      </a:lnTo>
                      <a:lnTo>
                        <a:pt x="24140" y="309429"/>
                      </a:lnTo>
                      <a:lnTo>
                        <a:pt x="26334" y="306493"/>
                      </a:lnTo>
                      <a:lnTo>
                        <a:pt x="29270" y="305040"/>
                      </a:lnTo>
                      <a:lnTo>
                        <a:pt x="30723" y="302845"/>
                      </a:lnTo>
                      <a:lnTo>
                        <a:pt x="49020" y="288937"/>
                      </a:lnTo>
                      <a:lnTo>
                        <a:pt x="56331" y="282353"/>
                      </a:lnTo>
                      <a:lnTo>
                        <a:pt x="61447" y="275043"/>
                      </a:lnTo>
                      <a:lnTo>
                        <a:pt x="76809" y="258955"/>
                      </a:lnTo>
                      <a:lnTo>
                        <a:pt x="96559" y="245787"/>
                      </a:lnTo>
                      <a:lnTo>
                        <a:pt x="111194" y="233347"/>
                      </a:lnTo>
                      <a:lnTo>
                        <a:pt x="119245" y="224569"/>
                      </a:lnTo>
                      <a:lnTo>
                        <a:pt x="123635" y="216518"/>
                      </a:lnTo>
                      <a:lnTo>
                        <a:pt x="122894" y="208480"/>
                      </a:lnTo>
                      <a:lnTo>
                        <a:pt x="126556" y="196767"/>
                      </a:lnTo>
                      <a:lnTo>
                        <a:pt x="130945" y="188730"/>
                      </a:lnTo>
                      <a:lnTo>
                        <a:pt x="138996" y="182873"/>
                      </a:lnTo>
                      <a:lnTo>
                        <a:pt x="145580" y="168979"/>
                      </a:lnTo>
                      <a:lnTo>
                        <a:pt x="144112" y="166043"/>
                      </a:lnTo>
                      <a:lnTo>
                        <a:pt x="144112" y="163122"/>
                      </a:lnTo>
                      <a:lnTo>
                        <a:pt x="152890" y="150682"/>
                      </a:lnTo>
                      <a:lnTo>
                        <a:pt x="156552" y="145566"/>
                      </a:lnTo>
                      <a:lnTo>
                        <a:pt x="163863" y="139709"/>
                      </a:lnTo>
                      <a:lnTo>
                        <a:pt x="195313" y="132399"/>
                      </a:lnTo>
                      <a:lnTo>
                        <a:pt x="210675" y="130931"/>
                      </a:lnTo>
                      <a:lnTo>
                        <a:pt x="213610" y="129477"/>
                      </a:lnTo>
                      <a:lnTo>
                        <a:pt x="214337" y="125815"/>
                      </a:lnTo>
                      <a:lnTo>
                        <a:pt x="213610" y="122153"/>
                      </a:lnTo>
                      <a:lnTo>
                        <a:pt x="215064" y="119231"/>
                      </a:lnTo>
                      <a:lnTo>
                        <a:pt x="230426" y="117764"/>
                      </a:lnTo>
                      <a:lnTo>
                        <a:pt x="237009" y="118505"/>
                      </a:lnTo>
                      <a:lnTo>
                        <a:pt x="245061" y="112648"/>
                      </a:lnTo>
                      <a:lnTo>
                        <a:pt x="257501" y="99481"/>
                      </a:lnTo>
                      <a:lnTo>
                        <a:pt x="261149" y="94365"/>
                      </a:lnTo>
                      <a:lnTo>
                        <a:pt x="264811" y="89235"/>
                      </a:lnTo>
                      <a:lnTo>
                        <a:pt x="265538" y="86314"/>
                      </a:lnTo>
                      <a:lnTo>
                        <a:pt x="267733" y="84119"/>
                      </a:lnTo>
                      <a:lnTo>
                        <a:pt x="269927" y="78262"/>
                      </a:lnTo>
                      <a:lnTo>
                        <a:pt x="272122" y="76068"/>
                      </a:lnTo>
                      <a:lnTo>
                        <a:pt x="276511" y="63641"/>
                      </a:lnTo>
                      <a:lnTo>
                        <a:pt x="282368" y="49733"/>
                      </a:lnTo>
                      <a:lnTo>
                        <a:pt x="287484" y="42423"/>
                      </a:lnTo>
                      <a:lnTo>
                        <a:pt x="295535" y="36566"/>
                      </a:lnTo>
                      <a:lnTo>
                        <a:pt x="299197" y="35113"/>
                      </a:lnTo>
                      <a:lnTo>
                        <a:pt x="301392" y="32918"/>
                      </a:lnTo>
                      <a:lnTo>
                        <a:pt x="326985" y="24867"/>
                      </a:lnTo>
                      <a:lnTo>
                        <a:pt x="367227" y="6584"/>
                      </a:lnTo>
                      <a:lnTo>
                        <a:pt x="372343" y="2921"/>
                      </a:lnTo>
                      <a:lnTo>
                        <a:pt x="378927" y="0"/>
                      </a:lnTo>
                      <a:lnTo>
                        <a:pt x="378927" y="98013"/>
                      </a:lnTo>
                      <a:lnTo>
                        <a:pt x="357709" y="104597"/>
                      </a:lnTo>
                      <a:lnTo>
                        <a:pt x="347477" y="112648"/>
                      </a:lnTo>
                      <a:lnTo>
                        <a:pt x="338699" y="125088"/>
                      </a:lnTo>
                      <a:lnTo>
                        <a:pt x="336504" y="127283"/>
                      </a:lnTo>
                      <a:lnTo>
                        <a:pt x="334309" y="125815"/>
                      </a:lnTo>
                      <a:lnTo>
                        <a:pt x="332842" y="122153"/>
                      </a:lnTo>
                      <a:lnTo>
                        <a:pt x="324791" y="118505"/>
                      </a:lnTo>
                      <a:lnTo>
                        <a:pt x="317480" y="117764"/>
                      </a:lnTo>
                      <a:lnTo>
                        <a:pt x="297002" y="125815"/>
                      </a:lnTo>
                      <a:lnTo>
                        <a:pt x="290419" y="128736"/>
                      </a:lnTo>
                      <a:lnTo>
                        <a:pt x="282368" y="138256"/>
                      </a:lnTo>
                      <a:lnTo>
                        <a:pt x="272122" y="152876"/>
                      </a:lnTo>
                      <a:lnTo>
                        <a:pt x="264085" y="162395"/>
                      </a:lnTo>
                      <a:lnTo>
                        <a:pt x="262617" y="165317"/>
                      </a:lnTo>
                      <a:lnTo>
                        <a:pt x="259695" y="167511"/>
                      </a:lnTo>
                      <a:lnTo>
                        <a:pt x="253839" y="174095"/>
                      </a:lnTo>
                      <a:lnTo>
                        <a:pt x="248723" y="181405"/>
                      </a:lnTo>
                      <a:lnTo>
                        <a:pt x="242866" y="188730"/>
                      </a:lnTo>
                      <a:lnTo>
                        <a:pt x="234088" y="197508"/>
                      </a:lnTo>
                      <a:lnTo>
                        <a:pt x="225310" y="202624"/>
                      </a:lnTo>
                      <a:lnTo>
                        <a:pt x="214337" y="206286"/>
                      </a:lnTo>
                      <a:lnTo>
                        <a:pt x="207027" y="206286"/>
                      </a:lnTo>
                      <a:lnTo>
                        <a:pt x="194586" y="202624"/>
                      </a:lnTo>
                      <a:lnTo>
                        <a:pt x="187276" y="203350"/>
                      </a:lnTo>
                      <a:lnTo>
                        <a:pt x="174109" y="209207"/>
                      </a:lnTo>
                      <a:lnTo>
                        <a:pt x="164590" y="217985"/>
                      </a:lnTo>
                      <a:lnTo>
                        <a:pt x="162395" y="223101"/>
                      </a:lnTo>
                      <a:lnTo>
                        <a:pt x="161669" y="226763"/>
                      </a:lnTo>
                      <a:lnTo>
                        <a:pt x="163136" y="230426"/>
                      </a:lnTo>
                      <a:lnTo>
                        <a:pt x="160942" y="232620"/>
                      </a:lnTo>
                      <a:lnTo>
                        <a:pt x="150696" y="236268"/>
                      </a:lnTo>
                      <a:lnTo>
                        <a:pt x="141918" y="245046"/>
                      </a:lnTo>
                      <a:lnTo>
                        <a:pt x="138255" y="250177"/>
                      </a:lnTo>
                      <a:lnTo>
                        <a:pt x="132413" y="256760"/>
                      </a:lnTo>
                      <a:lnTo>
                        <a:pt x="117778" y="269186"/>
                      </a:lnTo>
                      <a:lnTo>
                        <a:pt x="89976" y="280159"/>
                      </a:lnTo>
                      <a:lnTo>
                        <a:pt x="88522" y="282353"/>
                      </a:lnTo>
                      <a:lnTo>
                        <a:pt x="80471" y="288210"/>
                      </a:lnTo>
                      <a:lnTo>
                        <a:pt x="73160" y="294794"/>
                      </a:lnTo>
                      <a:lnTo>
                        <a:pt x="71693" y="296988"/>
                      </a:lnTo>
                      <a:lnTo>
                        <a:pt x="66577" y="300651"/>
                      </a:lnTo>
                      <a:lnTo>
                        <a:pt x="40242" y="322596"/>
                      </a:lnTo>
                      <a:lnTo>
                        <a:pt x="14635" y="338684"/>
                      </a:lnTo>
                      <a:lnTo>
                        <a:pt x="2935" y="342347"/>
                      </a:lnTo>
                      <a:lnTo>
                        <a:pt x="0" y="343074"/>
                      </a:lnTo>
                      <a:lnTo>
                        <a:pt x="0" y="323323"/>
                      </a:lnTo>
                    </a:path>
                  </a:pathLst>
                </a:custGeom>
                <a:solidFill>
                  <a:srgbClr val="C6ECFF"/>
                </a:solidFill>
                <a:ln w="3896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172" name="Полилиния: фигура 1221">
                  <a:extLst>
                    <a:ext uri="{FF2B5EF4-FFF2-40B4-BE49-F238E27FC236}">
                      <a16:creationId xmlns:a16="http://schemas.microsoft.com/office/drawing/2014/main" id="{5B3AE1B0-C871-4BCE-B6D4-DF24A55C4A93}"/>
                    </a:ext>
                  </a:extLst>
                </p:cNvPr>
                <p:cNvSpPr/>
                <p:nvPr/>
              </p:nvSpPr>
              <p:spPr>
                <a:xfrm>
                  <a:off x="3930459" y="4280992"/>
                  <a:ext cx="479108" cy="433503"/>
                </a:xfrm>
                <a:custGeom>
                  <a:avLst/>
                  <a:gdLst>
                    <a:gd name="connsiteX0" fmla="*/ 0 w 378927"/>
                    <a:gd name="connsiteY0" fmla="*/ 323323 h 323322"/>
                    <a:gd name="connsiteX1" fmla="*/ 7324 w 378927"/>
                    <a:gd name="connsiteY1" fmla="*/ 320401 h 323322"/>
                    <a:gd name="connsiteX2" fmla="*/ 24140 w 378927"/>
                    <a:gd name="connsiteY2" fmla="*/ 309429 h 323322"/>
                    <a:gd name="connsiteX3" fmla="*/ 26334 w 378927"/>
                    <a:gd name="connsiteY3" fmla="*/ 306493 h 323322"/>
                    <a:gd name="connsiteX4" fmla="*/ 29270 w 378927"/>
                    <a:gd name="connsiteY4" fmla="*/ 305040 h 323322"/>
                    <a:gd name="connsiteX5" fmla="*/ 30723 w 378927"/>
                    <a:gd name="connsiteY5" fmla="*/ 302845 h 323322"/>
                    <a:gd name="connsiteX6" fmla="*/ 49020 w 378927"/>
                    <a:gd name="connsiteY6" fmla="*/ 288937 h 323322"/>
                    <a:gd name="connsiteX7" fmla="*/ 56331 w 378927"/>
                    <a:gd name="connsiteY7" fmla="*/ 282353 h 323322"/>
                    <a:gd name="connsiteX8" fmla="*/ 61447 w 378927"/>
                    <a:gd name="connsiteY8" fmla="*/ 275043 h 323322"/>
                    <a:gd name="connsiteX9" fmla="*/ 76809 w 378927"/>
                    <a:gd name="connsiteY9" fmla="*/ 258955 h 323322"/>
                    <a:gd name="connsiteX10" fmla="*/ 96559 w 378927"/>
                    <a:gd name="connsiteY10" fmla="*/ 245787 h 323322"/>
                    <a:gd name="connsiteX11" fmla="*/ 111194 w 378927"/>
                    <a:gd name="connsiteY11" fmla="*/ 233347 h 323322"/>
                    <a:gd name="connsiteX12" fmla="*/ 119245 w 378927"/>
                    <a:gd name="connsiteY12" fmla="*/ 224569 h 323322"/>
                    <a:gd name="connsiteX13" fmla="*/ 123635 w 378927"/>
                    <a:gd name="connsiteY13" fmla="*/ 216518 h 323322"/>
                    <a:gd name="connsiteX14" fmla="*/ 122894 w 378927"/>
                    <a:gd name="connsiteY14" fmla="*/ 208480 h 323322"/>
                    <a:gd name="connsiteX15" fmla="*/ 126556 w 378927"/>
                    <a:gd name="connsiteY15" fmla="*/ 196767 h 323322"/>
                    <a:gd name="connsiteX16" fmla="*/ 130945 w 378927"/>
                    <a:gd name="connsiteY16" fmla="*/ 188730 h 323322"/>
                    <a:gd name="connsiteX17" fmla="*/ 138996 w 378927"/>
                    <a:gd name="connsiteY17" fmla="*/ 182873 h 323322"/>
                    <a:gd name="connsiteX18" fmla="*/ 145580 w 378927"/>
                    <a:gd name="connsiteY18" fmla="*/ 168979 h 323322"/>
                    <a:gd name="connsiteX19" fmla="*/ 144112 w 378927"/>
                    <a:gd name="connsiteY19" fmla="*/ 166043 h 323322"/>
                    <a:gd name="connsiteX20" fmla="*/ 144112 w 378927"/>
                    <a:gd name="connsiteY20" fmla="*/ 163122 h 323322"/>
                    <a:gd name="connsiteX21" fmla="*/ 152890 w 378927"/>
                    <a:gd name="connsiteY21" fmla="*/ 150682 h 323322"/>
                    <a:gd name="connsiteX22" fmla="*/ 156552 w 378927"/>
                    <a:gd name="connsiteY22" fmla="*/ 145566 h 323322"/>
                    <a:gd name="connsiteX23" fmla="*/ 163863 w 378927"/>
                    <a:gd name="connsiteY23" fmla="*/ 139709 h 323322"/>
                    <a:gd name="connsiteX24" fmla="*/ 195313 w 378927"/>
                    <a:gd name="connsiteY24" fmla="*/ 132399 h 323322"/>
                    <a:gd name="connsiteX25" fmla="*/ 210675 w 378927"/>
                    <a:gd name="connsiteY25" fmla="*/ 130931 h 323322"/>
                    <a:gd name="connsiteX26" fmla="*/ 213610 w 378927"/>
                    <a:gd name="connsiteY26" fmla="*/ 129477 h 323322"/>
                    <a:gd name="connsiteX27" fmla="*/ 214337 w 378927"/>
                    <a:gd name="connsiteY27" fmla="*/ 125815 h 323322"/>
                    <a:gd name="connsiteX28" fmla="*/ 213610 w 378927"/>
                    <a:gd name="connsiteY28" fmla="*/ 122153 h 323322"/>
                    <a:gd name="connsiteX29" fmla="*/ 215064 w 378927"/>
                    <a:gd name="connsiteY29" fmla="*/ 119231 h 323322"/>
                    <a:gd name="connsiteX30" fmla="*/ 230426 w 378927"/>
                    <a:gd name="connsiteY30" fmla="*/ 117764 h 323322"/>
                    <a:gd name="connsiteX31" fmla="*/ 237009 w 378927"/>
                    <a:gd name="connsiteY31" fmla="*/ 118505 h 323322"/>
                    <a:gd name="connsiteX32" fmla="*/ 245061 w 378927"/>
                    <a:gd name="connsiteY32" fmla="*/ 112648 h 323322"/>
                    <a:gd name="connsiteX33" fmla="*/ 257501 w 378927"/>
                    <a:gd name="connsiteY33" fmla="*/ 99481 h 323322"/>
                    <a:gd name="connsiteX34" fmla="*/ 261149 w 378927"/>
                    <a:gd name="connsiteY34" fmla="*/ 94365 h 323322"/>
                    <a:gd name="connsiteX35" fmla="*/ 264811 w 378927"/>
                    <a:gd name="connsiteY35" fmla="*/ 89235 h 323322"/>
                    <a:gd name="connsiteX36" fmla="*/ 265538 w 378927"/>
                    <a:gd name="connsiteY36" fmla="*/ 86314 h 323322"/>
                    <a:gd name="connsiteX37" fmla="*/ 267733 w 378927"/>
                    <a:gd name="connsiteY37" fmla="*/ 84119 h 323322"/>
                    <a:gd name="connsiteX38" fmla="*/ 269927 w 378927"/>
                    <a:gd name="connsiteY38" fmla="*/ 78262 h 323322"/>
                    <a:gd name="connsiteX39" fmla="*/ 272122 w 378927"/>
                    <a:gd name="connsiteY39" fmla="*/ 76068 h 323322"/>
                    <a:gd name="connsiteX40" fmla="*/ 276511 w 378927"/>
                    <a:gd name="connsiteY40" fmla="*/ 63641 h 323322"/>
                    <a:gd name="connsiteX41" fmla="*/ 282368 w 378927"/>
                    <a:gd name="connsiteY41" fmla="*/ 49733 h 323322"/>
                    <a:gd name="connsiteX42" fmla="*/ 287484 w 378927"/>
                    <a:gd name="connsiteY42" fmla="*/ 42423 h 323322"/>
                    <a:gd name="connsiteX43" fmla="*/ 295535 w 378927"/>
                    <a:gd name="connsiteY43" fmla="*/ 36566 h 323322"/>
                    <a:gd name="connsiteX44" fmla="*/ 299197 w 378927"/>
                    <a:gd name="connsiteY44" fmla="*/ 35113 h 323322"/>
                    <a:gd name="connsiteX45" fmla="*/ 301392 w 378927"/>
                    <a:gd name="connsiteY45" fmla="*/ 32918 h 323322"/>
                    <a:gd name="connsiteX46" fmla="*/ 326985 w 378927"/>
                    <a:gd name="connsiteY46" fmla="*/ 24867 h 323322"/>
                    <a:gd name="connsiteX47" fmla="*/ 367227 w 378927"/>
                    <a:gd name="connsiteY47" fmla="*/ 6584 h 323322"/>
                    <a:gd name="connsiteX48" fmla="*/ 372343 w 378927"/>
                    <a:gd name="connsiteY48" fmla="*/ 2921 h 323322"/>
                    <a:gd name="connsiteX49" fmla="*/ 378927 w 378927"/>
                    <a:gd name="connsiteY49" fmla="*/ 0 h 3233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378927" h="323322">
                      <a:moveTo>
                        <a:pt x="0" y="323323"/>
                      </a:moveTo>
                      <a:lnTo>
                        <a:pt x="7324" y="320401"/>
                      </a:lnTo>
                      <a:lnTo>
                        <a:pt x="24140" y="309429"/>
                      </a:lnTo>
                      <a:lnTo>
                        <a:pt x="26334" y="306493"/>
                      </a:lnTo>
                      <a:lnTo>
                        <a:pt x="29270" y="305040"/>
                      </a:lnTo>
                      <a:lnTo>
                        <a:pt x="30723" y="302845"/>
                      </a:lnTo>
                      <a:lnTo>
                        <a:pt x="49020" y="288937"/>
                      </a:lnTo>
                      <a:lnTo>
                        <a:pt x="56331" y="282353"/>
                      </a:lnTo>
                      <a:lnTo>
                        <a:pt x="61447" y="275043"/>
                      </a:lnTo>
                      <a:lnTo>
                        <a:pt x="76809" y="258955"/>
                      </a:lnTo>
                      <a:lnTo>
                        <a:pt x="96559" y="245787"/>
                      </a:lnTo>
                      <a:lnTo>
                        <a:pt x="111194" y="233347"/>
                      </a:lnTo>
                      <a:lnTo>
                        <a:pt x="119245" y="224569"/>
                      </a:lnTo>
                      <a:lnTo>
                        <a:pt x="123635" y="216518"/>
                      </a:lnTo>
                      <a:lnTo>
                        <a:pt x="122894" y="208480"/>
                      </a:lnTo>
                      <a:lnTo>
                        <a:pt x="126556" y="196767"/>
                      </a:lnTo>
                      <a:lnTo>
                        <a:pt x="130945" y="188730"/>
                      </a:lnTo>
                      <a:lnTo>
                        <a:pt x="138996" y="182873"/>
                      </a:lnTo>
                      <a:lnTo>
                        <a:pt x="145580" y="168979"/>
                      </a:lnTo>
                      <a:lnTo>
                        <a:pt x="144112" y="166043"/>
                      </a:lnTo>
                      <a:lnTo>
                        <a:pt x="144112" y="163122"/>
                      </a:lnTo>
                      <a:lnTo>
                        <a:pt x="152890" y="150682"/>
                      </a:lnTo>
                      <a:lnTo>
                        <a:pt x="156552" y="145566"/>
                      </a:lnTo>
                      <a:lnTo>
                        <a:pt x="163863" y="139709"/>
                      </a:lnTo>
                      <a:lnTo>
                        <a:pt x="195313" y="132399"/>
                      </a:lnTo>
                      <a:lnTo>
                        <a:pt x="210675" y="130931"/>
                      </a:lnTo>
                      <a:lnTo>
                        <a:pt x="213610" y="129477"/>
                      </a:lnTo>
                      <a:lnTo>
                        <a:pt x="214337" y="125815"/>
                      </a:lnTo>
                      <a:lnTo>
                        <a:pt x="213610" y="122153"/>
                      </a:lnTo>
                      <a:lnTo>
                        <a:pt x="215064" y="119231"/>
                      </a:lnTo>
                      <a:lnTo>
                        <a:pt x="230426" y="117764"/>
                      </a:lnTo>
                      <a:lnTo>
                        <a:pt x="237009" y="118505"/>
                      </a:lnTo>
                      <a:lnTo>
                        <a:pt x="245061" y="112648"/>
                      </a:lnTo>
                      <a:lnTo>
                        <a:pt x="257501" y="99481"/>
                      </a:lnTo>
                      <a:lnTo>
                        <a:pt x="261149" y="94365"/>
                      </a:lnTo>
                      <a:lnTo>
                        <a:pt x="264811" y="89235"/>
                      </a:lnTo>
                      <a:lnTo>
                        <a:pt x="265538" y="86314"/>
                      </a:lnTo>
                      <a:lnTo>
                        <a:pt x="267733" y="84119"/>
                      </a:lnTo>
                      <a:lnTo>
                        <a:pt x="269927" y="78262"/>
                      </a:lnTo>
                      <a:lnTo>
                        <a:pt x="272122" y="76068"/>
                      </a:lnTo>
                      <a:lnTo>
                        <a:pt x="276511" y="63641"/>
                      </a:lnTo>
                      <a:lnTo>
                        <a:pt x="282368" y="49733"/>
                      </a:lnTo>
                      <a:lnTo>
                        <a:pt x="287484" y="42423"/>
                      </a:lnTo>
                      <a:lnTo>
                        <a:pt x="295535" y="36566"/>
                      </a:lnTo>
                      <a:lnTo>
                        <a:pt x="299197" y="35113"/>
                      </a:lnTo>
                      <a:lnTo>
                        <a:pt x="301392" y="32918"/>
                      </a:lnTo>
                      <a:lnTo>
                        <a:pt x="326985" y="24867"/>
                      </a:lnTo>
                      <a:lnTo>
                        <a:pt x="367227" y="6584"/>
                      </a:lnTo>
                      <a:lnTo>
                        <a:pt x="372343" y="2921"/>
                      </a:lnTo>
                      <a:lnTo>
                        <a:pt x="378927" y="0"/>
                      </a:lnTo>
                    </a:path>
                  </a:pathLst>
                </a:custGeom>
                <a:noFill/>
                <a:ln w="4870" cap="flat">
                  <a:solidFill>
                    <a:srgbClr val="00CCFF">
                      <a:alpha val="50000"/>
                    </a:srgbClr>
                  </a:solidFill>
                  <a:prstDash val="solid"/>
                  <a:miter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173" name="Полилиния: фигура 1222">
                  <a:extLst>
                    <a:ext uri="{FF2B5EF4-FFF2-40B4-BE49-F238E27FC236}">
                      <a16:creationId xmlns:a16="http://schemas.microsoft.com/office/drawing/2014/main" id="{4496FEA5-67AC-4001-B7A7-C5B57CEF9BEA}"/>
                    </a:ext>
                  </a:extLst>
                </p:cNvPr>
                <p:cNvSpPr/>
                <p:nvPr/>
              </p:nvSpPr>
              <p:spPr>
                <a:xfrm>
                  <a:off x="3930459" y="4412406"/>
                  <a:ext cx="479108" cy="328571"/>
                </a:xfrm>
                <a:custGeom>
                  <a:avLst/>
                  <a:gdLst>
                    <a:gd name="connsiteX0" fmla="*/ 378927 w 378927"/>
                    <a:gd name="connsiteY0" fmla="*/ 0 h 245060"/>
                    <a:gd name="connsiteX1" fmla="*/ 357709 w 378927"/>
                    <a:gd name="connsiteY1" fmla="*/ 6584 h 245060"/>
                    <a:gd name="connsiteX2" fmla="*/ 347477 w 378927"/>
                    <a:gd name="connsiteY2" fmla="*/ 14635 h 245060"/>
                    <a:gd name="connsiteX3" fmla="*/ 338699 w 378927"/>
                    <a:gd name="connsiteY3" fmla="*/ 27075 h 245060"/>
                    <a:gd name="connsiteX4" fmla="*/ 336504 w 378927"/>
                    <a:gd name="connsiteY4" fmla="*/ 29270 h 245060"/>
                    <a:gd name="connsiteX5" fmla="*/ 334309 w 378927"/>
                    <a:gd name="connsiteY5" fmla="*/ 27802 h 245060"/>
                    <a:gd name="connsiteX6" fmla="*/ 332842 w 378927"/>
                    <a:gd name="connsiteY6" fmla="*/ 24140 h 245060"/>
                    <a:gd name="connsiteX7" fmla="*/ 324791 w 378927"/>
                    <a:gd name="connsiteY7" fmla="*/ 20492 h 245060"/>
                    <a:gd name="connsiteX8" fmla="*/ 317480 w 378927"/>
                    <a:gd name="connsiteY8" fmla="*/ 19751 h 245060"/>
                    <a:gd name="connsiteX9" fmla="*/ 297002 w 378927"/>
                    <a:gd name="connsiteY9" fmla="*/ 27802 h 245060"/>
                    <a:gd name="connsiteX10" fmla="*/ 290419 w 378927"/>
                    <a:gd name="connsiteY10" fmla="*/ 30723 h 245060"/>
                    <a:gd name="connsiteX11" fmla="*/ 282368 w 378927"/>
                    <a:gd name="connsiteY11" fmla="*/ 40243 h 245060"/>
                    <a:gd name="connsiteX12" fmla="*/ 272122 w 378927"/>
                    <a:gd name="connsiteY12" fmla="*/ 54863 h 245060"/>
                    <a:gd name="connsiteX13" fmla="*/ 264085 w 378927"/>
                    <a:gd name="connsiteY13" fmla="*/ 64382 h 245060"/>
                    <a:gd name="connsiteX14" fmla="*/ 262617 w 378927"/>
                    <a:gd name="connsiteY14" fmla="*/ 67304 h 245060"/>
                    <a:gd name="connsiteX15" fmla="*/ 259695 w 378927"/>
                    <a:gd name="connsiteY15" fmla="*/ 69498 h 245060"/>
                    <a:gd name="connsiteX16" fmla="*/ 253839 w 378927"/>
                    <a:gd name="connsiteY16" fmla="*/ 76082 h 245060"/>
                    <a:gd name="connsiteX17" fmla="*/ 248723 w 378927"/>
                    <a:gd name="connsiteY17" fmla="*/ 83392 h 245060"/>
                    <a:gd name="connsiteX18" fmla="*/ 240672 w 378927"/>
                    <a:gd name="connsiteY18" fmla="*/ 92911 h 245060"/>
                    <a:gd name="connsiteX19" fmla="*/ 231894 w 378927"/>
                    <a:gd name="connsiteY19" fmla="*/ 101689 h 245060"/>
                    <a:gd name="connsiteX20" fmla="*/ 214337 w 378927"/>
                    <a:gd name="connsiteY20" fmla="*/ 108273 h 245060"/>
                    <a:gd name="connsiteX21" fmla="*/ 207027 w 378927"/>
                    <a:gd name="connsiteY21" fmla="*/ 108273 h 245060"/>
                    <a:gd name="connsiteX22" fmla="*/ 194586 w 378927"/>
                    <a:gd name="connsiteY22" fmla="*/ 104611 h 245060"/>
                    <a:gd name="connsiteX23" fmla="*/ 187276 w 378927"/>
                    <a:gd name="connsiteY23" fmla="*/ 105337 h 245060"/>
                    <a:gd name="connsiteX24" fmla="*/ 174109 w 378927"/>
                    <a:gd name="connsiteY24" fmla="*/ 111194 h 245060"/>
                    <a:gd name="connsiteX25" fmla="*/ 164590 w 378927"/>
                    <a:gd name="connsiteY25" fmla="*/ 119972 h 245060"/>
                    <a:gd name="connsiteX26" fmla="*/ 162395 w 378927"/>
                    <a:gd name="connsiteY26" fmla="*/ 125088 h 245060"/>
                    <a:gd name="connsiteX27" fmla="*/ 161669 w 378927"/>
                    <a:gd name="connsiteY27" fmla="*/ 128751 h 245060"/>
                    <a:gd name="connsiteX28" fmla="*/ 163136 w 378927"/>
                    <a:gd name="connsiteY28" fmla="*/ 132413 h 245060"/>
                    <a:gd name="connsiteX29" fmla="*/ 160942 w 378927"/>
                    <a:gd name="connsiteY29" fmla="*/ 134607 h 245060"/>
                    <a:gd name="connsiteX30" fmla="*/ 150696 w 378927"/>
                    <a:gd name="connsiteY30" fmla="*/ 138255 h 245060"/>
                    <a:gd name="connsiteX31" fmla="*/ 141918 w 378927"/>
                    <a:gd name="connsiteY31" fmla="*/ 147034 h 245060"/>
                    <a:gd name="connsiteX32" fmla="*/ 138255 w 378927"/>
                    <a:gd name="connsiteY32" fmla="*/ 152164 h 245060"/>
                    <a:gd name="connsiteX33" fmla="*/ 132413 w 378927"/>
                    <a:gd name="connsiteY33" fmla="*/ 158747 h 245060"/>
                    <a:gd name="connsiteX34" fmla="*/ 117778 w 378927"/>
                    <a:gd name="connsiteY34" fmla="*/ 171173 h 245060"/>
                    <a:gd name="connsiteX35" fmla="*/ 89976 w 378927"/>
                    <a:gd name="connsiteY35" fmla="*/ 182146 h 245060"/>
                    <a:gd name="connsiteX36" fmla="*/ 88522 w 378927"/>
                    <a:gd name="connsiteY36" fmla="*/ 184341 h 245060"/>
                    <a:gd name="connsiteX37" fmla="*/ 80471 w 378927"/>
                    <a:gd name="connsiteY37" fmla="*/ 190197 h 245060"/>
                    <a:gd name="connsiteX38" fmla="*/ 73160 w 378927"/>
                    <a:gd name="connsiteY38" fmla="*/ 196781 h 245060"/>
                    <a:gd name="connsiteX39" fmla="*/ 71693 w 378927"/>
                    <a:gd name="connsiteY39" fmla="*/ 198975 h 245060"/>
                    <a:gd name="connsiteX40" fmla="*/ 66577 w 378927"/>
                    <a:gd name="connsiteY40" fmla="*/ 202638 h 245060"/>
                    <a:gd name="connsiteX41" fmla="*/ 40242 w 378927"/>
                    <a:gd name="connsiteY41" fmla="*/ 224583 h 245060"/>
                    <a:gd name="connsiteX42" fmla="*/ 14635 w 378927"/>
                    <a:gd name="connsiteY42" fmla="*/ 240672 h 245060"/>
                    <a:gd name="connsiteX43" fmla="*/ 2935 w 378927"/>
                    <a:gd name="connsiteY43" fmla="*/ 244334 h 245060"/>
                    <a:gd name="connsiteX44" fmla="*/ 0 w 378927"/>
                    <a:gd name="connsiteY44" fmla="*/ 245061 h 2450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</a:cxnLst>
                  <a:rect l="l" t="t" r="r" b="b"/>
                  <a:pathLst>
                    <a:path w="378927" h="245060">
                      <a:moveTo>
                        <a:pt x="378927" y="0"/>
                      </a:moveTo>
                      <a:lnTo>
                        <a:pt x="357709" y="6584"/>
                      </a:lnTo>
                      <a:lnTo>
                        <a:pt x="347477" y="14635"/>
                      </a:lnTo>
                      <a:lnTo>
                        <a:pt x="338699" y="27075"/>
                      </a:lnTo>
                      <a:lnTo>
                        <a:pt x="336504" y="29270"/>
                      </a:lnTo>
                      <a:lnTo>
                        <a:pt x="334309" y="27802"/>
                      </a:lnTo>
                      <a:lnTo>
                        <a:pt x="332842" y="24140"/>
                      </a:lnTo>
                      <a:lnTo>
                        <a:pt x="324791" y="20492"/>
                      </a:lnTo>
                      <a:lnTo>
                        <a:pt x="317480" y="19751"/>
                      </a:lnTo>
                      <a:lnTo>
                        <a:pt x="297002" y="27802"/>
                      </a:lnTo>
                      <a:lnTo>
                        <a:pt x="290419" y="30723"/>
                      </a:lnTo>
                      <a:lnTo>
                        <a:pt x="282368" y="40243"/>
                      </a:lnTo>
                      <a:lnTo>
                        <a:pt x="272122" y="54863"/>
                      </a:lnTo>
                      <a:lnTo>
                        <a:pt x="264085" y="64382"/>
                      </a:lnTo>
                      <a:lnTo>
                        <a:pt x="262617" y="67304"/>
                      </a:lnTo>
                      <a:lnTo>
                        <a:pt x="259695" y="69498"/>
                      </a:lnTo>
                      <a:lnTo>
                        <a:pt x="253839" y="76082"/>
                      </a:lnTo>
                      <a:lnTo>
                        <a:pt x="248723" y="83392"/>
                      </a:lnTo>
                      <a:lnTo>
                        <a:pt x="240672" y="92911"/>
                      </a:lnTo>
                      <a:lnTo>
                        <a:pt x="231894" y="101689"/>
                      </a:lnTo>
                      <a:lnTo>
                        <a:pt x="214337" y="108273"/>
                      </a:lnTo>
                      <a:lnTo>
                        <a:pt x="207027" y="108273"/>
                      </a:lnTo>
                      <a:lnTo>
                        <a:pt x="194586" y="104611"/>
                      </a:lnTo>
                      <a:lnTo>
                        <a:pt x="187276" y="105337"/>
                      </a:lnTo>
                      <a:lnTo>
                        <a:pt x="174109" y="111194"/>
                      </a:lnTo>
                      <a:lnTo>
                        <a:pt x="164590" y="119972"/>
                      </a:lnTo>
                      <a:lnTo>
                        <a:pt x="162395" y="125088"/>
                      </a:lnTo>
                      <a:lnTo>
                        <a:pt x="161669" y="128751"/>
                      </a:lnTo>
                      <a:lnTo>
                        <a:pt x="163136" y="132413"/>
                      </a:lnTo>
                      <a:lnTo>
                        <a:pt x="160942" y="134607"/>
                      </a:lnTo>
                      <a:lnTo>
                        <a:pt x="150696" y="138255"/>
                      </a:lnTo>
                      <a:lnTo>
                        <a:pt x="141918" y="147034"/>
                      </a:lnTo>
                      <a:lnTo>
                        <a:pt x="138255" y="152164"/>
                      </a:lnTo>
                      <a:lnTo>
                        <a:pt x="132413" y="158747"/>
                      </a:lnTo>
                      <a:lnTo>
                        <a:pt x="117778" y="171173"/>
                      </a:lnTo>
                      <a:lnTo>
                        <a:pt x="89976" y="182146"/>
                      </a:lnTo>
                      <a:lnTo>
                        <a:pt x="88522" y="184341"/>
                      </a:lnTo>
                      <a:lnTo>
                        <a:pt x="80471" y="190197"/>
                      </a:lnTo>
                      <a:lnTo>
                        <a:pt x="73160" y="196781"/>
                      </a:lnTo>
                      <a:lnTo>
                        <a:pt x="71693" y="198975"/>
                      </a:lnTo>
                      <a:lnTo>
                        <a:pt x="66577" y="202638"/>
                      </a:lnTo>
                      <a:lnTo>
                        <a:pt x="40242" y="224583"/>
                      </a:lnTo>
                      <a:lnTo>
                        <a:pt x="14635" y="240672"/>
                      </a:lnTo>
                      <a:lnTo>
                        <a:pt x="2935" y="244334"/>
                      </a:lnTo>
                      <a:lnTo>
                        <a:pt x="0" y="245061"/>
                      </a:lnTo>
                    </a:path>
                  </a:pathLst>
                </a:custGeom>
                <a:noFill/>
                <a:ln w="4870" cap="flat">
                  <a:solidFill>
                    <a:srgbClr val="00CCFF">
                      <a:alpha val="50000"/>
                    </a:srgbClr>
                  </a:solidFill>
                  <a:prstDash val="solid"/>
                  <a:miter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174" name="Полилиния: фигура 1223">
                  <a:extLst>
                    <a:ext uri="{FF2B5EF4-FFF2-40B4-BE49-F238E27FC236}">
                      <a16:creationId xmlns:a16="http://schemas.microsoft.com/office/drawing/2014/main" id="{0F6333EC-567C-4DEF-8B72-78A6941E6C6E}"/>
                    </a:ext>
                  </a:extLst>
                </p:cNvPr>
                <p:cNvSpPr/>
                <p:nvPr/>
              </p:nvSpPr>
              <p:spPr>
                <a:xfrm>
                  <a:off x="4409568" y="4280992"/>
                  <a:ext cx="132267" cy="143183"/>
                </a:xfrm>
                <a:custGeom>
                  <a:avLst/>
                  <a:gdLst>
                    <a:gd name="connsiteX0" fmla="*/ 0 w 104610"/>
                    <a:gd name="connsiteY0" fmla="*/ 0 h 106791"/>
                    <a:gd name="connsiteX1" fmla="*/ 3662 w 104610"/>
                    <a:gd name="connsiteY1" fmla="*/ 0 h 106791"/>
                    <a:gd name="connsiteX2" fmla="*/ 15362 w 104610"/>
                    <a:gd name="connsiteY2" fmla="*/ 4389 h 106791"/>
                    <a:gd name="connsiteX3" fmla="*/ 21945 w 104610"/>
                    <a:gd name="connsiteY3" fmla="*/ 5116 h 106791"/>
                    <a:gd name="connsiteX4" fmla="*/ 34386 w 104610"/>
                    <a:gd name="connsiteY4" fmla="*/ 13894 h 106791"/>
                    <a:gd name="connsiteX5" fmla="*/ 35839 w 104610"/>
                    <a:gd name="connsiteY5" fmla="*/ 24867 h 106791"/>
                    <a:gd name="connsiteX6" fmla="*/ 35112 w 104610"/>
                    <a:gd name="connsiteY6" fmla="*/ 31450 h 106791"/>
                    <a:gd name="connsiteX7" fmla="*/ 35839 w 104610"/>
                    <a:gd name="connsiteY7" fmla="*/ 38761 h 106791"/>
                    <a:gd name="connsiteX8" fmla="*/ 40228 w 104610"/>
                    <a:gd name="connsiteY8" fmla="*/ 42423 h 106791"/>
                    <a:gd name="connsiteX9" fmla="*/ 50474 w 104610"/>
                    <a:gd name="connsiteY9" fmla="*/ 43891 h 106791"/>
                    <a:gd name="connsiteX10" fmla="*/ 54136 w 104610"/>
                    <a:gd name="connsiteY10" fmla="*/ 43150 h 106791"/>
                    <a:gd name="connsiteX11" fmla="*/ 57058 w 104610"/>
                    <a:gd name="connsiteY11" fmla="*/ 44617 h 106791"/>
                    <a:gd name="connsiteX12" fmla="*/ 61447 w 104610"/>
                    <a:gd name="connsiteY12" fmla="*/ 49733 h 106791"/>
                    <a:gd name="connsiteX13" fmla="*/ 67303 w 104610"/>
                    <a:gd name="connsiteY13" fmla="*/ 51201 h 106791"/>
                    <a:gd name="connsiteX14" fmla="*/ 75341 w 104610"/>
                    <a:gd name="connsiteY14" fmla="*/ 46085 h 106791"/>
                    <a:gd name="connsiteX15" fmla="*/ 78276 w 104610"/>
                    <a:gd name="connsiteY15" fmla="*/ 46812 h 106791"/>
                    <a:gd name="connsiteX16" fmla="*/ 81198 w 104610"/>
                    <a:gd name="connsiteY16" fmla="*/ 54122 h 106791"/>
                    <a:gd name="connsiteX17" fmla="*/ 83392 w 104610"/>
                    <a:gd name="connsiteY17" fmla="*/ 56317 h 106791"/>
                    <a:gd name="connsiteX18" fmla="*/ 89249 w 104610"/>
                    <a:gd name="connsiteY18" fmla="*/ 58511 h 106791"/>
                    <a:gd name="connsiteX19" fmla="*/ 91443 w 104610"/>
                    <a:gd name="connsiteY19" fmla="*/ 60706 h 106791"/>
                    <a:gd name="connsiteX20" fmla="*/ 93638 w 104610"/>
                    <a:gd name="connsiteY20" fmla="*/ 68031 h 106791"/>
                    <a:gd name="connsiteX21" fmla="*/ 100221 w 104610"/>
                    <a:gd name="connsiteY21" fmla="*/ 75341 h 106791"/>
                    <a:gd name="connsiteX22" fmla="*/ 102416 w 104610"/>
                    <a:gd name="connsiteY22" fmla="*/ 76809 h 106791"/>
                    <a:gd name="connsiteX23" fmla="*/ 103870 w 104610"/>
                    <a:gd name="connsiteY23" fmla="*/ 81198 h 106791"/>
                    <a:gd name="connsiteX24" fmla="*/ 102416 w 104610"/>
                    <a:gd name="connsiteY24" fmla="*/ 91429 h 106791"/>
                    <a:gd name="connsiteX25" fmla="*/ 104610 w 104610"/>
                    <a:gd name="connsiteY25" fmla="*/ 102402 h 106791"/>
                    <a:gd name="connsiteX26" fmla="*/ 103143 w 104610"/>
                    <a:gd name="connsiteY26" fmla="*/ 105338 h 106791"/>
                    <a:gd name="connsiteX27" fmla="*/ 100948 w 104610"/>
                    <a:gd name="connsiteY27" fmla="*/ 106791 h 106791"/>
                    <a:gd name="connsiteX28" fmla="*/ 95832 w 104610"/>
                    <a:gd name="connsiteY28" fmla="*/ 102402 h 106791"/>
                    <a:gd name="connsiteX29" fmla="*/ 93638 w 104610"/>
                    <a:gd name="connsiteY29" fmla="*/ 95092 h 106791"/>
                    <a:gd name="connsiteX30" fmla="*/ 93638 w 104610"/>
                    <a:gd name="connsiteY30" fmla="*/ 87040 h 106791"/>
                    <a:gd name="connsiteX31" fmla="*/ 89976 w 104610"/>
                    <a:gd name="connsiteY31" fmla="*/ 81924 h 106791"/>
                    <a:gd name="connsiteX32" fmla="*/ 83392 w 104610"/>
                    <a:gd name="connsiteY32" fmla="*/ 75341 h 106791"/>
                    <a:gd name="connsiteX33" fmla="*/ 81924 w 104610"/>
                    <a:gd name="connsiteY33" fmla="*/ 72420 h 106791"/>
                    <a:gd name="connsiteX34" fmla="*/ 66563 w 104610"/>
                    <a:gd name="connsiteY34" fmla="*/ 61447 h 106791"/>
                    <a:gd name="connsiteX35" fmla="*/ 46812 w 104610"/>
                    <a:gd name="connsiteY35" fmla="*/ 54122 h 106791"/>
                    <a:gd name="connsiteX36" fmla="*/ 40228 w 104610"/>
                    <a:gd name="connsiteY36" fmla="*/ 52669 h 106791"/>
                    <a:gd name="connsiteX37" fmla="*/ 34386 w 104610"/>
                    <a:gd name="connsiteY37" fmla="*/ 50474 h 106791"/>
                    <a:gd name="connsiteX38" fmla="*/ 25607 w 104610"/>
                    <a:gd name="connsiteY38" fmla="*/ 47539 h 106791"/>
                    <a:gd name="connsiteX39" fmla="*/ 21945 w 104610"/>
                    <a:gd name="connsiteY39" fmla="*/ 41696 h 106791"/>
                    <a:gd name="connsiteX40" fmla="*/ 21218 w 104610"/>
                    <a:gd name="connsiteY40" fmla="*/ 38034 h 106791"/>
                    <a:gd name="connsiteX41" fmla="*/ 17556 w 104610"/>
                    <a:gd name="connsiteY41" fmla="*/ 38761 h 106791"/>
                    <a:gd name="connsiteX42" fmla="*/ 13894 w 104610"/>
                    <a:gd name="connsiteY42" fmla="*/ 47539 h 106791"/>
                    <a:gd name="connsiteX43" fmla="*/ 13167 w 104610"/>
                    <a:gd name="connsiteY43" fmla="*/ 61447 h 106791"/>
                    <a:gd name="connsiteX44" fmla="*/ 13894 w 104610"/>
                    <a:gd name="connsiteY44" fmla="*/ 65095 h 106791"/>
                    <a:gd name="connsiteX45" fmla="*/ 13167 w 104610"/>
                    <a:gd name="connsiteY45" fmla="*/ 68757 h 106791"/>
                    <a:gd name="connsiteX46" fmla="*/ 13894 w 104610"/>
                    <a:gd name="connsiteY46" fmla="*/ 80457 h 106791"/>
                    <a:gd name="connsiteX47" fmla="*/ 9505 w 104610"/>
                    <a:gd name="connsiteY47" fmla="*/ 92170 h 106791"/>
                    <a:gd name="connsiteX48" fmla="*/ 5116 w 104610"/>
                    <a:gd name="connsiteY48" fmla="*/ 96559 h 106791"/>
                    <a:gd name="connsiteX49" fmla="*/ 0 w 104610"/>
                    <a:gd name="connsiteY49" fmla="*/ 98013 h 106791"/>
                    <a:gd name="connsiteX50" fmla="*/ 0 w 104610"/>
                    <a:gd name="connsiteY50" fmla="*/ 0 h 1067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</a:cxnLst>
                  <a:rect l="l" t="t" r="r" b="b"/>
                  <a:pathLst>
                    <a:path w="104610" h="106791">
                      <a:moveTo>
                        <a:pt x="0" y="0"/>
                      </a:moveTo>
                      <a:lnTo>
                        <a:pt x="3662" y="0"/>
                      </a:lnTo>
                      <a:lnTo>
                        <a:pt x="15362" y="4389"/>
                      </a:lnTo>
                      <a:lnTo>
                        <a:pt x="21945" y="5116"/>
                      </a:lnTo>
                      <a:lnTo>
                        <a:pt x="34386" y="13894"/>
                      </a:lnTo>
                      <a:lnTo>
                        <a:pt x="35839" y="24867"/>
                      </a:lnTo>
                      <a:lnTo>
                        <a:pt x="35112" y="31450"/>
                      </a:lnTo>
                      <a:lnTo>
                        <a:pt x="35839" y="38761"/>
                      </a:lnTo>
                      <a:lnTo>
                        <a:pt x="40228" y="42423"/>
                      </a:lnTo>
                      <a:lnTo>
                        <a:pt x="50474" y="43891"/>
                      </a:lnTo>
                      <a:lnTo>
                        <a:pt x="54136" y="43150"/>
                      </a:lnTo>
                      <a:lnTo>
                        <a:pt x="57058" y="44617"/>
                      </a:lnTo>
                      <a:lnTo>
                        <a:pt x="61447" y="49733"/>
                      </a:lnTo>
                      <a:lnTo>
                        <a:pt x="67303" y="51201"/>
                      </a:lnTo>
                      <a:lnTo>
                        <a:pt x="75341" y="46085"/>
                      </a:lnTo>
                      <a:lnTo>
                        <a:pt x="78276" y="46812"/>
                      </a:lnTo>
                      <a:lnTo>
                        <a:pt x="81198" y="54122"/>
                      </a:lnTo>
                      <a:lnTo>
                        <a:pt x="83392" y="56317"/>
                      </a:lnTo>
                      <a:lnTo>
                        <a:pt x="89249" y="58511"/>
                      </a:lnTo>
                      <a:lnTo>
                        <a:pt x="91443" y="60706"/>
                      </a:lnTo>
                      <a:lnTo>
                        <a:pt x="93638" y="68031"/>
                      </a:lnTo>
                      <a:lnTo>
                        <a:pt x="100221" y="75341"/>
                      </a:lnTo>
                      <a:lnTo>
                        <a:pt x="102416" y="76809"/>
                      </a:lnTo>
                      <a:lnTo>
                        <a:pt x="103870" y="81198"/>
                      </a:lnTo>
                      <a:lnTo>
                        <a:pt x="102416" y="91429"/>
                      </a:lnTo>
                      <a:lnTo>
                        <a:pt x="104610" y="102402"/>
                      </a:lnTo>
                      <a:lnTo>
                        <a:pt x="103143" y="105338"/>
                      </a:lnTo>
                      <a:lnTo>
                        <a:pt x="100948" y="106791"/>
                      </a:lnTo>
                      <a:lnTo>
                        <a:pt x="95832" y="102402"/>
                      </a:lnTo>
                      <a:lnTo>
                        <a:pt x="93638" y="95092"/>
                      </a:lnTo>
                      <a:lnTo>
                        <a:pt x="93638" y="87040"/>
                      </a:lnTo>
                      <a:lnTo>
                        <a:pt x="89976" y="81924"/>
                      </a:lnTo>
                      <a:lnTo>
                        <a:pt x="83392" y="75341"/>
                      </a:lnTo>
                      <a:lnTo>
                        <a:pt x="81924" y="72420"/>
                      </a:lnTo>
                      <a:lnTo>
                        <a:pt x="66563" y="61447"/>
                      </a:lnTo>
                      <a:lnTo>
                        <a:pt x="46812" y="54122"/>
                      </a:lnTo>
                      <a:lnTo>
                        <a:pt x="40228" y="52669"/>
                      </a:lnTo>
                      <a:lnTo>
                        <a:pt x="34386" y="50474"/>
                      </a:lnTo>
                      <a:lnTo>
                        <a:pt x="25607" y="47539"/>
                      </a:lnTo>
                      <a:lnTo>
                        <a:pt x="21945" y="41696"/>
                      </a:lnTo>
                      <a:lnTo>
                        <a:pt x="21218" y="38034"/>
                      </a:lnTo>
                      <a:lnTo>
                        <a:pt x="17556" y="38761"/>
                      </a:lnTo>
                      <a:lnTo>
                        <a:pt x="13894" y="47539"/>
                      </a:lnTo>
                      <a:lnTo>
                        <a:pt x="13167" y="61447"/>
                      </a:lnTo>
                      <a:lnTo>
                        <a:pt x="13894" y="65095"/>
                      </a:lnTo>
                      <a:lnTo>
                        <a:pt x="13167" y="68757"/>
                      </a:lnTo>
                      <a:lnTo>
                        <a:pt x="13894" y="80457"/>
                      </a:lnTo>
                      <a:lnTo>
                        <a:pt x="9505" y="92170"/>
                      </a:lnTo>
                      <a:lnTo>
                        <a:pt x="5116" y="96559"/>
                      </a:lnTo>
                      <a:lnTo>
                        <a:pt x="0" y="9801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6ECFF"/>
                </a:solidFill>
                <a:ln w="3896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175" name="Полилиния: фигура 1224">
                  <a:extLst>
                    <a:ext uri="{FF2B5EF4-FFF2-40B4-BE49-F238E27FC236}">
                      <a16:creationId xmlns:a16="http://schemas.microsoft.com/office/drawing/2014/main" id="{839DFE68-8C12-412D-B3F9-2223938E3220}"/>
                    </a:ext>
                  </a:extLst>
                </p:cNvPr>
                <p:cNvSpPr/>
                <p:nvPr/>
              </p:nvSpPr>
              <p:spPr>
                <a:xfrm>
                  <a:off x="4409568" y="4280992"/>
                  <a:ext cx="132267" cy="143183"/>
                </a:xfrm>
                <a:custGeom>
                  <a:avLst/>
                  <a:gdLst>
                    <a:gd name="connsiteX0" fmla="*/ 0 w 104610"/>
                    <a:gd name="connsiteY0" fmla="*/ 0 h 106791"/>
                    <a:gd name="connsiteX1" fmla="*/ 3662 w 104610"/>
                    <a:gd name="connsiteY1" fmla="*/ 0 h 106791"/>
                    <a:gd name="connsiteX2" fmla="*/ 18283 w 104610"/>
                    <a:gd name="connsiteY2" fmla="*/ 5116 h 106791"/>
                    <a:gd name="connsiteX3" fmla="*/ 21945 w 104610"/>
                    <a:gd name="connsiteY3" fmla="*/ 5116 h 106791"/>
                    <a:gd name="connsiteX4" fmla="*/ 34386 w 104610"/>
                    <a:gd name="connsiteY4" fmla="*/ 13894 h 106791"/>
                    <a:gd name="connsiteX5" fmla="*/ 35839 w 104610"/>
                    <a:gd name="connsiteY5" fmla="*/ 24867 h 106791"/>
                    <a:gd name="connsiteX6" fmla="*/ 35112 w 104610"/>
                    <a:gd name="connsiteY6" fmla="*/ 31450 h 106791"/>
                    <a:gd name="connsiteX7" fmla="*/ 35839 w 104610"/>
                    <a:gd name="connsiteY7" fmla="*/ 38761 h 106791"/>
                    <a:gd name="connsiteX8" fmla="*/ 40228 w 104610"/>
                    <a:gd name="connsiteY8" fmla="*/ 42423 h 106791"/>
                    <a:gd name="connsiteX9" fmla="*/ 50474 w 104610"/>
                    <a:gd name="connsiteY9" fmla="*/ 43891 h 106791"/>
                    <a:gd name="connsiteX10" fmla="*/ 54136 w 104610"/>
                    <a:gd name="connsiteY10" fmla="*/ 43150 h 106791"/>
                    <a:gd name="connsiteX11" fmla="*/ 57058 w 104610"/>
                    <a:gd name="connsiteY11" fmla="*/ 44617 h 106791"/>
                    <a:gd name="connsiteX12" fmla="*/ 61447 w 104610"/>
                    <a:gd name="connsiteY12" fmla="*/ 49733 h 106791"/>
                    <a:gd name="connsiteX13" fmla="*/ 67303 w 104610"/>
                    <a:gd name="connsiteY13" fmla="*/ 51201 h 106791"/>
                    <a:gd name="connsiteX14" fmla="*/ 75341 w 104610"/>
                    <a:gd name="connsiteY14" fmla="*/ 46085 h 106791"/>
                    <a:gd name="connsiteX15" fmla="*/ 78276 w 104610"/>
                    <a:gd name="connsiteY15" fmla="*/ 46812 h 106791"/>
                    <a:gd name="connsiteX16" fmla="*/ 81198 w 104610"/>
                    <a:gd name="connsiteY16" fmla="*/ 54122 h 106791"/>
                    <a:gd name="connsiteX17" fmla="*/ 83392 w 104610"/>
                    <a:gd name="connsiteY17" fmla="*/ 56317 h 106791"/>
                    <a:gd name="connsiteX18" fmla="*/ 89249 w 104610"/>
                    <a:gd name="connsiteY18" fmla="*/ 58511 h 106791"/>
                    <a:gd name="connsiteX19" fmla="*/ 91443 w 104610"/>
                    <a:gd name="connsiteY19" fmla="*/ 60706 h 106791"/>
                    <a:gd name="connsiteX20" fmla="*/ 93638 w 104610"/>
                    <a:gd name="connsiteY20" fmla="*/ 68031 h 106791"/>
                    <a:gd name="connsiteX21" fmla="*/ 100221 w 104610"/>
                    <a:gd name="connsiteY21" fmla="*/ 75341 h 106791"/>
                    <a:gd name="connsiteX22" fmla="*/ 102416 w 104610"/>
                    <a:gd name="connsiteY22" fmla="*/ 76809 h 106791"/>
                    <a:gd name="connsiteX23" fmla="*/ 103870 w 104610"/>
                    <a:gd name="connsiteY23" fmla="*/ 81198 h 106791"/>
                    <a:gd name="connsiteX24" fmla="*/ 102416 w 104610"/>
                    <a:gd name="connsiteY24" fmla="*/ 91429 h 106791"/>
                    <a:gd name="connsiteX25" fmla="*/ 104610 w 104610"/>
                    <a:gd name="connsiteY25" fmla="*/ 102402 h 106791"/>
                    <a:gd name="connsiteX26" fmla="*/ 103143 w 104610"/>
                    <a:gd name="connsiteY26" fmla="*/ 105338 h 106791"/>
                    <a:gd name="connsiteX27" fmla="*/ 100948 w 104610"/>
                    <a:gd name="connsiteY27" fmla="*/ 106791 h 106791"/>
                    <a:gd name="connsiteX28" fmla="*/ 95832 w 104610"/>
                    <a:gd name="connsiteY28" fmla="*/ 102402 h 106791"/>
                    <a:gd name="connsiteX29" fmla="*/ 93638 w 104610"/>
                    <a:gd name="connsiteY29" fmla="*/ 95092 h 106791"/>
                    <a:gd name="connsiteX30" fmla="*/ 93638 w 104610"/>
                    <a:gd name="connsiteY30" fmla="*/ 87040 h 106791"/>
                    <a:gd name="connsiteX31" fmla="*/ 89976 w 104610"/>
                    <a:gd name="connsiteY31" fmla="*/ 81924 h 106791"/>
                    <a:gd name="connsiteX32" fmla="*/ 83392 w 104610"/>
                    <a:gd name="connsiteY32" fmla="*/ 75341 h 106791"/>
                    <a:gd name="connsiteX33" fmla="*/ 81924 w 104610"/>
                    <a:gd name="connsiteY33" fmla="*/ 72420 h 106791"/>
                    <a:gd name="connsiteX34" fmla="*/ 66563 w 104610"/>
                    <a:gd name="connsiteY34" fmla="*/ 61447 h 106791"/>
                    <a:gd name="connsiteX35" fmla="*/ 46812 w 104610"/>
                    <a:gd name="connsiteY35" fmla="*/ 54122 h 106791"/>
                    <a:gd name="connsiteX36" fmla="*/ 40228 w 104610"/>
                    <a:gd name="connsiteY36" fmla="*/ 52669 h 106791"/>
                    <a:gd name="connsiteX37" fmla="*/ 34386 w 104610"/>
                    <a:gd name="connsiteY37" fmla="*/ 50474 h 106791"/>
                    <a:gd name="connsiteX38" fmla="*/ 25607 w 104610"/>
                    <a:gd name="connsiteY38" fmla="*/ 47539 h 106791"/>
                    <a:gd name="connsiteX39" fmla="*/ 21945 w 104610"/>
                    <a:gd name="connsiteY39" fmla="*/ 41696 h 106791"/>
                    <a:gd name="connsiteX40" fmla="*/ 21218 w 104610"/>
                    <a:gd name="connsiteY40" fmla="*/ 38034 h 106791"/>
                    <a:gd name="connsiteX41" fmla="*/ 17556 w 104610"/>
                    <a:gd name="connsiteY41" fmla="*/ 38761 h 106791"/>
                    <a:gd name="connsiteX42" fmla="*/ 13894 w 104610"/>
                    <a:gd name="connsiteY42" fmla="*/ 47539 h 106791"/>
                    <a:gd name="connsiteX43" fmla="*/ 13167 w 104610"/>
                    <a:gd name="connsiteY43" fmla="*/ 61447 h 106791"/>
                    <a:gd name="connsiteX44" fmla="*/ 13894 w 104610"/>
                    <a:gd name="connsiteY44" fmla="*/ 65095 h 106791"/>
                    <a:gd name="connsiteX45" fmla="*/ 13167 w 104610"/>
                    <a:gd name="connsiteY45" fmla="*/ 68757 h 106791"/>
                    <a:gd name="connsiteX46" fmla="*/ 13894 w 104610"/>
                    <a:gd name="connsiteY46" fmla="*/ 80457 h 106791"/>
                    <a:gd name="connsiteX47" fmla="*/ 9505 w 104610"/>
                    <a:gd name="connsiteY47" fmla="*/ 92170 h 106791"/>
                    <a:gd name="connsiteX48" fmla="*/ 5116 w 104610"/>
                    <a:gd name="connsiteY48" fmla="*/ 96559 h 106791"/>
                    <a:gd name="connsiteX49" fmla="*/ 0 w 104610"/>
                    <a:gd name="connsiteY49" fmla="*/ 98013 h 1067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104610" h="106791">
                      <a:moveTo>
                        <a:pt x="0" y="0"/>
                      </a:moveTo>
                      <a:lnTo>
                        <a:pt x="3662" y="0"/>
                      </a:lnTo>
                      <a:lnTo>
                        <a:pt x="18283" y="5116"/>
                      </a:lnTo>
                      <a:lnTo>
                        <a:pt x="21945" y="5116"/>
                      </a:lnTo>
                      <a:lnTo>
                        <a:pt x="34386" y="13894"/>
                      </a:lnTo>
                      <a:lnTo>
                        <a:pt x="35839" y="24867"/>
                      </a:lnTo>
                      <a:lnTo>
                        <a:pt x="35112" y="31450"/>
                      </a:lnTo>
                      <a:lnTo>
                        <a:pt x="35839" y="38761"/>
                      </a:lnTo>
                      <a:lnTo>
                        <a:pt x="40228" y="42423"/>
                      </a:lnTo>
                      <a:lnTo>
                        <a:pt x="50474" y="43891"/>
                      </a:lnTo>
                      <a:lnTo>
                        <a:pt x="54136" y="43150"/>
                      </a:lnTo>
                      <a:lnTo>
                        <a:pt x="57058" y="44617"/>
                      </a:lnTo>
                      <a:lnTo>
                        <a:pt x="61447" y="49733"/>
                      </a:lnTo>
                      <a:lnTo>
                        <a:pt x="67303" y="51201"/>
                      </a:lnTo>
                      <a:lnTo>
                        <a:pt x="75341" y="46085"/>
                      </a:lnTo>
                      <a:lnTo>
                        <a:pt x="78276" y="46812"/>
                      </a:lnTo>
                      <a:lnTo>
                        <a:pt x="81198" y="54122"/>
                      </a:lnTo>
                      <a:lnTo>
                        <a:pt x="83392" y="56317"/>
                      </a:lnTo>
                      <a:lnTo>
                        <a:pt x="89249" y="58511"/>
                      </a:lnTo>
                      <a:lnTo>
                        <a:pt x="91443" y="60706"/>
                      </a:lnTo>
                      <a:lnTo>
                        <a:pt x="93638" y="68031"/>
                      </a:lnTo>
                      <a:lnTo>
                        <a:pt x="100221" y="75341"/>
                      </a:lnTo>
                      <a:lnTo>
                        <a:pt x="102416" y="76809"/>
                      </a:lnTo>
                      <a:lnTo>
                        <a:pt x="103870" y="81198"/>
                      </a:lnTo>
                      <a:lnTo>
                        <a:pt x="102416" y="91429"/>
                      </a:lnTo>
                      <a:lnTo>
                        <a:pt x="104610" y="102402"/>
                      </a:lnTo>
                      <a:lnTo>
                        <a:pt x="103143" y="105338"/>
                      </a:lnTo>
                      <a:lnTo>
                        <a:pt x="100948" y="106791"/>
                      </a:lnTo>
                      <a:lnTo>
                        <a:pt x="95832" y="102402"/>
                      </a:lnTo>
                      <a:lnTo>
                        <a:pt x="93638" y="95092"/>
                      </a:lnTo>
                      <a:lnTo>
                        <a:pt x="93638" y="87040"/>
                      </a:lnTo>
                      <a:lnTo>
                        <a:pt x="89976" y="81924"/>
                      </a:lnTo>
                      <a:lnTo>
                        <a:pt x="83392" y="75341"/>
                      </a:lnTo>
                      <a:lnTo>
                        <a:pt x="81924" y="72420"/>
                      </a:lnTo>
                      <a:lnTo>
                        <a:pt x="66563" y="61447"/>
                      </a:lnTo>
                      <a:lnTo>
                        <a:pt x="46812" y="54122"/>
                      </a:lnTo>
                      <a:lnTo>
                        <a:pt x="40228" y="52669"/>
                      </a:lnTo>
                      <a:lnTo>
                        <a:pt x="34386" y="50474"/>
                      </a:lnTo>
                      <a:lnTo>
                        <a:pt x="25607" y="47539"/>
                      </a:lnTo>
                      <a:lnTo>
                        <a:pt x="21945" y="41696"/>
                      </a:lnTo>
                      <a:lnTo>
                        <a:pt x="21218" y="38034"/>
                      </a:lnTo>
                      <a:lnTo>
                        <a:pt x="17556" y="38761"/>
                      </a:lnTo>
                      <a:lnTo>
                        <a:pt x="13894" y="47539"/>
                      </a:lnTo>
                      <a:lnTo>
                        <a:pt x="13167" y="61447"/>
                      </a:lnTo>
                      <a:lnTo>
                        <a:pt x="13894" y="65095"/>
                      </a:lnTo>
                      <a:lnTo>
                        <a:pt x="13167" y="68757"/>
                      </a:lnTo>
                      <a:lnTo>
                        <a:pt x="13894" y="80457"/>
                      </a:lnTo>
                      <a:lnTo>
                        <a:pt x="9505" y="92170"/>
                      </a:lnTo>
                      <a:lnTo>
                        <a:pt x="5116" y="96559"/>
                      </a:lnTo>
                      <a:lnTo>
                        <a:pt x="0" y="98013"/>
                      </a:lnTo>
                    </a:path>
                  </a:pathLst>
                </a:custGeom>
                <a:noFill/>
                <a:ln w="4870" cap="flat">
                  <a:solidFill>
                    <a:srgbClr val="00CCFF">
                      <a:alpha val="50000"/>
                    </a:srgbClr>
                  </a:solidFill>
                  <a:prstDash val="solid"/>
                  <a:miter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176" name="Полилиния: фигура 1230">
                  <a:extLst>
                    <a:ext uri="{FF2B5EF4-FFF2-40B4-BE49-F238E27FC236}">
                      <a16:creationId xmlns:a16="http://schemas.microsoft.com/office/drawing/2014/main" id="{4B92DFC7-BBD6-41F5-B5F1-BEDEB0CFACCC}"/>
                    </a:ext>
                  </a:extLst>
                </p:cNvPr>
                <p:cNvSpPr/>
                <p:nvPr/>
              </p:nvSpPr>
              <p:spPr>
                <a:xfrm>
                  <a:off x="2254528" y="5396153"/>
                  <a:ext cx="52720" cy="77475"/>
                </a:xfrm>
                <a:custGeom>
                  <a:avLst/>
                  <a:gdLst>
                    <a:gd name="connsiteX0" fmla="*/ 35112 w 41696"/>
                    <a:gd name="connsiteY0" fmla="*/ 8037 h 57784"/>
                    <a:gd name="connsiteX1" fmla="*/ 32918 w 41696"/>
                    <a:gd name="connsiteY1" fmla="*/ 20478 h 57784"/>
                    <a:gd name="connsiteX2" fmla="*/ 36580 w 41696"/>
                    <a:gd name="connsiteY2" fmla="*/ 29256 h 57784"/>
                    <a:gd name="connsiteX3" fmla="*/ 40969 w 41696"/>
                    <a:gd name="connsiteY3" fmla="*/ 34371 h 57784"/>
                    <a:gd name="connsiteX4" fmla="*/ 41696 w 41696"/>
                    <a:gd name="connsiteY4" fmla="*/ 37307 h 57784"/>
                    <a:gd name="connsiteX5" fmla="*/ 37307 w 41696"/>
                    <a:gd name="connsiteY5" fmla="*/ 42423 h 57784"/>
                    <a:gd name="connsiteX6" fmla="*/ 32918 w 41696"/>
                    <a:gd name="connsiteY6" fmla="*/ 54863 h 57784"/>
                    <a:gd name="connsiteX7" fmla="*/ 30723 w 41696"/>
                    <a:gd name="connsiteY7" fmla="*/ 57058 h 57784"/>
                    <a:gd name="connsiteX8" fmla="*/ 27075 w 41696"/>
                    <a:gd name="connsiteY8" fmla="*/ 57785 h 57784"/>
                    <a:gd name="connsiteX9" fmla="*/ 20492 w 41696"/>
                    <a:gd name="connsiteY9" fmla="*/ 55590 h 57784"/>
                    <a:gd name="connsiteX10" fmla="*/ 18297 w 41696"/>
                    <a:gd name="connsiteY10" fmla="*/ 52669 h 57784"/>
                    <a:gd name="connsiteX11" fmla="*/ 13167 w 41696"/>
                    <a:gd name="connsiteY11" fmla="*/ 48280 h 57784"/>
                    <a:gd name="connsiteX12" fmla="*/ 12440 w 41696"/>
                    <a:gd name="connsiteY12" fmla="*/ 45344 h 57784"/>
                    <a:gd name="connsiteX13" fmla="*/ 16829 w 41696"/>
                    <a:gd name="connsiteY13" fmla="*/ 32918 h 57784"/>
                    <a:gd name="connsiteX14" fmla="*/ 14635 w 41696"/>
                    <a:gd name="connsiteY14" fmla="*/ 27061 h 57784"/>
                    <a:gd name="connsiteX15" fmla="*/ 12440 w 41696"/>
                    <a:gd name="connsiteY15" fmla="*/ 24140 h 57784"/>
                    <a:gd name="connsiteX16" fmla="*/ 4389 w 41696"/>
                    <a:gd name="connsiteY16" fmla="*/ 18283 h 57784"/>
                    <a:gd name="connsiteX17" fmla="*/ 0 w 41696"/>
                    <a:gd name="connsiteY17" fmla="*/ 13167 h 57784"/>
                    <a:gd name="connsiteX18" fmla="*/ 741 w 41696"/>
                    <a:gd name="connsiteY18" fmla="*/ 8778 h 57784"/>
                    <a:gd name="connsiteX19" fmla="*/ 7325 w 41696"/>
                    <a:gd name="connsiteY19" fmla="*/ 7310 h 57784"/>
                    <a:gd name="connsiteX20" fmla="*/ 15362 w 41696"/>
                    <a:gd name="connsiteY20" fmla="*/ 8778 h 57784"/>
                    <a:gd name="connsiteX21" fmla="*/ 20492 w 41696"/>
                    <a:gd name="connsiteY21" fmla="*/ 5116 h 57784"/>
                    <a:gd name="connsiteX22" fmla="*/ 24881 w 41696"/>
                    <a:gd name="connsiteY22" fmla="*/ 0 h 57784"/>
                    <a:gd name="connsiteX23" fmla="*/ 32918 w 41696"/>
                    <a:gd name="connsiteY23" fmla="*/ 727 h 57784"/>
                    <a:gd name="connsiteX24" fmla="*/ 35112 w 41696"/>
                    <a:gd name="connsiteY24" fmla="*/ 8037 h 57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1696" h="57784">
                      <a:moveTo>
                        <a:pt x="35112" y="8037"/>
                      </a:moveTo>
                      <a:lnTo>
                        <a:pt x="32918" y="20478"/>
                      </a:lnTo>
                      <a:lnTo>
                        <a:pt x="36580" y="29256"/>
                      </a:lnTo>
                      <a:lnTo>
                        <a:pt x="40969" y="34371"/>
                      </a:lnTo>
                      <a:lnTo>
                        <a:pt x="41696" y="37307"/>
                      </a:lnTo>
                      <a:lnTo>
                        <a:pt x="37307" y="42423"/>
                      </a:lnTo>
                      <a:lnTo>
                        <a:pt x="32918" y="54863"/>
                      </a:lnTo>
                      <a:lnTo>
                        <a:pt x="30723" y="57058"/>
                      </a:lnTo>
                      <a:lnTo>
                        <a:pt x="27075" y="57785"/>
                      </a:lnTo>
                      <a:lnTo>
                        <a:pt x="20492" y="55590"/>
                      </a:lnTo>
                      <a:lnTo>
                        <a:pt x="18297" y="52669"/>
                      </a:lnTo>
                      <a:lnTo>
                        <a:pt x="13167" y="48280"/>
                      </a:lnTo>
                      <a:lnTo>
                        <a:pt x="12440" y="45344"/>
                      </a:lnTo>
                      <a:lnTo>
                        <a:pt x="16829" y="32918"/>
                      </a:lnTo>
                      <a:lnTo>
                        <a:pt x="14635" y="27061"/>
                      </a:lnTo>
                      <a:lnTo>
                        <a:pt x="12440" y="24140"/>
                      </a:lnTo>
                      <a:lnTo>
                        <a:pt x="4389" y="18283"/>
                      </a:lnTo>
                      <a:lnTo>
                        <a:pt x="0" y="13167"/>
                      </a:lnTo>
                      <a:lnTo>
                        <a:pt x="741" y="8778"/>
                      </a:lnTo>
                      <a:lnTo>
                        <a:pt x="7325" y="7310"/>
                      </a:lnTo>
                      <a:lnTo>
                        <a:pt x="15362" y="8778"/>
                      </a:lnTo>
                      <a:lnTo>
                        <a:pt x="20492" y="5116"/>
                      </a:lnTo>
                      <a:lnTo>
                        <a:pt x="24881" y="0"/>
                      </a:lnTo>
                      <a:lnTo>
                        <a:pt x="32918" y="727"/>
                      </a:lnTo>
                      <a:lnTo>
                        <a:pt x="35112" y="8037"/>
                      </a:lnTo>
                    </a:path>
                  </a:pathLst>
                </a:custGeom>
                <a:solidFill>
                  <a:srgbClr val="C6ECFF"/>
                </a:solidFill>
                <a:ln w="3896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177" name="Полилиния: фигура 1234">
                  <a:extLst>
                    <a:ext uri="{FF2B5EF4-FFF2-40B4-BE49-F238E27FC236}">
                      <a16:creationId xmlns:a16="http://schemas.microsoft.com/office/drawing/2014/main" id="{D558059B-0EF5-45B2-A096-EFB348C23129}"/>
                    </a:ext>
                  </a:extLst>
                </p:cNvPr>
                <p:cNvSpPr/>
                <p:nvPr/>
              </p:nvSpPr>
              <p:spPr>
                <a:xfrm>
                  <a:off x="2254528" y="5396153"/>
                  <a:ext cx="52720" cy="77475"/>
                </a:xfrm>
                <a:custGeom>
                  <a:avLst/>
                  <a:gdLst>
                    <a:gd name="connsiteX0" fmla="*/ 35112 w 41696"/>
                    <a:gd name="connsiteY0" fmla="*/ 8037 h 57784"/>
                    <a:gd name="connsiteX1" fmla="*/ 32918 w 41696"/>
                    <a:gd name="connsiteY1" fmla="*/ 20478 h 57784"/>
                    <a:gd name="connsiteX2" fmla="*/ 36580 w 41696"/>
                    <a:gd name="connsiteY2" fmla="*/ 29256 h 57784"/>
                    <a:gd name="connsiteX3" fmla="*/ 40969 w 41696"/>
                    <a:gd name="connsiteY3" fmla="*/ 34371 h 57784"/>
                    <a:gd name="connsiteX4" fmla="*/ 41696 w 41696"/>
                    <a:gd name="connsiteY4" fmla="*/ 37307 h 57784"/>
                    <a:gd name="connsiteX5" fmla="*/ 37307 w 41696"/>
                    <a:gd name="connsiteY5" fmla="*/ 42423 h 57784"/>
                    <a:gd name="connsiteX6" fmla="*/ 32918 w 41696"/>
                    <a:gd name="connsiteY6" fmla="*/ 54863 h 57784"/>
                    <a:gd name="connsiteX7" fmla="*/ 30723 w 41696"/>
                    <a:gd name="connsiteY7" fmla="*/ 57058 h 57784"/>
                    <a:gd name="connsiteX8" fmla="*/ 27075 w 41696"/>
                    <a:gd name="connsiteY8" fmla="*/ 57785 h 57784"/>
                    <a:gd name="connsiteX9" fmla="*/ 20492 w 41696"/>
                    <a:gd name="connsiteY9" fmla="*/ 55590 h 57784"/>
                    <a:gd name="connsiteX10" fmla="*/ 18297 w 41696"/>
                    <a:gd name="connsiteY10" fmla="*/ 52669 h 57784"/>
                    <a:gd name="connsiteX11" fmla="*/ 13167 w 41696"/>
                    <a:gd name="connsiteY11" fmla="*/ 48280 h 57784"/>
                    <a:gd name="connsiteX12" fmla="*/ 12440 w 41696"/>
                    <a:gd name="connsiteY12" fmla="*/ 45344 h 57784"/>
                    <a:gd name="connsiteX13" fmla="*/ 16829 w 41696"/>
                    <a:gd name="connsiteY13" fmla="*/ 32918 h 57784"/>
                    <a:gd name="connsiteX14" fmla="*/ 14635 w 41696"/>
                    <a:gd name="connsiteY14" fmla="*/ 27061 h 57784"/>
                    <a:gd name="connsiteX15" fmla="*/ 12440 w 41696"/>
                    <a:gd name="connsiteY15" fmla="*/ 24140 h 57784"/>
                    <a:gd name="connsiteX16" fmla="*/ 4389 w 41696"/>
                    <a:gd name="connsiteY16" fmla="*/ 18283 h 57784"/>
                    <a:gd name="connsiteX17" fmla="*/ 0 w 41696"/>
                    <a:gd name="connsiteY17" fmla="*/ 13167 h 57784"/>
                    <a:gd name="connsiteX18" fmla="*/ 741 w 41696"/>
                    <a:gd name="connsiteY18" fmla="*/ 8778 h 57784"/>
                    <a:gd name="connsiteX19" fmla="*/ 7325 w 41696"/>
                    <a:gd name="connsiteY19" fmla="*/ 7310 h 57784"/>
                    <a:gd name="connsiteX20" fmla="*/ 15362 w 41696"/>
                    <a:gd name="connsiteY20" fmla="*/ 8778 h 57784"/>
                    <a:gd name="connsiteX21" fmla="*/ 20492 w 41696"/>
                    <a:gd name="connsiteY21" fmla="*/ 5116 h 57784"/>
                    <a:gd name="connsiteX22" fmla="*/ 24881 w 41696"/>
                    <a:gd name="connsiteY22" fmla="*/ 0 h 57784"/>
                    <a:gd name="connsiteX23" fmla="*/ 32918 w 41696"/>
                    <a:gd name="connsiteY23" fmla="*/ 727 h 57784"/>
                    <a:gd name="connsiteX24" fmla="*/ 35112 w 41696"/>
                    <a:gd name="connsiteY24" fmla="*/ 8037 h 57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1696" h="57784">
                      <a:moveTo>
                        <a:pt x="35112" y="8037"/>
                      </a:moveTo>
                      <a:lnTo>
                        <a:pt x="32918" y="20478"/>
                      </a:lnTo>
                      <a:lnTo>
                        <a:pt x="36580" y="29256"/>
                      </a:lnTo>
                      <a:lnTo>
                        <a:pt x="40969" y="34371"/>
                      </a:lnTo>
                      <a:lnTo>
                        <a:pt x="41696" y="37307"/>
                      </a:lnTo>
                      <a:lnTo>
                        <a:pt x="37307" y="42423"/>
                      </a:lnTo>
                      <a:lnTo>
                        <a:pt x="32918" y="54863"/>
                      </a:lnTo>
                      <a:lnTo>
                        <a:pt x="30723" y="57058"/>
                      </a:lnTo>
                      <a:lnTo>
                        <a:pt x="27075" y="57785"/>
                      </a:lnTo>
                      <a:lnTo>
                        <a:pt x="20492" y="55590"/>
                      </a:lnTo>
                      <a:lnTo>
                        <a:pt x="18297" y="52669"/>
                      </a:lnTo>
                      <a:lnTo>
                        <a:pt x="13167" y="48280"/>
                      </a:lnTo>
                      <a:lnTo>
                        <a:pt x="12440" y="45344"/>
                      </a:lnTo>
                      <a:lnTo>
                        <a:pt x="16829" y="32918"/>
                      </a:lnTo>
                      <a:lnTo>
                        <a:pt x="14635" y="27061"/>
                      </a:lnTo>
                      <a:lnTo>
                        <a:pt x="12440" y="24140"/>
                      </a:lnTo>
                      <a:lnTo>
                        <a:pt x="4389" y="18283"/>
                      </a:lnTo>
                      <a:lnTo>
                        <a:pt x="0" y="13167"/>
                      </a:lnTo>
                      <a:lnTo>
                        <a:pt x="741" y="8778"/>
                      </a:lnTo>
                      <a:lnTo>
                        <a:pt x="7325" y="7310"/>
                      </a:lnTo>
                      <a:lnTo>
                        <a:pt x="15362" y="8778"/>
                      </a:lnTo>
                      <a:lnTo>
                        <a:pt x="20492" y="5116"/>
                      </a:lnTo>
                      <a:lnTo>
                        <a:pt x="24881" y="0"/>
                      </a:lnTo>
                      <a:lnTo>
                        <a:pt x="32918" y="727"/>
                      </a:lnTo>
                      <a:lnTo>
                        <a:pt x="35112" y="8037"/>
                      </a:lnTo>
                      <a:close/>
                    </a:path>
                  </a:pathLst>
                </a:custGeom>
                <a:noFill/>
                <a:ln w="4870" cap="flat">
                  <a:solidFill>
                    <a:srgbClr val="00CCFF">
                      <a:alpha val="50000"/>
                    </a:srgbClr>
                  </a:solidFill>
                  <a:prstDash val="solid"/>
                  <a:miter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178" name="Полилиния: фигура 1245">
                  <a:extLst>
                    <a:ext uri="{FF2B5EF4-FFF2-40B4-BE49-F238E27FC236}">
                      <a16:creationId xmlns:a16="http://schemas.microsoft.com/office/drawing/2014/main" id="{506D8543-D8B9-47C2-A095-3043BC85A3FA}"/>
                    </a:ext>
                  </a:extLst>
                </p:cNvPr>
                <p:cNvSpPr/>
                <p:nvPr/>
              </p:nvSpPr>
              <p:spPr>
                <a:xfrm>
                  <a:off x="3559583" y="5037183"/>
                  <a:ext cx="33296" cy="107874"/>
                </a:xfrm>
                <a:custGeom>
                  <a:avLst/>
                  <a:gdLst>
                    <a:gd name="connsiteX0" fmla="*/ 26334 w 26334"/>
                    <a:gd name="connsiteY0" fmla="*/ 0 h 80456"/>
                    <a:gd name="connsiteX1" fmla="*/ 19010 w 26334"/>
                    <a:gd name="connsiteY1" fmla="*/ 13167 h 80456"/>
                    <a:gd name="connsiteX2" fmla="*/ 14621 w 26334"/>
                    <a:gd name="connsiteY2" fmla="*/ 28529 h 80456"/>
                    <a:gd name="connsiteX3" fmla="*/ 15362 w 26334"/>
                    <a:gd name="connsiteY3" fmla="*/ 35839 h 80456"/>
                    <a:gd name="connsiteX4" fmla="*/ 16815 w 26334"/>
                    <a:gd name="connsiteY4" fmla="*/ 39502 h 80456"/>
                    <a:gd name="connsiteX5" fmla="*/ 19010 w 26334"/>
                    <a:gd name="connsiteY5" fmla="*/ 41696 h 80456"/>
                    <a:gd name="connsiteX6" fmla="*/ 20478 w 26334"/>
                    <a:gd name="connsiteY6" fmla="*/ 45344 h 80456"/>
                    <a:gd name="connsiteX7" fmla="*/ 20478 w 26334"/>
                    <a:gd name="connsiteY7" fmla="*/ 52669 h 80456"/>
                    <a:gd name="connsiteX8" fmla="*/ 13894 w 26334"/>
                    <a:gd name="connsiteY8" fmla="*/ 62900 h 80456"/>
                    <a:gd name="connsiteX9" fmla="*/ 10973 w 26334"/>
                    <a:gd name="connsiteY9" fmla="*/ 75341 h 80456"/>
                    <a:gd name="connsiteX10" fmla="*/ 6584 w 26334"/>
                    <a:gd name="connsiteY10" fmla="*/ 80457 h 80456"/>
                    <a:gd name="connsiteX11" fmla="*/ 4389 w 26334"/>
                    <a:gd name="connsiteY11" fmla="*/ 78262 h 80456"/>
                    <a:gd name="connsiteX12" fmla="*/ 2922 w 26334"/>
                    <a:gd name="connsiteY12" fmla="*/ 62900 h 80456"/>
                    <a:gd name="connsiteX13" fmla="*/ 3648 w 26334"/>
                    <a:gd name="connsiteY13" fmla="*/ 52669 h 80456"/>
                    <a:gd name="connsiteX14" fmla="*/ 0 w 26334"/>
                    <a:gd name="connsiteY14" fmla="*/ 40955 h 80456"/>
                    <a:gd name="connsiteX15" fmla="*/ 2195 w 26334"/>
                    <a:gd name="connsiteY15" fmla="*/ 24140 h 80456"/>
                    <a:gd name="connsiteX16" fmla="*/ 5843 w 26334"/>
                    <a:gd name="connsiteY16" fmla="*/ 12426 h 80456"/>
                    <a:gd name="connsiteX17" fmla="*/ 10973 w 26334"/>
                    <a:gd name="connsiteY17" fmla="*/ 727 h 80456"/>
                    <a:gd name="connsiteX18" fmla="*/ 10973 w 26334"/>
                    <a:gd name="connsiteY18" fmla="*/ 0 h 80456"/>
                    <a:gd name="connsiteX19" fmla="*/ 26334 w 26334"/>
                    <a:gd name="connsiteY19" fmla="*/ 0 h 804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6334" h="80456">
                      <a:moveTo>
                        <a:pt x="26334" y="0"/>
                      </a:moveTo>
                      <a:lnTo>
                        <a:pt x="19010" y="13167"/>
                      </a:lnTo>
                      <a:lnTo>
                        <a:pt x="14621" y="28529"/>
                      </a:lnTo>
                      <a:lnTo>
                        <a:pt x="15362" y="35839"/>
                      </a:lnTo>
                      <a:lnTo>
                        <a:pt x="16815" y="39502"/>
                      </a:lnTo>
                      <a:lnTo>
                        <a:pt x="19010" y="41696"/>
                      </a:lnTo>
                      <a:lnTo>
                        <a:pt x="20478" y="45344"/>
                      </a:lnTo>
                      <a:lnTo>
                        <a:pt x="20478" y="52669"/>
                      </a:lnTo>
                      <a:lnTo>
                        <a:pt x="13894" y="62900"/>
                      </a:lnTo>
                      <a:lnTo>
                        <a:pt x="10973" y="75341"/>
                      </a:lnTo>
                      <a:lnTo>
                        <a:pt x="6584" y="80457"/>
                      </a:lnTo>
                      <a:lnTo>
                        <a:pt x="4389" y="78262"/>
                      </a:lnTo>
                      <a:lnTo>
                        <a:pt x="2922" y="62900"/>
                      </a:lnTo>
                      <a:lnTo>
                        <a:pt x="3648" y="52669"/>
                      </a:lnTo>
                      <a:lnTo>
                        <a:pt x="0" y="40955"/>
                      </a:lnTo>
                      <a:lnTo>
                        <a:pt x="2195" y="24140"/>
                      </a:lnTo>
                      <a:lnTo>
                        <a:pt x="5843" y="12426"/>
                      </a:lnTo>
                      <a:lnTo>
                        <a:pt x="10973" y="727"/>
                      </a:lnTo>
                      <a:lnTo>
                        <a:pt x="10973" y="0"/>
                      </a:lnTo>
                      <a:lnTo>
                        <a:pt x="26334" y="0"/>
                      </a:lnTo>
                    </a:path>
                  </a:pathLst>
                </a:custGeom>
                <a:solidFill>
                  <a:srgbClr val="C6ECFF"/>
                </a:solidFill>
                <a:ln w="3896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179" name="Полилиния: фигура 1246">
                  <a:extLst>
                    <a:ext uri="{FF2B5EF4-FFF2-40B4-BE49-F238E27FC236}">
                      <a16:creationId xmlns:a16="http://schemas.microsoft.com/office/drawing/2014/main" id="{E0507CF3-D5FB-45FE-BBA2-202F7B375CD5}"/>
                    </a:ext>
                  </a:extLst>
                </p:cNvPr>
                <p:cNvSpPr/>
                <p:nvPr/>
              </p:nvSpPr>
              <p:spPr>
                <a:xfrm>
                  <a:off x="3591944" y="5037183"/>
                  <a:ext cx="19422" cy="106899"/>
                </a:xfrm>
                <a:custGeom>
                  <a:avLst/>
                  <a:gdLst>
                    <a:gd name="connsiteX0" fmla="*/ 13167 w 15361"/>
                    <a:gd name="connsiteY0" fmla="*/ 0 h 79729"/>
                    <a:gd name="connsiteX1" fmla="*/ 12440 w 15361"/>
                    <a:gd name="connsiteY1" fmla="*/ 0 h 79729"/>
                    <a:gd name="connsiteX2" fmla="*/ 6584 w 15361"/>
                    <a:gd name="connsiteY2" fmla="*/ 32918 h 79729"/>
                    <a:gd name="connsiteX3" fmla="*/ 7324 w 15361"/>
                    <a:gd name="connsiteY3" fmla="*/ 51201 h 79729"/>
                    <a:gd name="connsiteX4" fmla="*/ 10246 w 15361"/>
                    <a:gd name="connsiteY4" fmla="*/ 62900 h 79729"/>
                    <a:gd name="connsiteX5" fmla="*/ 11713 w 15361"/>
                    <a:gd name="connsiteY5" fmla="*/ 66563 h 79729"/>
                    <a:gd name="connsiteX6" fmla="*/ 13908 w 15361"/>
                    <a:gd name="connsiteY6" fmla="*/ 68757 h 79729"/>
                    <a:gd name="connsiteX7" fmla="*/ 15362 w 15361"/>
                    <a:gd name="connsiteY7" fmla="*/ 73146 h 79729"/>
                    <a:gd name="connsiteX8" fmla="*/ 13908 w 15361"/>
                    <a:gd name="connsiteY8" fmla="*/ 79003 h 79729"/>
                    <a:gd name="connsiteX9" fmla="*/ 10973 w 15361"/>
                    <a:gd name="connsiteY9" fmla="*/ 79730 h 79729"/>
                    <a:gd name="connsiteX10" fmla="*/ 7324 w 15361"/>
                    <a:gd name="connsiteY10" fmla="*/ 74614 h 79729"/>
                    <a:gd name="connsiteX11" fmla="*/ 2195 w 15361"/>
                    <a:gd name="connsiteY11" fmla="*/ 59252 h 79729"/>
                    <a:gd name="connsiteX12" fmla="*/ 1468 w 15361"/>
                    <a:gd name="connsiteY12" fmla="*/ 43891 h 79729"/>
                    <a:gd name="connsiteX13" fmla="*/ 0 w 15361"/>
                    <a:gd name="connsiteY13" fmla="*/ 35839 h 79729"/>
                    <a:gd name="connsiteX14" fmla="*/ 741 w 15361"/>
                    <a:gd name="connsiteY14" fmla="*/ 14621 h 79729"/>
                    <a:gd name="connsiteX15" fmla="*/ 3662 w 15361"/>
                    <a:gd name="connsiteY15" fmla="*/ 5116 h 79729"/>
                    <a:gd name="connsiteX16" fmla="*/ 741 w 15361"/>
                    <a:gd name="connsiteY16" fmla="*/ 0 h 79729"/>
                    <a:gd name="connsiteX17" fmla="*/ 13167 w 15361"/>
                    <a:gd name="connsiteY17" fmla="*/ 0 h 79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5361" h="79729">
                      <a:moveTo>
                        <a:pt x="13167" y="0"/>
                      </a:moveTo>
                      <a:lnTo>
                        <a:pt x="12440" y="0"/>
                      </a:lnTo>
                      <a:lnTo>
                        <a:pt x="6584" y="32918"/>
                      </a:lnTo>
                      <a:lnTo>
                        <a:pt x="7324" y="51201"/>
                      </a:lnTo>
                      <a:lnTo>
                        <a:pt x="10246" y="62900"/>
                      </a:lnTo>
                      <a:lnTo>
                        <a:pt x="11713" y="66563"/>
                      </a:lnTo>
                      <a:lnTo>
                        <a:pt x="13908" y="68757"/>
                      </a:lnTo>
                      <a:lnTo>
                        <a:pt x="15362" y="73146"/>
                      </a:lnTo>
                      <a:lnTo>
                        <a:pt x="13908" y="79003"/>
                      </a:lnTo>
                      <a:lnTo>
                        <a:pt x="10973" y="79730"/>
                      </a:lnTo>
                      <a:lnTo>
                        <a:pt x="7324" y="74614"/>
                      </a:lnTo>
                      <a:lnTo>
                        <a:pt x="2195" y="59252"/>
                      </a:lnTo>
                      <a:lnTo>
                        <a:pt x="1468" y="43891"/>
                      </a:lnTo>
                      <a:lnTo>
                        <a:pt x="0" y="35839"/>
                      </a:lnTo>
                      <a:lnTo>
                        <a:pt x="741" y="14621"/>
                      </a:lnTo>
                      <a:lnTo>
                        <a:pt x="3662" y="5116"/>
                      </a:lnTo>
                      <a:lnTo>
                        <a:pt x="741" y="0"/>
                      </a:lnTo>
                      <a:lnTo>
                        <a:pt x="13167" y="0"/>
                      </a:lnTo>
                    </a:path>
                  </a:pathLst>
                </a:custGeom>
                <a:solidFill>
                  <a:srgbClr val="C6ECFF"/>
                </a:solidFill>
                <a:ln w="3896" cap="flat">
                  <a:noFill/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180" name="Полилиния: фигура 1247">
                  <a:extLst>
                    <a:ext uri="{FF2B5EF4-FFF2-40B4-BE49-F238E27FC236}">
                      <a16:creationId xmlns:a16="http://schemas.microsoft.com/office/drawing/2014/main" id="{5A42FA60-FC0A-4D96-BC1D-448D0AAA0DE4}"/>
                    </a:ext>
                  </a:extLst>
                </p:cNvPr>
                <p:cNvSpPr/>
                <p:nvPr/>
              </p:nvSpPr>
              <p:spPr>
                <a:xfrm>
                  <a:off x="3615078" y="5037183"/>
                  <a:ext cx="11099" cy="4891"/>
                </a:xfrm>
                <a:custGeom>
                  <a:avLst/>
                  <a:gdLst>
                    <a:gd name="connsiteX0" fmla="*/ 8778 w 8778"/>
                    <a:gd name="connsiteY0" fmla="*/ 0 h 3648"/>
                    <a:gd name="connsiteX1" fmla="*/ 4389 w 8778"/>
                    <a:gd name="connsiteY1" fmla="*/ 3648 h 3648"/>
                    <a:gd name="connsiteX2" fmla="*/ 1454 w 8778"/>
                    <a:gd name="connsiteY2" fmla="*/ 2921 h 3648"/>
                    <a:gd name="connsiteX3" fmla="*/ 0 w 8778"/>
                    <a:gd name="connsiteY3" fmla="*/ 0 h 3648"/>
                    <a:gd name="connsiteX4" fmla="*/ 8778 w 8778"/>
                    <a:gd name="connsiteY4" fmla="*/ 0 h 36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778" h="3648">
                      <a:moveTo>
                        <a:pt x="8778" y="0"/>
                      </a:moveTo>
                      <a:lnTo>
                        <a:pt x="4389" y="3648"/>
                      </a:lnTo>
                      <a:lnTo>
                        <a:pt x="1454" y="2921"/>
                      </a:lnTo>
                      <a:lnTo>
                        <a:pt x="0" y="0"/>
                      </a:lnTo>
                      <a:lnTo>
                        <a:pt x="8778" y="0"/>
                      </a:lnTo>
                    </a:path>
                  </a:pathLst>
                </a:custGeom>
                <a:noFill/>
                <a:ln w="4870" cap="flat">
                  <a:solidFill>
                    <a:srgbClr val="00CCFF">
                      <a:alpha val="50000"/>
                    </a:srgbClr>
                  </a:solidFill>
                  <a:prstDash val="solid"/>
                  <a:miter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181" name="Полилиния: фигура 1250">
                  <a:extLst>
                    <a:ext uri="{FF2B5EF4-FFF2-40B4-BE49-F238E27FC236}">
                      <a16:creationId xmlns:a16="http://schemas.microsoft.com/office/drawing/2014/main" id="{5A3979FA-4057-4CCA-AFD7-9724382D7791}"/>
                    </a:ext>
                  </a:extLst>
                </p:cNvPr>
                <p:cNvSpPr/>
                <p:nvPr/>
              </p:nvSpPr>
              <p:spPr>
                <a:xfrm>
                  <a:off x="3559583" y="5037183"/>
                  <a:ext cx="33296" cy="107874"/>
                </a:xfrm>
                <a:custGeom>
                  <a:avLst/>
                  <a:gdLst>
                    <a:gd name="connsiteX0" fmla="*/ 26334 w 26334"/>
                    <a:gd name="connsiteY0" fmla="*/ 0 h 80456"/>
                    <a:gd name="connsiteX1" fmla="*/ 19010 w 26334"/>
                    <a:gd name="connsiteY1" fmla="*/ 13167 h 80456"/>
                    <a:gd name="connsiteX2" fmla="*/ 14621 w 26334"/>
                    <a:gd name="connsiteY2" fmla="*/ 28529 h 80456"/>
                    <a:gd name="connsiteX3" fmla="*/ 15362 w 26334"/>
                    <a:gd name="connsiteY3" fmla="*/ 35839 h 80456"/>
                    <a:gd name="connsiteX4" fmla="*/ 16815 w 26334"/>
                    <a:gd name="connsiteY4" fmla="*/ 39502 h 80456"/>
                    <a:gd name="connsiteX5" fmla="*/ 19010 w 26334"/>
                    <a:gd name="connsiteY5" fmla="*/ 41696 h 80456"/>
                    <a:gd name="connsiteX6" fmla="*/ 20478 w 26334"/>
                    <a:gd name="connsiteY6" fmla="*/ 45344 h 80456"/>
                    <a:gd name="connsiteX7" fmla="*/ 20478 w 26334"/>
                    <a:gd name="connsiteY7" fmla="*/ 52669 h 80456"/>
                    <a:gd name="connsiteX8" fmla="*/ 13894 w 26334"/>
                    <a:gd name="connsiteY8" fmla="*/ 62900 h 80456"/>
                    <a:gd name="connsiteX9" fmla="*/ 10973 w 26334"/>
                    <a:gd name="connsiteY9" fmla="*/ 75341 h 80456"/>
                    <a:gd name="connsiteX10" fmla="*/ 6584 w 26334"/>
                    <a:gd name="connsiteY10" fmla="*/ 80457 h 80456"/>
                    <a:gd name="connsiteX11" fmla="*/ 4389 w 26334"/>
                    <a:gd name="connsiteY11" fmla="*/ 78262 h 80456"/>
                    <a:gd name="connsiteX12" fmla="*/ 2922 w 26334"/>
                    <a:gd name="connsiteY12" fmla="*/ 62900 h 80456"/>
                    <a:gd name="connsiteX13" fmla="*/ 3648 w 26334"/>
                    <a:gd name="connsiteY13" fmla="*/ 52669 h 80456"/>
                    <a:gd name="connsiteX14" fmla="*/ 0 w 26334"/>
                    <a:gd name="connsiteY14" fmla="*/ 40955 h 80456"/>
                    <a:gd name="connsiteX15" fmla="*/ 2195 w 26334"/>
                    <a:gd name="connsiteY15" fmla="*/ 24140 h 80456"/>
                    <a:gd name="connsiteX16" fmla="*/ 5843 w 26334"/>
                    <a:gd name="connsiteY16" fmla="*/ 12426 h 80456"/>
                    <a:gd name="connsiteX17" fmla="*/ 10973 w 26334"/>
                    <a:gd name="connsiteY17" fmla="*/ 727 h 80456"/>
                    <a:gd name="connsiteX18" fmla="*/ 10973 w 26334"/>
                    <a:gd name="connsiteY18" fmla="*/ 0 h 804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26334" h="80456">
                      <a:moveTo>
                        <a:pt x="26334" y="0"/>
                      </a:moveTo>
                      <a:lnTo>
                        <a:pt x="19010" y="13167"/>
                      </a:lnTo>
                      <a:lnTo>
                        <a:pt x="14621" y="28529"/>
                      </a:lnTo>
                      <a:lnTo>
                        <a:pt x="15362" y="35839"/>
                      </a:lnTo>
                      <a:lnTo>
                        <a:pt x="16815" y="39502"/>
                      </a:lnTo>
                      <a:lnTo>
                        <a:pt x="19010" y="41696"/>
                      </a:lnTo>
                      <a:lnTo>
                        <a:pt x="20478" y="45344"/>
                      </a:lnTo>
                      <a:lnTo>
                        <a:pt x="20478" y="52669"/>
                      </a:lnTo>
                      <a:lnTo>
                        <a:pt x="13894" y="62900"/>
                      </a:lnTo>
                      <a:lnTo>
                        <a:pt x="10973" y="75341"/>
                      </a:lnTo>
                      <a:lnTo>
                        <a:pt x="6584" y="80457"/>
                      </a:lnTo>
                      <a:lnTo>
                        <a:pt x="4389" y="78262"/>
                      </a:lnTo>
                      <a:lnTo>
                        <a:pt x="2922" y="62900"/>
                      </a:lnTo>
                      <a:lnTo>
                        <a:pt x="3648" y="52669"/>
                      </a:lnTo>
                      <a:lnTo>
                        <a:pt x="0" y="40955"/>
                      </a:lnTo>
                      <a:lnTo>
                        <a:pt x="2195" y="24140"/>
                      </a:lnTo>
                      <a:lnTo>
                        <a:pt x="5843" y="12426"/>
                      </a:lnTo>
                      <a:lnTo>
                        <a:pt x="10973" y="727"/>
                      </a:lnTo>
                      <a:lnTo>
                        <a:pt x="10973" y="0"/>
                      </a:lnTo>
                    </a:path>
                  </a:pathLst>
                </a:custGeom>
                <a:noFill/>
                <a:ln w="4870" cap="flat">
                  <a:solidFill>
                    <a:srgbClr val="00CCFF">
                      <a:alpha val="50000"/>
                    </a:srgbClr>
                  </a:solidFill>
                  <a:prstDash val="solid"/>
                  <a:miter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182" name="Полилиния: фигура 1251">
                  <a:extLst>
                    <a:ext uri="{FF2B5EF4-FFF2-40B4-BE49-F238E27FC236}">
                      <a16:creationId xmlns:a16="http://schemas.microsoft.com/office/drawing/2014/main" id="{737BC75A-6A04-4C14-898B-4F112A1964E1}"/>
                    </a:ext>
                  </a:extLst>
                </p:cNvPr>
                <p:cNvSpPr/>
                <p:nvPr/>
              </p:nvSpPr>
              <p:spPr>
                <a:xfrm>
                  <a:off x="3591944" y="5037183"/>
                  <a:ext cx="19422" cy="106899"/>
                </a:xfrm>
                <a:custGeom>
                  <a:avLst/>
                  <a:gdLst>
                    <a:gd name="connsiteX0" fmla="*/ 13167 w 15361"/>
                    <a:gd name="connsiteY0" fmla="*/ 0 h 79729"/>
                    <a:gd name="connsiteX1" fmla="*/ 12440 w 15361"/>
                    <a:gd name="connsiteY1" fmla="*/ 0 h 79729"/>
                    <a:gd name="connsiteX2" fmla="*/ 6584 w 15361"/>
                    <a:gd name="connsiteY2" fmla="*/ 32918 h 79729"/>
                    <a:gd name="connsiteX3" fmla="*/ 7324 w 15361"/>
                    <a:gd name="connsiteY3" fmla="*/ 51201 h 79729"/>
                    <a:gd name="connsiteX4" fmla="*/ 10246 w 15361"/>
                    <a:gd name="connsiteY4" fmla="*/ 62900 h 79729"/>
                    <a:gd name="connsiteX5" fmla="*/ 11713 w 15361"/>
                    <a:gd name="connsiteY5" fmla="*/ 66563 h 79729"/>
                    <a:gd name="connsiteX6" fmla="*/ 13908 w 15361"/>
                    <a:gd name="connsiteY6" fmla="*/ 68757 h 79729"/>
                    <a:gd name="connsiteX7" fmla="*/ 15362 w 15361"/>
                    <a:gd name="connsiteY7" fmla="*/ 73146 h 79729"/>
                    <a:gd name="connsiteX8" fmla="*/ 13908 w 15361"/>
                    <a:gd name="connsiteY8" fmla="*/ 79003 h 79729"/>
                    <a:gd name="connsiteX9" fmla="*/ 10973 w 15361"/>
                    <a:gd name="connsiteY9" fmla="*/ 79730 h 79729"/>
                    <a:gd name="connsiteX10" fmla="*/ 7324 w 15361"/>
                    <a:gd name="connsiteY10" fmla="*/ 74614 h 79729"/>
                    <a:gd name="connsiteX11" fmla="*/ 2195 w 15361"/>
                    <a:gd name="connsiteY11" fmla="*/ 59252 h 79729"/>
                    <a:gd name="connsiteX12" fmla="*/ 1468 w 15361"/>
                    <a:gd name="connsiteY12" fmla="*/ 43891 h 79729"/>
                    <a:gd name="connsiteX13" fmla="*/ 0 w 15361"/>
                    <a:gd name="connsiteY13" fmla="*/ 35839 h 79729"/>
                    <a:gd name="connsiteX14" fmla="*/ 1468 w 15361"/>
                    <a:gd name="connsiteY14" fmla="*/ 11699 h 79729"/>
                    <a:gd name="connsiteX15" fmla="*/ 3662 w 15361"/>
                    <a:gd name="connsiteY15" fmla="*/ 5116 h 79729"/>
                    <a:gd name="connsiteX16" fmla="*/ 741 w 15361"/>
                    <a:gd name="connsiteY16" fmla="*/ 0 h 79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5361" h="79729">
                      <a:moveTo>
                        <a:pt x="13167" y="0"/>
                      </a:moveTo>
                      <a:lnTo>
                        <a:pt x="12440" y="0"/>
                      </a:lnTo>
                      <a:lnTo>
                        <a:pt x="6584" y="32918"/>
                      </a:lnTo>
                      <a:lnTo>
                        <a:pt x="7324" y="51201"/>
                      </a:lnTo>
                      <a:lnTo>
                        <a:pt x="10246" y="62900"/>
                      </a:lnTo>
                      <a:lnTo>
                        <a:pt x="11713" y="66563"/>
                      </a:lnTo>
                      <a:lnTo>
                        <a:pt x="13908" y="68757"/>
                      </a:lnTo>
                      <a:lnTo>
                        <a:pt x="15362" y="73146"/>
                      </a:lnTo>
                      <a:lnTo>
                        <a:pt x="13908" y="79003"/>
                      </a:lnTo>
                      <a:lnTo>
                        <a:pt x="10973" y="79730"/>
                      </a:lnTo>
                      <a:lnTo>
                        <a:pt x="7324" y="74614"/>
                      </a:lnTo>
                      <a:lnTo>
                        <a:pt x="2195" y="59252"/>
                      </a:lnTo>
                      <a:lnTo>
                        <a:pt x="1468" y="43891"/>
                      </a:lnTo>
                      <a:lnTo>
                        <a:pt x="0" y="35839"/>
                      </a:lnTo>
                      <a:lnTo>
                        <a:pt x="1468" y="11699"/>
                      </a:lnTo>
                      <a:lnTo>
                        <a:pt x="3662" y="5116"/>
                      </a:lnTo>
                      <a:lnTo>
                        <a:pt x="741" y="0"/>
                      </a:lnTo>
                    </a:path>
                  </a:pathLst>
                </a:custGeom>
                <a:noFill/>
                <a:ln w="4870" cap="flat">
                  <a:solidFill>
                    <a:srgbClr val="00CCFF">
                      <a:alpha val="50000"/>
                    </a:srgbClr>
                  </a:solidFill>
                  <a:prstDash val="solid"/>
                  <a:miter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183" name="Полилиния: фигура 1254">
                  <a:extLst>
                    <a:ext uri="{FF2B5EF4-FFF2-40B4-BE49-F238E27FC236}">
                      <a16:creationId xmlns:a16="http://schemas.microsoft.com/office/drawing/2014/main" id="{B9C86BF9-47CE-4F83-AD59-1EB255371412}"/>
                    </a:ext>
                  </a:extLst>
                </p:cNvPr>
                <p:cNvSpPr/>
                <p:nvPr/>
              </p:nvSpPr>
              <p:spPr>
                <a:xfrm>
                  <a:off x="3615078" y="5037183"/>
                  <a:ext cx="11099" cy="4891"/>
                </a:xfrm>
                <a:custGeom>
                  <a:avLst/>
                  <a:gdLst>
                    <a:gd name="connsiteX0" fmla="*/ 8778 w 8778"/>
                    <a:gd name="connsiteY0" fmla="*/ 0 h 3648"/>
                    <a:gd name="connsiteX1" fmla="*/ 4389 w 8778"/>
                    <a:gd name="connsiteY1" fmla="*/ 3648 h 3648"/>
                    <a:gd name="connsiteX2" fmla="*/ 1454 w 8778"/>
                    <a:gd name="connsiteY2" fmla="*/ 2921 h 3648"/>
                    <a:gd name="connsiteX3" fmla="*/ 0 w 8778"/>
                    <a:gd name="connsiteY3" fmla="*/ 0 h 36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778" h="3648">
                      <a:moveTo>
                        <a:pt x="8778" y="0"/>
                      </a:moveTo>
                      <a:lnTo>
                        <a:pt x="4389" y="3648"/>
                      </a:lnTo>
                      <a:lnTo>
                        <a:pt x="1454" y="292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4870" cap="flat">
                  <a:solidFill>
                    <a:srgbClr val="00CCFF">
                      <a:alpha val="50000"/>
                    </a:srgbClr>
                  </a:solidFill>
                  <a:prstDash val="solid"/>
                  <a:miter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184" name="Полилиния: фигура 1263">
                  <a:extLst>
                    <a:ext uri="{FF2B5EF4-FFF2-40B4-BE49-F238E27FC236}">
                      <a16:creationId xmlns:a16="http://schemas.microsoft.com/office/drawing/2014/main" id="{9DC1DA29-90F2-4961-A3DD-5FD40E3A0D83}"/>
                    </a:ext>
                  </a:extLst>
                </p:cNvPr>
                <p:cNvSpPr/>
                <p:nvPr/>
              </p:nvSpPr>
              <p:spPr>
                <a:xfrm>
                  <a:off x="4824856" y="3257046"/>
                  <a:ext cx="4932" cy="5230"/>
                </a:xfrm>
                <a:custGeom>
                  <a:avLst/>
                  <a:gdLst>
                    <a:gd name="connsiteX0" fmla="*/ 0 w 3901"/>
                    <a:gd name="connsiteY0" fmla="*/ 0 h 3901"/>
                    <a:gd name="connsiteX1" fmla="*/ 0 w 3901"/>
                    <a:gd name="connsiteY1" fmla="*/ 0 h 39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901" h="3901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4870" cap="flat">
                  <a:solidFill>
                    <a:srgbClr val="00CCFF">
                      <a:alpha val="50000"/>
                    </a:srgbClr>
                  </a:solidFill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185" name="Полилиния: фигура 1275">
                  <a:extLst>
                    <a:ext uri="{FF2B5EF4-FFF2-40B4-BE49-F238E27FC236}">
                      <a16:creationId xmlns:a16="http://schemas.microsoft.com/office/drawing/2014/main" id="{EA25AAB4-07C3-4BA4-9401-60909886CA63}"/>
                    </a:ext>
                  </a:extLst>
                </p:cNvPr>
                <p:cNvSpPr/>
                <p:nvPr/>
              </p:nvSpPr>
              <p:spPr>
                <a:xfrm>
                  <a:off x="2874227" y="4076975"/>
                  <a:ext cx="98953" cy="69641"/>
                </a:xfrm>
                <a:custGeom>
                  <a:avLst/>
                  <a:gdLst>
                    <a:gd name="connsiteX0" fmla="*/ 78262 w 78262"/>
                    <a:gd name="connsiteY0" fmla="*/ 0 h 51941"/>
                    <a:gd name="connsiteX1" fmla="*/ 73873 w 78262"/>
                    <a:gd name="connsiteY1" fmla="*/ 2935 h 51941"/>
                    <a:gd name="connsiteX2" fmla="*/ 72420 w 78262"/>
                    <a:gd name="connsiteY2" fmla="*/ 5130 h 51941"/>
                    <a:gd name="connsiteX3" fmla="*/ 57785 w 78262"/>
                    <a:gd name="connsiteY3" fmla="*/ 14635 h 51941"/>
                    <a:gd name="connsiteX4" fmla="*/ 40955 w 78262"/>
                    <a:gd name="connsiteY4" fmla="*/ 21945 h 51941"/>
                    <a:gd name="connsiteX5" fmla="*/ 30723 w 78262"/>
                    <a:gd name="connsiteY5" fmla="*/ 29997 h 51941"/>
                    <a:gd name="connsiteX6" fmla="*/ 29256 w 78262"/>
                    <a:gd name="connsiteY6" fmla="*/ 32191 h 51941"/>
                    <a:gd name="connsiteX7" fmla="*/ 24140 w 78262"/>
                    <a:gd name="connsiteY7" fmla="*/ 36580 h 51941"/>
                    <a:gd name="connsiteX8" fmla="*/ 21945 w 78262"/>
                    <a:gd name="connsiteY8" fmla="*/ 39502 h 51941"/>
                    <a:gd name="connsiteX9" fmla="*/ 12426 w 78262"/>
                    <a:gd name="connsiteY9" fmla="*/ 47553 h 51941"/>
                    <a:gd name="connsiteX10" fmla="*/ 0 w 78262"/>
                    <a:gd name="connsiteY10" fmla="*/ 51942 h 519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8262" h="51941">
                      <a:moveTo>
                        <a:pt x="78262" y="0"/>
                      </a:moveTo>
                      <a:lnTo>
                        <a:pt x="73873" y="2935"/>
                      </a:lnTo>
                      <a:lnTo>
                        <a:pt x="72420" y="5130"/>
                      </a:lnTo>
                      <a:lnTo>
                        <a:pt x="57785" y="14635"/>
                      </a:lnTo>
                      <a:lnTo>
                        <a:pt x="40955" y="21945"/>
                      </a:lnTo>
                      <a:lnTo>
                        <a:pt x="30723" y="29997"/>
                      </a:lnTo>
                      <a:lnTo>
                        <a:pt x="29256" y="32191"/>
                      </a:lnTo>
                      <a:lnTo>
                        <a:pt x="24140" y="36580"/>
                      </a:lnTo>
                      <a:lnTo>
                        <a:pt x="21945" y="39502"/>
                      </a:lnTo>
                      <a:lnTo>
                        <a:pt x="12426" y="47553"/>
                      </a:lnTo>
                      <a:lnTo>
                        <a:pt x="0" y="51942"/>
                      </a:lnTo>
                    </a:path>
                  </a:pathLst>
                </a:custGeom>
                <a:noFill/>
                <a:ln w="4870" cap="flat">
                  <a:solidFill>
                    <a:srgbClr val="00CCFF">
                      <a:alpha val="50000"/>
                    </a:srgbClr>
                  </a:solidFill>
                  <a:prstDash val="solid"/>
                  <a:miter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186" name="Полилиния: фигура 1276">
                  <a:extLst>
                    <a:ext uri="{FF2B5EF4-FFF2-40B4-BE49-F238E27FC236}">
                      <a16:creationId xmlns:a16="http://schemas.microsoft.com/office/drawing/2014/main" id="{D160998F-7FF8-4DE6-A004-BCFB69336CFD}"/>
                    </a:ext>
                  </a:extLst>
                </p:cNvPr>
                <p:cNvSpPr/>
                <p:nvPr/>
              </p:nvSpPr>
              <p:spPr>
                <a:xfrm>
                  <a:off x="2874227" y="4146618"/>
                  <a:ext cx="4932" cy="5230"/>
                </a:xfrm>
                <a:custGeom>
                  <a:avLst/>
                  <a:gdLst>
                    <a:gd name="connsiteX0" fmla="*/ 0 w 3901"/>
                    <a:gd name="connsiteY0" fmla="*/ 0 h 3901"/>
                    <a:gd name="connsiteX1" fmla="*/ 0 w 3901"/>
                    <a:gd name="connsiteY1" fmla="*/ 0 h 39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901" h="3901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4870" cap="flat">
                  <a:solidFill>
                    <a:srgbClr val="00CCFF">
                      <a:alpha val="50000"/>
                    </a:srgbClr>
                  </a:solidFill>
                  <a:prstDash val="solid"/>
                  <a:miter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187" name="Полилиния: фигура 1277">
                  <a:extLst>
                    <a:ext uri="{FF2B5EF4-FFF2-40B4-BE49-F238E27FC236}">
                      <a16:creationId xmlns:a16="http://schemas.microsoft.com/office/drawing/2014/main" id="{1DFEF315-B079-4B75-B591-9E2D3139CEFF}"/>
                    </a:ext>
                  </a:extLst>
                </p:cNvPr>
                <p:cNvSpPr/>
                <p:nvPr/>
              </p:nvSpPr>
              <p:spPr>
                <a:xfrm>
                  <a:off x="2973180" y="4076975"/>
                  <a:ext cx="4932" cy="5230"/>
                </a:xfrm>
                <a:custGeom>
                  <a:avLst/>
                  <a:gdLst>
                    <a:gd name="connsiteX0" fmla="*/ 0 w 3901"/>
                    <a:gd name="connsiteY0" fmla="*/ 0 h 3901"/>
                    <a:gd name="connsiteX1" fmla="*/ 0 w 3901"/>
                    <a:gd name="connsiteY1" fmla="*/ 0 h 39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901" h="3901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4870" cap="flat">
                  <a:solidFill>
                    <a:srgbClr val="00CCFF">
                      <a:alpha val="50000"/>
                    </a:srgbClr>
                  </a:solidFill>
                  <a:prstDash val="solid"/>
                  <a:miter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188" name="Полилиния: фигура 1278">
                  <a:extLst>
                    <a:ext uri="{FF2B5EF4-FFF2-40B4-BE49-F238E27FC236}">
                      <a16:creationId xmlns:a16="http://schemas.microsoft.com/office/drawing/2014/main" id="{E2CC8C4E-6A8F-422F-A313-C4FE11DD1290}"/>
                    </a:ext>
                  </a:extLst>
                </p:cNvPr>
                <p:cNvSpPr/>
                <p:nvPr/>
              </p:nvSpPr>
              <p:spPr>
                <a:xfrm>
                  <a:off x="2973180" y="3732717"/>
                  <a:ext cx="479108" cy="344257"/>
                </a:xfrm>
                <a:custGeom>
                  <a:avLst/>
                  <a:gdLst>
                    <a:gd name="connsiteX0" fmla="*/ 378927 w 378927"/>
                    <a:gd name="connsiteY0" fmla="*/ 0 h 256759"/>
                    <a:gd name="connsiteX1" fmla="*/ 373811 w 378927"/>
                    <a:gd name="connsiteY1" fmla="*/ 741 h 256759"/>
                    <a:gd name="connsiteX2" fmla="*/ 368681 w 378927"/>
                    <a:gd name="connsiteY2" fmla="*/ 4389 h 256759"/>
                    <a:gd name="connsiteX3" fmla="*/ 365033 w 378927"/>
                    <a:gd name="connsiteY3" fmla="*/ 5857 h 256759"/>
                    <a:gd name="connsiteX4" fmla="*/ 354787 w 378927"/>
                    <a:gd name="connsiteY4" fmla="*/ 4389 h 256759"/>
                    <a:gd name="connsiteX5" fmla="*/ 349671 w 378927"/>
                    <a:gd name="connsiteY5" fmla="*/ 8051 h 256759"/>
                    <a:gd name="connsiteX6" fmla="*/ 349671 w 378927"/>
                    <a:gd name="connsiteY6" fmla="*/ 11713 h 256759"/>
                    <a:gd name="connsiteX7" fmla="*/ 351866 w 378927"/>
                    <a:gd name="connsiteY7" fmla="*/ 19024 h 256759"/>
                    <a:gd name="connsiteX8" fmla="*/ 355514 w 378927"/>
                    <a:gd name="connsiteY8" fmla="*/ 24881 h 256759"/>
                    <a:gd name="connsiteX9" fmla="*/ 355514 w 378927"/>
                    <a:gd name="connsiteY9" fmla="*/ 28529 h 256759"/>
                    <a:gd name="connsiteX10" fmla="*/ 351866 w 378927"/>
                    <a:gd name="connsiteY10" fmla="*/ 33659 h 256759"/>
                    <a:gd name="connsiteX11" fmla="*/ 337231 w 378927"/>
                    <a:gd name="connsiteY11" fmla="*/ 34386 h 256759"/>
                    <a:gd name="connsiteX12" fmla="*/ 333569 w 378927"/>
                    <a:gd name="connsiteY12" fmla="*/ 33659 h 256759"/>
                    <a:gd name="connsiteX13" fmla="*/ 329920 w 378927"/>
                    <a:gd name="connsiteY13" fmla="*/ 34386 h 256759"/>
                    <a:gd name="connsiteX14" fmla="*/ 321142 w 378927"/>
                    <a:gd name="connsiteY14" fmla="*/ 30723 h 256759"/>
                    <a:gd name="connsiteX15" fmla="*/ 313818 w 378927"/>
                    <a:gd name="connsiteY15" fmla="*/ 31464 h 256759"/>
                    <a:gd name="connsiteX16" fmla="*/ 310170 w 378927"/>
                    <a:gd name="connsiteY16" fmla="*/ 36580 h 256759"/>
                    <a:gd name="connsiteX17" fmla="*/ 301392 w 378927"/>
                    <a:gd name="connsiteY17" fmla="*/ 51942 h 256759"/>
                    <a:gd name="connsiteX18" fmla="*/ 294067 w 378927"/>
                    <a:gd name="connsiteY18" fmla="*/ 54863 h 256759"/>
                    <a:gd name="connsiteX19" fmla="*/ 266279 w 378927"/>
                    <a:gd name="connsiteY19" fmla="*/ 54136 h 256759"/>
                    <a:gd name="connsiteX20" fmla="*/ 258228 w 378927"/>
                    <a:gd name="connsiteY20" fmla="*/ 54863 h 256759"/>
                    <a:gd name="connsiteX21" fmla="*/ 253839 w 378927"/>
                    <a:gd name="connsiteY21" fmla="*/ 59252 h 256759"/>
                    <a:gd name="connsiteX22" fmla="*/ 250177 w 378927"/>
                    <a:gd name="connsiteY22" fmla="*/ 64382 h 256759"/>
                    <a:gd name="connsiteX23" fmla="*/ 249450 w 378927"/>
                    <a:gd name="connsiteY23" fmla="*/ 67304 h 256759"/>
                    <a:gd name="connsiteX24" fmla="*/ 247255 w 378927"/>
                    <a:gd name="connsiteY24" fmla="*/ 69498 h 256759"/>
                    <a:gd name="connsiteX25" fmla="*/ 239204 w 378927"/>
                    <a:gd name="connsiteY25" fmla="*/ 71693 h 256759"/>
                    <a:gd name="connsiteX26" fmla="*/ 231894 w 378927"/>
                    <a:gd name="connsiteY26" fmla="*/ 72419 h 256759"/>
                    <a:gd name="connsiteX27" fmla="*/ 228972 w 378927"/>
                    <a:gd name="connsiteY27" fmla="*/ 74614 h 256759"/>
                    <a:gd name="connsiteX28" fmla="*/ 226037 w 378927"/>
                    <a:gd name="connsiteY28" fmla="*/ 79744 h 256759"/>
                    <a:gd name="connsiteX29" fmla="*/ 220194 w 378927"/>
                    <a:gd name="connsiteY29" fmla="*/ 83392 h 256759"/>
                    <a:gd name="connsiteX30" fmla="*/ 197508 w 378927"/>
                    <a:gd name="connsiteY30" fmla="*/ 85587 h 256759"/>
                    <a:gd name="connsiteX31" fmla="*/ 190197 w 378927"/>
                    <a:gd name="connsiteY31" fmla="*/ 85587 h 256759"/>
                    <a:gd name="connsiteX32" fmla="*/ 182887 w 378927"/>
                    <a:gd name="connsiteY32" fmla="*/ 87781 h 256759"/>
                    <a:gd name="connsiteX33" fmla="*/ 177757 w 378927"/>
                    <a:gd name="connsiteY33" fmla="*/ 92170 h 256759"/>
                    <a:gd name="connsiteX34" fmla="*/ 171173 w 378927"/>
                    <a:gd name="connsiteY34" fmla="*/ 101689 h 256759"/>
                    <a:gd name="connsiteX35" fmla="*/ 168979 w 378927"/>
                    <a:gd name="connsiteY35" fmla="*/ 111921 h 256759"/>
                    <a:gd name="connsiteX36" fmla="*/ 169720 w 378927"/>
                    <a:gd name="connsiteY36" fmla="*/ 114856 h 256759"/>
                    <a:gd name="connsiteX37" fmla="*/ 176303 w 378927"/>
                    <a:gd name="connsiteY37" fmla="*/ 122894 h 256759"/>
                    <a:gd name="connsiteX38" fmla="*/ 176303 w 378927"/>
                    <a:gd name="connsiteY38" fmla="*/ 125829 h 256759"/>
                    <a:gd name="connsiteX39" fmla="*/ 172641 w 378927"/>
                    <a:gd name="connsiteY39" fmla="*/ 130945 h 256759"/>
                    <a:gd name="connsiteX40" fmla="*/ 161669 w 378927"/>
                    <a:gd name="connsiteY40" fmla="*/ 133866 h 256759"/>
                    <a:gd name="connsiteX41" fmla="*/ 137529 w 378927"/>
                    <a:gd name="connsiteY41" fmla="*/ 138996 h 256759"/>
                    <a:gd name="connsiteX42" fmla="*/ 132413 w 378927"/>
                    <a:gd name="connsiteY42" fmla="*/ 142644 h 256759"/>
                    <a:gd name="connsiteX43" fmla="*/ 128024 w 378927"/>
                    <a:gd name="connsiteY43" fmla="*/ 147034 h 256759"/>
                    <a:gd name="connsiteX44" fmla="*/ 125829 w 378927"/>
                    <a:gd name="connsiteY44" fmla="*/ 163136 h 256759"/>
                    <a:gd name="connsiteX45" fmla="*/ 124362 w 378927"/>
                    <a:gd name="connsiteY45" fmla="*/ 166057 h 256759"/>
                    <a:gd name="connsiteX46" fmla="*/ 116310 w 378927"/>
                    <a:gd name="connsiteY46" fmla="*/ 171914 h 256759"/>
                    <a:gd name="connsiteX47" fmla="*/ 112662 w 378927"/>
                    <a:gd name="connsiteY47" fmla="*/ 173368 h 256759"/>
                    <a:gd name="connsiteX48" fmla="*/ 104611 w 378927"/>
                    <a:gd name="connsiteY48" fmla="*/ 174109 h 256759"/>
                    <a:gd name="connsiteX49" fmla="*/ 95106 w 378927"/>
                    <a:gd name="connsiteY49" fmla="*/ 182146 h 256759"/>
                    <a:gd name="connsiteX50" fmla="*/ 91444 w 378927"/>
                    <a:gd name="connsiteY50" fmla="*/ 183614 h 256759"/>
                    <a:gd name="connsiteX51" fmla="*/ 80471 w 378927"/>
                    <a:gd name="connsiteY51" fmla="*/ 191665 h 256759"/>
                    <a:gd name="connsiteX52" fmla="*/ 79003 w 378927"/>
                    <a:gd name="connsiteY52" fmla="*/ 193859 h 256759"/>
                    <a:gd name="connsiteX53" fmla="*/ 69498 w 378927"/>
                    <a:gd name="connsiteY53" fmla="*/ 198975 h 256759"/>
                    <a:gd name="connsiteX54" fmla="*/ 61447 w 378927"/>
                    <a:gd name="connsiteY54" fmla="*/ 200443 h 256759"/>
                    <a:gd name="connsiteX55" fmla="*/ 57058 w 378927"/>
                    <a:gd name="connsiteY55" fmla="*/ 208480 h 256759"/>
                    <a:gd name="connsiteX56" fmla="*/ 48280 w 378927"/>
                    <a:gd name="connsiteY56" fmla="*/ 217258 h 256759"/>
                    <a:gd name="connsiteX57" fmla="*/ 38048 w 378927"/>
                    <a:gd name="connsiteY57" fmla="*/ 224583 h 256759"/>
                    <a:gd name="connsiteX58" fmla="*/ 35853 w 378927"/>
                    <a:gd name="connsiteY58" fmla="*/ 227504 h 256759"/>
                    <a:gd name="connsiteX59" fmla="*/ 29997 w 378927"/>
                    <a:gd name="connsiteY59" fmla="*/ 231166 h 256759"/>
                    <a:gd name="connsiteX60" fmla="*/ 22686 w 378927"/>
                    <a:gd name="connsiteY60" fmla="*/ 240671 h 256759"/>
                    <a:gd name="connsiteX61" fmla="*/ 18297 w 378927"/>
                    <a:gd name="connsiteY61" fmla="*/ 245060 h 256759"/>
                    <a:gd name="connsiteX62" fmla="*/ 8778 w 378927"/>
                    <a:gd name="connsiteY62" fmla="*/ 250176 h 256759"/>
                    <a:gd name="connsiteX63" fmla="*/ 5130 w 378927"/>
                    <a:gd name="connsiteY63" fmla="*/ 251644 h 256759"/>
                    <a:gd name="connsiteX64" fmla="*/ 0 w 378927"/>
                    <a:gd name="connsiteY64" fmla="*/ 256760 h 2567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</a:cxnLst>
                  <a:rect l="l" t="t" r="r" b="b"/>
                  <a:pathLst>
                    <a:path w="378927" h="256759">
                      <a:moveTo>
                        <a:pt x="378927" y="0"/>
                      </a:moveTo>
                      <a:lnTo>
                        <a:pt x="373811" y="741"/>
                      </a:lnTo>
                      <a:lnTo>
                        <a:pt x="368681" y="4389"/>
                      </a:lnTo>
                      <a:lnTo>
                        <a:pt x="365033" y="5857"/>
                      </a:lnTo>
                      <a:lnTo>
                        <a:pt x="354787" y="4389"/>
                      </a:lnTo>
                      <a:lnTo>
                        <a:pt x="349671" y="8051"/>
                      </a:lnTo>
                      <a:lnTo>
                        <a:pt x="349671" y="11713"/>
                      </a:lnTo>
                      <a:lnTo>
                        <a:pt x="351866" y="19024"/>
                      </a:lnTo>
                      <a:lnTo>
                        <a:pt x="355514" y="24881"/>
                      </a:lnTo>
                      <a:lnTo>
                        <a:pt x="355514" y="28529"/>
                      </a:lnTo>
                      <a:lnTo>
                        <a:pt x="351866" y="33659"/>
                      </a:lnTo>
                      <a:lnTo>
                        <a:pt x="337231" y="34386"/>
                      </a:lnTo>
                      <a:lnTo>
                        <a:pt x="333569" y="33659"/>
                      </a:lnTo>
                      <a:lnTo>
                        <a:pt x="329920" y="34386"/>
                      </a:lnTo>
                      <a:lnTo>
                        <a:pt x="321142" y="30723"/>
                      </a:lnTo>
                      <a:lnTo>
                        <a:pt x="313818" y="31464"/>
                      </a:lnTo>
                      <a:lnTo>
                        <a:pt x="310170" y="36580"/>
                      </a:lnTo>
                      <a:lnTo>
                        <a:pt x="301392" y="51942"/>
                      </a:lnTo>
                      <a:lnTo>
                        <a:pt x="294067" y="54863"/>
                      </a:lnTo>
                      <a:lnTo>
                        <a:pt x="266279" y="54136"/>
                      </a:lnTo>
                      <a:lnTo>
                        <a:pt x="258228" y="54863"/>
                      </a:lnTo>
                      <a:lnTo>
                        <a:pt x="253839" y="59252"/>
                      </a:lnTo>
                      <a:lnTo>
                        <a:pt x="250177" y="64382"/>
                      </a:lnTo>
                      <a:lnTo>
                        <a:pt x="249450" y="67304"/>
                      </a:lnTo>
                      <a:lnTo>
                        <a:pt x="247255" y="69498"/>
                      </a:lnTo>
                      <a:lnTo>
                        <a:pt x="239204" y="71693"/>
                      </a:lnTo>
                      <a:lnTo>
                        <a:pt x="231894" y="72419"/>
                      </a:lnTo>
                      <a:lnTo>
                        <a:pt x="228972" y="74614"/>
                      </a:lnTo>
                      <a:lnTo>
                        <a:pt x="226037" y="79744"/>
                      </a:lnTo>
                      <a:lnTo>
                        <a:pt x="220194" y="83392"/>
                      </a:lnTo>
                      <a:lnTo>
                        <a:pt x="197508" y="85587"/>
                      </a:lnTo>
                      <a:lnTo>
                        <a:pt x="190197" y="85587"/>
                      </a:lnTo>
                      <a:lnTo>
                        <a:pt x="182887" y="87781"/>
                      </a:lnTo>
                      <a:lnTo>
                        <a:pt x="177757" y="92170"/>
                      </a:lnTo>
                      <a:lnTo>
                        <a:pt x="171173" y="101689"/>
                      </a:lnTo>
                      <a:lnTo>
                        <a:pt x="168979" y="111921"/>
                      </a:lnTo>
                      <a:lnTo>
                        <a:pt x="169720" y="114856"/>
                      </a:lnTo>
                      <a:lnTo>
                        <a:pt x="176303" y="122894"/>
                      </a:lnTo>
                      <a:lnTo>
                        <a:pt x="176303" y="125829"/>
                      </a:lnTo>
                      <a:lnTo>
                        <a:pt x="172641" y="130945"/>
                      </a:lnTo>
                      <a:lnTo>
                        <a:pt x="161669" y="133866"/>
                      </a:lnTo>
                      <a:lnTo>
                        <a:pt x="137529" y="138996"/>
                      </a:lnTo>
                      <a:lnTo>
                        <a:pt x="132413" y="142644"/>
                      </a:lnTo>
                      <a:lnTo>
                        <a:pt x="128024" y="147034"/>
                      </a:lnTo>
                      <a:lnTo>
                        <a:pt x="125829" y="163136"/>
                      </a:lnTo>
                      <a:lnTo>
                        <a:pt x="124362" y="166057"/>
                      </a:lnTo>
                      <a:lnTo>
                        <a:pt x="116310" y="171914"/>
                      </a:lnTo>
                      <a:lnTo>
                        <a:pt x="112662" y="173368"/>
                      </a:lnTo>
                      <a:lnTo>
                        <a:pt x="104611" y="174109"/>
                      </a:lnTo>
                      <a:lnTo>
                        <a:pt x="95106" y="182146"/>
                      </a:lnTo>
                      <a:lnTo>
                        <a:pt x="91444" y="183614"/>
                      </a:lnTo>
                      <a:lnTo>
                        <a:pt x="80471" y="191665"/>
                      </a:lnTo>
                      <a:lnTo>
                        <a:pt x="79003" y="193859"/>
                      </a:lnTo>
                      <a:lnTo>
                        <a:pt x="69498" y="198975"/>
                      </a:lnTo>
                      <a:lnTo>
                        <a:pt x="61447" y="200443"/>
                      </a:lnTo>
                      <a:lnTo>
                        <a:pt x="57058" y="208480"/>
                      </a:lnTo>
                      <a:lnTo>
                        <a:pt x="48280" y="217258"/>
                      </a:lnTo>
                      <a:lnTo>
                        <a:pt x="38048" y="224583"/>
                      </a:lnTo>
                      <a:lnTo>
                        <a:pt x="35853" y="227504"/>
                      </a:lnTo>
                      <a:lnTo>
                        <a:pt x="29997" y="231166"/>
                      </a:lnTo>
                      <a:lnTo>
                        <a:pt x="22686" y="240671"/>
                      </a:lnTo>
                      <a:lnTo>
                        <a:pt x="18297" y="245060"/>
                      </a:lnTo>
                      <a:lnTo>
                        <a:pt x="8778" y="250176"/>
                      </a:lnTo>
                      <a:lnTo>
                        <a:pt x="5130" y="251644"/>
                      </a:lnTo>
                      <a:lnTo>
                        <a:pt x="0" y="256760"/>
                      </a:lnTo>
                    </a:path>
                  </a:pathLst>
                </a:custGeom>
                <a:noFill/>
                <a:ln w="4870" cap="flat">
                  <a:solidFill>
                    <a:srgbClr val="00CCFF">
                      <a:alpha val="50000"/>
                    </a:srgbClr>
                  </a:solidFill>
                  <a:prstDash val="solid"/>
                  <a:miter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189" name="Полилиния: фигура 1279">
                  <a:extLst>
                    <a:ext uri="{FF2B5EF4-FFF2-40B4-BE49-F238E27FC236}">
                      <a16:creationId xmlns:a16="http://schemas.microsoft.com/office/drawing/2014/main" id="{72C81E38-BBB4-41D7-902D-0B9435B10690}"/>
                    </a:ext>
                  </a:extLst>
                </p:cNvPr>
                <p:cNvSpPr/>
                <p:nvPr/>
              </p:nvSpPr>
              <p:spPr>
                <a:xfrm>
                  <a:off x="3322795" y="4043634"/>
                  <a:ext cx="129493" cy="102982"/>
                </a:xfrm>
                <a:custGeom>
                  <a:avLst/>
                  <a:gdLst>
                    <a:gd name="connsiteX0" fmla="*/ 102416 w 102416"/>
                    <a:gd name="connsiteY0" fmla="*/ 0 h 76808"/>
                    <a:gd name="connsiteX1" fmla="*/ 101689 w 102416"/>
                    <a:gd name="connsiteY1" fmla="*/ 0 h 76808"/>
                    <a:gd name="connsiteX2" fmla="*/ 98027 w 102416"/>
                    <a:gd name="connsiteY2" fmla="*/ 8051 h 76808"/>
                    <a:gd name="connsiteX3" fmla="*/ 96559 w 102416"/>
                    <a:gd name="connsiteY3" fmla="*/ 18283 h 76808"/>
                    <a:gd name="connsiteX4" fmla="*/ 95106 w 102416"/>
                    <a:gd name="connsiteY4" fmla="*/ 20478 h 76808"/>
                    <a:gd name="connsiteX5" fmla="*/ 84133 w 102416"/>
                    <a:gd name="connsiteY5" fmla="*/ 28529 h 76808"/>
                    <a:gd name="connsiteX6" fmla="*/ 64382 w 102416"/>
                    <a:gd name="connsiteY6" fmla="*/ 37307 h 76808"/>
                    <a:gd name="connsiteX7" fmla="*/ 54863 w 102416"/>
                    <a:gd name="connsiteY7" fmla="*/ 42423 h 76808"/>
                    <a:gd name="connsiteX8" fmla="*/ 41696 w 102416"/>
                    <a:gd name="connsiteY8" fmla="*/ 48280 h 76808"/>
                    <a:gd name="connsiteX9" fmla="*/ 32918 w 102416"/>
                    <a:gd name="connsiteY9" fmla="*/ 53396 h 76808"/>
                    <a:gd name="connsiteX10" fmla="*/ 28529 w 102416"/>
                    <a:gd name="connsiteY10" fmla="*/ 54136 h 76808"/>
                    <a:gd name="connsiteX11" fmla="*/ 13908 w 102416"/>
                    <a:gd name="connsiteY11" fmla="*/ 49007 h 76808"/>
                    <a:gd name="connsiteX12" fmla="*/ 8051 w 102416"/>
                    <a:gd name="connsiteY12" fmla="*/ 49747 h 76808"/>
                    <a:gd name="connsiteX13" fmla="*/ 6584 w 102416"/>
                    <a:gd name="connsiteY13" fmla="*/ 52669 h 76808"/>
                    <a:gd name="connsiteX14" fmla="*/ 13167 w 102416"/>
                    <a:gd name="connsiteY14" fmla="*/ 65109 h 76808"/>
                    <a:gd name="connsiteX15" fmla="*/ 13167 w 102416"/>
                    <a:gd name="connsiteY15" fmla="*/ 68757 h 76808"/>
                    <a:gd name="connsiteX16" fmla="*/ 5130 w 102416"/>
                    <a:gd name="connsiteY16" fmla="*/ 74614 h 76808"/>
                    <a:gd name="connsiteX17" fmla="*/ 0 w 102416"/>
                    <a:gd name="connsiteY17" fmla="*/ 76809 h 768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02416" h="76808">
                      <a:moveTo>
                        <a:pt x="102416" y="0"/>
                      </a:moveTo>
                      <a:lnTo>
                        <a:pt x="101689" y="0"/>
                      </a:lnTo>
                      <a:lnTo>
                        <a:pt x="98027" y="8051"/>
                      </a:lnTo>
                      <a:lnTo>
                        <a:pt x="96559" y="18283"/>
                      </a:lnTo>
                      <a:lnTo>
                        <a:pt x="95106" y="20478"/>
                      </a:lnTo>
                      <a:lnTo>
                        <a:pt x="84133" y="28529"/>
                      </a:lnTo>
                      <a:lnTo>
                        <a:pt x="64382" y="37307"/>
                      </a:lnTo>
                      <a:lnTo>
                        <a:pt x="54863" y="42423"/>
                      </a:lnTo>
                      <a:lnTo>
                        <a:pt x="41696" y="48280"/>
                      </a:lnTo>
                      <a:lnTo>
                        <a:pt x="32918" y="53396"/>
                      </a:lnTo>
                      <a:lnTo>
                        <a:pt x="28529" y="54136"/>
                      </a:lnTo>
                      <a:lnTo>
                        <a:pt x="13908" y="49007"/>
                      </a:lnTo>
                      <a:lnTo>
                        <a:pt x="8051" y="49747"/>
                      </a:lnTo>
                      <a:lnTo>
                        <a:pt x="6584" y="52669"/>
                      </a:lnTo>
                      <a:lnTo>
                        <a:pt x="13167" y="65109"/>
                      </a:lnTo>
                      <a:lnTo>
                        <a:pt x="13167" y="68757"/>
                      </a:lnTo>
                      <a:lnTo>
                        <a:pt x="5130" y="74614"/>
                      </a:lnTo>
                      <a:lnTo>
                        <a:pt x="0" y="76809"/>
                      </a:lnTo>
                    </a:path>
                  </a:pathLst>
                </a:custGeom>
                <a:noFill/>
                <a:ln w="4870" cap="flat">
                  <a:solidFill>
                    <a:srgbClr val="00CCFF">
                      <a:alpha val="50000"/>
                    </a:srgbClr>
                  </a:solidFill>
                  <a:prstDash val="solid"/>
                  <a:miter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190" name="Полилиния: фигура 1280">
                  <a:extLst>
                    <a:ext uri="{FF2B5EF4-FFF2-40B4-BE49-F238E27FC236}">
                      <a16:creationId xmlns:a16="http://schemas.microsoft.com/office/drawing/2014/main" id="{CB57CF3F-D7B8-4A4C-9E1A-F378D22F356B}"/>
                    </a:ext>
                  </a:extLst>
                </p:cNvPr>
                <p:cNvSpPr/>
                <p:nvPr/>
              </p:nvSpPr>
              <p:spPr>
                <a:xfrm>
                  <a:off x="3322795" y="4146618"/>
                  <a:ext cx="4932" cy="5230"/>
                </a:xfrm>
                <a:custGeom>
                  <a:avLst/>
                  <a:gdLst>
                    <a:gd name="connsiteX0" fmla="*/ 0 w 3901"/>
                    <a:gd name="connsiteY0" fmla="*/ 0 h 3901"/>
                    <a:gd name="connsiteX1" fmla="*/ 0 w 3901"/>
                    <a:gd name="connsiteY1" fmla="*/ 0 h 39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901" h="3901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4870" cap="flat">
                  <a:solidFill>
                    <a:srgbClr val="00CCFF">
                      <a:alpha val="50000"/>
                    </a:srgbClr>
                  </a:solidFill>
                  <a:prstDash val="solid"/>
                  <a:miter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191" name="Полилиния: фигура 1281">
                  <a:extLst>
                    <a:ext uri="{FF2B5EF4-FFF2-40B4-BE49-F238E27FC236}">
                      <a16:creationId xmlns:a16="http://schemas.microsoft.com/office/drawing/2014/main" id="{EB03795C-3561-4064-B5E6-2D7FAC145D8B}"/>
                    </a:ext>
                  </a:extLst>
                </p:cNvPr>
                <p:cNvSpPr/>
                <p:nvPr/>
              </p:nvSpPr>
              <p:spPr>
                <a:xfrm>
                  <a:off x="3452288" y="3732717"/>
                  <a:ext cx="4932" cy="5230"/>
                </a:xfrm>
                <a:custGeom>
                  <a:avLst/>
                  <a:gdLst>
                    <a:gd name="connsiteX0" fmla="*/ 0 w 3901"/>
                    <a:gd name="connsiteY0" fmla="*/ 0 h 3901"/>
                    <a:gd name="connsiteX1" fmla="*/ 0 w 3901"/>
                    <a:gd name="connsiteY1" fmla="*/ 0 h 39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901" h="3901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4870" cap="flat">
                  <a:solidFill>
                    <a:srgbClr val="0978AB"/>
                  </a:solidFill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192" name="Полилиния: фигура 1282">
                  <a:extLst>
                    <a:ext uri="{FF2B5EF4-FFF2-40B4-BE49-F238E27FC236}">
                      <a16:creationId xmlns:a16="http://schemas.microsoft.com/office/drawing/2014/main" id="{648E61AB-4C78-4B1D-9299-E2E0AC4A05FE}"/>
                    </a:ext>
                  </a:extLst>
                </p:cNvPr>
                <p:cNvSpPr/>
                <p:nvPr/>
              </p:nvSpPr>
              <p:spPr>
                <a:xfrm>
                  <a:off x="3452288" y="4043634"/>
                  <a:ext cx="4932" cy="5230"/>
                </a:xfrm>
                <a:custGeom>
                  <a:avLst/>
                  <a:gdLst>
                    <a:gd name="connsiteX0" fmla="*/ 0 w 3901"/>
                    <a:gd name="connsiteY0" fmla="*/ 0 h 3901"/>
                    <a:gd name="connsiteX1" fmla="*/ 0 w 3901"/>
                    <a:gd name="connsiteY1" fmla="*/ 0 h 39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901" h="3901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4870" cap="flat">
                  <a:solidFill>
                    <a:srgbClr val="00CCFF">
                      <a:alpha val="50000"/>
                    </a:srgbClr>
                  </a:solidFill>
                  <a:prstDash val="solid"/>
                  <a:miter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193" name="Полилиния: фигура 1283">
                  <a:extLst>
                    <a:ext uri="{FF2B5EF4-FFF2-40B4-BE49-F238E27FC236}">
                      <a16:creationId xmlns:a16="http://schemas.microsoft.com/office/drawing/2014/main" id="{016988F0-1167-4046-829E-202918342EBA}"/>
                    </a:ext>
                  </a:extLst>
                </p:cNvPr>
                <p:cNvSpPr/>
                <p:nvPr/>
              </p:nvSpPr>
              <p:spPr>
                <a:xfrm>
                  <a:off x="3452288" y="3562059"/>
                  <a:ext cx="358858" cy="178510"/>
                </a:xfrm>
                <a:custGeom>
                  <a:avLst/>
                  <a:gdLst>
                    <a:gd name="connsiteX0" fmla="*/ 283821 w 283821"/>
                    <a:gd name="connsiteY0" fmla="*/ 0 h 133139"/>
                    <a:gd name="connsiteX1" fmla="*/ 281627 w 283821"/>
                    <a:gd name="connsiteY1" fmla="*/ 2935 h 133139"/>
                    <a:gd name="connsiteX2" fmla="*/ 272122 w 283821"/>
                    <a:gd name="connsiteY2" fmla="*/ 10973 h 133139"/>
                    <a:gd name="connsiteX3" fmla="*/ 252371 w 283821"/>
                    <a:gd name="connsiteY3" fmla="*/ 16829 h 133139"/>
                    <a:gd name="connsiteX4" fmla="*/ 249450 w 283821"/>
                    <a:gd name="connsiteY4" fmla="*/ 18297 h 133139"/>
                    <a:gd name="connsiteX5" fmla="*/ 245787 w 283821"/>
                    <a:gd name="connsiteY5" fmla="*/ 23413 h 133139"/>
                    <a:gd name="connsiteX6" fmla="*/ 243593 w 283821"/>
                    <a:gd name="connsiteY6" fmla="*/ 25607 h 133139"/>
                    <a:gd name="connsiteX7" fmla="*/ 231893 w 283821"/>
                    <a:gd name="connsiteY7" fmla="*/ 27075 h 133139"/>
                    <a:gd name="connsiteX8" fmla="*/ 228231 w 283821"/>
                    <a:gd name="connsiteY8" fmla="*/ 28529 h 133139"/>
                    <a:gd name="connsiteX9" fmla="*/ 221648 w 283821"/>
                    <a:gd name="connsiteY9" fmla="*/ 35112 h 133139"/>
                    <a:gd name="connsiteX10" fmla="*/ 220180 w 283821"/>
                    <a:gd name="connsiteY10" fmla="*/ 38048 h 133139"/>
                    <a:gd name="connsiteX11" fmla="*/ 217259 w 283821"/>
                    <a:gd name="connsiteY11" fmla="*/ 38775 h 133139"/>
                    <a:gd name="connsiteX12" fmla="*/ 212143 w 283821"/>
                    <a:gd name="connsiteY12" fmla="*/ 43164 h 133139"/>
                    <a:gd name="connsiteX13" fmla="*/ 205559 w 283821"/>
                    <a:gd name="connsiteY13" fmla="*/ 46085 h 133139"/>
                    <a:gd name="connsiteX14" fmla="*/ 204091 w 283821"/>
                    <a:gd name="connsiteY14" fmla="*/ 48280 h 133139"/>
                    <a:gd name="connsiteX15" fmla="*/ 201170 w 283821"/>
                    <a:gd name="connsiteY15" fmla="*/ 50474 h 133139"/>
                    <a:gd name="connsiteX16" fmla="*/ 198235 w 283821"/>
                    <a:gd name="connsiteY16" fmla="*/ 51215 h 133139"/>
                    <a:gd name="connsiteX17" fmla="*/ 192392 w 283821"/>
                    <a:gd name="connsiteY17" fmla="*/ 49020 h 133139"/>
                    <a:gd name="connsiteX18" fmla="*/ 182146 w 283821"/>
                    <a:gd name="connsiteY18" fmla="*/ 49747 h 133139"/>
                    <a:gd name="connsiteX19" fmla="*/ 178484 w 283821"/>
                    <a:gd name="connsiteY19" fmla="*/ 54863 h 133139"/>
                    <a:gd name="connsiteX20" fmla="*/ 174095 w 283821"/>
                    <a:gd name="connsiteY20" fmla="*/ 59993 h 133139"/>
                    <a:gd name="connsiteX21" fmla="*/ 156538 w 283821"/>
                    <a:gd name="connsiteY21" fmla="*/ 66577 h 133139"/>
                    <a:gd name="connsiteX22" fmla="*/ 154344 w 283821"/>
                    <a:gd name="connsiteY22" fmla="*/ 68771 h 133139"/>
                    <a:gd name="connsiteX23" fmla="*/ 139723 w 283821"/>
                    <a:gd name="connsiteY23" fmla="*/ 69498 h 133139"/>
                    <a:gd name="connsiteX24" fmla="*/ 136061 w 283821"/>
                    <a:gd name="connsiteY24" fmla="*/ 70966 h 133139"/>
                    <a:gd name="connsiteX25" fmla="*/ 134593 w 283821"/>
                    <a:gd name="connsiteY25" fmla="*/ 73887 h 133139"/>
                    <a:gd name="connsiteX26" fmla="*/ 131672 w 283821"/>
                    <a:gd name="connsiteY26" fmla="*/ 75355 h 133139"/>
                    <a:gd name="connsiteX27" fmla="*/ 130204 w 283821"/>
                    <a:gd name="connsiteY27" fmla="*/ 77549 h 133139"/>
                    <a:gd name="connsiteX28" fmla="*/ 119231 w 283821"/>
                    <a:gd name="connsiteY28" fmla="*/ 85587 h 133139"/>
                    <a:gd name="connsiteX29" fmla="*/ 111194 w 283821"/>
                    <a:gd name="connsiteY29" fmla="*/ 87781 h 133139"/>
                    <a:gd name="connsiteX30" fmla="*/ 89976 w 283821"/>
                    <a:gd name="connsiteY30" fmla="*/ 88522 h 133139"/>
                    <a:gd name="connsiteX31" fmla="*/ 91443 w 283821"/>
                    <a:gd name="connsiteY31" fmla="*/ 103884 h 133139"/>
                    <a:gd name="connsiteX32" fmla="*/ 87781 w 283821"/>
                    <a:gd name="connsiteY32" fmla="*/ 109000 h 133139"/>
                    <a:gd name="connsiteX33" fmla="*/ 76809 w 283821"/>
                    <a:gd name="connsiteY33" fmla="*/ 108273 h 133139"/>
                    <a:gd name="connsiteX34" fmla="*/ 70952 w 283821"/>
                    <a:gd name="connsiteY34" fmla="*/ 106078 h 133139"/>
                    <a:gd name="connsiteX35" fmla="*/ 68030 w 283821"/>
                    <a:gd name="connsiteY35" fmla="*/ 106078 h 133139"/>
                    <a:gd name="connsiteX36" fmla="*/ 67303 w 283821"/>
                    <a:gd name="connsiteY36" fmla="*/ 116310 h 133139"/>
                    <a:gd name="connsiteX37" fmla="*/ 65836 w 283821"/>
                    <a:gd name="connsiteY37" fmla="*/ 118505 h 133139"/>
                    <a:gd name="connsiteX38" fmla="*/ 62914 w 283821"/>
                    <a:gd name="connsiteY38" fmla="*/ 120699 h 133139"/>
                    <a:gd name="connsiteX39" fmla="*/ 51942 w 283821"/>
                    <a:gd name="connsiteY39" fmla="*/ 122167 h 133139"/>
                    <a:gd name="connsiteX40" fmla="*/ 42423 w 283821"/>
                    <a:gd name="connsiteY40" fmla="*/ 130945 h 133139"/>
                    <a:gd name="connsiteX41" fmla="*/ 34386 w 283821"/>
                    <a:gd name="connsiteY41" fmla="*/ 133139 h 133139"/>
                    <a:gd name="connsiteX42" fmla="*/ 27802 w 283821"/>
                    <a:gd name="connsiteY42" fmla="*/ 133139 h 133139"/>
                    <a:gd name="connsiteX43" fmla="*/ 24867 w 283821"/>
                    <a:gd name="connsiteY43" fmla="*/ 131672 h 133139"/>
                    <a:gd name="connsiteX44" fmla="*/ 12440 w 283821"/>
                    <a:gd name="connsiteY44" fmla="*/ 129477 h 133139"/>
                    <a:gd name="connsiteX45" fmla="*/ 5857 w 283821"/>
                    <a:gd name="connsiteY45" fmla="*/ 127283 h 133139"/>
                    <a:gd name="connsiteX46" fmla="*/ 0 w 283821"/>
                    <a:gd name="connsiteY46" fmla="*/ 127283 h 1331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</a:cxnLst>
                  <a:rect l="l" t="t" r="r" b="b"/>
                  <a:pathLst>
                    <a:path w="283821" h="133139">
                      <a:moveTo>
                        <a:pt x="283821" y="0"/>
                      </a:moveTo>
                      <a:lnTo>
                        <a:pt x="281627" y="2935"/>
                      </a:lnTo>
                      <a:lnTo>
                        <a:pt x="272122" y="10973"/>
                      </a:lnTo>
                      <a:lnTo>
                        <a:pt x="252371" y="16829"/>
                      </a:lnTo>
                      <a:lnTo>
                        <a:pt x="249450" y="18297"/>
                      </a:lnTo>
                      <a:lnTo>
                        <a:pt x="245787" y="23413"/>
                      </a:lnTo>
                      <a:lnTo>
                        <a:pt x="243593" y="25607"/>
                      </a:lnTo>
                      <a:lnTo>
                        <a:pt x="231893" y="27075"/>
                      </a:lnTo>
                      <a:lnTo>
                        <a:pt x="228231" y="28529"/>
                      </a:lnTo>
                      <a:lnTo>
                        <a:pt x="221648" y="35112"/>
                      </a:lnTo>
                      <a:lnTo>
                        <a:pt x="220180" y="38048"/>
                      </a:lnTo>
                      <a:lnTo>
                        <a:pt x="217259" y="38775"/>
                      </a:lnTo>
                      <a:lnTo>
                        <a:pt x="212143" y="43164"/>
                      </a:lnTo>
                      <a:lnTo>
                        <a:pt x="205559" y="46085"/>
                      </a:lnTo>
                      <a:lnTo>
                        <a:pt x="204091" y="48280"/>
                      </a:lnTo>
                      <a:lnTo>
                        <a:pt x="201170" y="50474"/>
                      </a:lnTo>
                      <a:lnTo>
                        <a:pt x="198235" y="51215"/>
                      </a:lnTo>
                      <a:lnTo>
                        <a:pt x="192392" y="49020"/>
                      </a:lnTo>
                      <a:lnTo>
                        <a:pt x="182146" y="49747"/>
                      </a:lnTo>
                      <a:lnTo>
                        <a:pt x="178484" y="54863"/>
                      </a:lnTo>
                      <a:lnTo>
                        <a:pt x="174095" y="59993"/>
                      </a:lnTo>
                      <a:lnTo>
                        <a:pt x="156538" y="66577"/>
                      </a:lnTo>
                      <a:lnTo>
                        <a:pt x="154344" y="68771"/>
                      </a:lnTo>
                      <a:lnTo>
                        <a:pt x="139723" y="69498"/>
                      </a:lnTo>
                      <a:lnTo>
                        <a:pt x="136061" y="70966"/>
                      </a:lnTo>
                      <a:lnTo>
                        <a:pt x="134593" y="73887"/>
                      </a:lnTo>
                      <a:lnTo>
                        <a:pt x="131672" y="75355"/>
                      </a:lnTo>
                      <a:lnTo>
                        <a:pt x="130204" y="77549"/>
                      </a:lnTo>
                      <a:lnTo>
                        <a:pt x="119231" y="85587"/>
                      </a:lnTo>
                      <a:lnTo>
                        <a:pt x="111194" y="87781"/>
                      </a:lnTo>
                      <a:lnTo>
                        <a:pt x="89976" y="88522"/>
                      </a:lnTo>
                      <a:lnTo>
                        <a:pt x="91443" y="103884"/>
                      </a:lnTo>
                      <a:lnTo>
                        <a:pt x="87781" y="109000"/>
                      </a:lnTo>
                      <a:lnTo>
                        <a:pt x="76809" y="108273"/>
                      </a:lnTo>
                      <a:lnTo>
                        <a:pt x="70952" y="106078"/>
                      </a:lnTo>
                      <a:lnTo>
                        <a:pt x="68030" y="106078"/>
                      </a:lnTo>
                      <a:lnTo>
                        <a:pt x="67303" y="116310"/>
                      </a:lnTo>
                      <a:lnTo>
                        <a:pt x="65836" y="118505"/>
                      </a:lnTo>
                      <a:lnTo>
                        <a:pt x="62914" y="120699"/>
                      </a:lnTo>
                      <a:lnTo>
                        <a:pt x="51942" y="122167"/>
                      </a:lnTo>
                      <a:lnTo>
                        <a:pt x="42423" y="130945"/>
                      </a:lnTo>
                      <a:lnTo>
                        <a:pt x="34386" y="133139"/>
                      </a:lnTo>
                      <a:lnTo>
                        <a:pt x="27802" y="133139"/>
                      </a:lnTo>
                      <a:lnTo>
                        <a:pt x="24867" y="131672"/>
                      </a:lnTo>
                      <a:lnTo>
                        <a:pt x="12440" y="129477"/>
                      </a:lnTo>
                      <a:lnTo>
                        <a:pt x="5857" y="127283"/>
                      </a:lnTo>
                      <a:lnTo>
                        <a:pt x="0" y="127283"/>
                      </a:lnTo>
                    </a:path>
                  </a:pathLst>
                </a:custGeom>
                <a:noFill/>
                <a:ln w="4870" cap="flat">
                  <a:solidFill>
                    <a:srgbClr val="00CCFF">
                      <a:alpha val="50000"/>
                    </a:srgbClr>
                  </a:solidFill>
                  <a:prstDash val="solid"/>
                  <a:miter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194" name="Полилиния: фигура 1284">
                  <a:extLst>
                    <a:ext uri="{FF2B5EF4-FFF2-40B4-BE49-F238E27FC236}">
                      <a16:creationId xmlns:a16="http://schemas.microsoft.com/office/drawing/2014/main" id="{E407F5E0-3669-4788-A36A-34DFF8A81937}"/>
                    </a:ext>
                  </a:extLst>
                </p:cNvPr>
                <p:cNvSpPr/>
                <p:nvPr/>
              </p:nvSpPr>
              <p:spPr>
                <a:xfrm>
                  <a:off x="3452288" y="3770968"/>
                  <a:ext cx="360713" cy="272666"/>
                </a:xfrm>
                <a:custGeom>
                  <a:avLst/>
                  <a:gdLst>
                    <a:gd name="connsiteX0" fmla="*/ 285289 w 285288"/>
                    <a:gd name="connsiteY0" fmla="*/ 4389 h 203364"/>
                    <a:gd name="connsiteX1" fmla="*/ 283821 w 285288"/>
                    <a:gd name="connsiteY1" fmla="*/ 2935 h 203364"/>
                    <a:gd name="connsiteX2" fmla="*/ 273589 w 285288"/>
                    <a:gd name="connsiteY2" fmla="*/ 1468 h 203364"/>
                    <a:gd name="connsiteX3" fmla="*/ 271395 w 285288"/>
                    <a:gd name="connsiteY3" fmla="*/ 0 h 203364"/>
                    <a:gd name="connsiteX4" fmla="*/ 262617 w 285288"/>
                    <a:gd name="connsiteY4" fmla="*/ 1468 h 203364"/>
                    <a:gd name="connsiteX5" fmla="*/ 253098 w 285288"/>
                    <a:gd name="connsiteY5" fmla="*/ 13908 h 203364"/>
                    <a:gd name="connsiteX6" fmla="*/ 250903 w 285288"/>
                    <a:gd name="connsiteY6" fmla="*/ 19024 h 203364"/>
                    <a:gd name="connsiteX7" fmla="*/ 245060 w 285288"/>
                    <a:gd name="connsiteY7" fmla="*/ 27075 h 203364"/>
                    <a:gd name="connsiteX8" fmla="*/ 240671 w 285288"/>
                    <a:gd name="connsiteY8" fmla="*/ 31464 h 203364"/>
                    <a:gd name="connsiteX9" fmla="*/ 229699 w 285288"/>
                    <a:gd name="connsiteY9" fmla="*/ 38775 h 203364"/>
                    <a:gd name="connsiteX10" fmla="*/ 225310 w 285288"/>
                    <a:gd name="connsiteY10" fmla="*/ 39502 h 203364"/>
                    <a:gd name="connsiteX11" fmla="*/ 209948 w 285288"/>
                    <a:gd name="connsiteY11" fmla="*/ 34386 h 203364"/>
                    <a:gd name="connsiteX12" fmla="*/ 199702 w 285288"/>
                    <a:gd name="connsiteY12" fmla="*/ 33659 h 203364"/>
                    <a:gd name="connsiteX13" fmla="*/ 191651 w 285288"/>
                    <a:gd name="connsiteY13" fmla="*/ 35853 h 203364"/>
                    <a:gd name="connsiteX14" fmla="*/ 182146 w 285288"/>
                    <a:gd name="connsiteY14" fmla="*/ 40969 h 203364"/>
                    <a:gd name="connsiteX15" fmla="*/ 168979 w 285288"/>
                    <a:gd name="connsiteY15" fmla="*/ 50474 h 203364"/>
                    <a:gd name="connsiteX16" fmla="*/ 152890 w 285288"/>
                    <a:gd name="connsiteY16" fmla="*/ 54863 h 203364"/>
                    <a:gd name="connsiteX17" fmla="*/ 144839 w 285288"/>
                    <a:gd name="connsiteY17" fmla="*/ 57058 h 203364"/>
                    <a:gd name="connsiteX18" fmla="*/ 136061 w 285288"/>
                    <a:gd name="connsiteY18" fmla="*/ 62188 h 203364"/>
                    <a:gd name="connsiteX19" fmla="*/ 131672 w 285288"/>
                    <a:gd name="connsiteY19" fmla="*/ 66577 h 203364"/>
                    <a:gd name="connsiteX20" fmla="*/ 129477 w 285288"/>
                    <a:gd name="connsiteY20" fmla="*/ 72419 h 203364"/>
                    <a:gd name="connsiteX21" fmla="*/ 136788 w 285288"/>
                    <a:gd name="connsiteY21" fmla="*/ 83392 h 203364"/>
                    <a:gd name="connsiteX22" fmla="*/ 138982 w 285288"/>
                    <a:gd name="connsiteY22" fmla="*/ 89976 h 203364"/>
                    <a:gd name="connsiteX23" fmla="*/ 137528 w 285288"/>
                    <a:gd name="connsiteY23" fmla="*/ 92911 h 203364"/>
                    <a:gd name="connsiteX24" fmla="*/ 125088 w 285288"/>
                    <a:gd name="connsiteY24" fmla="*/ 99495 h 203364"/>
                    <a:gd name="connsiteX25" fmla="*/ 118505 w 285288"/>
                    <a:gd name="connsiteY25" fmla="*/ 101689 h 203364"/>
                    <a:gd name="connsiteX26" fmla="*/ 112648 w 285288"/>
                    <a:gd name="connsiteY26" fmla="*/ 105337 h 203364"/>
                    <a:gd name="connsiteX27" fmla="*/ 110453 w 285288"/>
                    <a:gd name="connsiteY27" fmla="*/ 111921 h 203364"/>
                    <a:gd name="connsiteX28" fmla="*/ 112648 w 285288"/>
                    <a:gd name="connsiteY28" fmla="*/ 119245 h 203364"/>
                    <a:gd name="connsiteX29" fmla="*/ 111194 w 285288"/>
                    <a:gd name="connsiteY29" fmla="*/ 128750 h 203364"/>
                    <a:gd name="connsiteX30" fmla="*/ 109000 w 285288"/>
                    <a:gd name="connsiteY30" fmla="*/ 131672 h 203364"/>
                    <a:gd name="connsiteX31" fmla="*/ 103143 w 285288"/>
                    <a:gd name="connsiteY31" fmla="*/ 129477 h 203364"/>
                    <a:gd name="connsiteX32" fmla="*/ 100948 w 285288"/>
                    <a:gd name="connsiteY32" fmla="*/ 127283 h 203364"/>
                    <a:gd name="connsiteX33" fmla="*/ 93638 w 285288"/>
                    <a:gd name="connsiteY33" fmla="*/ 129477 h 203364"/>
                    <a:gd name="connsiteX34" fmla="*/ 74614 w 285288"/>
                    <a:gd name="connsiteY34" fmla="*/ 139723 h 203364"/>
                    <a:gd name="connsiteX35" fmla="*/ 73146 w 285288"/>
                    <a:gd name="connsiteY35" fmla="*/ 141918 h 203364"/>
                    <a:gd name="connsiteX36" fmla="*/ 73887 w 285288"/>
                    <a:gd name="connsiteY36" fmla="*/ 149228 h 203364"/>
                    <a:gd name="connsiteX37" fmla="*/ 72420 w 285288"/>
                    <a:gd name="connsiteY37" fmla="*/ 152163 h 203364"/>
                    <a:gd name="connsiteX38" fmla="*/ 59979 w 285288"/>
                    <a:gd name="connsiteY38" fmla="*/ 158747 h 203364"/>
                    <a:gd name="connsiteX39" fmla="*/ 55590 w 285288"/>
                    <a:gd name="connsiteY39" fmla="*/ 163136 h 203364"/>
                    <a:gd name="connsiteX40" fmla="*/ 51942 w 285288"/>
                    <a:gd name="connsiteY40" fmla="*/ 168252 h 203364"/>
                    <a:gd name="connsiteX41" fmla="*/ 45358 w 285288"/>
                    <a:gd name="connsiteY41" fmla="*/ 174836 h 203364"/>
                    <a:gd name="connsiteX42" fmla="*/ 32918 w 285288"/>
                    <a:gd name="connsiteY42" fmla="*/ 181419 h 203364"/>
                    <a:gd name="connsiteX43" fmla="*/ 16088 w 285288"/>
                    <a:gd name="connsiteY43" fmla="*/ 188730 h 203364"/>
                    <a:gd name="connsiteX44" fmla="*/ 1468 w 285288"/>
                    <a:gd name="connsiteY44" fmla="*/ 201170 h 203364"/>
                    <a:gd name="connsiteX45" fmla="*/ 0 w 285288"/>
                    <a:gd name="connsiteY45" fmla="*/ 203364 h 2033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</a:cxnLst>
                  <a:rect l="l" t="t" r="r" b="b"/>
                  <a:pathLst>
                    <a:path w="285288" h="203364">
                      <a:moveTo>
                        <a:pt x="285289" y="4389"/>
                      </a:moveTo>
                      <a:lnTo>
                        <a:pt x="283821" y="2935"/>
                      </a:lnTo>
                      <a:lnTo>
                        <a:pt x="273589" y="1468"/>
                      </a:lnTo>
                      <a:lnTo>
                        <a:pt x="271395" y="0"/>
                      </a:lnTo>
                      <a:lnTo>
                        <a:pt x="262617" y="1468"/>
                      </a:lnTo>
                      <a:lnTo>
                        <a:pt x="253098" y="13908"/>
                      </a:lnTo>
                      <a:lnTo>
                        <a:pt x="250903" y="19024"/>
                      </a:lnTo>
                      <a:lnTo>
                        <a:pt x="245060" y="27075"/>
                      </a:lnTo>
                      <a:lnTo>
                        <a:pt x="240671" y="31464"/>
                      </a:lnTo>
                      <a:lnTo>
                        <a:pt x="229699" y="38775"/>
                      </a:lnTo>
                      <a:lnTo>
                        <a:pt x="225310" y="39502"/>
                      </a:lnTo>
                      <a:lnTo>
                        <a:pt x="209948" y="34386"/>
                      </a:lnTo>
                      <a:lnTo>
                        <a:pt x="199702" y="33659"/>
                      </a:lnTo>
                      <a:lnTo>
                        <a:pt x="191651" y="35853"/>
                      </a:lnTo>
                      <a:lnTo>
                        <a:pt x="182146" y="40969"/>
                      </a:lnTo>
                      <a:lnTo>
                        <a:pt x="168979" y="50474"/>
                      </a:lnTo>
                      <a:lnTo>
                        <a:pt x="152890" y="54863"/>
                      </a:lnTo>
                      <a:lnTo>
                        <a:pt x="144839" y="57058"/>
                      </a:lnTo>
                      <a:lnTo>
                        <a:pt x="136061" y="62188"/>
                      </a:lnTo>
                      <a:lnTo>
                        <a:pt x="131672" y="66577"/>
                      </a:lnTo>
                      <a:lnTo>
                        <a:pt x="129477" y="72419"/>
                      </a:lnTo>
                      <a:lnTo>
                        <a:pt x="136788" y="83392"/>
                      </a:lnTo>
                      <a:lnTo>
                        <a:pt x="138982" y="89976"/>
                      </a:lnTo>
                      <a:lnTo>
                        <a:pt x="137528" y="92911"/>
                      </a:lnTo>
                      <a:lnTo>
                        <a:pt x="125088" y="99495"/>
                      </a:lnTo>
                      <a:lnTo>
                        <a:pt x="118505" y="101689"/>
                      </a:lnTo>
                      <a:lnTo>
                        <a:pt x="112648" y="105337"/>
                      </a:lnTo>
                      <a:lnTo>
                        <a:pt x="110453" y="111921"/>
                      </a:lnTo>
                      <a:lnTo>
                        <a:pt x="112648" y="119245"/>
                      </a:lnTo>
                      <a:lnTo>
                        <a:pt x="111194" y="128750"/>
                      </a:lnTo>
                      <a:lnTo>
                        <a:pt x="109000" y="131672"/>
                      </a:lnTo>
                      <a:lnTo>
                        <a:pt x="103143" y="129477"/>
                      </a:lnTo>
                      <a:lnTo>
                        <a:pt x="100948" y="127283"/>
                      </a:lnTo>
                      <a:lnTo>
                        <a:pt x="93638" y="129477"/>
                      </a:lnTo>
                      <a:lnTo>
                        <a:pt x="74614" y="139723"/>
                      </a:lnTo>
                      <a:lnTo>
                        <a:pt x="73146" y="141918"/>
                      </a:lnTo>
                      <a:lnTo>
                        <a:pt x="73887" y="149228"/>
                      </a:lnTo>
                      <a:lnTo>
                        <a:pt x="72420" y="152163"/>
                      </a:lnTo>
                      <a:lnTo>
                        <a:pt x="59979" y="158747"/>
                      </a:lnTo>
                      <a:lnTo>
                        <a:pt x="55590" y="163136"/>
                      </a:lnTo>
                      <a:lnTo>
                        <a:pt x="51942" y="168252"/>
                      </a:lnTo>
                      <a:lnTo>
                        <a:pt x="45358" y="174836"/>
                      </a:lnTo>
                      <a:lnTo>
                        <a:pt x="32918" y="181419"/>
                      </a:lnTo>
                      <a:lnTo>
                        <a:pt x="16088" y="188730"/>
                      </a:lnTo>
                      <a:lnTo>
                        <a:pt x="1468" y="201170"/>
                      </a:lnTo>
                      <a:lnTo>
                        <a:pt x="0" y="203364"/>
                      </a:lnTo>
                    </a:path>
                  </a:pathLst>
                </a:custGeom>
                <a:noFill/>
                <a:ln w="4870" cap="flat">
                  <a:solidFill>
                    <a:srgbClr val="00CCFF">
                      <a:alpha val="50000"/>
                    </a:srgbClr>
                  </a:solidFill>
                  <a:prstDash val="solid"/>
                  <a:miter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195" name="Полилиния: фигура 1285">
                  <a:extLst>
                    <a:ext uri="{FF2B5EF4-FFF2-40B4-BE49-F238E27FC236}">
                      <a16:creationId xmlns:a16="http://schemas.microsoft.com/office/drawing/2014/main" id="{5504880D-1D56-4097-A0F1-6E233C56817C}"/>
                    </a:ext>
                  </a:extLst>
                </p:cNvPr>
                <p:cNvSpPr/>
                <p:nvPr/>
              </p:nvSpPr>
              <p:spPr>
                <a:xfrm>
                  <a:off x="4322632" y="3751365"/>
                  <a:ext cx="86935" cy="395252"/>
                </a:xfrm>
                <a:custGeom>
                  <a:avLst/>
                  <a:gdLst>
                    <a:gd name="connsiteX0" fmla="*/ 50474 w 68757"/>
                    <a:gd name="connsiteY0" fmla="*/ 294794 h 294793"/>
                    <a:gd name="connsiteX1" fmla="*/ 42423 w 68757"/>
                    <a:gd name="connsiteY1" fmla="*/ 283821 h 294793"/>
                    <a:gd name="connsiteX2" fmla="*/ 39502 w 68757"/>
                    <a:gd name="connsiteY2" fmla="*/ 281627 h 294793"/>
                    <a:gd name="connsiteX3" fmla="*/ 38034 w 68757"/>
                    <a:gd name="connsiteY3" fmla="*/ 279432 h 294793"/>
                    <a:gd name="connsiteX4" fmla="*/ 24867 w 68757"/>
                    <a:gd name="connsiteY4" fmla="*/ 271381 h 294793"/>
                    <a:gd name="connsiteX5" fmla="*/ 12426 w 68757"/>
                    <a:gd name="connsiteY5" fmla="*/ 261876 h 294793"/>
                    <a:gd name="connsiteX6" fmla="*/ 5843 w 68757"/>
                    <a:gd name="connsiteY6" fmla="*/ 254565 h 294793"/>
                    <a:gd name="connsiteX7" fmla="*/ 2195 w 68757"/>
                    <a:gd name="connsiteY7" fmla="*/ 245047 h 294793"/>
                    <a:gd name="connsiteX8" fmla="*/ 0 w 68757"/>
                    <a:gd name="connsiteY8" fmla="*/ 233347 h 294793"/>
                    <a:gd name="connsiteX9" fmla="*/ 2195 w 68757"/>
                    <a:gd name="connsiteY9" fmla="*/ 217258 h 294793"/>
                    <a:gd name="connsiteX10" fmla="*/ 6584 w 68757"/>
                    <a:gd name="connsiteY10" fmla="*/ 205545 h 294793"/>
                    <a:gd name="connsiteX11" fmla="*/ 8778 w 68757"/>
                    <a:gd name="connsiteY11" fmla="*/ 202624 h 294793"/>
                    <a:gd name="connsiteX12" fmla="*/ 9505 w 68757"/>
                    <a:gd name="connsiteY12" fmla="*/ 199702 h 294793"/>
                    <a:gd name="connsiteX13" fmla="*/ 17556 w 68757"/>
                    <a:gd name="connsiteY13" fmla="*/ 190183 h 294793"/>
                    <a:gd name="connsiteX14" fmla="*/ 19751 w 68757"/>
                    <a:gd name="connsiteY14" fmla="*/ 185067 h 294793"/>
                    <a:gd name="connsiteX15" fmla="*/ 25594 w 68757"/>
                    <a:gd name="connsiteY15" fmla="*/ 177757 h 294793"/>
                    <a:gd name="connsiteX16" fmla="*/ 29256 w 68757"/>
                    <a:gd name="connsiteY16" fmla="*/ 165317 h 294793"/>
                    <a:gd name="connsiteX17" fmla="*/ 27061 w 68757"/>
                    <a:gd name="connsiteY17" fmla="*/ 149955 h 294793"/>
                    <a:gd name="connsiteX18" fmla="*/ 23399 w 68757"/>
                    <a:gd name="connsiteY18" fmla="*/ 138255 h 294793"/>
                    <a:gd name="connsiteX19" fmla="*/ 24140 w 68757"/>
                    <a:gd name="connsiteY19" fmla="*/ 124347 h 294793"/>
                    <a:gd name="connsiteX20" fmla="*/ 29983 w 68757"/>
                    <a:gd name="connsiteY20" fmla="*/ 109726 h 294793"/>
                    <a:gd name="connsiteX21" fmla="*/ 28529 w 68757"/>
                    <a:gd name="connsiteY21" fmla="*/ 94365 h 294793"/>
                    <a:gd name="connsiteX22" fmla="*/ 19010 w 68757"/>
                    <a:gd name="connsiteY22" fmla="*/ 69484 h 294793"/>
                    <a:gd name="connsiteX23" fmla="*/ 15362 w 68757"/>
                    <a:gd name="connsiteY23" fmla="*/ 62901 h 294793"/>
                    <a:gd name="connsiteX24" fmla="*/ 13894 w 68757"/>
                    <a:gd name="connsiteY24" fmla="*/ 43891 h 294793"/>
                    <a:gd name="connsiteX25" fmla="*/ 15362 w 68757"/>
                    <a:gd name="connsiteY25" fmla="*/ 30723 h 294793"/>
                    <a:gd name="connsiteX26" fmla="*/ 21945 w 68757"/>
                    <a:gd name="connsiteY26" fmla="*/ 19751 h 294793"/>
                    <a:gd name="connsiteX27" fmla="*/ 31450 w 68757"/>
                    <a:gd name="connsiteY27" fmla="*/ 11700 h 294793"/>
                    <a:gd name="connsiteX28" fmla="*/ 49733 w 68757"/>
                    <a:gd name="connsiteY28" fmla="*/ 2195 h 294793"/>
                    <a:gd name="connsiteX29" fmla="*/ 62174 w 68757"/>
                    <a:gd name="connsiteY29" fmla="*/ 0 h 294793"/>
                    <a:gd name="connsiteX30" fmla="*/ 68757 w 68757"/>
                    <a:gd name="connsiteY30" fmla="*/ 727 h 2947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</a:cxnLst>
                  <a:rect l="l" t="t" r="r" b="b"/>
                  <a:pathLst>
                    <a:path w="68757" h="294793">
                      <a:moveTo>
                        <a:pt x="50474" y="294794"/>
                      </a:moveTo>
                      <a:lnTo>
                        <a:pt x="42423" y="283821"/>
                      </a:lnTo>
                      <a:lnTo>
                        <a:pt x="39502" y="281627"/>
                      </a:lnTo>
                      <a:lnTo>
                        <a:pt x="38034" y="279432"/>
                      </a:lnTo>
                      <a:lnTo>
                        <a:pt x="24867" y="271381"/>
                      </a:lnTo>
                      <a:lnTo>
                        <a:pt x="12426" y="261876"/>
                      </a:lnTo>
                      <a:lnTo>
                        <a:pt x="5843" y="254565"/>
                      </a:lnTo>
                      <a:lnTo>
                        <a:pt x="2195" y="245047"/>
                      </a:lnTo>
                      <a:lnTo>
                        <a:pt x="0" y="233347"/>
                      </a:lnTo>
                      <a:lnTo>
                        <a:pt x="2195" y="217258"/>
                      </a:lnTo>
                      <a:lnTo>
                        <a:pt x="6584" y="205545"/>
                      </a:lnTo>
                      <a:lnTo>
                        <a:pt x="8778" y="202624"/>
                      </a:lnTo>
                      <a:lnTo>
                        <a:pt x="9505" y="199702"/>
                      </a:lnTo>
                      <a:lnTo>
                        <a:pt x="17556" y="190183"/>
                      </a:lnTo>
                      <a:lnTo>
                        <a:pt x="19751" y="185067"/>
                      </a:lnTo>
                      <a:lnTo>
                        <a:pt x="25594" y="177757"/>
                      </a:lnTo>
                      <a:lnTo>
                        <a:pt x="29256" y="165317"/>
                      </a:lnTo>
                      <a:lnTo>
                        <a:pt x="27061" y="149955"/>
                      </a:lnTo>
                      <a:lnTo>
                        <a:pt x="23399" y="138255"/>
                      </a:lnTo>
                      <a:lnTo>
                        <a:pt x="24140" y="124347"/>
                      </a:lnTo>
                      <a:lnTo>
                        <a:pt x="29983" y="109726"/>
                      </a:lnTo>
                      <a:lnTo>
                        <a:pt x="28529" y="94365"/>
                      </a:lnTo>
                      <a:lnTo>
                        <a:pt x="19010" y="69484"/>
                      </a:lnTo>
                      <a:lnTo>
                        <a:pt x="15362" y="62901"/>
                      </a:lnTo>
                      <a:lnTo>
                        <a:pt x="13894" y="43891"/>
                      </a:lnTo>
                      <a:lnTo>
                        <a:pt x="15362" y="30723"/>
                      </a:lnTo>
                      <a:lnTo>
                        <a:pt x="21945" y="19751"/>
                      </a:lnTo>
                      <a:lnTo>
                        <a:pt x="31450" y="11700"/>
                      </a:lnTo>
                      <a:lnTo>
                        <a:pt x="49733" y="2195"/>
                      </a:lnTo>
                      <a:lnTo>
                        <a:pt x="62174" y="0"/>
                      </a:lnTo>
                      <a:lnTo>
                        <a:pt x="68757" y="727"/>
                      </a:lnTo>
                    </a:path>
                  </a:pathLst>
                </a:custGeom>
                <a:noFill/>
                <a:ln w="4870" cap="flat">
                  <a:solidFill>
                    <a:srgbClr val="00CCFF">
                      <a:alpha val="50000"/>
                    </a:srgbClr>
                  </a:solidFill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196" name="Полилиния: фигура 1286">
                  <a:extLst>
                    <a:ext uri="{FF2B5EF4-FFF2-40B4-BE49-F238E27FC236}">
                      <a16:creationId xmlns:a16="http://schemas.microsoft.com/office/drawing/2014/main" id="{9FFDC21F-08D7-4D35-9010-FAB4F5802B01}"/>
                    </a:ext>
                  </a:extLst>
                </p:cNvPr>
                <p:cNvSpPr/>
                <p:nvPr/>
              </p:nvSpPr>
              <p:spPr>
                <a:xfrm>
                  <a:off x="4386450" y="4146618"/>
                  <a:ext cx="4932" cy="5230"/>
                </a:xfrm>
                <a:custGeom>
                  <a:avLst/>
                  <a:gdLst>
                    <a:gd name="connsiteX0" fmla="*/ 0 w 3901"/>
                    <a:gd name="connsiteY0" fmla="*/ 0 h 3901"/>
                    <a:gd name="connsiteX1" fmla="*/ 0 w 3901"/>
                    <a:gd name="connsiteY1" fmla="*/ 0 h 39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901" h="3901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4870" cap="flat">
                  <a:solidFill>
                    <a:srgbClr val="00CCFF">
                      <a:alpha val="50000"/>
                    </a:srgbClr>
                  </a:solidFill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197" name="Полилиния: фигура 1287">
                  <a:extLst>
                    <a:ext uri="{FF2B5EF4-FFF2-40B4-BE49-F238E27FC236}">
                      <a16:creationId xmlns:a16="http://schemas.microsoft.com/office/drawing/2014/main" id="{E40CD141-D311-405B-A4F5-DF50BCE1DE8B}"/>
                    </a:ext>
                  </a:extLst>
                </p:cNvPr>
                <p:cNvSpPr/>
                <p:nvPr/>
              </p:nvSpPr>
              <p:spPr>
                <a:xfrm>
                  <a:off x="4385514" y="4142700"/>
                  <a:ext cx="9260" cy="3916"/>
                </a:xfrm>
                <a:custGeom>
                  <a:avLst/>
                  <a:gdLst>
                    <a:gd name="connsiteX0" fmla="*/ 7324 w 7324"/>
                    <a:gd name="connsiteY0" fmla="*/ 2921 h 2921"/>
                    <a:gd name="connsiteX1" fmla="*/ 0 w 7324"/>
                    <a:gd name="connsiteY1" fmla="*/ 0 h 2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24" h="2921">
                      <a:moveTo>
                        <a:pt x="7324" y="2921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870" cap="flat">
                  <a:solidFill>
                    <a:srgbClr val="00CCFF">
                      <a:alpha val="50000"/>
                    </a:srgbClr>
                  </a:solidFill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198" name="Полилиния: фигура 1288">
                  <a:extLst>
                    <a:ext uri="{FF2B5EF4-FFF2-40B4-BE49-F238E27FC236}">
                      <a16:creationId xmlns:a16="http://schemas.microsoft.com/office/drawing/2014/main" id="{688EAEAA-0223-427D-9119-C00206155C09}"/>
                    </a:ext>
                  </a:extLst>
                </p:cNvPr>
                <p:cNvSpPr/>
                <p:nvPr/>
              </p:nvSpPr>
              <p:spPr>
                <a:xfrm>
                  <a:off x="4394775" y="4146618"/>
                  <a:ext cx="4932" cy="5230"/>
                </a:xfrm>
                <a:custGeom>
                  <a:avLst/>
                  <a:gdLst>
                    <a:gd name="connsiteX0" fmla="*/ 0 w 3901"/>
                    <a:gd name="connsiteY0" fmla="*/ 0 h 3901"/>
                    <a:gd name="connsiteX1" fmla="*/ 0 w 3901"/>
                    <a:gd name="connsiteY1" fmla="*/ 0 h 39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901" h="3901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4870" cap="flat">
                  <a:solidFill>
                    <a:srgbClr val="00CCFF">
                      <a:alpha val="50000"/>
                    </a:srgbClr>
                  </a:solidFill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199" name="Полилиния: фигура 1289">
                  <a:extLst>
                    <a:ext uri="{FF2B5EF4-FFF2-40B4-BE49-F238E27FC236}">
                      <a16:creationId xmlns:a16="http://schemas.microsoft.com/office/drawing/2014/main" id="{61C86FD1-E314-413B-9815-087DA4D32A2B}"/>
                    </a:ext>
                  </a:extLst>
                </p:cNvPr>
                <p:cNvSpPr/>
                <p:nvPr/>
              </p:nvSpPr>
              <p:spPr>
                <a:xfrm>
                  <a:off x="4409568" y="3752340"/>
                  <a:ext cx="4932" cy="5230"/>
                </a:xfrm>
                <a:custGeom>
                  <a:avLst/>
                  <a:gdLst>
                    <a:gd name="connsiteX0" fmla="*/ 0 w 3901"/>
                    <a:gd name="connsiteY0" fmla="*/ 0 h 3901"/>
                    <a:gd name="connsiteX1" fmla="*/ 0 w 3901"/>
                    <a:gd name="connsiteY1" fmla="*/ 0 h 39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901" h="3901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4870" cap="flat">
                  <a:solidFill>
                    <a:srgbClr val="00CCFF">
                      <a:alpha val="50000"/>
                    </a:srgbClr>
                  </a:solidFill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200" name="Полилиния: фигура 1290">
                  <a:extLst>
                    <a:ext uri="{FF2B5EF4-FFF2-40B4-BE49-F238E27FC236}">
                      <a16:creationId xmlns:a16="http://schemas.microsoft.com/office/drawing/2014/main" id="{33DC24D8-8B94-4112-8E20-7BD11A288824}"/>
                    </a:ext>
                  </a:extLst>
                </p:cNvPr>
                <p:cNvSpPr/>
                <p:nvPr/>
              </p:nvSpPr>
              <p:spPr>
                <a:xfrm>
                  <a:off x="4409568" y="3257046"/>
                  <a:ext cx="421757" cy="512948"/>
                </a:xfrm>
                <a:custGeom>
                  <a:avLst/>
                  <a:gdLst>
                    <a:gd name="connsiteX0" fmla="*/ 0 w 333568"/>
                    <a:gd name="connsiteY0" fmla="*/ 369408 h 382575"/>
                    <a:gd name="connsiteX1" fmla="*/ 16829 w 333568"/>
                    <a:gd name="connsiteY1" fmla="*/ 371602 h 382575"/>
                    <a:gd name="connsiteX2" fmla="*/ 26334 w 333568"/>
                    <a:gd name="connsiteY2" fmla="*/ 374524 h 382575"/>
                    <a:gd name="connsiteX3" fmla="*/ 36580 w 333568"/>
                    <a:gd name="connsiteY3" fmla="*/ 381107 h 382575"/>
                    <a:gd name="connsiteX4" fmla="*/ 46812 w 333568"/>
                    <a:gd name="connsiteY4" fmla="*/ 382575 h 382575"/>
                    <a:gd name="connsiteX5" fmla="*/ 62174 w 333568"/>
                    <a:gd name="connsiteY5" fmla="*/ 381107 h 382575"/>
                    <a:gd name="connsiteX6" fmla="*/ 73146 w 333568"/>
                    <a:gd name="connsiteY6" fmla="*/ 381848 h 382575"/>
                    <a:gd name="connsiteX7" fmla="*/ 80471 w 333568"/>
                    <a:gd name="connsiteY7" fmla="*/ 379654 h 382575"/>
                    <a:gd name="connsiteX8" fmla="*/ 82665 w 333568"/>
                    <a:gd name="connsiteY8" fmla="*/ 377459 h 382575"/>
                    <a:gd name="connsiteX9" fmla="*/ 88508 w 333568"/>
                    <a:gd name="connsiteY9" fmla="*/ 374524 h 382575"/>
                    <a:gd name="connsiteX10" fmla="*/ 102416 w 333568"/>
                    <a:gd name="connsiteY10" fmla="*/ 361357 h 382575"/>
                    <a:gd name="connsiteX11" fmla="*/ 107532 w 333568"/>
                    <a:gd name="connsiteY11" fmla="*/ 354046 h 382575"/>
                    <a:gd name="connsiteX12" fmla="*/ 116310 w 333568"/>
                    <a:gd name="connsiteY12" fmla="*/ 341606 h 382575"/>
                    <a:gd name="connsiteX13" fmla="*/ 120699 w 333568"/>
                    <a:gd name="connsiteY13" fmla="*/ 337217 h 382575"/>
                    <a:gd name="connsiteX14" fmla="*/ 130204 w 333568"/>
                    <a:gd name="connsiteY14" fmla="*/ 332101 h 382575"/>
                    <a:gd name="connsiteX15" fmla="*/ 153617 w 333568"/>
                    <a:gd name="connsiteY15" fmla="*/ 329906 h 382575"/>
                    <a:gd name="connsiteX16" fmla="*/ 169706 w 333568"/>
                    <a:gd name="connsiteY16" fmla="*/ 322596 h 382575"/>
                    <a:gd name="connsiteX17" fmla="*/ 177757 w 333568"/>
                    <a:gd name="connsiteY17" fmla="*/ 316739 h 382575"/>
                    <a:gd name="connsiteX18" fmla="*/ 202624 w 333568"/>
                    <a:gd name="connsiteY18" fmla="*/ 303572 h 382575"/>
                    <a:gd name="connsiteX19" fmla="*/ 217259 w 333568"/>
                    <a:gd name="connsiteY19" fmla="*/ 291132 h 382575"/>
                    <a:gd name="connsiteX20" fmla="*/ 222374 w 333568"/>
                    <a:gd name="connsiteY20" fmla="*/ 287483 h 382575"/>
                    <a:gd name="connsiteX21" fmla="*/ 233347 w 333568"/>
                    <a:gd name="connsiteY21" fmla="*/ 276511 h 382575"/>
                    <a:gd name="connsiteX22" fmla="*/ 248709 w 333568"/>
                    <a:gd name="connsiteY22" fmla="*/ 253825 h 382575"/>
                    <a:gd name="connsiteX23" fmla="*/ 250903 w 333568"/>
                    <a:gd name="connsiteY23" fmla="*/ 247982 h 382575"/>
                    <a:gd name="connsiteX24" fmla="*/ 250177 w 333568"/>
                    <a:gd name="connsiteY24" fmla="*/ 233347 h 382575"/>
                    <a:gd name="connsiteX25" fmla="*/ 242866 w 333568"/>
                    <a:gd name="connsiteY25" fmla="*/ 215791 h 382575"/>
                    <a:gd name="connsiteX26" fmla="*/ 243593 w 333568"/>
                    <a:gd name="connsiteY26" fmla="*/ 207013 h 382575"/>
                    <a:gd name="connsiteX27" fmla="*/ 247255 w 333568"/>
                    <a:gd name="connsiteY27" fmla="*/ 198961 h 382575"/>
                    <a:gd name="connsiteX28" fmla="*/ 255292 w 333568"/>
                    <a:gd name="connsiteY28" fmla="*/ 189456 h 382575"/>
                    <a:gd name="connsiteX29" fmla="*/ 261149 w 333568"/>
                    <a:gd name="connsiteY29" fmla="*/ 171900 h 382575"/>
                    <a:gd name="connsiteX30" fmla="*/ 265538 w 333568"/>
                    <a:gd name="connsiteY30" fmla="*/ 166784 h 382575"/>
                    <a:gd name="connsiteX31" fmla="*/ 273589 w 333568"/>
                    <a:gd name="connsiteY31" fmla="*/ 161654 h 382575"/>
                    <a:gd name="connsiteX32" fmla="*/ 286016 w 333568"/>
                    <a:gd name="connsiteY32" fmla="*/ 155071 h 382575"/>
                    <a:gd name="connsiteX33" fmla="*/ 296988 w 333568"/>
                    <a:gd name="connsiteY33" fmla="*/ 144098 h 382575"/>
                    <a:gd name="connsiteX34" fmla="*/ 306507 w 333568"/>
                    <a:gd name="connsiteY34" fmla="*/ 128010 h 382575"/>
                    <a:gd name="connsiteX35" fmla="*/ 310156 w 333568"/>
                    <a:gd name="connsiteY35" fmla="*/ 119958 h 382575"/>
                    <a:gd name="connsiteX36" fmla="*/ 312350 w 333568"/>
                    <a:gd name="connsiteY36" fmla="*/ 117037 h 382575"/>
                    <a:gd name="connsiteX37" fmla="*/ 313091 w 333568"/>
                    <a:gd name="connsiteY37" fmla="*/ 114116 h 382575"/>
                    <a:gd name="connsiteX38" fmla="*/ 329180 w 333568"/>
                    <a:gd name="connsiteY38" fmla="*/ 92170 h 382575"/>
                    <a:gd name="connsiteX39" fmla="*/ 333569 w 333568"/>
                    <a:gd name="connsiteY39" fmla="*/ 76809 h 382575"/>
                    <a:gd name="connsiteX40" fmla="*/ 329906 w 333568"/>
                    <a:gd name="connsiteY40" fmla="*/ 49007 h 382575"/>
                    <a:gd name="connsiteX41" fmla="*/ 325517 w 333568"/>
                    <a:gd name="connsiteY41" fmla="*/ 32918 h 382575"/>
                    <a:gd name="connsiteX42" fmla="*/ 324791 w 333568"/>
                    <a:gd name="connsiteY42" fmla="*/ 24867 h 382575"/>
                    <a:gd name="connsiteX43" fmla="*/ 326985 w 333568"/>
                    <a:gd name="connsiteY43" fmla="*/ 8037 h 382575"/>
                    <a:gd name="connsiteX44" fmla="*/ 328453 w 333568"/>
                    <a:gd name="connsiteY44" fmla="*/ 0 h 382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</a:cxnLst>
                  <a:rect l="l" t="t" r="r" b="b"/>
                  <a:pathLst>
                    <a:path w="333568" h="382575">
                      <a:moveTo>
                        <a:pt x="0" y="369408"/>
                      </a:moveTo>
                      <a:lnTo>
                        <a:pt x="16829" y="371602"/>
                      </a:lnTo>
                      <a:lnTo>
                        <a:pt x="26334" y="374524"/>
                      </a:lnTo>
                      <a:lnTo>
                        <a:pt x="36580" y="381107"/>
                      </a:lnTo>
                      <a:lnTo>
                        <a:pt x="46812" y="382575"/>
                      </a:lnTo>
                      <a:lnTo>
                        <a:pt x="62174" y="381107"/>
                      </a:lnTo>
                      <a:lnTo>
                        <a:pt x="73146" y="381848"/>
                      </a:lnTo>
                      <a:lnTo>
                        <a:pt x="80471" y="379654"/>
                      </a:lnTo>
                      <a:lnTo>
                        <a:pt x="82665" y="377459"/>
                      </a:lnTo>
                      <a:lnTo>
                        <a:pt x="88508" y="374524"/>
                      </a:lnTo>
                      <a:lnTo>
                        <a:pt x="102416" y="361357"/>
                      </a:lnTo>
                      <a:lnTo>
                        <a:pt x="107532" y="354046"/>
                      </a:lnTo>
                      <a:lnTo>
                        <a:pt x="116310" y="341606"/>
                      </a:lnTo>
                      <a:lnTo>
                        <a:pt x="120699" y="337217"/>
                      </a:lnTo>
                      <a:lnTo>
                        <a:pt x="130204" y="332101"/>
                      </a:lnTo>
                      <a:lnTo>
                        <a:pt x="153617" y="329906"/>
                      </a:lnTo>
                      <a:lnTo>
                        <a:pt x="169706" y="322596"/>
                      </a:lnTo>
                      <a:lnTo>
                        <a:pt x="177757" y="316739"/>
                      </a:lnTo>
                      <a:lnTo>
                        <a:pt x="202624" y="303572"/>
                      </a:lnTo>
                      <a:lnTo>
                        <a:pt x="217259" y="291132"/>
                      </a:lnTo>
                      <a:lnTo>
                        <a:pt x="222374" y="287483"/>
                      </a:lnTo>
                      <a:lnTo>
                        <a:pt x="233347" y="276511"/>
                      </a:lnTo>
                      <a:lnTo>
                        <a:pt x="248709" y="253825"/>
                      </a:lnTo>
                      <a:lnTo>
                        <a:pt x="250903" y="247982"/>
                      </a:lnTo>
                      <a:lnTo>
                        <a:pt x="250177" y="233347"/>
                      </a:lnTo>
                      <a:lnTo>
                        <a:pt x="242866" y="215791"/>
                      </a:lnTo>
                      <a:lnTo>
                        <a:pt x="243593" y="207013"/>
                      </a:lnTo>
                      <a:lnTo>
                        <a:pt x="247255" y="198961"/>
                      </a:lnTo>
                      <a:lnTo>
                        <a:pt x="255292" y="189456"/>
                      </a:lnTo>
                      <a:lnTo>
                        <a:pt x="261149" y="171900"/>
                      </a:lnTo>
                      <a:lnTo>
                        <a:pt x="265538" y="166784"/>
                      </a:lnTo>
                      <a:lnTo>
                        <a:pt x="273589" y="161654"/>
                      </a:lnTo>
                      <a:lnTo>
                        <a:pt x="286016" y="155071"/>
                      </a:lnTo>
                      <a:lnTo>
                        <a:pt x="296988" y="144098"/>
                      </a:lnTo>
                      <a:lnTo>
                        <a:pt x="306507" y="128010"/>
                      </a:lnTo>
                      <a:lnTo>
                        <a:pt x="310156" y="119958"/>
                      </a:lnTo>
                      <a:lnTo>
                        <a:pt x="312350" y="117037"/>
                      </a:lnTo>
                      <a:lnTo>
                        <a:pt x="313091" y="114116"/>
                      </a:lnTo>
                      <a:lnTo>
                        <a:pt x="329180" y="92170"/>
                      </a:lnTo>
                      <a:lnTo>
                        <a:pt x="333569" y="76809"/>
                      </a:lnTo>
                      <a:lnTo>
                        <a:pt x="329906" y="49007"/>
                      </a:lnTo>
                      <a:lnTo>
                        <a:pt x="325517" y="32918"/>
                      </a:lnTo>
                      <a:lnTo>
                        <a:pt x="324791" y="24867"/>
                      </a:lnTo>
                      <a:lnTo>
                        <a:pt x="326985" y="8037"/>
                      </a:lnTo>
                      <a:lnTo>
                        <a:pt x="328453" y="0"/>
                      </a:lnTo>
                    </a:path>
                  </a:pathLst>
                </a:custGeom>
                <a:noFill/>
                <a:ln w="4870" cap="flat">
                  <a:solidFill>
                    <a:srgbClr val="00CCFF">
                      <a:alpha val="50000"/>
                    </a:srgbClr>
                  </a:solidFill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201" name="Полилиния: фигура 1291">
                  <a:extLst>
                    <a:ext uri="{FF2B5EF4-FFF2-40B4-BE49-F238E27FC236}">
                      <a16:creationId xmlns:a16="http://schemas.microsoft.com/office/drawing/2014/main" id="{655B500D-BB37-49FC-8607-1F2D74262049}"/>
                    </a:ext>
                  </a:extLst>
                </p:cNvPr>
                <p:cNvSpPr/>
                <p:nvPr/>
              </p:nvSpPr>
              <p:spPr>
                <a:xfrm>
                  <a:off x="4549222" y="3924965"/>
                  <a:ext cx="339452" cy="221652"/>
                </a:xfrm>
                <a:custGeom>
                  <a:avLst/>
                  <a:gdLst>
                    <a:gd name="connsiteX0" fmla="*/ 268474 w 268473"/>
                    <a:gd name="connsiteY0" fmla="*/ 0 h 165316"/>
                    <a:gd name="connsiteX1" fmla="*/ 262617 w 268473"/>
                    <a:gd name="connsiteY1" fmla="*/ 2195 h 165316"/>
                    <a:gd name="connsiteX2" fmla="*/ 258228 w 268473"/>
                    <a:gd name="connsiteY2" fmla="*/ 10232 h 165316"/>
                    <a:gd name="connsiteX3" fmla="*/ 249450 w 268473"/>
                    <a:gd name="connsiteY3" fmla="*/ 6584 h 165316"/>
                    <a:gd name="connsiteX4" fmla="*/ 239204 w 268473"/>
                    <a:gd name="connsiteY4" fmla="*/ 5843 h 165316"/>
                    <a:gd name="connsiteX5" fmla="*/ 232620 w 268473"/>
                    <a:gd name="connsiteY5" fmla="*/ 8037 h 165316"/>
                    <a:gd name="connsiteX6" fmla="*/ 230426 w 268473"/>
                    <a:gd name="connsiteY6" fmla="*/ 10232 h 165316"/>
                    <a:gd name="connsiteX7" fmla="*/ 235556 w 268473"/>
                    <a:gd name="connsiteY7" fmla="*/ 26334 h 165316"/>
                    <a:gd name="connsiteX8" fmla="*/ 231894 w 268473"/>
                    <a:gd name="connsiteY8" fmla="*/ 27788 h 165316"/>
                    <a:gd name="connsiteX9" fmla="*/ 223115 w 268473"/>
                    <a:gd name="connsiteY9" fmla="*/ 25594 h 165316"/>
                    <a:gd name="connsiteX10" fmla="*/ 220194 w 268473"/>
                    <a:gd name="connsiteY10" fmla="*/ 27788 h 165316"/>
                    <a:gd name="connsiteX11" fmla="*/ 215805 w 268473"/>
                    <a:gd name="connsiteY11" fmla="*/ 35839 h 165316"/>
                    <a:gd name="connsiteX12" fmla="*/ 205559 w 268473"/>
                    <a:gd name="connsiteY12" fmla="*/ 43150 h 165316"/>
                    <a:gd name="connsiteX13" fmla="*/ 201897 w 268473"/>
                    <a:gd name="connsiteY13" fmla="*/ 44617 h 165316"/>
                    <a:gd name="connsiteX14" fmla="*/ 197508 w 268473"/>
                    <a:gd name="connsiteY14" fmla="*/ 56317 h 165316"/>
                    <a:gd name="connsiteX15" fmla="*/ 190924 w 268473"/>
                    <a:gd name="connsiteY15" fmla="*/ 59252 h 165316"/>
                    <a:gd name="connsiteX16" fmla="*/ 186535 w 268473"/>
                    <a:gd name="connsiteY16" fmla="*/ 55590 h 165316"/>
                    <a:gd name="connsiteX17" fmla="*/ 174836 w 268473"/>
                    <a:gd name="connsiteY17" fmla="*/ 56317 h 165316"/>
                    <a:gd name="connsiteX18" fmla="*/ 165331 w 268473"/>
                    <a:gd name="connsiteY18" fmla="*/ 65095 h 165316"/>
                    <a:gd name="connsiteX19" fmla="*/ 162395 w 268473"/>
                    <a:gd name="connsiteY19" fmla="*/ 64368 h 165316"/>
                    <a:gd name="connsiteX20" fmla="*/ 155085 w 268473"/>
                    <a:gd name="connsiteY20" fmla="*/ 59252 h 165316"/>
                    <a:gd name="connsiteX21" fmla="*/ 150696 w 268473"/>
                    <a:gd name="connsiteY21" fmla="*/ 59979 h 165316"/>
                    <a:gd name="connsiteX22" fmla="*/ 142645 w 268473"/>
                    <a:gd name="connsiteY22" fmla="*/ 65836 h 165316"/>
                    <a:gd name="connsiteX23" fmla="*/ 138996 w 268473"/>
                    <a:gd name="connsiteY23" fmla="*/ 70952 h 165316"/>
                    <a:gd name="connsiteX24" fmla="*/ 132413 w 268473"/>
                    <a:gd name="connsiteY24" fmla="*/ 73873 h 165316"/>
                    <a:gd name="connsiteX25" fmla="*/ 125088 w 268473"/>
                    <a:gd name="connsiteY25" fmla="*/ 73873 h 165316"/>
                    <a:gd name="connsiteX26" fmla="*/ 117051 w 268473"/>
                    <a:gd name="connsiteY26" fmla="*/ 76068 h 165316"/>
                    <a:gd name="connsiteX27" fmla="*/ 113389 w 268473"/>
                    <a:gd name="connsiteY27" fmla="*/ 76068 h 165316"/>
                    <a:gd name="connsiteX28" fmla="*/ 104611 w 268473"/>
                    <a:gd name="connsiteY28" fmla="*/ 73146 h 165316"/>
                    <a:gd name="connsiteX29" fmla="*/ 97300 w 268473"/>
                    <a:gd name="connsiteY29" fmla="*/ 75341 h 165316"/>
                    <a:gd name="connsiteX30" fmla="*/ 93638 w 268473"/>
                    <a:gd name="connsiteY30" fmla="*/ 75341 h 165316"/>
                    <a:gd name="connsiteX31" fmla="*/ 88522 w 268473"/>
                    <a:gd name="connsiteY31" fmla="*/ 79003 h 165316"/>
                    <a:gd name="connsiteX32" fmla="*/ 86328 w 268473"/>
                    <a:gd name="connsiteY32" fmla="*/ 84846 h 165316"/>
                    <a:gd name="connsiteX33" fmla="*/ 85587 w 268473"/>
                    <a:gd name="connsiteY33" fmla="*/ 88508 h 165316"/>
                    <a:gd name="connsiteX34" fmla="*/ 87781 w 268473"/>
                    <a:gd name="connsiteY34" fmla="*/ 95819 h 165316"/>
                    <a:gd name="connsiteX35" fmla="*/ 84133 w 268473"/>
                    <a:gd name="connsiteY35" fmla="*/ 100948 h 165316"/>
                    <a:gd name="connsiteX36" fmla="*/ 81198 w 268473"/>
                    <a:gd name="connsiteY36" fmla="*/ 102402 h 165316"/>
                    <a:gd name="connsiteX37" fmla="*/ 79744 w 268473"/>
                    <a:gd name="connsiteY37" fmla="*/ 105337 h 165316"/>
                    <a:gd name="connsiteX38" fmla="*/ 63641 w 268473"/>
                    <a:gd name="connsiteY38" fmla="*/ 112648 h 165316"/>
                    <a:gd name="connsiteX39" fmla="*/ 47553 w 268473"/>
                    <a:gd name="connsiteY39" fmla="*/ 127283 h 165316"/>
                    <a:gd name="connsiteX40" fmla="*/ 36580 w 268473"/>
                    <a:gd name="connsiteY40" fmla="*/ 146293 h 165316"/>
                    <a:gd name="connsiteX41" fmla="*/ 35112 w 268473"/>
                    <a:gd name="connsiteY41" fmla="*/ 152876 h 165316"/>
                    <a:gd name="connsiteX42" fmla="*/ 33659 w 268473"/>
                    <a:gd name="connsiteY42" fmla="*/ 155071 h 165316"/>
                    <a:gd name="connsiteX43" fmla="*/ 26334 w 268473"/>
                    <a:gd name="connsiteY43" fmla="*/ 157265 h 165316"/>
                    <a:gd name="connsiteX44" fmla="*/ 19024 w 268473"/>
                    <a:gd name="connsiteY44" fmla="*/ 160201 h 165316"/>
                    <a:gd name="connsiteX45" fmla="*/ 14635 w 268473"/>
                    <a:gd name="connsiteY45" fmla="*/ 164590 h 165316"/>
                    <a:gd name="connsiteX46" fmla="*/ 11713 w 268473"/>
                    <a:gd name="connsiteY46" fmla="*/ 163849 h 165316"/>
                    <a:gd name="connsiteX47" fmla="*/ 5857 w 268473"/>
                    <a:gd name="connsiteY47" fmla="*/ 155812 h 165316"/>
                    <a:gd name="connsiteX48" fmla="*/ 3662 w 268473"/>
                    <a:gd name="connsiteY48" fmla="*/ 156538 h 165316"/>
                    <a:gd name="connsiteX49" fmla="*/ 1468 w 268473"/>
                    <a:gd name="connsiteY49" fmla="*/ 158733 h 165316"/>
                    <a:gd name="connsiteX50" fmla="*/ 0 w 268473"/>
                    <a:gd name="connsiteY50" fmla="*/ 165317 h 1653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</a:cxnLst>
                  <a:rect l="l" t="t" r="r" b="b"/>
                  <a:pathLst>
                    <a:path w="268473" h="165316">
                      <a:moveTo>
                        <a:pt x="268474" y="0"/>
                      </a:moveTo>
                      <a:lnTo>
                        <a:pt x="262617" y="2195"/>
                      </a:lnTo>
                      <a:lnTo>
                        <a:pt x="258228" y="10232"/>
                      </a:lnTo>
                      <a:lnTo>
                        <a:pt x="249450" y="6584"/>
                      </a:lnTo>
                      <a:lnTo>
                        <a:pt x="239204" y="5843"/>
                      </a:lnTo>
                      <a:lnTo>
                        <a:pt x="232620" y="8037"/>
                      </a:lnTo>
                      <a:lnTo>
                        <a:pt x="230426" y="10232"/>
                      </a:lnTo>
                      <a:lnTo>
                        <a:pt x="235556" y="26334"/>
                      </a:lnTo>
                      <a:lnTo>
                        <a:pt x="231894" y="27788"/>
                      </a:lnTo>
                      <a:lnTo>
                        <a:pt x="223115" y="25594"/>
                      </a:lnTo>
                      <a:lnTo>
                        <a:pt x="220194" y="27788"/>
                      </a:lnTo>
                      <a:lnTo>
                        <a:pt x="215805" y="35839"/>
                      </a:lnTo>
                      <a:lnTo>
                        <a:pt x="205559" y="43150"/>
                      </a:lnTo>
                      <a:lnTo>
                        <a:pt x="201897" y="44617"/>
                      </a:lnTo>
                      <a:lnTo>
                        <a:pt x="197508" y="56317"/>
                      </a:lnTo>
                      <a:lnTo>
                        <a:pt x="190924" y="59252"/>
                      </a:lnTo>
                      <a:lnTo>
                        <a:pt x="186535" y="55590"/>
                      </a:lnTo>
                      <a:lnTo>
                        <a:pt x="174836" y="56317"/>
                      </a:lnTo>
                      <a:lnTo>
                        <a:pt x="165331" y="65095"/>
                      </a:lnTo>
                      <a:lnTo>
                        <a:pt x="162395" y="64368"/>
                      </a:lnTo>
                      <a:lnTo>
                        <a:pt x="155085" y="59252"/>
                      </a:lnTo>
                      <a:lnTo>
                        <a:pt x="150696" y="59979"/>
                      </a:lnTo>
                      <a:lnTo>
                        <a:pt x="142645" y="65836"/>
                      </a:lnTo>
                      <a:lnTo>
                        <a:pt x="138996" y="70952"/>
                      </a:lnTo>
                      <a:lnTo>
                        <a:pt x="132413" y="73873"/>
                      </a:lnTo>
                      <a:lnTo>
                        <a:pt x="125088" y="73873"/>
                      </a:lnTo>
                      <a:lnTo>
                        <a:pt x="117051" y="76068"/>
                      </a:lnTo>
                      <a:lnTo>
                        <a:pt x="113389" y="76068"/>
                      </a:lnTo>
                      <a:lnTo>
                        <a:pt x="104611" y="73146"/>
                      </a:lnTo>
                      <a:lnTo>
                        <a:pt x="97300" y="75341"/>
                      </a:lnTo>
                      <a:lnTo>
                        <a:pt x="93638" y="75341"/>
                      </a:lnTo>
                      <a:lnTo>
                        <a:pt x="88522" y="79003"/>
                      </a:lnTo>
                      <a:lnTo>
                        <a:pt x="86328" y="84846"/>
                      </a:lnTo>
                      <a:lnTo>
                        <a:pt x="85587" y="88508"/>
                      </a:lnTo>
                      <a:lnTo>
                        <a:pt x="87781" y="95819"/>
                      </a:lnTo>
                      <a:lnTo>
                        <a:pt x="84133" y="100948"/>
                      </a:lnTo>
                      <a:lnTo>
                        <a:pt x="81198" y="102402"/>
                      </a:lnTo>
                      <a:lnTo>
                        <a:pt x="79744" y="105337"/>
                      </a:lnTo>
                      <a:lnTo>
                        <a:pt x="63641" y="112648"/>
                      </a:lnTo>
                      <a:lnTo>
                        <a:pt x="47553" y="127283"/>
                      </a:lnTo>
                      <a:lnTo>
                        <a:pt x="36580" y="146293"/>
                      </a:lnTo>
                      <a:lnTo>
                        <a:pt x="35112" y="152876"/>
                      </a:lnTo>
                      <a:lnTo>
                        <a:pt x="33659" y="155071"/>
                      </a:lnTo>
                      <a:lnTo>
                        <a:pt x="26334" y="157265"/>
                      </a:lnTo>
                      <a:lnTo>
                        <a:pt x="19024" y="160201"/>
                      </a:lnTo>
                      <a:lnTo>
                        <a:pt x="14635" y="164590"/>
                      </a:lnTo>
                      <a:lnTo>
                        <a:pt x="11713" y="163849"/>
                      </a:lnTo>
                      <a:lnTo>
                        <a:pt x="5857" y="155812"/>
                      </a:lnTo>
                      <a:lnTo>
                        <a:pt x="3662" y="156538"/>
                      </a:lnTo>
                      <a:lnTo>
                        <a:pt x="1468" y="158733"/>
                      </a:lnTo>
                      <a:lnTo>
                        <a:pt x="0" y="165317"/>
                      </a:lnTo>
                    </a:path>
                  </a:pathLst>
                </a:custGeom>
                <a:noFill/>
                <a:ln w="4870" cap="flat">
                  <a:solidFill>
                    <a:srgbClr val="00CCFF">
                      <a:alpha val="50000"/>
                    </a:srgbClr>
                  </a:solidFill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202" name="Полилиния: фигура 1292">
                  <a:extLst>
                    <a:ext uri="{FF2B5EF4-FFF2-40B4-BE49-F238E27FC236}">
                      <a16:creationId xmlns:a16="http://schemas.microsoft.com/office/drawing/2014/main" id="{0ED976A6-3C84-444B-B57E-2E7D5E65E379}"/>
                    </a:ext>
                  </a:extLst>
                </p:cNvPr>
                <p:cNvSpPr/>
                <p:nvPr/>
              </p:nvSpPr>
              <p:spPr>
                <a:xfrm>
                  <a:off x="4534429" y="4146618"/>
                  <a:ext cx="918" cy="5230"/>
                </a:xfrm>
                <a:custGeom>
                  <a:avLst/>
                  <a:gdLst>
                    <a:gd name="connsiteX0" fmla="*/ 727 w 726"/>
                    <a:gd name="connsiteY0" fmla="*/ 0 h 3901"/>
                    <a:gd name="connsiteX1" fmla="*/ 0 w 726"/>
                    <a:gd name="connsiteY1" fmla="*/ 0 h 39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26" h="3901">
                      <a:moveTo>
                        <a:pt x="727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870" cap="flat">
                  <a:solidFill>
                    <a:srgbClr val="00CCFF">
                      <a:alpha val="50000"/>
                    </a:srgbClr>
                  </a:solidFill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203" name="Полилиния: фигура 1293">
                  <a:extLst>
                    <a:ext uri="{FF2B5EF4-FFF2-40B4-BE49-F238E27FC236}">
                      <a16:creationId xmlns:a16="http://schemas.microsoft.com/office/drawing/2014/main" id="{6144A017-0332-477E-A085-0111121D3115}"/>
                    </a:ext>
                  </a:extLst>
                </p:cNvPr>
                <p:cNvSpPr/>
                <p:nvPr/>
              </p:nvSpPr>
              <p:spPr>
                <a:xfrm>
                  <a:off x="4516862" y="4140733"/>
                  <a:ext cx="15711" cy="5885"/>
                </a:xfrm>
                <a:custGeom>
                  <a:avLst/>
                  <a:gdLst>
                    <a:gd name="connsiteX0" fmla="*/ 12426 w 12426"/>
                    <a:gd name="connsiteY0" fmla="*/ 4389 h 4389"/>
                    <a:gd name="connsiteX1" fmla="*/ 8778 w 12426"/>
                    <a:gd name="connsiteY1" fmla="*/ 0 h 4389"/>
                    <a:gd name="connsiteX2" fmla="*/ 4389 w 12426"/>
                    <a:gd name="connsiteY2" fmla="*/ 727 h 4389"/>
                    <a:gd name="connsiteX3" fmla="*/ 0 w 12426"/>
                    <a:gd name="connsiteY3" fmla="*/ 4389 h 43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426" h="4389">
                      <a:moveTo>
                        <a:pt x="12426" y="4389"/>
                      </a:moveTo>
                      <a:lnTo>
                        <a:pt x="8778" y="0"/>
                      </a:lnTo>
                      <a:lnTo>
                        <a:pt x="4389" y="727"/>
                      </a:lnTo>
                      <a:lnTo>
                        <a:pt x="0" y="4389"/>
                      </a:lnTo>
                    </a:path>
                  </a:pathLst>
                </a:custGeom>
                <a:noFill/>
                <a:ln w="4870" cap="flat">
                  <a:solidFill>
                    <a:srgbClr val="00CCFF">
                      <a:alpha val="50000"/>
                    </a:srgbClr>
                  </a:solidFill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204" name="Полилиния: фигура 1294">
                  <a:extLst>
                    <a:ext uri="{FF2B5EF4-FFF2-40B4-BE49-F238E27FC236}">
                      <a16:creationId xmlns:a16="http://schemas.microsoft.com/office/drawing/2014/main" id="{5F5AEEA3-3F46-4DB8-8695-A88391FCEB27}"/>
                    </a:ext>
                  </a:extLst>
                </p:cNvPr>
                <p:cNvSpPr/>
                <p:nvPr/>
              </p:nvSpPr>
              <p:spPr>
                <a:xfrm>
                  <a:off x="4549222" y="4146618"/>
                  <a:ext cx="4932" cy="5230"/>
                </a:xfrm>
                <a:custGeom>
                  <a:avLst/>
                  <a:gdLst>
                    <a:gd name="connsiteX0" fmla="*/ 0 w 3901"/>
                    <a:gd name="connsiteY0" fmla="*/ 0 h 3901"/>
                    <a:gd name="connsiteX1" fmla="*/ 0 w 3901"/>
                    <a:gd name="connsiteY1" fmla="*/ 0 h 39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901" h="3901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4870" cap="flat">
                  <a:solidFill>
                    <a:srgbClr val="00CCFF">
                      <a:alpha val="50000"/>
                    </a:srgbClr>
                  </a:solidFill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205" name="Полилиния: фигура 1295">
                  <a:extLst>
                    <a:ext uri="{FF2B5EF4-FFF2-40B4-BE49-F238E27FC236}">
                      <a16:creationId xmlns:a16="http://schemas.microsoft.com/office/drawing/2014/main" id="{78DAC351-F1A5-4E39-8975-DE7D402BD02A}"/>
                    </a:ext>
                  </a:extLst>
                </p:cNvPr>
                <p:cNvSpPr/>
                <p:nvPr/>
              </p:nvSpPr>
              <p:spPr>
                <a:xfrm>
                  <a:off x="4535348" y="4146618"/>
                  <a:ext cx="4932" cy="5230"/>
                </a:xfrm>
                <a:custGeom>
                  <a:avLst/>
                  <a:gdLst>
                    <a:gd name="connsiteX0" fmla="*/ 0 w 3901"/>
                    <a:gd name="connsiteY0" fmla="*/ 0 h 3901"/>
                    <a:gd name="connsiteX1" fmla="*/ 0 w 3901"/>
                    <a:gd name="connsiteY1" fmla="*/ 0 h 39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901" h="3901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4870" cap="flat">
                  <a:solidFill>
                    <a:srgbClr val="00CCFF">
                      <a:alpha val="50000"/>
                    </a:srgbClr>
                  </a:solidFill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206" name="Полилиния: фигура 1296">
                  <a:extLst>
                    <a:ext uri="{FF2B5EF4-FFF2-40B4-BE49-F238E27FC236}">
                      <a16:creationId xmlns:a16="http://schemas.microsoft.com/office/drawing/2014/main" id="{27A03A6C-DAFE-4E3C-A1C3-28A4310AA1CB}"/>
                    </a:ext>
                  </a:extLst>
                </p:cNvPr>
                <p:cNvSpPr/>
                <p:nvPr/>
              </p:nvSpPr>
              <p:spPr>
                <a:xfrm>
                  <a:off x="4534429" y="4146618"/>
                  <a:ext cx="4932" cy="5230"/>
                </a:xfrm>
                <a:custGeom>
                  <a:avLst/>
                  <a:gdLst>
                    <a:gd name="connsiteX0" fmla="*/ 0 w 3901"/>
                    <a:gd name="connsiteY0" fmla="*/ 0 h 3901"/>
                    <a:gd name="connsiteX1" fmla="*/ 0 w 3901"/>
                    <a:gd name="connsiteY1" fmla="*/ 0 h 39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901" h="3901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4870" cap="flat">
                  <a:solidFill>
                    <a:srgbClr val="00CCFF">
                      <a:alpha val="50000"/>
                    </a:srgbClr>
                  </a:solidFill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207" name="Полилиния: фигура 1297">
                  <a:extLst>
                    <a:ext uri="{FF2B5EF4-FFF2-40B4-BE49-F238E27FC236}">
                      <a16:creationId xmlns:a16="http://schemas.microsoft.com/office/drawing/2014/main" id="{D04C1BA0-FA8E-4DDB-805A-739B6AE745E6}"/>
                    </a:ext>
                  </a:extLst>
                </p:cNvPr>
                <p:cNvSpPr/>
                <p:nvPr/>
              </p:nvSpPr>
              <p:spPr>
                <a:xfrm>
                  <a:off x="4532574" y="4146618"/>
                  <a:ext cx="4932" cy="5230"/>
                </a:xfrm>
                <a:custGeom>
                  <a:avLst/>
                  <a:gdLst>
                    <a:gd name="connsiteX0" fmla="*/ 0 w 3901"/>
                    <a:gd name="connsiteY0" fmla="*/ 0 h 3901"/>
                    <a:gd name="connsiteX1" fmla="*/ 0 w 3901"/>
                    <a:gd name="connsiteY1" fmla="*/ 0 h 39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901" h="3901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4870" cap="flat">
                  <a:solidFill>
                    <a:srgbClr val="00CCFF">
                      <a:alpha val="50000"/>
                    </a:srgbClr>
                  </a:solidFill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208" name="Полилиния: фигура 1298">
                  <a:extLst>
                    <a:ext uri="{FF2B5EF4-FFF2-40B4-BE49-F238E27FC236}">
                      <a16:creationId xmlns:a16="http://schemas.microsoft.com/office/drawing/2014/main" id="{1A7A2027-14F1-4ECC-9328-6DC6B387BAD5}"/>
                    </a:ext>
                  </a:extLst>
                </p:cNvPr>
                <p:cNvSpPr/>
                <p:nvPr/>
              </p:nvSpPr>
              <p:spPr>
                <a:xfrm>
                  <a:off x="4516862" y="4146618"/>
                  <a:ext cx="4932" cy="5230"/>
                </a:xfrm>
                <a:custGeom>
                  <a:avLst/>
                  <a:gdLst>
                    <a:gd name="connsiteX0" fmla="*/ 0 w 3901"/>
                    <a:gd name="connsiteY0" fmla="*/ 0 h 3901"/>
                    <a:gd name="connsiteX1" fmla="*/ 0 w 3901"/>
                    <a:gd name="connsiteY1" fmla="*/ 0 h 39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901" h="3901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4870" cap="flat">
                  <a:solidFill>
                    <a:srgbClr val="00CCFF">
                      <a:alpha val="50000"/>
                    </a:srgbClr>
                  </a:solidFill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209" name="Полилиния: фигура 1301">
                  <a:extLst>
                    <a:ext uri="{FF2B5EF4-FFF2-40B4-BE49-F238E27FC236}">
                      <a16:creationId xmlns:a16="http://schemas.microsoft.com/office/drawing/2014/main" id="{B89AB80C-88DB-4257-AD3A-863E7C7DE38A}"/>
                    </a:ext>
                  </a:extLst>
                </p:cNvPr>
                <p:cNvSpPr/>
                <p:nvPr/>
              </p:nvSpPr>
              <p:spPr>
                <a:xfrm>
                  <a:off x="4888674" y="3924965"/>
                  <a:ext cx="4932" cy="5230"/>
                </a:xfrm>
                <a:custGeom>
                  <a:avLst/>
                  <a:gdLst>
                    <a:gd name="connsiteX0" fmla="*/ 0 w 3901"/>
                    <a:gd name="connsiteY0" fmla="*/ 0 h 3901"/>
                    <a:gd name="connsiteX1" fmla="*/ 0 w 3901"/>
                    <a:gd name="connsiteY1" fmla="*/ 0 h 39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901" h="3901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4870" cap="flat">
                  <a:solidFill>
                    <a:srgbClr val="00CCFF">
                      <a:alpha val="50000"/>
                    </a:srgbClr>
                  </a:solidFill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210" name="Полилиния: фигура 1302">
                  <a:extLst>
                    <a:ext uri="{FF2B5EF4-FFF2-40B4-BE49-F238E27FC236}">
                      <a16:creationId xmlns:a16="http://schemas.microsoft.com/office/drawing/2014/main" id="{871E2858-E404-4FDB-B47B-F8A4FEF2D90E}"/>
                    </a:ext>
                  </a:extLst>
                </p:cNvPr>
                <p:cNvSpPr/>
                <p:nvPr/>
              </p:nvSpPr>
              <p:spPr>
                <a:xfrm>
                  <a:off x="4888674" y="3878861"/>
                  <a:ext cx="479080" cy="96123"/>
                </a:xfrm>
                <a:custGeom>
                  <a:avLst/>
                  <a:gdLst>
                    <a:gd name="connsiteX0" fmla="*/ 378906 w 378905"/>
                    <a:gd name="connsiteY0" fmla="*/ 44617 h 71692"/>
                    <a:gd name="connsiteX1" fmla="*/ 371603 w 378905"/>
                    <a:gd name="connsiteY1" fmla="*/ 41696 h 71692"/>
                    <a:gd name="connsiteX2" fmla="*/ 356961 w 378905"/>
                    <a:gd name="connsiteY2" fmla="*/ 40969 h 71692"/>
                    <a:gd name="connsiteX3" fmla="*/ 341616 w 378905"/>
                    <a:gd name="connsiteY3" fmla="*/ 43164 h 71692"/>
                    <a:gd name="connsiteX4" fmla="*/ 336490 w 378905"/>
                    <a:gd name="connsiteY4" fmla="*/ 39502 h 71692"/>
                    <a:gd name="connsiteX5" fmla="*/ 332101 w 378905"/>
                    <a:gd name="connsiteY5" fmla="*/ 29256 h 71692"/>
                    <a:gd name="connsiteX6" fmla="*/ 327712 w 378905"/>
                    <a:gd name="connsiteY6" fmla="*/ 24867 h 71692"/>
                    <a:gd name="connsiteX7" fmla="*/ 324060 w 378905"/>
                    <a:gd name="connsiteY7" fmla="*/ 26334 h 71692"/>
                    <a:gd name="connsiteX8" fmla="*/ 320408 w 378905"/>
                    <a:gd name="connsiteY8" fmla="*/ 26334 h 71692"/>
                    <a:gd name="connsiteX9" fmla="*/ 318197 w 378905"/>
                    <a:gd name="connsiteY9" fmla="*/ 24140 h 71692"/>
                    <a:gd name="connsiteX10" fmla="*/ 310893 w 378905"/>
                    <a:gd name="connsiteY10" fmla="*/ 26334 h 71692"/>
                    <a:gd name="connsiteX11" fmla="*/ 301378 w 378905"/>
                    <a:gd name="connsiteY11" fmla="*/ 31450 h 71692"/>
                    <a:gd name="connsiteX12" fmla="*/ 296989 w 378905"/>
                    <a:gd name="connsiteY12" fmla="*/ 35112 h 71692"/>
                    <a:gd name="connsiteX13" fmla="*/ 294074 w 378905"/>
                    <a:gd name="connsiteY13" fmla="*/ 35112 h 71692"/>
                    <a:gd name="connsiteX14" fmla="*/ 291862 w 378905"/>
                    <a:gd name="connsiteY14" fmla="*/ 32918 h 71692"/>
                    <a:gd name="connsiteX15" fmla="*/ 285296 w 378905"/>
                    <a:gd name="connsiteY15" fmla="*/ 31450 h 71692"/>
                    <a:gd name="connsiteX16" fmla="*/ 277255 w 378905"/>
                    <a:gd name="connsiteY16" fmla="*/ 35839 h 71692"/>
                    <a:gd name="connsiteX17" fmla="*/ 267740 w 378905"/>
                    <a:gd name="connsiteY17" fmla="*/ 43891 h 71692"/>
                    <a:gd name="connsiteX18" fmla="*/ 264790 w 378905"/>
                    <a:gd name="connsiteY18" fmla="*/ 49747 h 71692"/>
                    <a:gd name="connsiteX19" fmla="*/ 258962 w 378905"/>
                    <a:gd name="connsiteY19" fmla="*/ 53396 h 71692"/>
                    <a:gd name="connsiteX20" fmla="*/ 240668 w 378905"/>
                    <a:gd name="connsiteY20" fmla="*/ 59252 h 71692"/>
                    <a:gd name="connsiteX21" fmla="*/ 235542 w 378905"/>
                    <a:gd name="connsiteY21" fmla="*/ 66563 h 71692"/>
                    <a:gd name="connsiteX22" fmla="*/ 234804 w 378905"/>
                    <a:gd name="connsiteY22" fmla="*/ 69498 h 71692"/>
                    <a:gd name="connsiteX23" fmla="*/ 232627 w 378905"/>
                    <a:gd name="connsiteY23" fmla="*/ 71693 h 71692"/>
                    <a:gd name="connsiteX24" fmla="*/ 228976 w 378905"/>
                    <a:gd name="connsiteY24" fmla="*/ 71693 h 71692"/>
                    <a:gd name="connsiteX25" fmla="*/ 227501 w 378905"/>
                    <a:gd name="connsiteY25" fmla="*/ 69498 h 71692"/>
                    <a:gd name="connsiteX26" fmla="*/ 226764 w 378905"/>
                    <a:gd name="connsiteY26" fmla="*/ 65109 h 71692"/>
                    <a:gd name="connsiteX27" fmla="*/ 222375 w 378905"/>
                    <a:gd name="connsiteY27" fmla="*/ 59979 h 71692"/>
                    <a:gd name="connsiteX28" fmla="*/ 220900 w 378905"/>
                    <a:gd name="connsiteY28" fmla="*/ 54136 h 71692"/>
                    <a:gd name="connsiteX29" fmla="*/ 208470 w 378905"/>
                    <a:gd name="connsiteY29" fmla="*/ 50474 h 71692"/>
                    <a:gd name="connsiteX30" fmla="*/ 205556 w 378905"/>
                    <a:gd name="connsiteY30" fmla="*/ 50474 h 71692"/>
                    <a:gd name="connsiteX31" fmla="*/ 192388 w 378905"/>
                    <a:gd name="connsiteY31" fmla="*/ 46812 h 71692"/>
                    <a:gd name="connsiteX32" fmla="*/ 186525 w 378905"/>
                    <a:gd name="connsiteY32" fmla="*/ 54136 h 71692"/>
                    <a:gd name="connsiteX33" fmla="*/ 184348 w 378905"/>
                    <a:gd name="connsiteY33" fmla="*/ 55590 h 71692"/>
                    <a:gd name="connsiteX34" fmla="*/ 179959 w 378905"/>
                    <a:gd name="connsiteY34" fmla="*/ 56331 h 71692"/>
                    <a:gd name="connsiteX35" fmla="*/ 177747 w 378905"/>
                    <a:gd name="connsiteY35" fmla="*/ 54136 h 71692"/>
                    <a:gd name="connsiteX36" fmla="*/ 177009 w 378905"/>
                    <a:gd name="connsiteY36" fmla="*/ 50474 h 71692"/>
                    <a:gd name="connsiteX37" fmla="*/ 177747 w 378905"/>
                    <a:gd name="connsiteY37" fmla="*/ 46812 h 71692"/>
                    <a:gd name="connsiteX38" fmla="*/ 177009 w 378905"/>
                    <a:gd name="connsiteY38" fmla="*/ 43164 h 71692"/>
                    <a:gd name="connsiteX39" fmla="*/ 169706 w 378905"/>
                    <a:gd name="connsiteY39" fmla="*/ 38034 h 71692"/>
                    <a:gd name="connsiteX40" fmla="*/ 160190 w 378905"/>
                    <a:gd name="connsiteY40" fmla="*/ 36580 h 71692"/>
                    <a:gd name="connsiteX41" fmla="*/ 152887 w 378905"/>
                    <a:gd name="connsiteY41" fmla="*/ 31450 h 71692"/>
                    <a:gd name="connsiteX42" fmla="*/ 147761 w 378905"/>
                    <a:gd name="connsiteY42" fmla="*/ 27802 h 71692"/>
                    <a:gd name="connsiteX43" fmla="*/ 135331 w 378905"/>
                    <a:gd name="connsiteY43" fmla="*/ 24140 h 71692"/>
                    <a:gd name="connsiteX44" fmla="*/ 131679 w 378905"/>
                    <a:gd name="connsiteY44" fmla="*/ 19024 h 71692"/>
                    <a:gd name="connsiteX45" fmla="*/ 128027 w 378905"/>
                    <a:gd name="connsiteY45" fmla="*/ 19751 h 71692"/>
                    <a:gd name="connsiteX46" fmla="*/ 125815 w 378905"/>
                    <a:gd name="connsiteY46" fmla="*/ 21945 h 71692"/>
                    <a:gd name="connsiteX47" fmla="*/ 118512 w 378905"/>
                    <a:gd name="connsiteY47" fmla="*/ 24140 h 71692"/>
                    <a:gd name="connsiteX48" fmla="*/ 116300 w 378905"/>
                    <a:gd name="connsiteY48" fmla="*/ 22672 h 71692"/>
                    <a:gd name="connsiteX49" fmla="*/ 112648 w 378905"/>
                    <a:gd name="connsiteY49" fmla="*/ 17556 h 71692"/>
                    <a:gd name="connsiteX50" fmla="*/ 106082 w 378905"/>
                    <a:gd name="connsiteY50" fmla="*/ 15362 h 71692"/>
                    <a:gd name="connsiteX51" fmla="*/ 102395 w 378905"/>
                    <a:gd name="connsiteY51" fmla="*/ 16829 h 71692"/>
                    <a:gd name="connsiteX52" fmla="*/ 94354 w 378905"/>
                    <a:gd name="connsiteY52" fmla="*/ 12440 h 71692"/>
                    <a:gd name="connsiteX53" fmla="*/ 87788 w 378905"/>
                    <a:gd name="connsiteY53" fmla="*/ 13894 h 71692"/>
                    <a:gd name="connsiteX54" fmla="*/ 82662 w 378905"/>
                    <a:gd name="connsiteY54" fmla="*/ 17556 h 71692"/>
                    <a:gd name="connsiteX55" fmla="*/ 78273 w 378905"/>
                    <a:gd name="connsiteY55" fmla="*/ 21945 h 71692"/>
                    <a:gd name="connsiteX56" fmla="*/ 74621 w 378905"/>
                    <a:gd name="connsiteY56" fmla="*/ 22672 h 71692"/>
                    <a:gd name="connsiteX57" fmla="*/ 71672 w 378905"/>
                    <a:gd name="connsiteY57" fmla="*/ 21945 h 71692"/>
                    <a:gd name="connsiteX58" fmla="*/ 70232 w 378905"/>
                    <a:gd name="connsiteY58" fmla="*/ 18283 h 71692"/>
                    <a:gd name="connsiteX59" fmla="*/ 65843 w 378905"/>
                    <a:gd name="connsiteY59" fmla="*/ 13894 h 71692"/>
                    <a:gd name="connsiteX60" fmla="*/ 56317 w 378905"/>
                    <a:gd name="connsiteY60" fmla="*/ 0 h 71692"/>
                    <a:gd name="connsiteX61" fmla="*/ 52669 w 378905"/>
                    <a:gd name="connsiteY61" fmla="*/ 0 h 71692"/>
                    <a:gd name="connsiteX62" fmla="*/ 49007 w 378905"/>
                    <a:gd name="connsiteY62" fmla="*/ 1468 h 71692"/>
                    <a:gd name="connsiteX63" fmla="*/ 41696 w 378905"/>
                    <a:gd name="connsiteY63" fmla="*/ 10973 h 71692"/>
                    <a:gd name="connsiteX64" fmla="*/ 34372 w 378905"/>
                    <a:gd name="connsiteY64" fmla="*/ 12440 h 71692"/>
                    <a:gd name="connsiteX65" fmla="*/ 28529 w 378905"/>
                    <a:gd name="connsiteY65" fmla="*/ 10246 h 71692"/>
                    <a:gd name="connsiteX66" fmla="*/ 24140 w 378905"/>
                    <a:gd name="connsiteY66" fmla="*/ 10246 h 71692"/>
                    <a:gd name="connsiteX67" fmla="*/ 21205 w 378905"/>
                    <a:gd name="connsiteY67" fmla="*/ 11700 h 71692"/>
                    <a:gd name="connsiteX68" fmla="*/ 19751 w 378905"/>
                    <a:gd name="connsiteY68" fmla="*/ 14635 h 71692"/>
                    <a:gd name="connsiteX69" fmla="*/ 19751 w 378905"/>
                    <a:gd name="connsiteY69" fmla="*/ 21945 h 71692"/>
                    <a:gd name="connsiteX70" fmla="*/ 13167 w 378905"/>
                    <a:gd name="connsiteY70" fmla="*/ 24140 h 71692"/>
                    <a:gd name="connsiteX71" fmla="*/ 9505 w 378905"/>
                    <a:gd name="connsiteY71" fmla="*/ 29256 h 71692"/>
                    <a:gd name="connsiteX72" fmla="*/ 5116 w 378905"/>
                    <a:gd name="connsiteY72" fmla="*/ 33645 h 71692"/>
                    <a:gd name="connsiteX73" fmla="*/ 0 w 378905"/>
                    <a:gd name="connsiteY73" fmla="*/ 34386 h 716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</a:cxnLst>
                  <a:rect l="l" t="t" r="r" b="b"/>
                  <a:pathLst>
                    <a:path w="378905" h="71692">
                      <a:moveTo>
                        <a:pt x="378906" y="44617"/>
                      </a:moveTo>
                      <a:lnTo>
                        <a:pt x="371603" y="41696"/>
                      </a:lnTo>
                      <a:lnTo>
                        <a:pt x="356961" y="40969"/>
                      </a:lnTo>
                      <a:lnTo>
                        <a:pt x="341616" y="43164"/>
                      </a:lnTo>
                      <a:lnTo>
                        <a:pt x="336490" y="39502"/>
                      </a:lnTo>
                      <a:lnTo>
                        <a:pt x="332101" y="29256"/>
                      </a:lnTo>
                      <a:lnTo>
                        <a:pt x="327712" y="24867"/>
                      </a:lnTo>
                      <a:lnTo>
                        <a:pt x="324060" y="26334"/>
                      </a:lnTo>
                      <a:lnTo>
                        <a:pt x="320408" y="26334"/>
                      </a:lnTo>
                      <a:lnTo>
                        <a:pt x="318197" y="24140"/>
                      </a:lnTo>
                      <a:lnTo>
                        <a:pt x="310893" y="26334"/>
                      </a:lnTo>
                      <a:lnTo>
                        <a:pt x="301378" y="31450"/>
                      </a:lnTo>
                      <a:lnTo>
                        <a:pt x="296989" y="35112"/>
                      </a:lnTo>
                      <a:lnTo>
                        <a:pt x="294074" y="35112"/>
                      </a:lnTo>
                      <a:lnTo>
                        <a:pt x="291862" y="32918"/>
                      </a:lnTo>
                      <a:lnTo>
                        <a:pt x="285296" y="31450"/>
                      </a:lnTo>
                      <a:lnTo>
                        <a:pt x="277255" y="35839"/>
                      </a:lnTo>
                      <a:lnTo>
                        <a:pt x="267740" y="43891"/>
                      </a:lnTo>
                      <a:lnTo>
                        <a:pt x="264790" y="49747"/>
                      </a:lnTo>
                      <a:lnTo>
                        <a:pt x="258962" y="53396"/>
                      </a:lnTo>
                      <a:lnTo>
                        <a:pt x="240668" y="59252"/>
                      </a:lnTo>
                      <a:lnTo>
                        <a:pt x="235542" y="66563"/>
                      </a:lnTo>
                      <a:lnTo>
                        <a:pt x="234804" y="69498"/>
                      </a:lnTo>
                      <a:lnTo>
                        <a:pt x="232627" y="71693"/>
                      </a:lnTo>
                      <a:lnTo>
                        <a:pt x="228976" y="71693"/>
                      </a:lnTo>
                      <a:lnTo>
                        <a:pt x="227501" y="69498"/>
                      </a:lnTo>
                      <a:lnTo>
                        <a:pt x="226764" y="65109"/>
                      </a:lnTo>
                      <a:lnTo>
                        <a:pt x="222375" y="59979"/>
                      </a:lnTo>
                      <a:lnTo>
                        <a:pt x="220900" y="54136"/>
                      </a:lnTo>
                      <a:lnTo>
                        <a:pt x="208470" y="50474"/>
                      </a:lnTo>
                      <a:lnTo>
                        <a:pt x="205556" y="50474"/>
                      </a:lnTo>
                      <a:lnTo>
                        <a:pt x="192388" y="46812"/>
                      </a:lnTo>
                      <a:lnTo>
                        <a:pt x="186525" y="54136"/>
                      </a:lnTo>
                      <a:lnTo>
                        <a:pt x="184348" y="55590"/>
                      </a:lnTo>
                      <a:lnTo>
                        <a:pt x="179959" y="56331"/>
                      </a:lnTo>
                      <a:lnTo>
                        <a:pt x="177747" y="54136"/>
                      </a:lnTo>
                      <a:lnTo>
                        <a:pt x="177009" y="50474"/>
                      </a:lnTo>
                      <a:lnTo>
                        <a:pt x="177747" y="46812"/>
                      </a:lnTo>
                      <a:lnTo>
                        <a:pt x="177009" y="43164"/>
                      </a:lnTo>
                      <a:lnTo>
                        <a:pt x="169706" y="38034"/>
                      </a:lnTo>
                      <a:lnTo>
                        <a:pt x="160190" y="36580"/>
                      </a:lnTo>
                      <a:lnTo>
                        <a:pt x="152887" y="31450"/>
                      </a:lnTo>
                      <a:lnTo>
                        <a:pt x="147761" y="27802"/>
                      </a:lnTo>
                      <a:lnTo>
                        <a:pt x="135331" y="24140"/>
                      </a:lnTo>
                      <a:lnTo>
                        <a:pt x="131679" y="19024"/>
                      </a:lnTo>
                      <a:lnTo>
                        <a:pt x="128027" y="19751"/>
                      </a:lnTo>
                      <a:lnTo>
                        <a:pt x="125815" y="21945"/>
                      </a:lnTo>
                      <a:lnTo>
                        <a:pt x="118512" y="24140"/>
                      </a:lnTo>
                      <a:lnTo>
                        <a:pt x="116300" y="22672"/>
                      </a:lnTo>
                      <a:lnTo>
                        <a:pt x="112648" y="17556"/>
                      </a:lnTo>
                      <a:lnTo>
                        <a:pt x="106082" y="15362"/>
                      </a:lnTo>
                      <a:lnTo>
                        <a:pt x="102395" y="16829"/>
                      </a:lnTo>
                      <a:lnTo>
                        <a:pt x="94354" y="12440"/>
                      </a:lnTo>
                      <a:lnTo>
                        <a:pt x="87788" y="13894"/>
                      </a:lnTo>
                      <a:lnTo>
                        <a:pt x="82662" y="17556"/>
                      </a:lnTo>
                      <a:lnTo>
                        <a:pt x="78273" y="21945"/>
                      </a:lnTo>
                      <a:lnTo>
                        <a:pt x="74621" y="22672"/>
                      </a:lnTo>
                      <a:lnTo>
                        <a:pt x="71672" y="21945"/>
                      </a:lnTo>
                      <a:lnTo>
                        <a:pt x="70232" y="18283"/>
                      </a:lnTo>
                      <a:lnTo>
                        <a:pt x="65843" y="13894"/>
                      </a:lnTo>
                      <a:lnTo>
                        <a:pt x="56317" y="0"/>
                      </a:lnTo>
                      <a:lnTo>
                        <a:pt x="52669" y="0"/>
                      </a:lnTo>
                      <a:lnTo>
                        <a:pt x="49007" y="1468"/>
                      </a:lnTo>
                      <a:lnTo>
                        <a:pt x="41696" y="10973"/>
                      </a:lnTo>
                      <a:lnTo>
                        <a:pt x="34372" y="12440"/>
                      </a:lnTo>
                      <a:lnTo>
                        <a:pt x="28529" y="10246"/>
                      </a:lnTo>
                      <a:lnTo>
                        <a:pt x="24140" y="10246"/>
                      </a:lnTo>
                      <a:lnTo>
                        <a:pt x="21205" y="11700"/>
                      </a:lnTo>
                      <a:lnTo>
                        <a:pt x="19751" y="14635"/>
                      </a:lnTo>
                      <a:lnTo>
                        <a:pt x="19751" y="21945"/>
                      </a:lnTo>
                      <a:lnTo>
                        <a:pt x="13167" y="24140"/>
                      </a:lnTo>
                      <a:lnTo>
                        <a:pt x="9505" y="29256"/>
                      </a:lnTo>
                      <a:lnTo>
                        <a:pt x="5116" y="33645"/>
                      </a:lnTo>
                      <a:lnTo>
                        <a:pt x="0" y="34386"/>
                      </a:lnTo>
                    </a:path>
                  </a:pathLst>
                </a:custGeom>
                <a:noFill/>
                <a:ln w="4870" cap="flat">
                  <a:solidFill>
                    <a:srgbClr val="00CCFF">
                      <a:alpha val="50000"/>
                    </a:srgbClr>
                  </a:solidFill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211" name="Полилиния: фигура 1308">
                  <a:extLst>
                    <a:ext uri="{FF2B5EF4-FFF2-40B4-BE49-F238E27FC236}">
                      <a16:creationId xmlns:a16="http://schemas.microsoft.com/office/drawing/2014/main" id="{A4A5216F-FE7B-4936-B7A4-6F08C7936071}"/>
                    </a:ext>
                  </a:extLst>
                </p:cNvPr>
                <p:cNvSpPr/>
                <p:nvPr/>
              </p:nvSpPr>
              <p:spPr>
                <a:xfrm>
                  <a:off x="5367756" y="3938684"/>
                  <a:ext cx="4932" cy="5230"/>
                </a:xfrm>
                <a:custGeom>
                  <a:avLst/>
                  <a:gdLst>
                    <a:gd name="connsiteX0" fmla="*/ 0 w 3901"/>
                    <a:gd name="connsiteY0" fmla="*/ 0 h 3901"/>
                    <a:gd name="connsiteX1" fmla="*/ 0 w 3901"/>
                    <a:gd name="connsiteY1" fmla="*/ 0 h 39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901" h="3901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4870" cap="flat">
                  <a:solidFill>
                    <a:srgbClr val="00CCFF">
                      <a:alpha val="50000"/>
                    </a:srgbClr>
                  </a:solidFill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212" name="Полилиния: фигура 1309">
                  <a:extLst>
                    <a:ext uri="{FF2B5EF4-FFF2-40B4-BE49-F238E27FC236}">
                      <a16:creationId xmlns:a16="http://schemas.microsoft.com/office/drawing/2014/main" id="{8E75DA24-64DD-4369-8C6A-8046522EDBDA}"/>
                    </a:ext>
                  </a:extLst>
                </p:cNvPr>
                <p:cNvSpPr/>
                <p:nvPr/>
              </p:nvSpPr>
              <p:spPr>
                <a:xfrm>
                  <a:off x="5367756" y="3938684"/>
                  <a:ext cx="95272" cy="183420"/>
                </a:xfrm>
                <a:custGeom>
                  <a:avLst/>
                  <a:gdLst>
                    <a:gd name="connsiteX0" fmla="*/ 75352 w 75351"/>
                    <a:gd name="connsiteY0" fmla="*/ 136802 h 136801"/>
                    <a:gd name="connsiteX1" fmla="*/ 66574 w 75351"/>
                    <a:gd name="connsiteY1" fmla="*/ 129477 h 136801"/>
                    <a:gd name="connsiteX2" fmla="*/ 55618 w 75351"/>
                    <a:gd name="connsiteY2" fmla="*/ 125088 h 136801"/>
                    <a:gd name="connsiteX3" fmla="*/ 45366 w 75351"/>
                    <a:gd name="connsiteY3" fmla="*/ 123634 h 136801"/>
                    <a:gd name="connsiteX4" fmla="*/ 36587 w 75351"/>
                    <a:gd name="connsiteY4" fmla="*/ 120699 h 136801"/>
                    <a:gd name="connsiteX5" fmla="*/ 19031 w 75351"/>
                    <a:gd name="connsiteY5" fmla="*/ 119245 h 136801"/>
                    <a:gd name="connsiteX6" fmla="*/ 13167 w 75351"/>
                    <a:gd name="connsiteY6" fmla="*/ 111194 h 136801"/>
                    <a:gd name="connsiteX7" fmla="*/ 7338 w 75351"/>
                    <a:gd name="connsiteY7" fmla="*/ 109000 h 136801"/>
                    <a:gd name="connsiteX8" fmla="*/ 5127 w 75351"/>
                    <a:gd name="connsiteY8" fmla="*/ 106805 h 136801"/>
                    <a:gd name="connsiteX9" fmla="*/ 4389 w 75351"/>
                    <a:gd name="connsiteY9" fmla="*/ 99495 h 136801"/>
                    <a:gd name="connsiteX10" fmla="*/ 5864 w 75351"/>
                    <a:gd name="connsiteY10" fmla="*/ 92170 h 136801"/>
                    <a:gd name="connsiteX11" fmla="*/ 10253 w 75351"/>
                    <a:gd name="connsiteY11" fmla="*/ 84860 h 136801"/>
                    <a:gd name="connsiteX12" fmla="*/ 10990 w 75351"/>
                    <a:gd name="connsiteY12" fmla="*/ 81938 h 136801"/>
                    <a:gd name="connsiteX13" fmla="*/ 16117 w 75351"/>
                    <a:gd name="connsiteY13" fmla="*/ 73887 h 136801"/>
                    <a:gd name="connsiteX14" fmla="*/ 23420 w 75351"/>
                    <a:gd name="connsiteY14" fmla="*/ 45358 h 136801"/>
                    <a:gd name="connsiteX15" fmla="*/ 21243 w 75351"/>
                    <a:gd name="connsiteY15" fmla="*/ 29997 h 136801"/>
                    <a:gd name="connsiteX16" fmla="*/ 21945 w 75351"/>
                    <a:gd name="connsiteY16" fmla="*/ 20492 h 136801"/>
                    <a:gd name="connsiteX17" fmla="*/ 10990 w 75351"/>
                    <a:gd name="connsiteY17" fmla="*/ 23413 h 136801"/>
                    <a:gd name="connsiteX18" fmla="*/ 5864 w 75351"/>
                    <a:gd name="connsiteY18" fmla="*/ 27802 h 136801"/>
                    <a:gd name="connsiteX19" fmla="*/ 2212 w 75351"/>
                    <a:gd name="connsiteY19" fmla="*/ 28529 h 136801"/>
                    <a:gd name="connsiteX20" fmla="*/ 738 w 75351"/>
                    <a:gd name="connsiteY20" fmla="*/ 25607 h 136801"/>
                    <a:gd name="connsiteX21" fmla="*/ 2949 w 75351"/>
                    <a:gd name="connsiteY21" fmla="*/ 8778 h 136801"/>
                    <a:gd name="connsiteX22" fmla="*/ 2949 w 75351"/>
                    <a:gd name="connsiteY22" fmla="*/ 4389 h 136801"/>
                    <a:gd name="connsiteX23" fmla="*/ 1475 w 75351"/>
                    <a:gd name="connsiteY23" fmla="*/ 741 h 136801"/>
                    <a:gd name="connsiteX24" fmla="*/ 0 w 75351"/>
                    <a:gd name="connsiteY24" fmla="*/ 0 h 136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75351" h="136801">
                      <a:moveTo>
                        <a:pt x="75352" y="136802"/>
                      </a:moveTo>
                      <a:lnTo>
                        <a:pt x="66574" y="129477"/>
                      </a:lnTo>
                      <a:lnTo>
                        <a:pt x="55618" y="125088"/>
                      </a:lnTo>
                      <a:lnTo>
                        <a:pt x="45366" y="123634"/>
                      </a:lnTo>
                      <a:lnTo>
                        <a:pt x="36587" y="120699"/>
                      </a:lnTo>
                      <a:lnTo>
                        <a:pt x="19031" y="119245"/>
                      </a:lnTo>
                      <a:lnTo>
                        <a:pt x="13167" y="111194"/>
                      </a:lnTo>
                      <a:lnTo>
                        <a:pt x="7338" y="109000"/>
                      </a:lnTo>
                      <a:lnTo>
                        <a:pt x="5127" y="106805"/>
                      </a:lnTo>
                      <a:lnTo>
                        <a:pt x="4389" y="99495"/>
                      </a:lnTo>
                      <a:lnTo>
                        <a:pt x="5864" y="92170"/>
                      </a:lnTo>
                      <a:lnTo>
                        <a:pt x="10253" y="84860"/>
                      </a:lnTo>
                      <a:lnTo>
                        <a:pt x="10990" y="81938"/>
                      </a:lnTo>
                      <a:lnTo>
                        <a:pt x="16117" y="73887"/>
                      </a:lnTo>
                      <a:lnTo>
                        <a:pt x="23420" y="45358"/>
                      </a:lnTo>
                      <a:lnTo>
                        <a:pt x="21243" y="29997"/>
                      </a:lnTo>
                      <a:lnTo>
                        <a:pt x="21945" y="20492"/>
                      </a:lnTo>
                      <a:lnTo>
                        <a:pt x="10990" y="23413"/>
                      </a:lnTo>
                      <a:lnTo>
                        <a:pt x="5864" y="27802"/>
                      </a:lnTo>
                      <a:lnTo>
                        <a:pt x="2212" y="28529"/>
                      </a:lnTo>
                      <a:lnTo>
                        <a:pt x="738" y="25607"/>
                      </a:lnTo>
                      <a:lnTo>
                        <a:pt x="2949" y="8778"/>
                      </a:lnTo>
                      <a:lnTo>
                        <a:pt x="2949" y="4389"/>
                      </a:lnTo>
                      <a:lnTo>
                        <a:pt x="1475" y="74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4870" cap="flat">
                  <a:solidFill>
                    <a:srgbClr val="00CCFF">
                      <a:alpha val="50000"/>
                    </a:srgbClr>
                  </a:solidFill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213" name="Полилиния: фигура 1311">
                  <a:extLst>
                    <a:ext uri="{FF2B5EF4-FFF2-40B4-BE49-F238E27FC236}">
                      <a16:creationId xmlns:a16="http://schemas.microsoft.com/office/drawing/2014/main" id="{E3372CE9-6614-4F22-8C18-DAA6C43BD7E7}"/>
                    </a:ext>
                  </a:extLst>
                </p:cNvPr>
                <p:cNvSpPr/>
                <p:nvPr/>
              </p:nvSpPr>
              <p:spPr>
                <a:xfrm>
                  <a:off x="1910462" y="4476164"/>
                  <a:ext cx="24052" cy="36283"/>
                </a:xfrm>
                <a:custGeom>
                  <a:avLst/>
                  <a:gdLst>
                    <a:gd name="connsiteX0" fmla="*/ 19024 w 19023"/>
                    <a:gd name="connsiteY0" fmla="*/ 26334 h 27061"/>
                    <a:gd name="connsiteX1" fmla="*/ 17556 w 19023"/>
                    <a:gd name="connsiteY1" fmla="*/ 27061 h 27061"/>
                    <a:gd name="connsiteX2" fmla="*/ 8778 w 19023"/>
                    <a:gd name="connsiteY2" fmla="*/ 24140 h 27061"/>
                    <a:gd name="connsiteX3" fmla="*/ 5857 w 19023"/>
                    <a:gd name="connsiteY3" fmla="*/ 21945 h 27061"/>
                    <a:gd name="connsiteX4" fmla="*/ 4389 w 19023"/>
                    <a:gd name="connsiteY4" fmla="*/ 19024 h 27061"/>
                    <a:gd name="connsiteX5" fmla="*/ 1468 w 19023"/>
                    <a:gd name="connsiteY5" fmla="*/ 3662 h 27061"/>
                    <a:gd name="connsiteX6" fmla="*/ 0 w 19023"/>
                    <a:gd name="connsiteY6" fmla="*/ 0 h 27061"/>
                    <a:gd name="connsiteX7" fmla="*/ 1468 w 19023"/>
                    <a:gd name="connsiteY7" fmla="*/ 1468 h 27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023" h="27061">
                      <a:moveTo>
                        <a:pt x="19024" y="26334"/>
                      </a:moveTo>
                      <a:lnTo>
                        <a:pt x="17556" y="27061"/>
                      </a:lnTo>
                      <a:lnTo>
                        <a:pt x="8778" y="24140"/>
                      </a:lnTo>
                      <a:lnTo>
                        <a:pt x="5857" y="21945"/>
                      </a:lnTo>
                      <a:lnTo>
                        <a:pt x="4389" y="19024"/>
                      </a:lnTo>
                      <a:lnTo>
                        <a:pt x="1468" y="3662"/>
                      </a:lnTo>
                      <a:lnTo>
                        <a:pt x="0" y="0"/>
                      </a:lnTo>
                      <a:lnTo>
                        <a:pt x="1468" y="1468"/>
                      </a:lnTo>
                    </a:path>
                  </a:pathLst>
                </a:custGeom>
                <a:noFill/>
                <a:ln w="4870" cap="flat">
                  <a:solidFill>
                    <a:srgbClr val="00CCFF">
                      <a:alpha val="50000"/>
                    </a:srgbClr>
                  </a:solidFill>
                  <a:prstDash val="solid"/>
                  <a:miter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214" name="Полилиния: фигура 1312">
                  <a:extLst>
                    <a:ext uri="{FF2B5EF4-FFF2-40B4-BE49-F238E27FC236}">
                      <a16:creationId xmlns:a16="http://schemas.microsoft.com/office/drawing/2014/main" id="{F55165C1-F6E8-457B-B2DD-FE35B4FABA84}"/>
                    </a:ext>
                  </a:extLst>
                </p:cNvPr>
                <p:cNvSpPr/>
                <p:nvPr/>
              </p:nvSpPr>
              <p:spPr>
                <a:xfrm>
                  <a:off x="2493154" y="4368270"/>
                  <a:ext cx="936" cy="14711"/>
                </a:xfrm>
                <a:custGeom>
                  <a:avLst/>
                  <a:gdLst>
                    <a:gd name="connsiteX0" fmla="*/ 741 w 740"/>
                    <a:gd name="connsiteY0" fmla="*/ 0 h 10972"/>
                    <a:gd name="connsiteX1" fmla="*/ 0 w 740"/>
                    <a:gd name="connsiteY1" fmla="*/ 6584 h 10972"/>
                    <a:gd name="connsiteX2" fmla="*/ 741 w 740"/>
                    <a:gd name="connsiteY2" fmla="*/ 10973 h 109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40" h="10972">
                      <a:moveTo>
                        <a:pt x="741" y="0"/>
                      </a:moveTo>
                      <a:lnTo>
                        <a:pt x="0" y="6584"/>
                      </a:lnTo>
                      <a:lnTo>
                        <a:pt x="741" y="10973"/>
                      </a:lnTo>
                    </a:path>
                  </a:pathLst>
                </a:custGeom>
                <a:noFill/>
                <a:ln w="4870" cap="flat">
                  <a:solidFill>
                    <a:srgbClr val="00CCFF">
                      <a:alpha val="50000"/>
                    </a:srgbClr>
                  </a:solidFill>
                  <a:prstDash val="solid"/>
                  <a:miter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215" name="Полилиния: фигура 1313">
                  <a:extLst>
                    <a:ext uri="{FF2B5EF4-FFF2-40B4-BE49-F238E27FC236}">
                      <a16:creationId xmlns:a16="http://schemas.microsoft.com/office/drawing/2014/main" id="{E873381A-4510-4D9A-83B3-6226572A044E}"/>
                    </a:ext>
                  </a:extLst>
                </p:cNvPr>
                <p:cNvSpPr/>
                <p:nvPr/>
              </p:nvSpPr>
              <p:spPr>
                <a:xfrm>
                  <a:off x="2071396" y="4382982"/>
                  <a:ext cx="422694" cy="111810"/>
                </a:xfrm>
                <a:custGeom>
                  <a:avLst/>
                  <a:gdLst>
                    <a:gd name="connsiteX0" fmla="*/ 334310 w 334309"/>
                    <a:gd name="connsiteY0" fmla="*/ 0 h 83392"/>
                    <a:gd name="connsiteX1" fmla="*/ 332842 w 334309"/>
                    <a:gd name="connsiteY1" fmla="*/ 5857 h 83392"/>
                    <a:gd name="connsiteX2" fmla="*/ 330647 w 334309"/>
                    <a:gd name="connsiteY2" fmla="*/ 8051 h 83392"/>
                    <a:gd name="connsiteX3" fmla="*/ 318948 w 334309"/>
                    <a:gd name="connsiteY3" fmla="*/ 10246 h 83392"/>
                    <a:gd name="connsiteX4" fmla="*/ 316012 w 334309"/>
                    <a:gd name="connsiteY4" fmla="*/ 9519 h 83392"/>
                    <a:gd name="connsiteX5" fmla="*/ 304313 w 334309"/>
                    <a:gd name="connsiteY5" fmla="*/ 12440 h 83392"/>
                    <a:gd name="connsiteX6" fmla="*/ 298456 w 334309"/>
                    <a:gd name="connsiteY6" fmla="*/ 16829 h 83392"/>
                    <a:gd name="connsiteX7" fmla="*/ 288951 w 334309"/>
                    <a:gd name="connsiteY7" fmla="*/ 15362 h 83392"/>
                    <a:gd name="connsiteX8" fmla="*/ 286757 w 334309"/>
                    <a:gd name="connsiteY8" fmla="*/ 13167 h 83392"/>
                    <a:gd name="connsiteX9" fmla="*/ 283094 w 334309"/>
                    <a:gd name="connsiteY9" fmla="*/ 13167 h 83392"/>
                    <a:gd name="connsiteX10" fmla="*/ 275784 w 334309"/>
                    <a:gd name="connsiteY10" fmla="*/ 16829 h 83392"/>
                    <a:gd name="connsiteX11" fmla="*/ 273589 w 334309"/>
                    <a:gd name="connsiteY11" fmla="*/ 19024 h 83392"/>
                    <a:gd name="connsiteX12" fmla="*/ 269927 w 334309"/>
                    <a:gd name="connsiteY12" fmla="*/ 19751 h 83392"/>
                    <a:gd name="connsiteX13" fmla="*/ 260422 w 334309"/>
                    <a:gd name="connsiteY13" fmla="*/ 24881 h 83392"/>
                    <a:gd name="connsiteX14" fmla="*/ 256760 w 334309"/>
                    <a:gd name="connsiteY14" fmla="*/ 26334 h 83392"/>
                    <a:gd name="connsiteX15" fmla="*/ 253112 w 334309"/>
                    <a:gd name="connsiteY15" fmla="*/ 26334 h 83392"/>
                    <a:gd name="connsiteX16" fmla="*/ 247982 w 334309"/>
                    <a:gd name="connsiteY16" fmla="*/ 22686 h 83392"/>
                    <a:gd name="connsiteX17" fmla="*/ 245061 w 334309"/>
                    <a:gd name="connsiteY17" fmla="*/ 21219 h 83392"/>
                    <a:gd name="connsiteX18" fmla="*/ 239945 w 334309"/>
                    <a:gd name="connsiteY18" fmla="*/ 25608 h 83392"/>
                    <a:gd name="connsiteX19" fmla="*/ 236282 w 334309"/>
                    <a:gd name="connsiteY19" fmla="*/ 26334 h 83392"/>
                    <a:gd name="connsiteX20" fmla="*/ 233361 w 334309"/>
                    <a:gd name="connsiteY20" fmla="*/ 24881 h 83392"/>
                    <a:gd name="connsiteX21" fmla="*/ 229699 w 334309"/>
                    <a:gd name="connsiteY21" fmla="*/ 19751 h 83392"/>
                    <a:gd name="connsiteX22" fmla="*/ 226037 w 334309"/>
                    <a:gd name="connsiteY22" fmla="*/ 19751 h 83392"/>
                    <a:gd name="connsiteX23" fmla="*/ 220921 w 334309"/>
                    <a:gd name="connsiteY23" fmla="*/ 24140 h 83392"/>
                    <a:gd name="connsiteX24" fmla="*/ 217259 w 334309"/>
                    <a:gd name="connsiteY24" fmla="*/ 25608 h 83392"/>
                    <a:gd name="connsiteX25" fmla="*/ 213610 w 334309"/>
                    <a:gd name="connsiteY25" fmla="*/ 25608 h 83392"/>
                    <a:gd name="connsiteX26" fmla="*/ 211416 w 334309"/>
                    <a:gd name="connsiteY26" fmla="*/ 22686 h 83392"/>
                    <a:gd name="connsiteX27" fmla="*/ 210675 w 334309"/>
                    <a:gd name="connsiteY27" fmla="*/ 19024 h 83392"/>
                    <a:gd name="connsiteX28" fmla="*/ 208480 w 334309"/>
                    <a:gd name="connsiteY28" fmla="*/ 16829 h 83392"/>
                    <a:gd name="connsiteX29" fmla="*/ 204832 w 334309"/>
                    <a:gd name="connsiteY29" fmla="*/ 16103 h 83392"/>
                    <a:gd name="connsiteX30" fmla="*/ 196781 w 334309"/>
                    <a:gd name="connsiteY30" fmla="*/ 21945 h 83392"/>
                    <a:gd name="connsiteX31" fmla="*/ 189471 w 334309"/>
                    <a:gd name="connsiteY31" fmla="*/ 24881 h 83392"/>
                    <a:gd name="connsiteX32" fmla="*/ 185808 w 334309"/>
                    <a:gd name="connsiteY32" fmla="*/ 24881 h 83392"/>
                    <a:gd name="connsiteX33" fmla="*/ 178498 w 334309"/>
                    <a:gd name="connsiteY33" fmla="*/ 19751 h 83392"/>
                    <a:gd name="connsiteX34" fmla="*/ 177030 w 334309"/>
                    <a:gd name="connsiteY34" fmla="*/ 16103 h 83392"/>
                    <a:gd name="connsiteX35" fmla="*/ 171914 w 334309"/>
                    <a:gd name="connsiteY35" fmla="*/ 12440 h 83392"/>
                    <a:gd name="connsiteX36" fmla="*/ 168979 w 334309"/>
                    <a:gd name="connsiteY36" fmla="*/ 14635 h 83392"/>
                    <a:gd name="connsiteX37" fmla="*/ 163863 w 334309"/>
                    <a:gd name="connsiteY37" fmla="*/ 21945 h 83392"/>
                    <a:gd name="connsiteX38" fmla="*/ 155812 w 334309"/>
                    <a:gd name="connsiteY38" fmla="*/ 27802 h 83392"/>
                    <a:gd name="connsiteX39" fmla="*/ 148501 w 334309"/>
                    <a:gd name="connsiteY39" fmla="*/ 30723 h 83392"/>
                    <a:gd name="connsiteX40" fmla="*/ 146307 w 334309"/>
                    <a:gd name="connsiteY40" fmla="*/ 32918 h 83392"/>
                    <a:gd name="connsiteX41" fmla="*/ 140450 w 334309"/>
                    <a:gd name="connsiteY41" fmla="*/ 32191 h 83392"/>
                    <a:gd name="connsiteX42" fmla="*/ 138255 w 334309"/>
                    <a:gd name="connsiteY42" fmla="*/ 29270 h 83392"/>
                    <a:gd name="connsiteX43" fmla="*/ 139723 w 334309"/>
                    <a:gd name="connsiteY43" fmla="*/ 23413 h 83392"/>
                    <a:gd name="connsiteX44" fmla="*/ 138255 w 334309"/>
                    <a:gd name="connsiteY44" fmla="*/ 20492 h 83392"/>
                    <a:gd name="connsiteX45" fmla="*/ 131672 w 334309"/>
                    <a:gd name="connsiteY45" fmla="*/ 21219 h 83392"/>
                    <a:gd name="connsiteX46" fmla="*/ 128024 w 334309"/>
                    <a:gd name="connsiteY46" fmla="*/ 23413 h 83392"/>
                    <a:gd name="connsiteX47" fmla="*/ 106805 w 334309"/>
                    <a:gd name="connsiteY47" fmla="*/ 27802 h 83392"/>
                    <a:gd name="connsiteX48" fmla="*/ 104611 w 334309"/>
                    <a:gd name="connsiteY48" fmla="*/ 29270 h 83392"/>
                    <a:gd name="connsiteX49" fmla="*/ 98754 w 334309"/>
                    <a:gd name="connsiteY49" fmla="*/ 28529 h 83392"/>
                    <a:gd name="connsiteX50" fmla="*/ 94365 w 334309"/>
                    <a:gd name="connsiteY50" fmla="*/ 29270 h 83392"/>
                    <a:gd name="connsiteX51" fmla="*/ 88522 w 334309"/>
                    <a:gd name="connsiteY51" fmla="*/ 34386 h 83392"/>
                    <a:gd name="connsiteX52" fmla="*/ 90717 w 334309"/>
                    <a:gd name="connsiteY52" fmla="*/ 34386 h 83392"/>
                    <a:gd name="connsiteX53" fmla="*/ 87054 w 334309"/>
                    <a:gd name="connsiteY53" fmla="*/ 35112 h 83392"/>
                    <a:gd name="connsiteX54" fmla="*/ 81939 w 334309"/>
                    <a:gd name="connsiteY54" fmla="*/ 39502 h 83392"/>
                    <a:gd name="connsiteX55" fmla="*/ 76809 w 334309"/>
                    <a:gd name="connsiteY55" fmla="*/ 46826 h 83392"/>
                    <a:gd name="connsiteX56" fmla="*/ 68771 w 334309"/>
                    <a:gd name="connsiteY56" fmla="*/ 52669 h 83392"/>
                    <a:gd name="connsiteX57" fmla="*/ 66577 w 334309"/>
                    <a:gd name="connsiteY57" fmla="*/ 54863 h 83392"/>
                    <a:gd name="connsiteX58" fmla="*/ 65836 w 334309"/>
                    <a:gd name="connsiteY58" fmla="*/ 57058 h 83392"/>
                    <a:gd name="connsiteX59" fmla="*/ 59993 w 334309"/>
                    <a:gd name="connsiteY59" fmla="*/ 59993 h 83392"/>
                    <a:gd name="connsiteX60" fmla="*/ 57799 w 334309"/>
                    <a:gd name="connsiteY60" fmla="*/ 62188 h 83392"/>
                    <a:gd name="connsiteX61" fmla="*/ 54136 w 334309"/>
                    <a:gd name="connsiteY61" fmla="*/ 63641 h 83392"/>
                    <a:gd name="connsiteX62" fmla="*/ 49021 w 334309"/>
                    <a:gd name="connsiteY62" fmla="*/ 68030 h 83392"/>
                    <a:gd name="connsiteX63" fmla="*/ 47553 w 334309"/>
                    <a:gd name="connsiteY63" fmla="*/ 70225 h 83392"/>
                    <a:gd name="connsiteX64" fmla="*/ 45358 w 334309"/>
                    <a:gd name="connsiteY64" fmla="*/ 77550 h 83392"/>
                    <a:gd name="connsiteX65" fmla="*/ 35853 w 334309"/>
                    <a:gd name="connsiteY65" fmla="*/ 82665 h 83392"/>
                    <a:gd name="connsiteX66" fmla="*/ 32191 w 334309"/>
                    <a:gd name="connsiteY66" fmla="*/ 83392 h 83392"/>
                    <a:gd name="connsiteX67" fmla="*/ 18297 w 334309"/>
                    <a:gd name="connsiteY67" fmla="*/ 77550 h 83392"/>
                    <a:gd name="connsiteX68" fmla="*/ 14635 w 334309"/>
                    <a:gd name="connsiteY68" fmla="*/ 77550 h 83392"/>
                    <a:gd name="connsiteX69" fmla="*/ 0 w 334309"/>
                    <a:gd name="connsiteY69" fmla="*/ 68030 h 833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</a:cxnLst>
                  <a:rect l="l" t="t" r="r" b="b"/>
                  <a:pathLst>
                    <a:path w="334309" h="83392">
                      <a:moveTo>
                        <a:pt x="334310" y="0"/>
                      </a:moveTo>
                      <a:lnTo>
                        <a:pt x="332842" y="5857"/>
                      </a:lnTo>
                      <a:lnTo>
                        <a:pt x="330647" y="8051"/>
                      </a:lnTo>
                      <a:lnTo>
                        <a:pt x="318948" y="10246"/>
                      </a:lnTo>
                      <a:lnTo>
                        <a:pt x="316012" y="9519"/>
                      </a:lnTo>
                      <a:lnTo>
                        <a:pt x="304313" y="12440"/>
                      </a:lnTo>
                      <a:lnTo>
                        <a:pt x="298456" y="16829"/>
                      </a:lnTo>
                      <a:lnTo>
                        <a:pt x="288951" y="15362"/>
                      </a:lnTo>
                      <a:lnTo>
                        <a:pt x="286757" y="13167"/>
                      </a:lnTo>
                      <a:lnTo>
                        <a:pt x="283094" y="13167"/>
                      </a:lnTo>
                      <a:lnTo>
                        <a:pt x="275784" y="16829"/>
                      </a:lnTo>
                      <a:lnTo>
                        <a:pt x="273589" y="19024"/>
                      </a:lnTo>
                      <a:lnTo>
                        <a:pt x="269927" y="19751"/>
                      </a:lnTo>
                      <a:lnTo>
                        <a:pt x="260422" y="24881"/>
                      </a:lnTo>
                      <a:lnTo>
                        <a:pt x="256760" y="26334"/>
                      </a:lnTo>
                      <a:lnTo>
                        <a:pt x="253112" y="26334"/>
                      </a:lnTo>
                      <a:lnTo>
                        <a:pt x="247982" y="22686"/>
                      </a:lnTo>
                      <a:lnTo>
                        <a:pt x="245061" y="21219"/>
                      </a:lnTo>
                      <a:lnTo>
                        <a:pt x="239945" y="25608"/>
                      </a:lnTo>
                      <a:lnTo>
                        <a:pt x="236282" y="26334"/>
                      </a:lnTo>
                      <a:lnTo>
                        <a:pt x="233361" y="24881"/>
                      </a:lnTo>
                      <a:lnTo>
                        <a:pt x="229699" y="19751"/>
                      </a:lnTo>
                      <a:lnTo>
                        <a:pt x="226037" y="19751"/>
                      </a:lnTo>
                      <a:lnTo>
                        <a:pt x="220921" y="24140"/>
                      </a:lnTo>
                      <a:lnTo>
                        <a:pt x="217259" y="25608"/>
                      </a:lnTo>
                      <a:lnTo>
                        <a:pt x="213610" y="25608"/>
                      </a:lnTo>
                      <a:lnTo>
                        <a:pt x="211416" y="22686"/>
                      </a:lnTo>
                      <a:lnTo>
                        <a:pt x="210675" y="19024"/>
                      </a:lnTo>
                      <a:lnTo>
                        <a:pt x="208480" y="16829"/>
                      </a:lnTo>
                      <a:lnTo>
                        <a:pt x="204832" y="16103"/>
                      </a:lnTo>
                      <a:lnTo>
                        <a:pt x="196781" y="21945"/>
                      </a:lnTo>
                      <a:lnTo>
                        <a:pt x="189471" y="24881"/>
                      </a:lnTo>
                      <a:lnTo>
                        <a:pt x="185808" y="24881"/>
                      </a:lnTo>
                      <a:lnTo>
                        <a:pt x="178498" y="19751"/>
                      </a:lnTo>
                      <a:lnTo>
                        <a:pt x="177030" y="16103"/>
                      </a:lnTo>
                      <a:lnTo>
                        <a:pt x="171914" y="12440"/>
                      </a:lnTo>
                      <a:lnTo>
                        <a:pt x="168979" y="14635"/>
                      </a:lnTo>
                      <a:lnTo>
                        <a:pt x="163863" y="21945"/>
                      </a:lnTo>
                      <a:lnTo>
                        <a:pt x="155812" y="27802"/>
                      </a:lnTo>
                      <a:lnTo>
                        <a:pt x="148501" y="30723"/>
                      </a:lnTo>
                      <a:lnTo>
                        <a:pt x="146307" y="32918"/>
                      </a:lnTo>
                      <a:lnTo>
                        <a:pt x="140450" y="32191"/>
                      </a:lnTo>
                      <a:lnTo>
                        <a:pt x="138255" y="29270"/>
                      </a:lnTo>
                      <a:lnTo>
                        <a:pt x="139723" y="23413"/>
                      </a:lnTo>
                      <a:lnTo>
                        <a:pt x="138255" y="20492"/>
                      </a:lnTo>
                      <a:lnTo>
                        <a:pt x="131672" y="21219"/>
                      </a:lnTo>
                      <a:lnTo>
                        <a:pt x="128024" y="23413"/>
                      </a:lnTo>
                      <a:lnTo>
                        <a:pt x="106805" y="27802"/>
                      </a:lnTo>
                      <a:lnTo>
                        <a:pt x="104611" y="29270"/>
                      </a:lnTo>
                      <a:lnTo>
                        <a:pt x="98754" y="28529"/>
                      </a:lnTo>
                      <a:lnTo>
                        <a:pt x="94365" y="29270"/>
                      </a:lnTo>
                      <a:lnTo>
                        <a:pt x="88522" y="34386"/>
                      </a:lnTo>
                      <a:lnTo>
                        <a:pt x="90717" y="34386"/>
                      </a:lnTo>
                      <a:lnTo>
                        <a:pt x="87054" y="35112"/>
                      </a:lnTo>
                      <a:lnTo>
                        <a:pt x="81939" y="39502"/>
                      </a:lnTo>
                      <a:lnTo>
                        <a:pt x="76809" y="46826"/>
                      </a:lnTo>
                      <a:lnTo>
                        <a:pt x="68771" y="52669"/>
                      </a:lnTo>
                      <a:lnTo>
                        <a:pt x="66577" y="54863"/>
                      </a:lnTo>
                      <a:lnTo>
                        <a:pt x="65836" y="57058"/>
                      </a:lnTo>
                      <a:lnTo>
                        <a:pt x="59993" y="59993"/>
                      </a:lnTo>
                      <a:lnTo>
                        <a:pt x="57799" y="62188"/>
                      </a:lnTo>
                      <a:lnTo>
                        <a:pt x="54136" y="63641"/>
                      </a:lnTo>
                      <a:lnTo>
                        <a:pt x="49021" y="68030"/>
                      </a:lnTo>
                      <a:lnTo>
                        <a:pt x="47553" y="70225"/>
                      </a:lnTo>
                      <a:lnTo>
                        <a:pt x="45358" y="77550"/>
                      </a:lnTo>
                      <a:lnTo>
                        <a:pt x="35853" y="82665"/>
                      </a:lnTo>
                      <a:lnTo>
                        <a:pt x="32191" y="83392"/>
                      </a:lnTo>
                      <a:lnTo>
                        <a:pt x="18297" y="77550"/>
                      </a:lnTo>
                      <a:lnTo>
                        <a:pt x="14635" y="77550"/>
                      </a:lnTo>
                      <a:lnTo>
                        <a:pt x="0" y="68030"/>
                      </a:lnTo>
                    </a:path>
                  </a:pathLst>
                </a:custGeom>
                <a:noFill/>
                <a:ln w="4870" cap="flat">
                  <a:solidFill>
                    <a:srgbClr val="00CCFF">
                      <a:alpha val="50000"/>
                    </a:srgbClr>
                  </a:solidFill>
                  <a:prstDash val="solid"/>
                  <a:miter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216" name="Полилиния: фигура 1314">
                  <a:extLst>
                    <a:ext uri="{FF2B5EF4-FFF2-40B4-BE49-F238E27FC236}">
                      <a16:creationId xmlns:a16="http://schemas.microsoft.com/office/drawing/2014/main" id="{49BF652A-9A5D-4C0C-BA77-04174CC37C57}"/>
                    </a:ext>
                  </a:extLst>
                </p:cNvPr>
                <p:cNvSpPr/>
                <p:nvPr/>
              </p:nvSpPr>
              <p:spPr>
                <a:xfrm>
                  <a:off x="2450614" y="4494793"/>
                  <a:ext cx="43476" cy="13736"/>
                </a:xfrm>
                <a:custGeom>
                  <a:avLst/>
                  <a:gdLst>
                    <a:gd name="connsiteX0" fmla="*/ 34386 w 34385"/>
                    <a:gd name="connsiteY0" fmla="*/ 2195 h 10245"/>
                    <a:gd name="connsiteX1" fmla="*/ 25608 w 34385"/>
                    <a:gd name="connsiteY1" fmla="*/ 3662 h 10245"/>
                    <a:gd name="connsiteX2" fmla="*/ 17556 w 34385"/>
                    <a:gd name="connsiteY2" fmla="*/ 0 h 10245"/>
                    <a:gd name="connsiteX3" fmla="*/ 10246 w 34385"/>
                    <a:gd name="connsiteY3" fmla="*/ 741 h 10245"/>
                    <a:gd name="connsiteX4" fmla="*/ 8778 w 34385"/>
                    <a:gd name="connsiteY4" fmla="*/ 2936 h 10245"/>
                    <a:gd name="connsiteX5" fmla="*/ 5857 w 34385"/>
                    <a:gd name="connsiteY5" fmla="*/ 5130 h 10245"/>
                    <a:gd name="connsiteX6" fmla="*/ 6584 w 34385"/>
                    <a:gd name="connsiteY6" fmla="*/ 6584 h 10245"/>
                    <a:gd name="connsiteX7" fmla="*/ 3662 w 34385"/>
                    <a:gd name="connsiteY7" fmla="*/ 7325 h 10245"/>
                    <a:gd name="connsiteX8" fmla="*/ 1468 w 34385"/>
                    <a:gd name="connsiteY8" fmla="*/ 10246 h 10245"/>
                    <a:gd name="connsiteX9" fmla="*/ 0 w 34385"/>
                    <a:gd name="connsiteY9" fmla="*/ 10246 h 102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385" h="10245">
                      <a:moveTo>
                        <a:pt x="34386" y="2195"/>
                      </a:moveTo>
                      <a:lnTo>
                        <a:pt x="25608" y="3662"/>
                      </a:lnTo>
                      <a:lnTo>
                        <a:pt x="17556" y="0"/>
                      </a:lnTo>
                      <a:lnTo>
                        <a:pt x="10246" y="741"/>
                      </a:lnTo>
                      <a:lnTo>
                        <a:pt x="8778" y="2936"/>
                      </a:lnTo>
                      <a:lnTo>
                        <a:pt x="5857" y="5130"/>
                      </a:lnTo>
                      <a:lnTo>
                        <a:pt x="6584" y="6584"/>
                      </a:lnTo>
                      <a:lnTo>
                        <a:pt x="3662" y="7325"/>
                      </a:lnTo>
                      <a:lnTo>
                        <a:pt x="1468" y="10246"/>
                      </a:lnTo>
                      <a:lnTo>
                        <a:pt x="0" y="10246"/>
                      </a:lnTo>
                    </a:path>
                  </a:pathLst>
                </a:custGeom>
                <a:noFill/>
                <a:ln w="4870" cap="flat">
                  <a:solidFill>
                    <a:srgbClr val="00CCFF">
                      <a:alpha val="50000"/>
                    </a:srgbClr>
                  </a:solidFill>
                  <a:prstDash val="solid"/>
                  <a:miter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217" name="Полилиния: фигура 1315">
                  <a:extLst>
                    <a:ext uri="{FF2B5EF4-FFF2-40B4-BE49-F238E27FC236}">
                      <a16:creationId xmlns:a16="http://schemas.microsoft.com/office/drawing/2014/main" id="{9CEA3DFA-850B-4F83-9125-69066FB7BC2B}"/>
                    </a:ext>
                  </a:extLst>
                </p:cNvPr>
                <p:cNvSpPr/>
                <p:nvPr/>
              </p:nvSpPr>
              <p:spPr>
                <a:xfrm>
                  <a:off x="2297086" y="4536979"/>
                  <a:ext cx="111907" cy="52962"/>
                </a:xfrm>
                <a:custGeom>
                  <a:avLst/>
                  <a:gdLst>
                    <a:gd name="connsiteX0" fmla="*/ 88508 w 88507"/>
                    <a:gd name="connsiteY0" fmla="*/ 1453 h 39501"/>
                    <a:gd name="connsiteX1" fmla="*/ 87040 w 88507"/>
                    <a:gd name="connsiteY1" fmla="*/ 0 h 39501"/>
                    <a:gd name="connsiteX2" fmla="*/ 79730 w 88507"/>
                    <a:gd name="connsiteY2" fmla="*/ 727 h 39501"/>
                    <a:gd name="connsiteX3" fmla="*/ 67290 w 88507"/>
                    <a:gd name="connsiteY3" fmla="*/ 7310 h 39501"/>
                    <a:gd name="connsiteX4" fmla="*/ 56317 w 88507"/>
                    <a:gd name="connsiteY4" fmla="*/ 15362 h 39501"/>
                    <a:gd name="connsiteX5" fmla="*/ 51201 w 88507"/>
                    <a:gd name="connsiteY5" fmla="*/ 19010 h 39501"/>
                    <a:gd name="connsiteX6" fmla="*/ 46812 w 88507"/>
                    <a:gd name="connsiteY6" fmla="*/ 24140 h 39501"/>
                    <a:gd name="connsiteX7" fmla="*/ 38761 w 88507"/>
                    <a:gd name="connsiteY7" fmla="*/ 29256 h 39501"/>
                    <a:gd name="connsiteX8" fmla="*/ 24140 w 88507"/>
                    <a:gd name="connsiteY8" fmla="*/ 34371 h 39501"/>
                    <a:gd name="connsiteX9" fmla="*/ 14621 w 88507"/>
                    <a:gd name="connsiteY9" fmla="*/ 38761 h 39501"/>
                    <a:gd name="connsiteX10" fmla="*/ 0 w 88507"/>
                    <a:gd name="connsiteY10" fmla="*/ 39502 h 39501"/>
                    <a:gd name="connsiteX11" fmla="*/ 2921 w 88507"/>
                    <a:gd name="connsiteY11" fmla="*/ 38034 h 39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88507" h="39501">
                      <a:moveTo>
                        <a:pt x="88508" y="1453"/>
                      </a:moveTo>
                      <a:lnTo>
                        <a:pt x="87040" y="0"/>
                      </a:lnTo>
                      <a:lnTo>
                        <a:pt x="79730" y="727"/>
                      </a:lnTo>
                      <a:lnTo>
                        <a:pt x="67290" y="7310"/>
                      </a:lnTo>
                      <a:lnTo>
                        <a:pt x="56317" y="15362"/>
                      </a:lnTo>
                      <a:lnTo>
                        <a:pt x="51201" y="19010"/>
                      </a:lnTo>
                      <a:lnTo>
                        <a:pt x="46812" y="24140"/>
                      </a:lnTo>
                      <a:lnTo>
                        <a:pt x="38761" y="29256"/>
                      </a:lnTo>
                      <a:lnTo>
                        <a:pt x="24140" y="34371"/>
                      </a:lnTo>
                      <a:lnTo>
                        <a:pt x="14621" y="38761"/>
                      </a:lnTo>
                      <a:lnTo>
                        <a:pt x="0" y="39502"/>
                      </a:lnTo>
                      <a:lnTo>
                        <a:pt x="2921" y="38034"/>
                      </a:lnTo>
                    </a:path>
                  </a:pathLst>
                </a:custGeom>
                <a:noFill/>
                <a:ln w="4870" cap="flat">
                  <a:solidFill>
                    <a:srgbClr val="00CCFF">
                      <a:alpha val="50000"/>
                    </a:srgbClr>
                  </a:solidFill>
                  <a:prstDash val="solid"/>
                  <a:miter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218" name="Полилиния: фигура 1316">
                  <a:extLst>
                    <a:ext uri="{FF2B5EF4-FFF2-40B4-BE49-F238E27FC236}">
                      <a16:creationId xmlns:a16="http://schemas.microsoft.com/office/drawing/2014/main" id="{0D45D605-6427-4AD7-93A7-241D9516619B}"/>
                    </a:ext>
                  </a:extLst>
                </p:cNvPr>
                <p:cNvSpPr/>
                <p:nvPr/>
              </p:nvSpPr>
              <p:spPr>
                <a:xfrm>
                  <a:off x="2148170" y="4463420"/>
                  <a:ext cx="61962" cy="84335"/>
                </a:xfrm>
                <a:custGeom>
                  <a:avLst/>
                  <a:gdLst>
                    <a:gd name="connsiteX0" fmla="*/ 49007 w 49006"/>
                    <a:gd name="connsiteY0" fmla="*/ 62900 h 62900"/>
                    <a:gd name="connsiteX1" fmla="*/ 40228 w 49006"/>
                    <a:gd name="connsiteY1" fmla="*/ 62174 h 62900"/>
                    <a:gd name="connsiteX2" fmla="*/ 35112 w 49006"/>
                    <a:gd name="connsiteY2" fmla="*/ 59252 h 62900"/>
                    <a:gd name="connsiteX3" fmla="*/ 27802 w 49006"/>
                    <a:gd name="connsiteY3" fmla="*/ 59979 h 62900"/>
                    <a:gd name="connsiteX4" fmla="*/ 22672 w 49006"/>
                    <a:gd name="connsiteY4" fmla="*/ 56317 h 62900"/>
                    <a:gd name="connsiteX5" fmla="*/ 19024 w 49006"/>
                    <a:gd name="connsiteY5" fmla="*/ 44617 h 62900"/>
                    <a:gd name="connsiteX6" fmla="*/ 15362 w 49006"/>
                    <a:gd name="connsiteY6" fmla="*/ 39502 h 62900"/>
                    <a:gd name="connsiteX7" fmla="*/ 15362 w 49006"/>
                    <a:gd name="connsiteY7" fmla="*/ 35839 h 62900"/>
                    <a:gd name="connsiteX8" fmla="*/ 21945 w 49006"/>
                    <a:gd name="connsiteY8" fmla="*/ 29256 h 62900"/>
                    <a:gd name="connsiteX9" fmla="*/ 23413 w 49006"/>
                    <a:gd name="connsiteY9" fmla="*/ 26334 h 62900"/>
                    <a:gd name="connsiteX10" fmla="*/ 19024 w 49006"/>
                    <a:gd name="connsiteY10" fmla="*/ 21945 h 62900"/>
                    <a:gd name="connsiteX11" fmla="*/ 10973 w 49006"/>
                    <a:gd name="connsiteY11" fmla="*/ 17556 h 62900"/>
                    <a:gd name="connsiteX12" fmla="*/ 2921 w 49006"/>
                    <a:gd name="connsiteY12" fmla="*/ 6584 h 62900"/>
                    <a:gd name="connsiteX13" fmla="*/ 0 w 49006"/>
                    <a:gd name="connsiteY13" fmla="*/ 0 h 62900"/>
                    <a:gd name="connsiteX14" fmla="*/ 727 w 49006"/>
                    <a:gd name="connsiteY14" fmla="*/ 727 h 629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49006" h="62900">
                      <a:moveTo>
                        <a:pt x="49007" y="62900"/>
                      </a:moveTo>
                      <a:lnTo>
                        <a:pt x="40228" y="62174"/>
                      </a:lnTo>
                      <a:lnTo>
                        <a:pt x="35112" y="59252"/>
                      </a:lnTo>
                      <a:lnTo>
                        <a:pt x="27802" y="59979"/>
                      </a:lnTo>
                      <a:lnTo>
                        <a:pt x="22672" y="56317"/>
                      </a:lnTo>
                      <a:lnTo>
                        <a:pt x="19024" y="44617"/>
                      </a:lnTo>
                      <a:lnTo>
                        <a:pt x="15362" y="39502"/>
                      </a:lnTo>
                      <a:lnTo>
                        <a:pt x="15362" y="35839"/>
                      </a:lnTo>
                      <a:lnTo>
                        <a:pt x="21945" y="29256"/>
                      </a:lnTo>
                      <a:lnTo>
                        <a:pt x="23413" y="26334"/>
                      </a:lnTo>
                      <a:lnTo>
                        <a:pt x="19024" y="21945"/>
                      </a:lnTo>
                      <a:lnTo>
                        <a:pt x="10973" y="17556"/>
                      </a:lnTo>
                      <a:lnTo>
                        <a:pt x="2921" y="6584"/>
                      </a:lnTo>
                      <a:lnTo>
                        <a:pt x="0" y="0"/>
                      </a:lnTo>
                      <a:lnTo>
                        <a:pt x="727" y="727"/>
                      </a:lnTo>
                    </a:path>
                  </a:pathLst>
                </a:custGeom>
                <a:noFill/>
                <a:ln w="4870" cap="flat">
                  <a:solidFill>
                    <a:srgbClr val="00CCFF">
                      <a:alpha val="50000"/>
                    </a:srgbClr>
                  </a:solidFill>
                  <a:prstDash val="solid"/>
                  <a:miter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219" name="Полилиния: фигура 1317">
                  <a:extLst>
                    <a:ext uri="{FF2B5EF4-FFF2-40B4-BE49-F238E27FC236}">
                      <a16:creationId xmlns:a16="http://schemas.microsoft.com/office/drawing/2014/main" id="{0562E753-3CB4-4805-A6BE-19EF3CC6799A}"/>
                    </a:ext>
                  </a:extLst>
                </p:cNvPr>
                <p:cNvSpPr/>
                <p:nvPr/>
              </p:nvSpPr>
              <p:spPr>
                <a:xfrm>
                  <a:off x="2408074" y="4508530"/>
                  <a:ext cx="42539" cy="31392"/>
                </a:xfrm>
                <a:custGeom>
                  <a:avLst/>
                  <a:gdLst>
                    <a:gd name="connsiteX0" fmla="*/ 33645 w 33644"/>
                    <a:gd name="connsiteY0" fmla="*/ 0 h 23413"/>
                    <a:gd name="connsiteX1" fmla="*/ 26334 w 33644"/>
                    <a:gd name="connsiteY1" fmla="*/ 3662 h 23413"/>
                    <a:gd name="connsiteX2" fmla="*/ 8778 w 33644"/>
                    <a:gd name="connsiteY2" fmla="*/ 22672 h 23413"/>
                    <a:gd name="connsiteX3" fmla="*/ 5116 w 33644"/>
                    <a:gd name="connsiteY3" fmla="*/ 23413 h 23413"/>
                    <a:gd name="connsiteX4" fmla="*/ 0 w 33644"/>
                    <a:gd name="connsiteY4" fmla="*/ 22672 h 234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3644" h="23413">
                      <a:moveTo>
                        <a:pt x="33645" y="0"/>
                      </a:moveTo>
                      <a:lnTo>
                        <a:pt x="26334" y="3662"/>
                      </a:lnTo>
                      <a:lnTo>
                        <a:pt x="8778" y="22672"/>
                      </a:lnTo>
                      <a:lnTo>
                        <a:pt x="5116" y="23413"/>
                      </a:lnTo>
                      <a:lnTo>
                        <a:pt x="0" y="22672"/>
                      </a:lnTo>
                    </a:path>
                  </a:pathLst>
                </a:custGeom>
                <a:noFill/>
                <a:ln w="4870" cap="flat">
                  <a:solidFill>
                    <a:srgbClr val="00CCFF">
                      <a:alpha val="50000"/>
                    </a:srgbClr>
                  </a:solidFill>
                  <a:prstDash val="solid"/>
                  <a:miter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220" name="Полилиния: фигура 1318">
                  <a:extLst>
                    <a:ext uri="{FF2B5EF4-FFF2-40B4-BE49-F238E27FC236}">
                      <a16:creationId xmlns:a16="http://schemas.microsoft.com/office/drawing/2014/main" id="{4215A512-D0BF-498E-A5B7-3B51A20419DD}"/>
                    </a:ext>
                  </a:extLst>
                </p:cNvPr>
                <p:cNvSpPr/>
                <p:nvPr/>
              </p:nvSpPr>
              <p:spPr>
                <a:xfrm>
                  <a:off x="2494090" y="4368270"/>
                  <a:ext cx="4932" cy="5230"/>
                </a:xfrm>
                <a:custGeom>
                  <a:avLst/>
                  <a:gdLst>
                    <a:gd name="connsiteX0" fmla="*/ 0 w 3901"/>
                    <a:gd name="connsiteY0" fmla="*/ 0 h 3901"/>
                    <a:gd name="connsiteX1" fmla="*/ 0 w 3901"/>
                    <a:gd name="connsiteY1" fmla="*/ 0 h 39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901" h="3901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4870" cap="flat">
                  <a:solidFill>
                    <a:srgbClr val="00CCFF">
                      <a:alpha val="50000"/>
                    </a:srgbClr>
                  </a:solidFill>
                  <a:prstDash val="solid"/>
                  <a:miter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221" name="Полилиния: фигура 1319">
                  <a:extLst>
                    <a:ext uri="{FF2B5EF4-FFF2-40B4-BE49-F238E27FC236}">
                      <a16:creationId xmlns:a16="http://schemas.microsoft.com/office/drawing/2014/main" id="{7BC4AEB1-DE5A-43D9-A677-6E73C638E3B2}"/>
                    </a:ext>
                  </a:extLst>
                </p:cNvPr>
                <p:cNvSpPr/>
                <p:nvPr/>
              </p:nvSpPr>
              <p:spPr>
                <a:xfrm>
                  <a:off x="2494090" y="4382982"/>
                  <a:ext cx="4932" cy="5230"/>
                </a:xfrm>
                <a:custGeom>
                  <a:avLst/>
                  <a:gdLst>
                    <a:gd name="connsiteX0" fmla="*/ 0 w 3901"/>
                    <a:gd name="connsiteY0" fmla="*/ 0 h 3901"/>
                    <a:gd name="connsiteX1" fmla="*/ 0 w 3901"/>
                    <a:gd name="connsiteY1" fmla="*/ 0 h 39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901" h="3901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4870" cap="flat">
                  <a:solidFill>
                    <a:srgbClr val="00CCFF">
                      <a:alpha val="50000"/>
                    </a:srgbClr>
                  </a:solidFill>
                  <a:prstDash val="solid"/>
                  <a:miter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222" name="Полилиния: фигура 1320">
                  <a:extLst>
                    <a:ext uri="{FF2B5EF4-FFF2-40B4-BE49-F238E27FC236}">
                      <a16:creationId xmlns:a16="http://schemas.microsoft.com/office/drawing/2014/main" id="{8444EEDB-4F23-4FF1-BF00-B0C559275C7A}"/>
                    </a:ext>
                  </a:extLst>
                </p:cNvPr>
                <p:cNvSpPr/>
                <p:nvPr/>
              </p:nvSpPr>
              <p:spPr>
                <a:xfrm>
                  <a:off x="2494090" y="4382982"/>
                  <a:ext cx="4932" cy="5230"/>
                </a:xfrm>
                <a:custGeom>
                  <a:avLst/>
                  <a:gdLst>
                    <a:gd name="connsiteX0" fmla="*/ 0 w 3901"/>
                    <a:gd name="connsiteY0" fmla="*/ 0 h 3901"/>
                    <a:gd name="connsiteX1" fmla="*/ 0 w 3901"/>
                    <a:gd name="connsiteY1" fmla="*/ 0 h 39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901" h="3901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4870" cap="flat">
                  <a:solidFill>
                    <a:srgbClr val="00CCFF">
                      <a:alpha val="50000"/>
                    </a:srgbClr>
                  </a:solidFill>
                  <a:prstDash val="solid"/>
                  <a:miter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223" name="Полилиния: фигура 1321">
                  <a:extLst>
                    <a:ext uri="{FF2B5EF4-FFF2-40B4-BE49-F238E27FC236}">
                      <a16:creationId xmlns:a16="http://schemas.microsoft.com/office/drawing/2014/main" id="{2BF1E9A3-2780-49F3-A1A1-C308773A6BCD}"/>
                    </a:ext>
                  </a:extLst>
                </p:cNvPr>
                <p:cNvSpPr/>
                <p:nvPr/>
              </p:nvSpPr>
              <p:spPr>
                <a:xfrm>
                  <a:off x="2494090" y="4497734"/>
                  <a:ext cx="4932" cy="5230"/>
                </a:xfrm>
                <a:custGeom>
                  <a:avLst/>
                  <a:gdLst>
                    <a:gd name="connsiteX0" fmla="*/ 0 w 3901"/>
                    <a:gd name="connsiteY0" fmla="*/ 0 h 3901"/>
                    <a:gd name="connsiteX1" fmla="*/ 0 w 3901"/>
                    <a:gd name="connsiteY1" fmla="*/ 0 h 39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901" h="3901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4870" cap="flat">
                  <a:solidFill>
                    <a:srgbClr val="00CCFF">
                      <a:alpha val="50000"/>
                    </a:srgbClr>
                  </a:solidFill>
                  <a:prstDash val="solid"/>
                  <a:miter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224" name="Полилиния: фигура 1322">
                  <a:extLst>
                    <a:ext uri="{FF2B5EF4-FFF2-40B4-BE49-F238E27FC236}">
                      <a16:creationId xmlns:a16="http://schemas.microsoft.com/office/drawing/2014/main" id="{D54A96F4-BD1D-4577-8FCF-4A25025C5973}"/>
                    </a:ext>
                  </a:extLst>
                </p:cNvPr>
                <p:cNvSpPr/>
                <p:nvPr/>
              </p:nvSpPr>
              <p:spPr>
                <a:xfrm>
                  <a:off x="2494090" y="4146618"/>
                  <a:ext cx="380136" cy="221652"/>
                </a:xfrm>
                <a:custGeom>
                  <a:avLst/>
                  <a:gdLst>
                    <a:gd name="connsiteX0" fmla="*/ 300651 w 300650"/>
                    <a:gd name="connsiteY0" fmla="*/ 0 h 165316"/>
                    <a:gd name="connsiteX1" fmla="*/ 281627 w 300650"/>
                    <a:gd name="connsiteY1" fmla="*/ 8051 h 165316"/>
                    <a:gd name="connsiteX2" fmla="*/ 275770 w 300650"/>
                    <a:gd name="connsiteY2" fmla="*/ 15362 h 165316"/>
                    <a:gd name="connsiteX3" fmla="*/ 264797 w 300650"/>
                    <a:gd name="connsiteY3" fmla="*/ 19024 h 165316"/>
                    <a:gd name="connsiteX4" fmla="*/ 253098 w 300650"/>
                    <a:gd name="connsiteY4" fmla="*/ 21945 h 165316"/>
                    <a:gd name="connsiteX5" fmla="*/ 247241 w 300650"/>
                    <a:gd name="connsiteY5" fmla="*/ 25607 h 165316"/>
                    <a:gd name="connsiteX6" fmla="*/ 241398 w 300650"/>
                    <a:gd name="connsiteY6" fmla="*/ 32918 h 165316"/>
                    <a:gd name="connsiteX7" fmla="*/ 239931 w 300650"/>
                    <a:gd name="connsiteY7" fmla="*/ 39502 h 165316"/>
                    <a:gd name="connsiteX8" fmla="*/ 243593 w 300650"/>
                    <a:gd name="connsiteY8" fmla="*/ 49747 h 165316"/>
                    <a:gd name="connsiteX9" fmla="*/ 242852 w 300650"/>
                    <a:gd name="connsiteY9" fmla="*/ 52669 h 165316"/>
                    <a:gd name="connsiteX10" fmla="*/ 239931 w 300650"/>
                    <a:gd name="connsiteY10" fmla="*/ 54136 h 165316"/>
                    <a:gd name="connsiteX11" fmla="*/ 237736 w 300650"/>
                    <a:gd name="connsiteY11" fmla="*/ 59979 h 165316"/>
                    <a:gd name="connsiteX12" fmla="*/ 237736 w 300650"/>
                    <a:gd name="connsiteY12" fmla="*/ 63641 h 165316"/>
                    <a:gd name="connsiteX13" fmla="*/ 230426 w 300650"/>
                    <a:gd name="connsiteY13" fmla="*/ 73887 h 165316"/>
                    <a:gd name="connsiteX14" fmla="*/ 227490 w 300650"/>
                    <a:gd name="connsiteY14" fmla="*/ 75341 h 165316"/>
                    <a:gd name="connsiteX15" fmla="*/ 223842 w 300650"/>
                    <a:gd name="connsiteY15" fmla="*/ 75341 h 165316"/>
                    <a:gd name="connsiteX16" fmla="*/ 215791 w 300650"/>
                    <a:gd name="connsiteY16" fmla="*/ 70952 h 165316"/>
                    <a:gd name="connsiteX17" fmla="*/ 215791 w 300650"/>
                    <a:gd name="connsiteY17" fmla="*/ 68757 h 165316"/>
                    <a:gd name="connsiteX18" fmla="*/ 214323 w 300650"/>
                    <a:gd name="connsiteY18" fmla="*/ 69498 h 165316"/>
                    <a:gd name="connsiteX19" fmla="*/ 208480 w 300650"/>
                    <a:gd name="connsiteY19" fmla="*/ 66563 h 165316"/>
                    <a:gd name="connsiteX20" fmla="*/ 206286 w 300650"/>
                    <a:gd name="connsiteY20" fmla="*/ 64368 h 165316"/>
                    <a:gd name="connsiteX21" fmla="*/ 205545 w 300650"/>
                    <a:gd name="connsiteY21" fmla="*/ 61447 h 165316"/>
                    <a:gd name="connsiteX22" fmla="*/ 199702 w 300650"/>
                    <a:gd name="connsiteY22" fmla="*/ 59252 h 165316"/>
                    <a:gd name="connsiteX23" fmla="*/ 191651 w 300650"/>
                    <a:gd name="connsiteY23" fmla="*/ 54863 h 165316"/>
                    <a:gd name="connsiteX24" fmla="*/ 187262 w 300650"/>
                    <a:gd name="connsiteY24" fmla="*/ 44617 h 165316"/>
                    <a:gd name="connsiteX25" fmla="*/ 182146 w 300650"/>
                    <a:gd name="connsiteY25" fmla="*/ 40969 h 165316"/>
                    <a:gd name="connsiteX26" fmla="*/ 169706 w 300650"/>
                    <a:gd name="connsiteY26" fmla="*/ 38775 h 165316"/>
                    <a:gd name="connsiteX27" fmla="*/ 162395 w 300650"/>
                    <a:gd name="connsiteY27" fmla="*/ 38775 h 165316"/>
                    <a:gd name="connsiteX28" fmla="*/ 158733 w 300650"/>
                    <a:gd name="connsiteY28" fmla="*/ 40228 h 165316"/>
                    <a:gd name="connsiteX29" fmla="*/ 152876 w 300650"/>
                    <a:gd name="connsiteY29" fmla="*/ 51201 h 165316"/>
                    <a:gd name="connsiteX30" fmla="*/ 145566 w 300650"/>
                    <a:gd name="connsiteY30" fmla="*/ 57785 h 165316"/>
                    <a:gd name="connsiteX31" fmla="*/ 121426 w 300650"/>
                    <a:gd name="connsiteY31" fmla="*/ 68030 h 165316"/>
                    <a:gd name="connsiteX32" fmla="*/ 106791 w 300650"/>
                    <a:gd name="connsiteY32" fmla="*/ 80471 h 165316"/>
                    <a:gd name="connsiteX33" fmla="*/ 98754 w 300650"/>
                    <a:gd name="connsiteY33" fmla="*/ 89976 h 165316"/>
                    <a:gd name="connsiteX34" fmla="*/ 77535 w 300650"/>
                    <a:gd name="connsiteY34" fmla="*/ 101675 h 165316"/>
                    <a:gd name="connsiteX35" fmla="*/ 65095 w 300650"/>
                    <a:gd name="connsiteY35" fmla="*/ 115583 h 165316"/>
                    <a:gd name="connsiteX36" fmla="*/ 56317 w 300650"/>
                    <a:gd name="connsiteY36" fmla="*/ 121426 h 165316"/>
                    <a:gd name="connsiteX37" fmla="*/ 54863 w 300650"/>
                    <a:gd name="connsiteY37" fmla="*/ 123621 h 165316"/>
                    <a:gd name="connsiteX38" fmla="*/ 49006 w 300650"/>
                    <a:gd name="connsiteY38" fmla="*/ 128010 h 165316"/>
                    <a:gd name="connsiteX39" fmla="*/ 40955 w 300650"/>
                    <a:gd name="connsiteY39" fmla="*/ 140450 h 165316"/>
                    <a:gd name="connsiteX40" fmla="*/ 30723 w 300650"/>
                    <a:gd name="connsiteY40" fmla="*/ 151423 h 165316"/>
                    <a:gd name="connsiteX41" fmla="*/ 28529 w 300650"/>
                    <a:gd name="connsiteY41" fmla="*/ 154344 h 165316"/>
                    <a:gd name="connsiteX42" fmla="*/ 18283 w 300650"/>
                    <a:gd name="connsiteY42" fmla="*/ 152890 h 165316"/>
                    <a:gd name="connsiteX43" fmla="*/ 14621 w 300650"/>
                    <a:gd name="connsiteY43" fmla="*/ 154344 h 165316"/>
                    <a:gd name="connsiteX44" fmla="*/ 8037 w 300650"/>
                    <a:gd name="connsiteY44" fmla="*/ 153617 h 165316"/>
                    <a:gd name="connsiteX45" fmla="*/ 4389 w 300650"/>
                    <a:gd name="connsiteY45" fmla="*/ 155085 h 165316"/>
                    <a:gd name="connsiteX46" fmla="*/ 0 w 300650"/>
                    <a:gd name="connsiteY46" fmla="*/ 165316 h 1653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</a:cxnLst>
                  <a:rect l="l" t="t" r="r" b="b"/>
                  <a:pathLst>
                    <a:path w="300650" h="165316">
                      <a:moveTo>
                        <a:pt x="300651" y="0"/>
                      </a:moveTo>
                      <a:lnTo>
                        <a:pt x="281627" y="8051"/>
                      </a:lnTo>
                      <a:lnTo>
                        <a:pt x="275770" y="15362"/>
                      </a:lnTo>
                      <a:lnTo>
                        <a:pt x="264797" y="19024"/>
                      </a:lnTo>
                      <a:lnTo>
                        <a:pt x="253098" y="21945"/>
                      </a:lnTo>
                      <a:lnTo>
                        <a:pt x="247241" y="25607"/>
                      </a:lnTo>
                      <a:lnTo>
                        <a:pt x="241398" y="32918"/>
                      </a:lnTo>
                      <a:lnTo>
                        <a:pt x="239931" y="39502"/>
                      </a:lnTo>
                      <a:lnTo>
                        <a:pt x="243593" y="49747"/>
                      </a:lnTo>
                      <a:lnTo>
                        <a:pt x="242852" y="52669"/>
                      </a:lnTo>
                      <a:lnTo>
                        <a:pt x="239931" y="54136"/>
                      </a:lnTo>
                      <a:lnTo>
                        <a:pt x="237736" y="59979"/>
                      </a:lnTo>
                      <a:lnTo>
                        <a:pt x="237736" y="63641"/>
                      </a:lnTo>
                      <a:lnTo>
                        <a:pt x="230426" y="73887"/>
                      </a:lnTo>
                      <a:lnTo>
                        <a:pt x="227490" y="75341"/>
                      </a:lnTo>
                      <a:lnTo>
                        <a:pt x="223842" y="75341"/>
                      </a:lnTo>
                      <a:lnTo>
                        <a:pt x="215791" y="70952"/>
                      </a:lnTo>
                      <a:lnTo>
                        <a:pt x="215791" y="68757"/>
                      </a:lnTo>
                      <a:lnTo>
                        <a:pt x="214323" y="69498"/>
                      </a:lnTo>
                      <a:lnTo>
                        <a:pt x="208480" y="66563"/>
                      </a:lnTo>
                      <a:lnTo>
                        <a:pt x="206286" y="64368"/>
                      </a:lnTo>
                      <a:lnTo>
                        <a:pt x="205545" y="61447"/>
                      </a:lnTo>
                      <a:lnTo>
                        <a:pt x="199702" y="59252"/>
                      </a:lnTo>
                      <a:lnTo>
                        <a:pt x="191651" y="54863"/>
                      </a:lnTo>
                      <a:lnTo>
                        <a:pt x="187262" y="44617"/>
                      </a:lnTo>
                      <a:lnTo>
                        <a:pt x="182146" y="40969"/>
                      </a:lnTo>
                      <a:lnTo>
                        <a:pt x="169706" y="38775"/>
                      </a:lnTo>
                      <a:lnTo>
                        <a:pt x="162395" y="38775"/>
                      </a:lnTo>
                      <a:lnTo>
                        <a:pt x="158733" y="40228"/>
                      </a:lnTo>
                      <a:lnTo>
                        <a:pt x="152876" y="51201"/>
                      </a:lnTo>
                      <a:lnTo>
                        <a:pt x="145566" y="57785"/>
                      </a:lnTo>
                      <a:lnTo>
                        <a:pt x="121426" y="68030"/>
                      </a:lnTo>
                      <a:lnTo>
                        <a:pt x="106791" y="80471"/>
                      </a:lnTo>
                      <a:lnTo>
                        <a:pt x="98754" y="89976"/>
                      </a:lnTo>
                      <a:lnTo>
                        <a:pt x="77535" y="101675"/>
                      </a:lnTo>
                      <a:lnTo>
                        <a:pt x="65095" y="115583"/>
                      </a:lnTo>
                      <a:lnTo>
                        <a:pt x="56317" y="121426"/>
                      </a:lnTo>
                      <a:lnTo>
                        <a:pt x="54863" y="123621"/>
                      </a:lnTo>
                      <a:lnTo>
                        <a:pt x="49006" y="128010"/>
                      </a:lnTo>
                      <a:lnTo>
                        <a:pt x="40955" y="140450"/>
                      </a:lnTo>
                      <a:lnTo>
                        <a:pt x="30723" y="151423"/>
                      </a:lnTo>
                      <a:lnTo>
                        <a:pt x="28529" y="154344"/>
                      </a:lnTo>
                      <a:lnTo>
                        <a:pt x="18283" y="152890"/>
                      </a:lnTo>
                      <a:lnTo>
                        <a:pt x="14621" y="154344"/>
                      </a:lnTo>
                      <a:lnTo>
                        <a:pt x="8037" y="153617"/>
                      </a:lnTo>
                      <a:lnTo>
                        <a:pt x="4389" y="155085"/>
                      </a:lnTo>
                      <a:lnTo>
                        <a:pt x="0" y="165316"/>
                      </a:lnTo>
                    </a:path>
                  </a:pathLst>
                </a:custGeom>
                <a:noFill/>
                <a:ln w="4870" cap="flat">
                  <a:solidFill>
                    <a:srgbClr val="00CCFF">
                      <a:alpha val="50000"/>
                    </a:srgbClr>
                  </a:solidFill>
                  <a:prstDash val="solid"/>
                  <a:miter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225" name="Полилиния: фигура 1323">
                  <a:extLst>
                    <a:ext uri="{FF2B5EF4-FFF2-40B4-BE49-F238E27FC236}">
                      <a16:creationId xmlns:a16="http://schemas.microsoft.com/office/drawing/2014/main" id="{B8133F15-E177-4FFF-B583-E7AD16A42678}"/>
                    </a:ext>
                  </a:extLst>
                </p:cNvPr>
                <p:cNvSpPr/>
                <p:nvPr/>
              </p:nvSpPr>
              <p:spPr>
                <a:xfrm>
                  <a:off x="2494090" y="4314333"/>
                  <a:ext cx="479089" cy="185369"/>
                </a:xfrm>
                <a:custGeom>
                  <a:avLst/>
                  <a:gdLst>
                    <a:gd name="connsiteX0" fmla="*/ 378913 w 378912"/>
                    <a:gd name="connsiteY0" fmla="*/ 2921 h 138255"/>
                    <a:gd name="connsiteX1" fmla="*/ 365019 w 378912"/>
                    <a:gd name="connsiteY1" fmla="*/ 0 h 138255"/>
                    <a:gd name="connsiteX2" fmla="*/ 357708 w 378912"/>
                    <a:gd name="connsiteY2" fmla="*/ 2195 h 138255"/>
                    <a:gd name="connsiteX3" fmla="*/ 355514 w 378912"/>
                    <a:gd name="connsiteY3" fmla="*/ 3662 h 138255"/>
                    <a:gd name="connsiteX4" fmla="*/ 353319 w 378912"/>
                    <a:gd name="connsiteY4" fmla="*/ 6584 h 138255"/>
                    <a:gd name="connsiteX5" fmla="*/ 342347 w 378912"/>
                    <a:gd name="connsiteY5" fmla="*/ 9505 h 138255"/>
                    <a:gd name="connsiteX6" fmla="*/ 338685 w 378912"/>
                    <a:gd name="connsiteY6" fmla="*/ 10246 h 138255"/>
                    <a:gd name="connsiteX7" fmla="*/ 331374 w 378912"/>
                    <a:gd name="connsiteY7" fmla="*/ 19751 h 138255"/>
                    <a:gd name="connsiteX8" fmla="*/ 325517 w 378912"/>
                    <a:gd name="connsiteY8" fmla="*/ 24140 h 138255"/>
                    <a:gd name="connsiteX9" fmla="*/ 317466 w 378912"/>
                    <a:gd name="connsiteY9" fmla="*/ 25608 h 138255"/>
                    <a:gd name="connsiteX10" fmla="*/ 307961 w 378912"/>
                    <a:gd name="connsiteY10" fmla="*/ 24867 h 138255"/>
                    <a:gd name="connsiteX11" fmla="*/ 301378 w 378912"/>
                    <a:gd name="connsiteY11" fmla="*/ 23413 h 138255"/>
                    <a:gd name="connsiteX12" fmla="*/ 293326 w 378912"/>
                    <a:gd name="connsiteY12" fmla="*/ 24867 h 138255"/>
                    <a:gd name="connsiteX13" fmla="*/ 280159 w 378912"/>
                    <a:gd name="connsiteY13" fmla="*/ 23413 h 138255"/>
                    <a:gd name="connsiteX14" fmla="*/ 277238 w 378912"/>
                    <a:gd name="connsiteY14" fmla="*/ 24867 h 138255"/>
                    <a:gd name="connsiteX15" fmla="*/ 268460 w 378912"/>
                    <a:gd name="connsiteY15" fmla="*/ 35839 h 138255"/>
                    <a:gd name="connsiteX16" fmla="*/ 264797 w 378912"/>
                    <a:gd name="connsiteY16" fmla="*/ 37307 h 138255"/>
                    <a:gd name="connsiteX17" fmla="*/ 252371 w 378912"/>
                    <a:gd name="connsiteY17" fmla="*/ 33645 h 138255"/>
                    <a:gd name="connsiteX18" fmla="*/ 247241 w 378912"/>
                    <a:gd name="connsiteY18" fmla="*/ 31450 h 138255"/>
                    <a:gd name="connsiteX19" fmla="*/ 236268 w 378912"/>
                    <a:gd name="connsiteY19" fmla="*/ 32191 h 138255"/>
                    <a:gd name="connsiteX20" fmla="*/ 224569 w 378912"/>
                    <a:gd name="connsiteY20" fmla="*/ 27061 h 138255"/>
                    <a:gd name="connsiteX21" fmla="*/ 218712 w 378912"/>
                    <a:gd name="connsiteY21" fmla="*/ 26334 h 138255"/>
                    <a:gd name="connsiteX22" fmla="*/ 210675 w 378912"/>
                    <a:gd name="connsiteY22" fmla="*/ 21945 h 138255"/>
                    <a:gd name="connsiteX23" fmla="*/ 207013 w 378912"/>
                    <a:gd name="connsiteY23" fmla="*/ 21945 h 138255"/>
                    <a:gd name="connsiteX24" fmla="*/ 196767 w 378912"/>
                    <a:gd name="connsiteY24" fmla="*/ 25608 h 138255"/>
                    <a:gd name="connsiteX25" fmla="*/ 185794 w 378912"/>
                    <a:gd name="connsiteY25" fmla="*/ 33645 h 138255"/>
                    <a:gd name="connsiteX26" fmla="*/ 181405 w 378912"/>
                    <a:gd name="connsiteY26" fmla="*/ 40969 h 138255"/>
                    <a:gd name="connsiteX27" fmla="*/ 180678 w 378912"/>
                    <a:gd name="connsiteY27" fmla="*/ 44617 h 138255"/>
                    <a:gd name="connsiteX28" fmla="*/ 182146 w 378912"/>
                    <a:gd name="connsiteY28" fmla="*/ 52669 h 138255"/>
                    <a:gd name="connsiteX29" fmla="*/ 180678 w 378912"/>
                    <a:gd name="connsiteY29" fmla="*/ 54863 h 138255"/>
                    <a:gd name="connsiteX30" fmla="*/ 172627 w 378912"/>
                    <a:gd name="connsiteY30" fmla="*/ 56331 h 138255"/>
                    <a:gd name="connsiteX31" fmla="*/ 162395 w 378912"/>
                    <a:gd name="connsiteY31" fmla="*/ 55590 h 138255"/>
                    <a:gd name="connsiteX32" fmla="*/ 157265 w 378912"/>
                    <a:gd name="connsiteY32" fmla="*/ 59252 h 138255"/>
                    <a:gd name="connsiteX33" fmla="*/ 154344 w 378912"/>
                    <a:gd name="connsiteY33" fmla="*/ 59252 h 138255"/>
                    <a:gd name="connsiteX34" fmla="*/ 151423 w 378912"/>
                    <a:gd name="connsiteY34" fmla="*/ 57058 h 138255"/>
                    <a:gd name="connsiteX35" fmla="*/ 144098 w 378912"/>
                    <a:gd name="connsiteY35" fmla="*/ 57058 h 138255"/>
                    <a:gd name="connsiteX36" fmla="*/ 136061 w 378912"/>
                    <a:gd name="connsiteY36" fmla="*/ 61447 h 138255"/>
                    <a:gd name="connsiteX37" fmla="*/ 130931 w 378912"/>
                    <a:gd name="connsiteY37" fmla="*/ 65836 h 138255"/>
                    <a:gd name="connsiteX38" fmla="*/ 127283 w 378912"/>
                    <a:gd name="connsiteY38" fmla="*/ 67304 h 138255"/>
                    <a:gd name="connsiteX39" fmla="*/ 125815 w 378912"/>
                    <a:gd name="connsiteY39" fmla="*/ 69498 h 138255"/>
                    <a:gd name="connsiteX40" fmla="*/ 125815 w 378912"/>
                    <a:gd name="connsiteY40" fmla="*/ 76809 h 138255"/>
                    <a:gd name="connsiteX41" fmla="*/ 117764 w 378912"/>
                    <a:gd name="connsiteY41" fmla="*/ 82665 h 138255"/>
                    <a:gd name="connsiteX42" fmla="*/ 114842 w 378912"/>
                    <a:gd name="connsiteY42" fmla="*/ 84119 h 138255"/>
                    <a:gd name="connsiteX43" fmla="*/ 113375 w 378912"/>
                    <a:gd name="connsiteY43" fmla="*/ 87054 h 138255"/>
                    <a:gd name="connsiteX44" fmla="*/ 109727 w 378912"/>
                    <a:gd name="connsiteY44" fmla="*/ 88508 h 138255"/>
                    <a:gd name="connsiteX45" fmla="*/ 108259 w 378912"/>
                    <a:gd name="connsiteY45" fmla="*/ 90702 h 138255"/>
                    <a:gd name="connsiteX46" fmla="*/ 104597 w 378912"/>
                    <a:gd name="connsiteY46" fmla="*/ 92170 h 138255"/>
                    <a:gd name="connsiteX47" fmla="*/ 101675 w 378912"/>
                    <a:gd name="connsiteY47" fmla="*/ 98027 h 138255"/>
                    <a:gd name="connsiteX48" fmla="*/ 98013 w 378912"/>
                    <a:gd name="connsiteY48" fmla="*/ 98754 h 138255"/>
                    <a:gd name="connsiteX49" fmla="*/ 87781 w 378912"/>
                    <a:gd name="connsiteY49" fmla="*/ 97286 h 138255"/>
                    <a:gd name="connsiteX50" fmla="*/ 81198 w 378912"/>
                    <a:gd name="connsiteY50" fmla="*/ 103143 h 138255"/>
                    <a:gd name="connsiteX51" fmla="*/ 77535 w 378912"/>
                    <a:gd name="connsiteY51" fmla="*/ 104611 h 138255"/>
                    <a:gd name="connsiteX52" fmla="*/ 64368 w 378912"/>
                    <a:gd name="connsiteY52" fmla="*/ 97286 h 138255"/>
                    <a:gd name="connsiteX53" fmla="*/ 60706 w 378912"/>
                    <a:gd name="connsiteY53" fmla="*/ 97286 h 138255"/>
                    <a:gd name="connsiteX54" fmla="*/ 57785 w 378912"/>
                    <a:gd name="connsiteY54" fmla="*/ 95833 h 138255"/>
                    <a:gd name="connsiteX55" fmla="*/ 50474 w 378912"/>
                    <a:gd name="connsiteY55" fmla="*/ 96559 h 138255"/>
                    <a:gd name="connsiteX56" fmla="*/ 40955 w 378912"/>
                    <a:gd name="connsiteY56" fmla="*/ 108259 h 138255"/>
                    <a:gd name="connsiteX57" fmla="*/ 31450 w 378912"/>
                    <a:gd name="connsiteY57" fmla="*/ 113389 h 138255"/>
                    <a:gd name="connsiteX58" fmla="*/ 25593 w 378912"/>
                    <a:gd name="connsiteY58" fmla="*/ 120699 h 138255"/>
                    <a:gd name="connsiteX59" fmla="*/ 19010 w 378912"/>
                    <a:gd name="connsiteY59" fmla="*/ 123620 h 138255"/>
                    <a:gd name="connsiteX60" fmla="*/ 17556 w 378912"/>
                    <a:gd name="connsiteY60" fmla="*/ 126556 h 138255"/>
                    <a:gd name="connsiteX61" fmla="*/ 18283 w 378912"/>
                    <a:gd name="connsiteY61" fmla="*/ 133866 h 138255"/>
                    <a:gd name="connsiteX62" fmla="*/ 17556 w 378912"/>
                    <a:gd name="connsiteY62" fmla="*/ 136788 h 138255"/>
                    <a:gd name="connsiteX63" fmla="*/ 13894 w 378912"/>
                    <a:gd name="connsiteY63" fmla="*/ 138255 h 138255"/>
                    <a:gd name="connsiteX64" fmla="*/ 5843 w 378912"/>
                    <a:gd name="connsiteY64" fmla="*/ 135334 h 138255"/>
                    <a:gd name="connsiteX65" fmla="*/ 0 w 378912"/>
                    <a:gd name="connsiteY65" fmla="*/ 136788 h 1382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</a:cxnLst>
                  <a:rect l="l" t="t" r="r" b="b"/>
                  <a:pathLst>
                    <a:path w="378912" h="138255">
                      <a:moveTo>
                        <a:pt x="378913" y="2921"/>
                      </a:moveTo>
                      <a:lnTo>
                        <a:pt x="365019" y="0"/>
                      </a:lnTo>
                      <a:lnTo>
                        <a:pt x="357708" y="2195"/>
                      </a:lnTo>
                      <a:lnTo>
                        <a:pt x="355514" y="3662"/>
                      </a:lnTo>
                      <a:lnTo>
                        <a:pt x="353319" y="6584"/>
                      </a:lnTo>
                      <a:lnTo>
                        <a:pt x="342347" y="9505"/>
                      </a:lnTo>
                      <a:lnTo>
                        <a:pt x="338685" y="10246"/>
                      </a:lnTo>
                      <a:lnTo>
                        <a:pt x="331374" y="19751"/>
                      </a:lnTo>
                      <a:lnTo>
                        <a:pt x="325517" y="24140"/>
                      </a:lnTo>
                      <a:lnTo>
                        <a:pt x="317466" y="25608"/>
                      </a:lnTo>
                      <a:lnTo>
                        <a:pt x="307961" y="24867"/>
                      </a:lnTo>
                      <a:lnTo>
                        <a:pt x="301378" y="23413"/>
                      </a:lnTo>
                      <a:lnTo>
                        <a:pt x="293326" y="24867"/>
                      </a:lnTo>
                      <a:lnTo>
                        <a:pt x="280159" y="23413"/>
                      </a:lnTo>
                      <a:lnTo>
                        <a:pt x="277238" y="24867"/>
                      </a:lnTo>
                      <a:lnTo>
                        <a:pt x="268460" y="35839"/>
                      </a:lnTo>
                      <a:lnTo>
                        <a:pt x="264797" y="37307"/>
                      </a:lnTo>
                      <a:lnTo>
                        <a:pt x="252371" y="33645"/>
                      </a:lnTo>
                      <a:lnTo>
                        <a:pt x="247241" y="31450"/>
                      </a:lnTo>
                      <a:lnTo>
                        <a:pt x="236268" y="32191"/>
                      </a:lnTo>
                      <a:lnTo>
                        <a:pt x="224569" y="27061"/>
                      </a:lnTo>
                      <a:lnTo>
                        <a:pt x="218712" y="26334"/>
                      </a:lnTo>
                      <a:lnTo>
                        <a:pt x="210675" y="21945"/>
                      </a:lnTo>
                      <a:lnTo>
                        <a:pt x="207013" y="21945"/>
                      </a:lnTo>
                      <a:lnTo>
                        <a:pt x="196767" y="25608"/>
                      </a:lnTo>
                      <a:lnTo>
                        <a:pt x="185794" y="33645"/>
                      </a:lnTo>
                      <a:lnTo>
                        <a:pt x="181405" y="40969"/>
                      </a:lnTo>
                      <a:lnTo>
                        <a:pt x="180678" y="44617"/>
                      </a:lnTo>
                      <a:lnTo>
                        <a:pt x="182146" y="52669"/>
                      </a:lnTo>
                      <a:lnTo>
                        <a:pt x="180678" y="54863"/>
                      </a:lnTo>
                      <a:lnTo>
                        <a:pt x="172627" y="56331"/>
                      </a:lnTo>
                      <a:lnTo>
                        <a:pt x="162395" y="55590"/>
                      </a:lnTo>
                      <a:lnTo>
                        <a:pt x="157265" y="59252"/>
                      </a:lnTo>
                      <a:lnTo>
                        <a:pt x="154344" y="59252"/>
                      </a:lnTo>
                      <a:lnTo>
                        <a:pt x="151423" y="57058"/>
                      </a:lnTo>
                      <a:lnTo>
                        <a:pt x="144098" y="57058"/>
                      </a:lnTo>
                      <a:lnTo>
                        <a:pt x="136061" y="61447"/>
                      </a:lnTo>
                      <a:lnTo>
                        <a:pt x="130931" y="65836"/>
                      </a:lnTo>
                      <a:lnTo>
                        <a:pt x="127283" y="67304"/>
                      </a:lnTo>
                      <a:lnTo>
                        <a:pt x="125815" y="69498"/>
                      </a:lnTo>
                      <a:lnTo>
                        <a:pt x="125815" y="76809"/>
                      </a:lnTo>
                      <a:lnTo>
                        <a:pt x="117764" y="82665"/>
                      </a:lnTo>
                      <a:lnTo>
                        <a:pt x="114842" y="84119"/>
                      </a:lnTo>
                      <a:lnTo>
                        <a:pt x="113375" y="87054"/>
                      </a:lnTo>
                      <a:lnTo>
                        <a:pt x="109727" y="88508"/>
                      </a:lnTo>
                      <a:lnTo>
                        <a:pt x="108259" y="90702"/>
                      </a:lnTo>
                      <a:lnTo>
                        <a:pt x="104597" y="92170"/>
                      </a:lnTo>
                      <a:lnTo>
                        <a:pt x="101675" y="98027"/>
                      </a:lnTo>
                      <a:lnTo>
                        <a:pt x="98013" y="98754"/>
                      </a:lnTo>
                      <a:lnTo>
                        <a:pt x="87781" y="97286"/>
                      </a:lnTo>
                      <a:lnTo>
                        <a:pt x="81198" y="103143"/>
                      </a:lnTo>
                      <a:lnTo>
                        <a:pt x="77535" y="104611"/>
                      </a:lnTo>
                      <a:lnTo>
                        <a:pt x="64368" y="97286"/>
                      </a:lnTo>
                      <a:lnTo>
                        <a:pt x="60706" y="97286"/>
                      </a:lnTo>
                      <a:lnTo>
                        <a:pt x="57785" y="95833"/>
                      </a:lnTo>
                      <a:lnTo>
                        <a:pt x="50474" y="96559"/>
                      </a:lnTo>
                      <a:lnTo>
                        <a:pt x="40955" y="108259"/>
                      </a:lnTo>
                      <a:lnTo>
                        <a:pt x="31450" y="113389"/>
                      </a:lnTo>
                      <a:lnTo>
                        <a:pt x="25593" y="120699"/>
                      </a:lnTo>
                      <a:lnTo>
                        <a:pt x="19010" y="123620"/>
                      </a:lnTo>
                      <a:lnTo>
                        <a:pt x="17556" y="126556"/>
                      </a:lnTo>
                      <a:lnTo>
                        <a:pt x="18283" y="133866"/>
                      </a:lnTo>
                      <a:lnTo>
                        <a:pt x="17556" y="136788"/>
                      </a:lnTo>
                      <a:lnTo>
                        <a:pt x="13894" y="138255"/>
                      </a:lnTo>
                      <a:lnTo>
                        <a:pt x="5843" y="135334"/>
                      </a:lnTo>
                      <a:lnTo>
                        <a:pt x="0" y="136788"/>
                      </a:lnTo>
                    </a:path>
                  </a:pathLst>
                </a:custGeom>
                <a:noFill/>
                <a:ln w="4870" cap="flat">
                  <a:solidFill>
                    <a:srgbClr val="00CCFF">
                      <a:alpha val="50000"/>
                    </a:srgbClr>
                  </a:solidFill>
                  <a:prstDash val="solid"/>
                  <a:miter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226" name="Полилиния: фигура 1324">
                  <a:extLst>
                    <a:ext uri="{FF2B5EF4-FFF2-40B4-BE49-F238E27FC236}">
                      <a16:creationId xmlns:a16="http://schemas.microsoft.com/office/drawing/2014/main" id="{8ACEF319-EEDE-4276-8470-9051FA010D4A}"/>
                    </a:ext>
                  </a:extLst>
                </p:cNvPr>
                <p:cNvSpPr/>
                <p:nvPr/>
              </p:nvSpPr>
              <p:spPr>
                <a:xfrm>
                  <a:off x="2973180" y="4318250"/>
                  <a:ext cx="4932" cy="5230"/>
                </a:xfrm>
                <a:custGeom>
                  <a:avLst/>
                  <a:gdLst>
                    <a:gd name="connsiteX0" fmla="*/ 0 w 3901"/>
                    <a:gd name="connsiteY0" fmla="*/ 0 h 3901"/>
                    <a:gd name="connsiteX1" fmla="*/ 0 w 3901"/>
                    <a:gd name="connsiteY1" fmla="*/ 0 h 39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901" h="3901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4870" cap="flat">
                  <a:solidFill>
                    <a:srgbClr val="00CCFF">
                      <a:alpha val="50000"/>
                    </a:srgbClr>
                  </a:solidFill>
                  <a:prstDash val="solid"/>
                  <a:miter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227" name="Полилиния: фигура 1325">
                  <a:extLst>
                    <a:ext uri="{FF2B5EF4-FFF2-40B4-BE49-F238E27FC236}">
                      <a16:creationId xmlns:a16="http://schemas.microsoft.com/office/drawing/2014/main" id="{A9045F4B-D1CD-4743-AC13-59AF53B9F077}"/>
                    </a:ext>
                  </a:extLst>
                </p:cNvPr>
                <p:cNvSpPr/>
                <p:nvPr/>
              </p:nvSpPr>
              <p:spPr>
                <a:xfrm>
                  <a:off x="2973180" y="4146618"/>
                  <a:ext cx="350551" cy="171632"/>
                </a:xfrm>
                <a:custGeom>
                  <a:avLst/>
                  <a:gdLst>
                    <a:gd name="connsiteX0" fmla="*/ 276511 w 277251"/>
                    <a:gd name="connsiteY0" fmla="*/ 0 h 128009"/>
                    <a:gd name="connsiteX1" fmla="*/ 275057 w 277251"/>
                    <a:gd name="connsiteY1" fmla="*/ 727 h 128009"/>
                    <a:gd name="connsiteX2" fmla="*/ 277252 w 277251"/>
                    <a:gd name="connsiteY2" fmla="*/ 1468 h 128009"/>
                    <a:gd name="connsiteX3" fmla="*/ 273590 w 277251"/>
                    <a:gd name="connsiteY3" fmla="*/ 6584 h 128009"/>
                    <a:gd name="connsiteX4" fmla="*/ 269927 w 277251"/>
                    <a:gd name="connsiteY4" fmla="*/ 7310 h 128009"/>
                    <a:gd name="connsiteX5" fmla="*/ 266279 w 277251"/>
                    <a:gd name="connsiteY5" fmla="*/ 12440 h 128009"/>
                    <a:gd name="connsiteX6" fmla="*/ 261149 w 277251"/>
                    <a:gd name="connsiteY6" fmla="*/ 16089 h 128009"/>
                    <a:gd name="connsiteX7" fmla="*/ 256760 w 277251"/>
                    <a:gd name="connsiteY7" fmla="*/ 16829 h 128009"/>
                    <a:gd name="connsiteX8" fmla="*/ 239945 w 277251"/>
                    <a:gd name="connsiteY8" fmla="*/ 5116 h 128009"/>
                    <a:gd name="connsiteX9" fmla="*/ 233361 w 277251"/>
                    <a:gd name="connsiteY9" fmla="*/ 4389 h 128009"/>
                    <a:gd name="connsiteX10" fmla="*/ 220921 w 277251"/>
                    <a:gd name="connsiteY10" fmla="*/ 6584 h 128009"/>
                    <a:gd name="connsiteX11" fmla="*/ 218726 w 277251"/>
                    <a:gd name="connsiteY11" fmla="*/ 8778 h 128009"/>
                    <a:gd name="connsiteX12" fmla="*/ 215064 w 277251"/>
                    <a:gd name="connsiteY12" fmla="*/ 10246 h 128009"/>
                    <a:gd name="connsiteX13" fmla="*/ 207027 w 277251"/>
                    <a:gd name="connsiteY13" fmla="*/ 16089 h 128009"/>
                    <a:gd name="connsiteX14" fmla="*/ 192392 w 277251"/>
                    <a:gd name="connsiteY14" fmla="*/ 24867 h 128009"/>
                    <a:gd name="connsiteX15" fmla="*/ 188730 w 277251"/>
                    <a:gd name="connsiteY15" fmla="*/ 25607 h 128009"/>
                    <a:gd name="connsiteX16" fmla="*/ 179225 w 277251"/>
                    <a:gd name="connsiteY16" fmla="*/ 30723 h 128009"/>
                    <a:gd name="connsiteX17" fmla="*/ 177030 w 277251"/>
                    <a:gd name="connsiteY17" fmla="*/ 33645 h 128009"/>
                    <a:gd name="connsiteX18" fmla="*/ 166784 w 277251"/>
                    <a:gd name="connsiteY18" fmla="*/ 37307 h 128009"/>
                    <a:gd name="connsiteX19" fmla="*/ 158747 w 277251"/>
                    <a:gd name="connsiteY19" fmla="*/ 33645 h 128009"/>
                    <a:gd name="connsiteX20" fmla="*/ 153617 w 277251"/>
                    <a:gd name="connsiteY20" fmla="*/ 36580 h 128009"/>
                    <a:gd name="connsiteX21" fmla="*/ 149969 w 277251"/>
                    <a:gd name="connsiteY21" fmla="*/ 41696 h 128009"/>
                    <a:gd name="connsiteX22" fmla="*/ 145580 w 277251"/>
                    <a:gd name="connsiteY22" fmla="*/ 46085 h 128009"/>
                    <a:gd name="connsiteX23" fmla="*/ 138255 w 277251"/>
                    <a:gd name="connsiteY23" fmla="*/ 56331 h 128009"/>
                    <a:gd name="connsiteX24" fmla="*/ 131672 w 277251"/>
                    <a:gd name="connsiteY24" fmla="*/ 59252 h 128009"/>
                    <a:gd name="connsiteX25" fmla="*/ 120699 w 277251"/>
                    <a:gd name="connsiteY25" fmla="*/ 59979 h 128009"/>
                    <a:gd name="connsiteX26" fmla="*/ 109000 w 277251"/>
                    <a:gd name="connsiteY26" fmla="*/ 70952 h 128009"/>
                    <a:gd name="connsiteX27" fmla="*/ 105337 w 277251"/>
                    <a:gd name="connsiteY27" fmla="*/ 71693 h 128009"/>
                    <a:gd name="connsiteX28" fmla="*/ 99495 w 277251"/>
                    <a:gd name="connsiteY28" fmla="*/ 75341 h 128009"/>
                    <a:gd name="connsiteX29" fmla="*/ 95833 w 277251"/>
                    <a:gd name="connsiteY29" fmla="*/ 80471 h 128009"/>
                    <a:gd name="connsiteX30" fmla="*/ 89976 w 277251"/>
                    <a:gd name="connsiteY30" fmla="*/ 84119 h 128009"/>
                    <a:gd name="connsiteX31" fmla="*/ 86328 w 277251"/>
                    <a:gd name="connsiteY31" fmla="*/ 89249 h 128009"/>
                    <a:gd name="connsiteX32" fmla="*/ 86328 w 277251"/>
                    <a:gd name="connsiteY32" fmla="*/ 92170 h 128009"/>
                    <a:gd name="connsiteX33" fmla="*/ 81198 w 277251"/>
                    <a:gd name="connsiteY33" fmla="*/ 100222 h 128009"/>
                    <a:gd name="connsiteX34" fmla="*/ 70225 w 277251"/>
                    <a:gd name="connsiteY34" fmla="*/ 103143 h 128009"/>
                    <a:gd name="connsiteX35" fmla="*/ 58526 w 277251"/>
                    <a:gd name="connsiteY35" fmla="*/ 105337 h 128009"/>
                    <a:gd name="connsiteX36" fmla="*/ 46085 w 277251"/>
                    <a:gd name="connsiteY36" fmla="*/ 111921 h 128009"/>
                    <a:gd name="connsiteX37" fmla="*/ 44631 w 277251"/>
                    <a:gd name="connsiteY37" fmla="*/ 114842 h 128009"/>
                    <a:gd name="connsiteX38" fmla="*/ 35853 w 277251"/>
                    <a:gd name="connsiteY38" fmla="*/ 119972 h 128009"/>
                    <a:gd name="connsiteX39" fmla="*/ 16829 w 277251"/>
                    <a:gd name="connsiteY39" fmla="*/ 122894 h 128009"/>
                    <a:gd name="connsiteX40" fmla="*/ 5857 w 277251"/>
                    <a:gd name="connsiteY40" fmla="*/ 127283 h 128009"/>
                    <a:gd name="connsiteX41" fmla="*/ 0 w 277251"/>
                    <a:gd name="connsiteY41" fmla="*/ 128010 h 1280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277251" h="128009">
                      <a:moveTo>
                        <a:pt x="276511" y="0"/>
                      </a:moveTo>
                      <a:lnTo>
                        <a:pt x="275057" y="727"/>
                      </a:lnTo>
                      <a:lnTo>
                        <a:pt x="277252" y="1468"/>
                      </a:lnTo>
                      <a:lnTo>
                        <a:pt x="273590" y="6584"/>
                      </a:lnTo>
                      <a:lnTo>
                        <a:pt x="269927" y="7310"/>
                      </a:lnTo>
                      <a:lnTo>
                        <a:pt x="266279" y="12440"/>
                      </a:lnTo>
                      <a:lnTo>
                        <a:pt x="261149" y="16089"/>
                      </a:lnTo>
                      <a:lnTo>
                        <a:pt x="256760" y="16829"/>
                      </a:lnTo>
                      <a:lnTo>
                        <a:pt x="239945" y="5116"/>
                      </a:lnTo>
                      <a:lnTo>
                        <a:pt x="233361" y="4389"/>
                      </a:lnTo>
                      <a:lnTo>
                        <a:pt x="220921" y="6584"/>
                      </a:lnTo>
                      <a:lnTo>
                        <a:pt x="218726" y="8778"/>
                      </a:lnTo>
                      <a:lnTo>
                        <a:pt x="215064" y="10246"/>
                      </a:lnTo>
                      <a:lnTo>
                        <a:pt x="207027" y="16089"/>
                      </a:lnTo>
                      <a:lnTo>
                        <a:pt x="192392" y="24867"/>
                      </a:lnTo>
                      <a:lnTo>
                        <a:pt x="188730" y="25607"/>
                      </a:lnTo>
                      <a:lnTo>
                        <a:pt x="179225" y="30723"/>
                      </a:lnTo>
                      <a:lnTo>
                        <a:pt x="177030" y="33645"/>
                      </a:lnTo>
                      <a:lnTo>
                        <a:pt x="166784" y="37307"/>
                      </a:lnTo>
                      <a:lnTo>
                        <a:pt x="158747" y="33645"/>
                      </a:lnTo>
                      <a:lnTo>
                        <a:pt x="153617" y="36580"/>
                      </a:lnTo>
                      <a:lnTo>
                        <a:pt x="149969" y="41696"/>
                      </a:lnTo>
                      <a:lnTo>
                        <a:pt x="145580" y="46085"/>
                      </a:lnTo>
                      <a:lnTo>
                        <a:pt x="138255" y="56331"/>
                      </a:lnTo>
                      <a:lnTo>
                        <a:pt x="131672" y="59252"/>
                      </a:lnTo>
                      <a:lnTo>
                        <a:pt x="120699" y="59979"/>
                      </a:lnTo>
                      <a:lnTo>
                        <a:pt x="109000" y="70952"/>
                      </a:lnTo>
                      <a:lnTo>
                        <a:pt x="105337" y="71693"/>
                      </a:lnTo>
                      <a:lnTo>
                        <a:pt x="99495" y="75341"/>
                      </a:lnTo>
                      <a:lnTo>
                        <a:pt x="95833" y="80471"/>
                      </a:lnTo>
                      <a:lnTo>
                        <a:pt x="89976" y="84119"/>
                      </a:lnTo>
                      <a:lnTo>
                        <a:pt x="86328" y="89249"/>
                      </a:lnTo>
                      <a:lnTo>
                        <a:pt x="86328" y="92170"/>
                      </a:lnTo>
                      <a:lnTo>
                        <a:pt x="81198" y="100222"/>
                      </a:lnTo>
                      <a:lnTo>
                        <a:pt x="70225" y="103143"/>
                      </a:lnTo>
                      <a:lnTo>
                        <a:pt x="58526" y="105337"/>
                      </a:lnTo>
                      <a:lnTo>
                        <a:pt x="46085" y="111921"/>
                      </a:lnTo>
                      <a:lnTo>
                        <a:pt x="44631" y="114842"/>
                      </a:lnTo>
                      <a:lnTo>
                        <a:pt x="35853" y="119972"/>
                      </a:lnTo>
                      <a:lnTo>
                        <a:pt x="16829" y="122894"/>
                      </a:lnTo>
                      <a:lnTo>
                        <a:pt x="5857" y="127283"/>
                      </a:lnTo>
                      <a:lnTo>
                        <a:pt x="0" y="128010"/>
                      </a:lnTo>
                    </a:path>
                  </a:pathLst>
                </a:custGeom>
                <a:noFill/>
                <a:ln w="4870" cap="flat">
                  <a:solidFill>
                    <a:srgbClr val="00CCFF">
                      <a:alpha val="50000"/>
                    </a:srgbClr>
                  </a:solidFill>
                  <a:prstDash val="solid"/>
                  <a:miter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228" name="Полилиния: фигура 1326">
                  <a:extLst>
                    <a:ext uri="{FF2B5EF4-FFF2-40B4-BE49-F238E27FC236}">
                      <a16:creationId xmlns:a16="http://schemas.microsoft.com/office/drawing/2014/main" id="{BDC3BF90-14EB-4324-BD1D-27C7DECE99D2}"/>
                    </a:ext>
                  </a:extLst>
                </p:cNvPr>
                <p:cNvSpPr/>
                <p:nvPr/>
              </p:nvSpPr>
              <p:spPr>
                <a:xfrm>
                  <a:off x="4386450" y="4146618"/>
                  <a:ext cx="23117" cy="29423"/>
                </a:xfrm>
                <a:custGeom>
                  <a:avLst/>
                  <a:gdLst>
                    <a:gd name="connsiteX0" fmla="*/ 18283 w 18283"/>
                    <a:gd name="connsiteY0" fmla="*/ 21945 h 21945"/>
                    <a:gd name="connsiteX1" fmla="*/ 15362 w 18283"/>
                    <a:gd name="connsiteY1" fmla="*/ 19024 h 21945"/>
                    <a:gd name="connsiteX2" fmla="*/ 11700 w 18283"/>
                    <a:gd name="connsiteY2" fmla="*/ 13894 h 21945"/>
                    <a:gd name="connsiteX3" fmla="*/ 2922 w 18283"/>
                    <a:gd name="connsiteY3" fmla="*/ 5116 h 21945"/>
                    <a:gd name="connsiteX4" fmla="*/ 0 w 18283"/>
                    <a:gd name="connsiteY4" fmla="*/ 0 h 219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283" h="21945">
                      <a:moveTo>
                        <a:pt x="18283" y="21945"/>
                      </a:moveTo>
                      <a:lnTo>
                        <a:pt x="15362" y="19024"/>
                      </a:lnTo>
                      <a:lnTo>
                        <a:pt x="11700" y="13894"/>
                      </a:lnTo>
                      <a:lnTo>
                        <a:pt x="2922" y="511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4870" cap="flat">
                  <a:solidFill>
                    <a:srgbClr val="00CCFF">
                      <a:alpha val="50000"/>
                    </a:srgbClr>
                  </a:solidFill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229" name="Полилиния: фигура 1327">
                  <a:extLst>
                    <a:ext uri="{FF2B5EF4-FFF2-40B4-BE49-F238E27FC236}">
                      <a16:creationId xmlns:a16="http://schemas.microsoft.com/office/drawing/2014/main" id="{5388FEE0-74C8-4CC0-BA52-8CB7202BF5AB}"/>
                    </a:ext>
                  </a:extLst>
                </p:cNvPr>
                <p:cNvSpPr/>
                <p:nvPr/>
              </p:nvSpPr>
              <p:spPr>
                <a:xfrm>
                  <a:off x="4394775" y="4146618"/>
                  <a:ext cx="14792" cy="5885"/>
                </a:xfrm>
                <a:custGeom>
                  <a:avLst/>
                  <a:gdLst>
                    <a:gd name="connsiteX0" fmla="*/ 11700 w 11699"/>
                    <a:gd name="connsiteY0" fmla="*/ 4389 h 4389"/>
                    <a:gd name="connsiteX1" fmla="*/ 0 w 11699"/>
                    <a:gd name="connsiteY1" fmla="*/ 0 h 43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1699" h="4389">
                      <a:moveTo>
                        <a:pt x="11700" y="4389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4870" cap="flat">
                  <a:solidFill>
                    <a:srgbClr val="00CCFF">
                      <a:alpha val="50000"/>
                    </a:srgbClr>
                  </a:solidFill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230" name="Полилиния: фигура 1328">
                  <a:extLst>
                    <a:ext uri="{FF2B5EF4-FFF2-40B4-BE49-F238E27FC236}">
                      <a16:creationId xmlns:a16="http://schemas.microsoft.com/office/drawing/2014/main" id="{CFBD5131-A2DD-4A0A-8C87-570DA4AD5DC6}"/>
                    </a:ext>
                  </a:extLst>
                </p:cNvPr>
                <p:cNvSpPr/>
                <p:nvPr/>
              </p:nvSpPr>
              <p:spPr>
                <a:xfrm>
                  <a:off x="4409568" y="4176041"/>
                  <a:ext cx="4932" cy="5230"/>
                </a:xfrm>
                <a:custGeom>
                  <a:avLst/>
                  <a:gdLst>
                    <a:gd name="connsiteX0" fmla="*/ 0 w 3901"/>
                    <a:gd name="connsiteY0" fmla="*/ 0 h 3901"/>
                    <a:gd name="connsiteX1" fmla="*/ 0 w 3901"/>
                    <a:gd name="connsiteY1" fmla="*/ 0 h 39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901" h="3901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4870" cap="flat">
                  <a:solidFill>
                    <a:srgbClr val="00CCFF">
                      <a:alpha val="50000"/>
                    </a:srgbClr>
                  </a:solidFill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231" name="Полилиния: фигура 1329">
                  <a:extLst>
                    <a:ext uri="{FF2B5EF4-FFF2-40B4-BE49-F238E27FC236}">
                      <a16:creationId xmlns:a16="http://schemas.microsoft.com/office/drawing/2014/main" id="{2B41B35D-B463-491D-BB91-5606344083F0}"/>
                    </a:ext>
                  </a:extLst>
                </p:cNvPr>
                <p:cNvSpPr/>
                <p:nvPr/>
              </p:nvSpPr>
              <p:spPr>
                <a:xfrm>
                  <a:off x="4409568" y="4176041"/>
                  <a:ext cx="27747" cy="106899"/>
                </a:xfrm>
                <a:custGeom>
                  <a:avLst/>
                  <a:gdLst>
                    <a:gd name="connsiteX0" fmla="*/ 9505 w 21945"/>
                    <a:gd name="connsiteY0" fmla="*/ 79730 h 79729"/>
                    <a:gd name="connsiteX1" fmla="*/ 10973 w 21945"/>
                    <a:gd name="connsiteY1" fmla="*/ 79730 h 79729"/>
                    <a:gd name="connsiteX2" fmla="*/ 10246 w 21945"/>
                    <a:gd name="connsiteY2" fmla="*/ 73146 h 79729"/>
                    <a:gd name="connsiteX3" fmla="*/ 12440 w 21945"/>
                    <a:gd name="connsiteY3" fmla="*/ 66563 h 79729"/>
                    <a:gd name="connsiteX4" fmla="*/ 13167 w 21945"/>
                    <a:gd name="connsiteY4" fmla="*/ 57058 h 79729"/>
                    <a:gd name="connsiteX5" fmla="*/ 19024 w 21945"/>
                    <a:gd name="connsiteY5" fmla="*/ 38775 h 79729"/>
                    <a:gd name="connsiteX6" fmla="*/ 21945 w 21945"/>
                    <a:gd name="connsiteY6" fmla="*/ 19024 h 79729"/>
                    <a:gd name="connsiteX7" fmla="*/ 21945 w 21945"/>
                    <a:gd name="connsiteY7" fmla="*/ 15362 h 79729"/>
                    <a:gd name="connsiteX8" fmla="*/ 17556 w 21945"/>
                    <a:gd name="connsiteY8" fmla="*/ 10246 h 79729"/>
                    <a:gd name="connsiteX9" fmla="*/ 0 w 21945"/>
                    <a:gd name="connsiteY9" fmla="*/ 0 h 797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1945" h="79729">
                      <a:moveTo>
                        <a:pt x="9505" y="79730"/>
                      </a:moveTo>
                      <a:lnTo>
                        <a:pt x="10973" y="79730"/>
                      </a:lnTo>
                      <a:lnTo>
                        <a:pt x="10246" y="73146"/>
                      </a:lnTo>
                      <a:lnTo>
                        <a:pt x="12440" y="66563"/>
                      </a:lnTo>
                      <a:lnTo>
                        <a:pt x="13167" y="57058"/>
                      </a:lnTo>
                      <a:lnTo>
                        <a:pt x="19024" y="38775"/>
                      </a:lnTo>
                      <a:lnTo>
                        <a:pt x="21945" y="19024"/>
                      </a:lnTo>
                      <a:lnTo>
                        <a:pt x="21945" y="15362"/>
                      </a:lnTo>
                      <a:lnTo>
                        <a:pt x="17556" y="1024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4870" cap="flat">
                  <a:solidFill>
                    <a:srgbClr val="00CCFF">
                      <a:alpha val="50000"/>
                    </a:srgbClr>
                  </a:solidFill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232" name="Полилиния: фигура 1330">
                  <a:extLst>
                    <a:ext uri="{FF2B5EF4-FFF2-40B4-BE49-F238E27FC236}">
                      <a16:creationId xmlns:a16="http://schemas.microsoft.com/office/drawing/2014/main" id="{5D9AB1A1-AE69-41BA-B560-D6075A63DE95}"/>
                    </a:ext>
                  </a:extLst>
                </p:cNvPr>
                <p:cNvSpPr/>
                <p:nvPr/>
              </p:nvSpPr>
              <p:spPr>
                <a:xfrm>
                  <a:off x="4409568" y="4152503"/>
                  <a:ext cx="4932" cy="5230"/>
                </a:xfrm>
                <a:custGeom>
                  <a:avLst/>
                  <a:gdLst>
                    <a:gd name="connsiteX0" fmla="*/ 0 w 3901"/>
                    <a:gd name="connsiteY0" fmla="*/ 0 h 3901"/>
                    <a:gd name="connsiteX1" fmla="*/ 0 w 3901"/>
                    <a:gd name="connsiteY1" fmla="*/ 0 h 39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901" h="3901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4870" cap="flat">
                  <a:solidFill>
                    <a:srgbClr val="00CCFF">
                      <a:alpha val="50000"/>
                    </a:srgbClr>
                  </a:solidFill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233" name="Полилиния: фигура 1331">
                  <a:extLst>
                    <a:ext uri="{FF2B5EF4-FFF2-40B4-BE49-F238E27FC236}">
                      <a16:creationId xmlns:a16="http://schemas.microsoft.com/office/drawing/2014/main" id="{7C97AC8E-0773-486B-A753-09B6C398E24C}"/>
                    </a:ext>
                  </a:extLst>
                </p:cNvPr>
                <p:cNvSpPr/>
                <p:nvPr/>
              </p:nvSpPr>
              <p:spPr>
                <a:xfrm>
                  <a:off x="4533510" y="4146618"/>
                  <a:ext cx="15711" cy="5885"/>
                </a:xfrm>
                <a:custGeom>
                  <a:avLst/>
                  <a:gdLst>
                    <a:gd name="connsiteX0" fmla="*/ 12426 w 12426"/>
                    <a:gd name="connsiteY0" fmla="*/ 0 h 4389"/>
                    <a:gd name="connsiteX1" fmla="*/ 11700 w 12426"/>
                    <a:gd name="connsiteY1" fmla="*/ 2921 h 4389"/>
                    <a:gd name="connsiteX2" fmla="*/ 8778 w 12426"/>
                    <a:gd name="connsiteY2" fmla="*/ 4389 h 4389"/>
                    <a:gd name="connsiteX3" fmla="*/ 5843 w 12426"/>
                    <a:gd name="connsiteY3" fmla="*/ 4389 h 4389"/>
                    <a:gd name="connsiteX4" fmla="*/ 0 w 12426"/>
                    <a:gd name="connsiteY4" fmla="*/ 1468 h 4389"/>
                    <a:gd name="connsiteX5" fmla="*/ 1454 w 12426"/>
                    <a:gd name="connsiteY5" fmla="*/ 0 h 43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426" h="4389">
                      <a:moveTo>
                        <a:pt x="12426" y="0"/>
                      </a:moveTo>
                      <a:lnTo>
                        <a:pt x="11700" y="2921"/>
                      </a:lnTo>
                      <a:lnTo>
                        <a:pt x="8778" y="4389"/>
                      </a:lnTo>
                      <a:lnTo>
                        <a:pt x="5843" y="4389"/>
                      </a:lnTo>
                      <a:lnTo>
                        <a:pt x="0" y="1468"/>
                      </a:lnTo>
                      <a:lnTo>
                        <a:pt x="1454" y="0"/>
                      </a:lnTo>
                    </a:path>
                  </a:pathLst>
                </a:custGeom>
                <a:noFill/>
                <a:ln w="4870" cap="flat">
                  <a:solidFill>
                    <a:srgbClr val="00CCFF">
                      <a:alpha val="50000"/>
                    </a:srgbClr>
                  </a:solidFill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234" name="Полилиния: фигура 1332">
                  <a:extLst>
                    <a:ext uri="{FF2B5EF4-FFF2-40B4-BE49-F238E27FC236}">
                      <a16:creationId xmlns:a16="http://schemas.microsoft.com/office/drawing/2014/main" id="{FAD0BFEE-6396-4BC5-A635-D0BC8D921DA9}"/>
                    </a:ext>
                  </a:extLst>
                </p:cNvPr>
                <p:cNvSpPr/>
                <p:nvPr/>
              </p:nvSpPr>
              <p:spPr>
                <a:xfrm>
                  <a:off x="4532574" y="4146618"/>
                  <a:ext cx="1855" cy="973"/>
                </a:xfrm>
                <a:custGeom>
                  <a:avLst/>
                  <a:gdLst>
                    <a:gd name="connsiteX0" fmla="*/ 1468 w 1467"/>
                    <a:gd name="connsiteY0" fmla="*/ 0 h 726"/>
                    <a:gd name="connsiteX1" fmla="*/ 0 w 1467"/>
                    <a:gd name="connsiteY1" fmla="*/ 727 h 726"/>
                    <a:gd name="connsiteX2" fmla="*/ 0 w 1467"/>
                    <a:gd name="connsiteY2" fmla="*/ 0 h 7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467" h="726">
                      <a:moveTo>
                        <a:pt x="1468" y="0"/>
                      </a:moveTo>
                      <a:lnTo>
                        <a:pt x="0" y="72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4870" cap="flat">
                  <a:solidFill>
                    <a:srgbClr val="00CCFF">
                      <a:alpha val="50000"/>
                    </a:srgbClr>
                  </a:solidFill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236" name="Полилиния: фигура 1333">
                  <a:extLst>
                    <a:ext uri="{FF2B5EF4-FFF2-40B4-BE49-F238E27FC236}">
                      <a16:creationId xmlns:a16="http://schemas.microsoft.com/office/drawing/2014/main" id="{E061E961-9BA1-40ED-9327-83515B4A3073}"/>
                    </a:ext>
                  </a:extLst>
                </p:cNvPr>
                <p:cNvSpPr/>
                <p:nvPr/>
              </p:nvSpPr>
              <p:spPr>
                <a:xfrm>
                  <a:off x="4409568" y="4146618"/>
                  <a:ext cx="107294" cy="25506"/>
                </a:xfrm>
                <a:custGeom>
                  <a:avLst/>
                  <a:gdLst>
                    <a:gd name="connsiteX0" fmla="*/ 84860 w 84859"/>
                    <a:gd name="connsiteY0" fmla="*/ 0 h 19023"/>
                    <a:gd name="connsiteX1" fmla="*/ 81198 w 84859"/>
                    <a:gd name="connsiteY1" fmla="*/ 5116 h 19023"/>
                    <a:gd name="connsiteX2" fmla="*/ 71693 w 84859"/>
                    <a:gd name="connsiteY2" fmla="*/ 17556 h 19023"/>
                    <a:gd name="connsiteX3" fmla="*/ 69498 w 84859"/>
                    <a:gd name="connsiteY3" fmla="*/ 19024 h 19023"/>
                    <a:gd name="connsiteX4" fmla="*/ 65836 w 84859"/>
                    <a:gd name="connsiteY4" fmla="*/ 19024 h 19023"/>
                    <a:gd name="connsiteX5" fmla="*/ 59252 w 84859"/>
                    <a:gd name="connsiteY5" fmla="*/ 12440 h 19023"/>
                    <a:gd name="connsiteX6" fmla="*/ 55590 w 84859"/>
                    <a:gd name="connsiteY6" fmla="*/ 13894 h 19023"/>
                    <a:gd name="connsiteX7" fmla="*/ 51942 w 84859"/>
                    <a:gd name="connsiteY7" fmla="*/ 13894 h 19023"/>
                    <a:gd name="connsiteX8" fmla="*/ 46812 w 84859"/>
                    <a:gd name="connsiteY8" fmla="*/ 10246 h 19023"/>
                    <a:gd name="connsiteX9" fmla="*/ 41696 w 84859"/>
                    <a:gd name="connsiteY9" fmla="*/ 6584 h 19023"/>
                    <a:gd name="connsiteX10" fmla="*/ 38775 w 84859"/>
                    <a:gd name="connsiteY10" fmla="*/ 5116 h 19023"/>
                    <a:gd name="connsiteX11" fmla="*/ 28529 w 84859"/>
                    <a:gd name="connsiteY11" fmla="*/ 4389 h 19023"/>
                    <a:gd name="connsiteX12" fmla="*/ 20478 w 84859"/>
                    <a:gd name="connsiteY12" fmla="*/ 5857 h 19023"/>
                    <a:gd name="connsiteX13" fmla="*/ 18283 w 84859"/>
                    <a:gd name="connsiteY13" fmla="*/ 8051 h 19023"/>
                    <a:gd name="connsiteX14" fmla="*/ 11699 w 84859"/>
                    <a:gd name="connsiteY14" fmla="*/ 7310 h 19023"/>
                    <a:gd name="connsiteX15" fmla="*/ 5857 w 84859"/>
                    <a:gd name="connsiteY15" fmla="*/ 4389 h 19023"/>
                    <a:gd name="connsiteX16" fmla="*/ 1468 w 84859"/>
                    <a:gd name="connsiteY16" fmla="*/ 5116 h 19023"/>
                    <a:gd name="connsiteX17" fmla="*/ 0 w 84859"/>
                    <a:gd name="connsiteY17" fmla="*/ 4389 h 19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84859" h="19023">
                      <a:moveTo>
                        <a:pt x="84860" y="0"/>
                      </a:moveTo>
                      <a:lnTo>
                        <a:pt x="81198" y="5116"/>
                      </a:lnTo>
                      <a:lnTo>
                        <a:pt x="71693" y="17556"/>
                      </a:lnTo>
                      <a:lnTo>
                        <a:pt x="69498" y="19024"/>
                      </a:lnTo>
                      <a:lnTo>
                        <a:pt x="65836" y="19024"/>
                      </a:lnTo>
                      <a:lnTo>
                        <a:pt x="59252" y="12440"/>
                      </a:lnTo>
                      <a:lnTo>
                        <a:pt x="55590" y="13894"/>
                      </a:lnTo>
                      <a:lnTo>
                        <a:pt x="51942" y="13894"/>
                      </a:lnTo>
                      <a:lnTo>
                        <a:pt x="46812" y="10246"/>
                      </a:lnTo>
                      <a:lnTo>
                        <a:pt x="41696" y="6584"/>
                      </a:lnTo>
                      <a:lnTo>
                        <a:pt x="38775" y="5116"/>
                      </a:lnTo>
                      <a:lnTo>
                        <a:pt x="28529" y="4389"/>
                      </a:lnTo>
                      <a:lnTo>
                        <a:pt x="20478" y="5857"/>
                      </a:lnTo>
                      <a:lnTo>
                        <a:pt x="18283" y="8051"/>
                      </a:lnTo>
                      <a:lnTo>
                        <a:pt x="11699" y="7310"/>
                      </a:lnTo>
                      <a:lnTo>
                        <a:pt x="5857" y="4389"/>
                      </a:lnTo>
                      <a:lnTo>
                        <a:pt x="1468" y="5116"/>
                      </a:lnTo>
                      <a:lnTo>
                        <a:pt x="0" y="4389"/>
                      </a:lnTo>
                    </a:path>
                  </a:pathLst>
                </a:custGeom>
                <a:noFill/>
                <a:ln w="4870" cap="flat">
                  <a:solidFill>
                    <a:srgbClr val="00CCFF">
                      <a:alpha val="50000"/>
                    </a:srgbClr>
                  </a:solidFill>
                  <a:prstDash val="solid"/>
                  <a:miter/>
                </a:ln>
              </p:spPr>
              <p:txBody>
                <a:bodyPr rtlCol="0"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265" name="Полилиния: фигура 1342">
                  <a:extLst>
                    <a:ext uri="{FF2B5EF4-FFF2-40B4-BE49-F238E27FC236}">
                      <a16:creationId xmlns:a16="http://schemas.microsoft.com/office/drawing/2014/main" id="{8DF34AF1-DA73-4BFA-9CD8-0ECAE0B724CC}"/>
                    </a:ext>
                  </a:extLst>
                </p:cNvPr>
                <p:cNvSpPr/>
                <p:nvPr/>
              </p:nvSpPr>
              <p:spPr>
                <a:xfrm>
                  <a:off x="3611366" y="5142115"/>
                  <a:ext cx="319093" cy="128489"/>
                </a:xfrm>
                <a:custGeom>
                  <a:avLst/>
                  <a:gdLst>
                    <a:gd name="connsiteX0" fmla="*/ 252371 w 252371"/>
                    <a:gd name="connsiteY0" fmla="*/ 95833 h 95832"/>
                    <a:gd name="connsiteX1" fmla="*/ 246528 w 252371"/>
                    <a:gd name="connsiteY1" fmla="*/ 93638 h 95832"/>
                    <a:gd name="connsiteX2" fmla="*/ 239945 w 252371"/>
                    <a:gd name="connsiteY2" fmla="*/ 92911 h 95832"/>
                    <a:gd name="connsiteX3" fmla="*/ 213610 w 252371"/>
                    <a:gd name="connsiteY3" fmla="*/ 95106 h 95832"/>
                    <a:gd name="connsiteX4" fmla="*/ 207027 w 252371"/>
                    <a:gd name="connsiteY4" fmla="*/ 94365 h 95832"/>
                    <a:gd name="connsiteX5" fmla="*/ 205559 w 252371"/>
                    <a:gd name="connsiteY5" fmla="*/ 92170 h 95832"/>
                    <a:gd name="connsiteX6" fmla="*/ 200443 w 252371"/>
                    <a:gd name="connsiteY6" fmla="*/ 88522 h 95832"/>
                    <a:gd name="connsiteX7" fmla="*/ 190924 w 252371"/>
                    <a:gd name="connsiteY7" fmla="*/ 74614 h 95832"/>
                    <a:gd name="connsiteX8" fmla="*/ 189470 w 252371"/>
                    <a:gd name="connsiteY8" fmla="*/ 67304 h 95832"/>
                    <a:gd name="connsiteX9" fmla="*/ 190197 w 252371"/>
                    <a:gd name="connsiteY9" fmla="*/ 60720 h 95832"/>
                    <a:gd name="connsiteX10" fmla="*/ 189470 w 252371"/>
                    <a:gd name="connsiteY10" fmla="*/ 57058 h 95832"/>
                    <a:gd name="connsiteX11" fmla="*/ 187276 w 252371"/>
                    <a:gd name="connsiteY11" fmla="*/ 54137 h 95832"/>
                    <a:gd name="connsiteX12" fmla="*/ 185081 w 252371"/>
                    <a:gd name="connsiteY12" fmla="*/ 52669 h 95832"/>
                    <a:gd name="connsiteX13" fmla="*/ 180692 w 252371"/>
                    <a:gd name="connsiteY13" fmla="*/ 53410 h 95832"/>
                    <a:gd name="connsiteX14" fmla="*/ 173368 w 252371"/>
                    <a:gd name="connsiteY14" fmla="*/ 62915 h 95832"/>
                    <a:gd name="connsiteX15" fmla="*/ 171173 w 252371"/>
                    <a:gd name="connsiteY15" fmla="*/ 64382 h 95832"/>
                    <a:gd name="connsiteX16" fmla="*/ 161669 w 252371"/>
                    <a:gd name="connsiteY16" fmla="*/ 63641 h 95832"/>
                    <a:gd name="connsiteX17" fmla="*/ 151423 w 252371"/>
                    <a:gd name="connsiteY17" fmla="*/ 62188 h 95832"/>
                    <a:gd name="connsiteX18" fmla="*/ 133140 w 252371"/>
                    <a:gd name="connsiteY18" fmla="*/ 63641 h 95832"/>
                    <a:gd name="connsiteX19" fmla="*/ 122894 w 252371"/>
                    <a:gd name="connsiteY19" fmla="*/ 62915 h 95832"/>
                    <a:gd name="connsiteX20" fmla="*/ 115583 w 252371"/>
                    <a:gd name="connsiteY20" fmla="*/ 65109 h 95832"/>
                    <a:gd name="connsiteX21" fmla="*/ 106805 w 252371"/>
                    <a:gd name="connsiteY21" fmla="*/ 70225 h 95832"/>
                    <a:gd name="connsiteX22" fmla="*/ 95833 w 252371"/>
                    <a:gd name="connsiteY22" fmla="*/ 70966 h 95832"/>
                    <a:gd name="connsiteX23" fmla="*/ 92911 w 252371"/>
                    <a:gd name="connsiteY23" fmla="*/ 69498 h 95832"/>
                    <a:gd name="connsiteX24" fmla="*/ 72420 w 252371"/>
                    <a:gd name="connsiteY24" fmla="*/ 68771 h 95832"/>
                    <a:gd name="connsiteX25" fmla="*/ 53410 w 252371"/>
                    <a:gd name="connsiteY25" fmla="*/ 70966 h 95832"/>
                    <a:gd name="connsiteX26" fmla="*/ 49747 w 252371"/>
                    <a:gd name="connsiteY26" fmla="*/ 72419 h 95832"/>
                    <a:gd name="connsiteX27" fmla="*/ 42437 w 252371"/>
                    <a:gd name="connsiteY27" fmla="*/ 72419 h 95832"/>
                    <a:gd name="connsiteX28" fmla="*/ 34386 w 252371"/>
                    <a:gd name="connsiteY28" fmla="*/ 68030 h 95832"/>
                    <a:gd name="connsiteX29" fmla="*/ 24881 w 252371"/>
                    <a:gd name="connsiteY29" fmla="*/ 60720 h 95832"/>
                    <a:gd name="connsiteX30" fmla="*/ 15362 w 252371"/>
                    <a:gd name="connsiteY30" fmla="*/ 48280 h 95832"/>
                    <a:gd name="connsiteX31" fmla="*/ 10973 w 252371"/>
                    <a:gd name="connsiteY31" fmla="*/ 37307 h 95832"/>
                    <a:gd name="connsiteX32" fmla="*/ 6584 w 252371"/>
                    <a:gd name="connsiteY32" fmla="*/ 16829 h 95832"/>
                    <a:gd name="connsiteX33" fmla="*/ 2195 w 252371"/>
                    <a:gd name="connsiteY33" fmla="*/ 5857 h 95832"/>
                    <a:gd name="connsiteX34" fmla="*/ 0 w 252371"/>
                    <a:gd name="connsiteY34" fmla="*/ 2936 h 95832"/>
                    <a:gd name="connsiteX35" fmla="*/ 0 w 252371"/>
                    <a:gd name="connsiteY35" fmla="*/ 0 h 958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252371" h="95832">
                      <a:moveTo>
                        <a:pt x="252371" y="95833"/>
                      </a:moveTo>
                      <a:lnTo>
                        <a:pt x="246528" y="93638"/>
                      </a:lnTo>
                      <a:lnTo>
                        <a:pt x="239945" y="92911"/>
                      </a:lnTo>
                      <a:lnTo>
                        <a:pt x="213610" y="95106"/>
                      </a:lnTo>
                      <a:lnTo>
                        <a:pt x="207027" y="94365"/>
                      </a:lnTo>
                      <a:lnTo>
                        <a:pt x="205559" y="92170"/>
                      </a:lnTo>
                      <a:lnTo>
                        <a:pt x="200443" y="88522"/>
                      </a:lnTo>
                      <a:lnTo>
                        <a:pt x="190924" y="74614"/>
                      </a:lnTo>
                      <a:lnTo>
                        <a:pt x="189470" y="67304"/>
                      </a:lnTo>
                      <a:lnTo>
                        <a:pt x="190197" y="60720"/>
                      </a:lnTo>
                      <a:lnTo>
                        <a:pt x="189470" y="57058"/>
                      </a:lnTo>
                      <a:lnTo>
                        <a:pt x="187276" y="54137"/>
                      </a:lnTo>
                      <a:lnTo>
                        <a:pt x="185081" y="52669"/>
                      </a:lnTo>
                      <a:lnTo>
                        <a:pt x="180692" y="53410"/>
                      </a:lnTo>
                      <a:lnTo>
                        <a:pt x="173368" y="62915"/>
                      </a:lnTo>
                      <a:lnTo>
                        <a:pt x="171173" y="64382"/>
                      </a:lnTo>
                      <a:lnTo>
                        <a:pt x="161669" y="63641"/>
                      </a:lnTo>
                      <a:lnTo>
                        <a:pt x="151423" y="62188"/>
                      </a:lnTo>
                      <a:lnTo>
                        <a:pt x="133140" y="63641"/>
                      </a:lnTo>
                      <a:lnTo>
                        <a:pt x="122894" y="62915"/>
                      </a:lnTo>
                      <a:lnTo>
                        <a:pt x="115583" y="65109"/>
                      </a:lnTo>
                      <a:lnTo>
                        <a:pt x="106805" y="70225"/>
                      </a:lnTo>
                      <a:lnTo>
                        <a:pt x="95833" y="70966"/>
                      </a:lnTo>
                      <a:lnTo>
                        <a:pt x="92911" y="69498"/>
                      </a:lnTo>
                      <a:lnTo>
                        <a:pt x="72420" y="68771"/>
                      </a:lnTo>
                      <a:lnTo>
                        <a:pt x="53410" y="70966"/>
                      </a:lnTo>
                      <a:lnTo>
                        <a:pt x="49747" y="72419"/>
                      </a:lnTo>
                      <a:lnTo>
                        <a:pt x="42437" y="72419"/>
                      </a:lnTo>
                      <a:lnTo>
                        <a:pt x="34386" y="68030"/>
                      </a:lnTo>
                      <a:lnTo>
                        <a:pt x="24881" y="60720"/>
                      </a:lnTo>
                      <a:lnTo>
                        <a:pt x="15362" y="48280"/>
                      </a:lnTo>
                      <a:lnTo>
                        <a:pt x="10973" y="37307"/>
                      </a:lnTo>
                      <a:lnTo>
                        <a:pt x="6584" y="16829"/>
                      </a:lnTo>
                      <a:lnTo>
                        <a:pt x="2195" y="5857"/>
                      </a:lnTo>
                      <a:lnTo>
                        <a:pt x="0" y="293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4870" cap="flat">
                  <a:solidFill>
                    <a:srgbClr val="00CCFF">
                      <a:alpha val="50000"/>
                    </a:srgbClr>
                  </a:solidFill>
                  <a:prstDash val="solid"/>
                  <a:miter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267" name="Полилиния: фигура 1348">
                  <a:extLst>
                    <a:ext uri="{FF2B5EF4-FFF2-40B4-BE49-F238E27FC236}">
                      <a16:creationId xmlns:a16="http://schemas.microsoft.com/office/drawing/2014/main" id="{A9E7319D-5D75-4BD4-970A-113685E0AFCB}"/>
                    </a:ext>
                  </a:extLst>
                </p:cNvPr>
                <p:cNvSpPr/>
                <p:nvPr/>
              </p:nvSpPr>
              <p:spPr>
                <a:xfrm>
                  <a:off x="3930459" y="5270605"/>
                  <a:ext cx="4932" cy="5230"/>
                </a:xfrm>
                <a:custGeom>
                  <a:avLst/>
                  <a:gdLst>
                    <a:gd name="connsiteX0" fmla="*/ 0 w 3901"/>
                    <a:gd name="connsiteY0" fmla="*/ 0 h 3901"/>
                    <a:gd name="connsiteX1" fmla="*/ 0 w 3901"/>
                    <a:gd name="connsiteY1" fmla="*/ 0 h 39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901" h="3901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4870" cap="flat">
                  <a:solidFill>
                    <a:srgbClr val="00CCFF">
                      <a:alpha val="50000"/>
                    </a:srgbClr>
                  </a:solidFill>
                  <a:prstDash val="solid"/>
                  <a:miter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  <p:sp>
              <p:nvSpPr>
                <p:cNvPr id="268" name="Полилиния: фигура 1349">
                  <a:extLst>
                    <a:ext uri="{FF2B5EF4-FFF2-40B4-BE49-F238E27FC236}">
                      <a16:creationId xmlns:a16="http://schemas.microsoft.com/office/drawing/2014/main" id="{71C8F4A0-6860-41E0-88C6-59F0753F5489}"/>
                    </a:ext>
                  </a:extLst>
                </p:cNvPr>
                <p:cNvSpPr/>
                <p:nvPr/>
              </p:nvSpPr>
              <p:spPr>
                <a:xfrm>
                  <a:off x="3930459" y="5270605"/>
                  <a:ext cx="479108" cy="293263"/>
                </a:xfrm>
                <a:custGeom>
                  <a:avLst/>
                  <a:gdLst>
                    <a:gd name="connsiteX0" fmla="*/ 378927 w 378927"/>
                    <a:gd name="connsiteY0" fmla="*/ 193845 h 218726"/>
                    <a:gd name="connsiteX1" fmla="*/ 372343 w 378927"/>
                    <a:gd name="connsiteY1" fmla="*/ 198234 h 218726"/>
                    <a:gd name="connsiteX2" fmla="*/ 358449 w 378927"/>
                    <a:gd name="connsiteY2" fmla="*/ 199702 h 218726"/>
                    <a:gd name="connsiteX3" fmla="*/ 336504 w 378927"/>
                    <a:gd name="connsiteY3" fmla="*/ 195313 h 218726"/>
                    <a:gd name="connsiteX4" fmla="*/ 318207 w 378927"/>
                    <a:gd name="connsiteY4" fmla="*/ 205559 h 218726"/>
                    <a:gd name="connsiteX5" fmla="*/ 302119 w 378927"/>
                    <a:gd name="connsiteY5" fmla="*/ 217258 h 218726"/>
                    <a:gd name="connsiteX6" fmla="*/ 298456 w 378927"/>
                    <a:gd name="connsiteY6" fmla="*/ 218726 h 218726"/>
                    <a:gd name="connsiteX7" fmla="*/ 292613 w 378927"/>
                    <a:gd name="connsiteY7" fmla="*/ 216532 h 218726"/>
                    <a:gd name="connsiteX8" fmla="*/ 285289 w 378927"/>
                    <a:gd name="connsiteY8" fmla="*/ 211402 h 218726"/>
                    <a:gd name="connsiteX9" fmla="*/ 275784 w 378927"/>
                    <a:gd name="connsiteY9" fmla="*/ 209948 h 218726"/>
                    <a:gd name="connsiteX10" fmla="*/ 268474 w 378927"/>
                    <a:gd name="connsiteY10" fmla="*/ 210675 h 218726"/>
                    <a:gd name="connsiteX11" fmla="*/ 264811 w 378927"/>
                    <a:gd name="connsiteY11" fmla="*/ 209948 h 218726"/>
                    <a:gd name="connsiteX12" fmla="*/ 261149 w 378927"/>
                    <a:gd name="connsiteY12" fmla="*/ 211402 h 218726"/>
                    <a:gd name="connsiteX13" fmla="*/ 242139 w 378927"/>
                    <a:gd name="connsiteY13" fmla="*/ 212869 h 218726"/>
                    <a:gd name="connsiteX14" fmla="*/ 234088 w 378927"/>
                    <a:gd name="connsiteY14" fmla="*/ 209207 h 218726"/>
                    <a:gd name="connsiteX15" fmla="*/ 218726 w 378927"/>
                    <a:gd name="connsiteY15" fmla="*/ 199702 h 218726"/>
                    <a:gd name="connsiteX16" fmla="*/ 210675 w 378927"/>
                    <a:gd name="connsiteY16" fmla="*/ 196781 h 218726"/>
                    <a:gd name="connsiteX17" fmla="*/ 200443 w 378927"/>
                    <a:gd name="connsiteY17" fmla="*/ 190197 h 218726"/>
                    <a:gd name="connsiteX18" fmla="*/ 192392 w 378927"/>
                    <a:gd name="connsiteY18" fmla="*/ 186535 h 218726"/>
                    <a:gd name="connsiteX19" fmla="*/ 179952 w 378927"/>
                    <a:gd name="connsiteY19" fmla="*/ 177757 h 218726"/>
                    <a:gd name="connsiteX20" fmla="*/ 175562 w 378927"/>
                    <a:gd name="connsiteY20" fmla="*/ 173368 h 218726"/>
                    <a:gd name="connsiteX21" fmla="*/ 170447 w 378927"/>
                    <a:gd name="connsiteY21" fmla="*/ 160201 h 218726"/>
                    <a:gd name="connsiteX22" fmla="*/ 160201 w 378927"/>
                    <a:gd name="connsiteY22" fmla="*/ 146307 h 218726"/>
                    <a:gd name="connsiteX23" fmla="*/ 146307 w 378927"/>
                    <a:gd name="connsiteY23" fmla="*/ 141177 h 218726"/>
                    <a:gd name="connsiteX24" fmla="*/ 142645 w 378927"/>
                    <a:gd name="connsiteY24" fmla="*/ 136061 h 218726"/>
                    <a:gd name="connsiteX25" fmla="*/ 141918 w 378927"/>
                    <a:gd name="connsiteY25" fmla="*/ 124361 h 218726"/>
                    <a:gd name="connsiteX26" fmla="*/ 145580 w 378927"/>
                    <a:gd name="connsiteY26" fmla="*/ 112648 h 218726"/>
                    <a:gd name="connsiteX27" fmla="*/ 148501 w 378927"/>
                    <a:gd name="connsiteY27" fmla="*/ 96559 h 218726"/>
                    <a:gd name="connsiteX28" fmla="*/ 147774 w 378927"/>
                    <a:gd name="connsiteY28" fmla="*/ 92897 h 218726"/>
                    <a:gd name="connsiteX29" fmla="*/ 141191 w 378927"/>
                    <a:gd name="connsiteY29" fmla="*/ 87054 h 218726"/>
                    <a:gd name="connsiteX30" fmla="*/ 133866 w 378927"/>
                    <a:gd name="connsiteY30" fmla="*/ 81924 h 218726"/>
                    <a:gd name="connsiteX31" fmla="*/ 130945 w 378927"/>
                    <a:gd name="connsiteY31" fmla="*/ 79730 h 218726"/>
                    <a:gd name="connsiteX32" fmla="*/ 124362 w 378927"/>
                    <a:gd name="connsiteY32" fmla="*/ 68030 h 218726"/>
                    <a:gd name="connsiteX33" fmla="*/ 117778 w 378927"/>
                    <a:gd name="connsiteY33" fmla="*/ 66563 h 218726"/>
                    <a:gd name="connsiteX34" fmla="*/ 110467 w 378927"/>
                    <a:gd name="connsiteY34" fmla="*/ 68030 h 218726"/>
                    <a:gd name="connsiteX35" fmla="*/ 106805 w 378927"/>
                    <a:gd name="connsiteY35" fmla="*/ 67304 h 218726"/>
                    <a:gd name="connsiteX36" fmla="*/ 103143 w 378927"/>
                    <a:gd name="connsiteY36" fmla="*/ 62174 h 218726"/>
                    <a:gd name="connsiteX37" fmla="*/ 101689 w 378927"/>
                    <a:gd name="connsiteY37" fmla="*/ 58526 h 218726"/>
                    <a:gd name="connsiteX38" fmla="*/ 99495 w 378927"/>
                    <a:gd name="connsiteY38" fmla="*/ 57058 h 218726"/>
                    <a:gd name="connsiteX39" fmla="*/ 88522 w 378927"/>
                    <a:gd name="connsiteY39" fmla="*/ 59979 h 218726"/>
                    <a:gd name="connsiteX40" fmla="*/ 82665 w 378927"/>
                    <a:gd name="connsiteY40" fmla="*/ 62174 h 218726"/>
                    <a:gd name="connsiteX41" fmla="*/ 80471 w 378927"/>
                    <a:gd name="connsiteY41" fmla="*/ 59979 h 218726"/>
                    <a:gd name="connsiteX42" fmla="*/ 79744 w 378927"/>
                    <a:gd name="connsiteY42" fmla="*/ 55590 h 218726"/>
                    <a:gd name="connsiteX43" fmla="*/ 82665 w 378927"/>
                    <a:gd name="connsiteY43" fmla="*/ 39502 h 218726"/>
                    <a:gd name="connsiteX44" fmla="*/ 82665 w 378927"/>
                    <a:gd name="connsiteY44" fmla="*/ 32191 h 218726"/>
                    <a:gd name="connsiteX45" fmla="*/ 79744 w 378927"/>
                    <a:gd name="connsiteY45" fmla="*/ 24867 h 218726"/>
                    <a:gd name="connsiteX46" fmla="*/ 76082 w 378927"/>
                    <a:gd name="connsiteY46" fmla="*/ 21945 h 218726"/>
                    <a:gd name="connsiteX47" fmla="*/ 73887 w 378927"/>
                    <a:gd name="connsiteY47" fmla="*/ 19024 h 218726"/>
                    <a:gd name="connsiteX48" fmla="*/ 69498 w 378927"/>
                    <a:gd name="connsiteY48" fmla="*/ 16088 h 218726"/>
                    <a:gd name="connsiteX49" fmla="*/ 57799 w 378927"/>
                    <a:gd name="connsiteY49" fmla="*/ 19751 h 218726"/>
                    <a:gd name="connsiteX50" fmla="*/ 52669 w 378927"/>
                    <a:gd name="connsiteY50" fmla="*/ 23413 h 218726"/>
                    <a:gd name="connsiteX51" fmla="*/ 49020 w 378927"/>
                    <a:gd name="connsiteY51" fmla="*/ 24140 h 218726"/>
                    <a:gd name="connsiteX52" fmla="*/ 43164 w 378927"/>
                    <a:gd name="connsiteY52" fmla="*/ 28529 h 218726"/>
                    <a:gd name="connsiteX53" fmla="*/ 40242 w 378927"/>
                    <a:gd name="connsiteY53" fmla="*/ 29997 h 218726"/>
                    <a:gd name="connsiteX54" fmla="*/ 36580 w 378927"/>
                    <a:gd name="connsiteY54" fmla="*/ 29997 h 218726"/>
                    <a:gd name="connsiteX55" fmla="*/ 34386 w 378927"/>
                    <a:gd name="connsiteY55" fmla="*/ 27802 h 218726"/>
                    <a:gd name="connsiteX56" fmla="*/ 33659 w 378927"/>
                    <a:gd name="connsiteY56" fmla="*/ 24140 h 218726"/>
                    <a:gd name="connsiteX57" fmla="*/ 35112 w 378927"/>
                    <a:gd name="connsiteY57" fmla="*/ 17556 h 218726"/>
                    <a:gd name="connsiteX58" fmla="*/ 40969 w 378927"/>
                    <a:gd name="connsiteY58" fmla="*/ 7310 h 218726"/>
                    <a:gd name="connsiteX59" fmla="*/ 39502 w 378927"/>
                    <a:gd name="connsiteY59" fmla="*/ 3662 h 218726"/>
                    <a:gd name="connsiteX60" fmla="*/ 36580 w 378927"/>
                    <a:gd name="connsiteY60" fmla="*/ 2195 h 218726"/>
                    <a:gd name="connsiteX61" fmla="*/ 14635 w 378927"/>
                    <a:gd name="connsiteY61" fmla="*/ 3662 h 218726"/>
                    <a:gd name="connsiteX62" fmla="*/ 5857 w 378927"/>
                    <a:gd name="connsiteY62" fmla="*/ 2195 h 218726"/>
                    <a:gd name="connsiteX63" fmla="*/ 0 w 378927"/>
                    <a:gd name="connsiteY63" fmla="*/ 0 h 2187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</a:cxnLst>
                  <a:rect l="l" t="t" r="r" b="b"/>
                  <a:pathLst>
                    <a:path w="378927" h="218726">
                      <a:moveTo>
                        <a:pt x="378927" y="193845"/>
                      </a:moveTo>
                      <a:lnTo>
                        <a:pt x="372343" y="198234"/>
                      </a:lnTo>
                      <a:lnTo>
                        <a:pt x="358449" y="199702"/>
                      </a:lnTo>
                      <a:lnTo>
                        <a:pt x="336504" y="195313"/>
                      </a:lnTo>
                      <a:lnTo>
                        <a:pt x="318207" y="205559"/>
                      </a:lnTo>
                      <a:lnTo>
                        <a:pt x="302119" y="217258"/>
                      </a:lnTo>
                      <a:lnTo>
                        <a:pt x="298456" y="218726"/>
                      </a:lnTo>
                      <a:lnTo>
                        <a:pt x="292613" y="216532"/>
                      </a:lnTo>
                      <a:lnTo>
                        <a:pt x="285289" y="211402"/>
                      </a:lnTo>
                      <a:lnTo>
                        <a:pt x="275784" y="209948"/>
                      </a:lnTo>
                      <a:lnTo>
                        <a:pt x="268474" y="210675"/>
                      </a:lnTo>
                      <a:lnTo>
                        <a:pt x="264811" y="209948"/>
                      </a:lnTo>
                      <a:lnTo>
                        <a:pt x="261149" y="211402"/>
                      </a:lnTo>
                      <a:lnTo>
                        <a:pt x="242139" y="212869"/>
                      </a:lnTo>
                      <a:lnTo>
                        <a:pt x="234088" y="209207"/>
                      </a:lnTo>
                      <a:lnTo>
                        <a:pt x="218726" y="199702"/>
                      </a:lnTo>
                      <a:lnTo>
                        <a:pt x="210675" y="196781"/>
                      </a:lnTo>
                      <a:lnTo>
                        <a:pt x="200443" y="190197"/>
                      </a:lnTo>
                      <a:lnTo>
                        <a:pt x="192392" y="186535"/>
                      </a:lnTo>
                      <a:lnTo>
                        <a:pt x="179952" y="177757"/>
                      </a:lnTo>
                      <a:lnTo>
                        <a:pt x="175562" y="173368"/>
                      </a:lnTo>
                      <a:lnTo>
                        <a:pt x="170447" y="160201"/>
                      </a:lnTo>
                      <a:lnTo>
                        <a:pt x="160201" y="146307"/>
                      </a:lnTo>
                      <a:lnTo>
                        <a:pt x="146307" y="141177"/>
                      </a:lnTo>
                      <a:lnTo>
                        <a:pt x="142645" y="136061"/>
                      </a:lnTo>
                      <a:lnTo>
                        <a:pt x="141918" y="124361"/>
                      </a:lnTo>
                      <a:lnTo>
                        <a:pt x="145580" y="112648"/>
                      </a:lnTo>
                      <a:lnTo>
                        <a:pt x="148501" y="96559"/>
                      </a:lnTo>
                      <a:lnTo>
                        <a:pt x="147774" y="92897"/>
                      </a:lnTo>
                      <a:lnTo>
                        <a:pt x="141191" y="87054"/>
                      </a:lnTo>
                      <a:lnTo>
                        <a:pt x="133866" y="81924"/>
                      </a:lnTo>
                      <a:lnTo>
                        <a:pt x="130945" y="79730"/>
                      </a:lnTo>
                      <a:lnTo>
                        <a:pt x="124362" y="68030"/>
                      </a:lnTo>
                      <a:lnTo>
                        <a:pt x="117778" y="66563"/>
                      </a:lnTo>
                      <a:lnTo>
                        <a:pt x="110467" y="68030"/>
                      </a:lnTo>
                      <a:lnTo>
                        <a:pt x="106805" y="67304"/>
                      </a:lnTo>
                      <a:lnTo>
                        <a:pt x="103143" y="62174"/>
                      </a:lnTo>
                      <a:lnTo>
                        <a:pt x="101689" y="58526"/>
                      </a:lnTo>
                      <a:lnTo>
                        <a:pt x="99495" y="57058"/>
                      </a:lnTo>
                      <a:lnTo>
                        <a:pt x="88522" y="59979"/>
                      </a:lnTo>
                      <a:lnTo>
                        <a:pt x="82665" y="62174"/>
                      </a:lnTo>
                      <a:lnTo>
                        <a:pt x="80471" y="59979"/>
                      </a:lnTo>
                      <a:lnTo>
                        <a:pt x="79744" y="55590"/>
                      </a:lnTo>
                      <a:lnTo>
                        <a:pt x="82665" y="39502"/>
                      </a:lnTo>
                      <a:lnTo>
                        <a:pt x="82665" y="32191"/>
                      </a:lnTo>
                      <a:lnTo>
                        <a:pt x="79744" y="24867"/>
                      </a:lnTo>
                      <a:lnTo>
                        <a:pt x="76082" y="21945"/>
                      </a:lnTo>
                      <a:lnTo>
                        <a:pt x="73887" y="19024"/>
                      </a:lnTo>
                      <a:lnTo>
                        <a:pt x="69498" y="16088"/>
                      </a:lnTo>
                      <a:lnTo>
                        <a:pt x="57799" y="19751"/>
                      </a:lnTo>
                      <a:lnTo>
                        <a:pt x="52669" y="23413"/>
                      </a:lnTo>
                      <a:lnTo>
                        <a:pt x="49020" y="24140"/>
                      </a:lnTo>
                      <a:lnTo>
                        <a:pt x="43164" y="28529"/>
                      </a:lnTo>
                      <a:lnTo>
                        <a:pt x="40242" y="29997"/>
                      </a:lnTo>
                      <a:lnTo>
                        <a:pt x="36580" y="29997"/>
                      </a:lnTo>
                      <a:lnTo>
                        <a:pt x="34386" y="27802"/>
                      </a:lnTo>
                      <a:lnTo>
                        <a:pt x="33659" y="24140"/>
                      </a:lnTo>
                      <a:lnTo>
                        <a:pt x="35112" y="17556"/>
                      </a:lnTo>
                      <a:lnTo>
                        <a:pt x="40969" y="7310"/>
                      </a:lnTo>
                      <a:lnTo>
                        <a:pt x="39502" y="3662"/>
                      </a:lnTo>
                      <a:lnTo>
                        <a:pt x="36580" y="2195"/>
                      </a:lnTo>
                      <a:lnTo>
                        <a:pt x="14635" y="3662"/>
                      </a:lnTo>
                      <a:lnTo>
                        <a:pt x="5857" y="219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4870" cap="flat">
                  <a:solidFill>
                    <a:srgbClr val="00CCFF">
                      <a:alpha val="50000"/>
                    </a:srgbClr>
                  </a:solidFill>
                  <a:prstDash val="solid"/>
                  <a:miter/>
                </a:ln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ru-RU"/>
                </a:p>
              </p:txBody>
            </p:sp>
          </p:grpSp>
        </p:grpSp>
        <p:cxnSp>
          <p:nvCxnSpPr>
            <p:cNvPr id="86" name="Прямая соединительная линия 85">
              <a:extLst>
                <a:ext uri="{FF2B5EF4-FFF2-40B4-BE49-F238E27FC236}">
                  <a16:creationId xmlns:a16="http://schemas.microsoft.com/office/drawing/2014/main" id="{2DB571A9-00B4-41B5-8155-AAE7AEF45163}"/>
                </a:ext>
              </a:extLst>
            </p:cNvPr>
            <p:cNvCxnSpPr/>
            <p:nvPr/>
          </p:nvCxnSpPr>
          <p:spPr>
            <a:xfrm flipV="1">
              <a:off x="2363996" y="434973"/>
              <a:ext cx="0" cy="3012634"/>
            </a:xfrm>
            <a:prstGeom prst="line">
              <a:avLst/>
            </a:prstGeom>
            <a:ln w="12700">
              <a:solidFill>
                <a:srgbClr val="00CCFF"/>
              </a:solidFill>
              <a:head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Прямая соединительная линия 86">
              <a:extLst>
                <a:ext uri="{FF2B5EF4-FFF2-40B4-BE49-F238E27FC236}">
                  <a16:creationId xmlns:a16="http://schemas.microsoft.com/office/drawing/2014/main" id="{68651E96-E022-4BB2-A4A8-8478C4CA7807}"/>
                </a:ext>
              </a:extLst>
            </p:cNvPr>
            <p:cNvCxnSpPr/>
            <p:nvPr/>
          </p:nvCxnSpPr>
          <p:spPr>
            <a:xfrm>
              <a:off x="2363997" y="434973"/>
              <a:ext cx="6030761" cy="0"/>
            </a:xfrm>
            <a:prstGeom prst="line">
              <a:avLst/>
            </a:prstGeom>
            <a:ln w="12700">
              <a:gradFill>
                <a:gsLst>
                  <a:gs pos="0">
                    <a:srgbClr val="00CCFF"/>
                  </a:gs>
                  <a:gs pos="45000">
                    <a:schemeClr val="accent1">
                      <a:lumMod val="75000"/>
                    </a:schemeClr>
                  </a:gs>
                </a:gsLst>
                <a:lin ang="30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Прямая соединительная линия 87">
              <a:extLst>
                <a:ext uri="{FF2B5EF4-FFF2-40B4-BE49-F238E27FC236}">
                  <a16:creationId xmlns:a16="http://schemas.microsoft.com/office/drawing/2014/main" id="{8804E80F-FC3A-4E16-9774-C2336006637B}"/>
                </a:ext>
              </a:extLst>
            </p:cNvPr>
            <p:cNvCxnSpPr/>
            <p:nvPr/>
          </p:nvCxnSpPr>
          <p:spPr>
            <a:xfrm>
              <a:off x="8388955" y="434973"/>
              <a:ext cx="0" cy="480060"/>
            </a:xfrm>
            <a:prstGeom prst="line">
              <a:avLst/>
            </a:prstGeom>
            <a:ln w="12700" cap="rnd">
              <a:gradFill>
                <a:gsLst>
                  <a:gs pos="0">
                    <a:srgbClr val="00CCFF"/>
                  </a:gs>
                  <a:gs pos="45000">
                    <a:schemeClr val="accent1">
                      <a:lumMod val="75000"/>
                    </a:schemeClr>
                  </a:gs>
                </a:gsLst>
                <a:lin ang="3000000" scaled="0"/>
              </a:gradFill>
              <a:round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Прямая соединительная линия 88">
              <a:extLst>
                <a:ext uri="{FF2B5EF4-FFF2-40B4-BE49-F238E27FC236}">
                  <a16:creationId xmlns:a16="http://schemas.microsoft.com/office/drawing/2014/main" id="{3FC4A616-794A-485B-84C6-F8189BE0FEFF}"/>
                </a:ext>
              </a:extLst>
            </p:cNvPr>
            <p:cNvCxnSpPr/>
            <p:nvPr/>
          </p:nvCxnSpPr>
          <p:spPr>
            <a:xfrm flipV="1">
              <a:off x="2469609" y="546734"/>
              <a:ext cx="0" cy="2208226"/>
            </a:xfrm>
            <a:prstGeom prst="line">
              <a:avLst/>
            </a:prstGeom>
            <a:ln w="12700">
              <a:solidFill>
                <a:srgbClr val="00CCFF"/>
              </a:solidFill>
              <a:head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Прямая соединительная линия 89">
              <a:extLst>
                <a:ext uri="{FF2B5EF4-FFF2-40B4-BE49-F238E27FC236}">
                  <a16:creationId xmlns:a16="http://schemas.microsoft.com/office/drawing/2014/main" id="{34657230-1A36-43F3-A796-80D6A20D8A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69609" y="544352"/>
              <a:ext cx="5815890" cy="2381"/>
            </a:xfrm>
            <a:prstGeom prst="line">
              <a:avLst/>
            </a:prstGeom>
            <a:ln w="12700">
              <a:gradFill>
                <a:gsLst>
                  <a:gs pos="0">
                    <a:srgbClr val="00CCFF"/>
                  </a:gs>
                  <a:gs pos="45000">
                    <a:schemeClr val="accent1">
                      <a:lumMod val="75000"/>
                    </a:schemeClr>
                  </a:gs>
                </a:gsLst>
                <a:lin ang="30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Прямая соединительная линия 90">
              <a:extLst>
                <a:ext uri="{FF2B5EF4-FFF2-40B4-BE49-F238E27FC236}">
                  <a16:creationId xmlns:a16="http://schemas.microsoft.com/office/drawing/2014/main" id="{F8145D7A-2E17-4148-9A32-3949A7356EDB}"/>
                </a:ext>
              </a:extLst>
            </p:cNvPr>
            <p:cNvCxnSpPr>
              <a:cxnSpLocks/>
            </p:cNvCxnSpPr>
            <p:nvPr/>
          </p:nvCxnSpPr>
          <p:spPr>
            <a:xfrm>
              <a:off x="8285499" y="544352"/>
              <a:ext cx="0" cy="423068"/>
            </a:xfrm>
            <a:prstGeom prst="line">
              <a:avLst/>
            </a:prstGeom>
            <a:ln w="12700" cap="rnd">
              <a:gradFill>
                <a:gsLst>
                  <a:gs pos="0">
                    <a:srgbClr val="00CCFF"/>
                  </a:gs>
                  <a:gs pos="45000">
                    <a:schemeClr val="accent1">
                      <a:lumMod val="75000"/>
                    </a:schemeClr>
                  </a:gs>
                </a:gsLst>
                <a:lin ang="3000000" scaled="0"/>
              </a:gradFill>
              <a:round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Прямая соединительная линия 91">
              <a:extLst>
                <a:ext uri="{FF2B5EF4-FFF2-40B4-BE49-F238E27FC236}">
                  <a16:creationId xmlns:a16="http://schemas.microsoft.com/office/drawing/2014/main" id="{FC2464E1-703F-480C-8F06-95F2712E9F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82523" y="661660"/>
              <a:ext cx="0" cy="1756021"/>
            </a:xfrm>
            <a:prstGeom prst="line">
              <a:avLst/>
            </a:prstGeom>
            <a:ln w="12700">
              <a:solidFill>
                <a:srgbClr val="00CCFF"/>
              </a:solidFill>
              <a:head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Прямая соединительная линия 92">
              <a:extLst>
                <a:ext uri="{FF2B5EF4-FFF2-40B4-BE49-F238E27FC236}">
                  <a16:creationId xmlns:a16="http://schemas.microsoft.com/office/drawing/2014/main" id="{41D4E5AB-42C5-42D0-A06A-905514FC59B2}"/>
                </a:ext>
              </a:extLst>
            </p:cNvPr>
            <p:cNvCxnSpPr>
              <a:cxnSpLocks/>
            </p:cNvCxnSpPr>
            <p:nvPr/>
          </p:nvCxnSpPr>
          <p:spPr>
            <a:xfrm>
              <a:off x="2582523" y="661658"/>
              <a:ext cx="5591966" cy="0"/>
            </a:xfrm>
            <a:prstGeom prst="line">
              <a:avLst/>
            </a:prstGeom>
            <a:ln w="12700" cap="rnd">
              <a:gradFill>
                <a:gsLst>
                  <a:gs pos="0">
                    <a:srgbClr val="00CCFF"/>
                  </a:gs>
                  <a:gs pos="45000">
                    <a:schemeClr val="accent1">
                      <a:lumMod val="75000"/>
                    </a:schemeClr>
                  </a:gs>
                </a:gsLst>
                <a:lin ang="3000000" scaled="0"/>
              </a:gra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Прямая соединительная линия 93">
              <a:extLst>
                <a:ext uri="{FF2B5EF4-FFF2-40B4-BE49-F238E27FC236}">
                  <a16:creationId xmlns:a16="http://schemas.microsoft.com/office/drawing/2014/main" id="{69DA72EA-DF35-4960-AC7A-058A5B246939}"/>
                </a:ext>
              </a:extLst>
            </p:cNvPr>
            <p:cNvCxnSpPr>
              <a:cxnSpLocks/>
            </p:cNvCxnSpPr>
            <p:nvPr/>
          </p:nvCxnSpPr>
          <p:spPr>
            <a:xfrm>
              <a:off x="8177739" y="661658"/>
              <a:ext cx="0" cy="365021"/>
            </a:xfrm>
            <a:prstGeom prst="line">
              <a:avLst/>
            </a:prstGeom>
            <a:ln w="12700" cap="rnd">
              <a:gradFill>
                <a:gsLst>
                  <a:gs pos="0">
                    <a:srgbClr val="00CCFF"/>
                  </a:gs>
                  <a:gs pos="45000">
                    <a:schemeClr val="accent1">
                      <a:lumMod val="75000"/>
                    </a:schemeClr>
                  </a:gs>
                </a:gsLst>
                <a:lin ang="3000000" scaled="0"/>
              </a:gradFill>
              <a:round/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5" name="Группа 94">
              <a:extLst>
                <a:ext uri="{FF2B5EF4-FFF2-40B4-BE49-F238E27FC236}">
                  <a16:creationId xmlns:a16="http://schemas.microsoft.com/office/drawing/2014/main" id="{AD4357D2-472E-49D0-B67D-648329A3B791}"/>
                </a:ext>
              </a:extLst>
            </p:cNvPr>
            <p:cNvGrpSpPr/>
            <p:nvPr/>
          </p:nvGrpSpPr>
          <p:grpSpPr>
            <a:xfrm flipV="1">
              <a:off x="4442025" y="3731957"/>
              <a:ext cx="4590121" cy="2581692"/>
              <a:chOff x="3452288" y="586740"/>
              <a:chExt cx="4590121" cy="2581692"/>
            </a:xfrm>
          </p:grpSpPr>
          <p:cxnSp>
            <p:nvCxnSpPr>
              <p:cNvPr id="114" name="Прямая соединительная линия 113">
                <a:extLst>
                  <a:ext uri="{FF2B5EF4-FFF2-40B4-BE49-F238E27FC236}">
                    <a16:creationId xmlns:a16="http://schemas.microsoft.com/office/drawing/2014/main" id="{7F5B1821-F7E1-491C-B148-3A1B21FFD7AB}"/>
                  </a:ext>
                </a:extLst>
              </p:cNvPr>
              <p:cNvCxnSpPr/>
              <p:nvPr/>
            </p:nvCxnSpPr>
            <p:spPr>
              <a:xfrm flipV="1">
                <a:off x="3452288" y="586740"/>
                <a:ext cx="0" cy="2581692"/>
              </a:xfrm>
              <a:prstGeom prst="line">
                <a:avLst/>
              </a:prstGeom>
              <a:ln w="12700">
                <a:solidFill>
                  <a:srgbClr val="00CCFF"/>
                </a:solidFill>
                <a:headEnd type="oval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Прямая соединительная линия 114">
                <a:extLst>
                  <a:ext uri="{FF2B5EF4-FFF2-40B4-BE49-F238E27FC236}">
                    <a16:creationId xmlns:a16="http://schemas.microsoft.com/office/drawing/2014/main" id="{F7BED8B8-6CEF-44FB-A84F-7022231CC90B}"/>
                  </a:ext>
                </a:extLst>
              </p:cNvPr>
              <p:cNvCxnSpPr/>
              <p:nvPr/>
            </p:nvCxnSpPr>
            <p:spPr>
              <a:xfrm>
                <a:off x="3452288" y="586740"/>
                <a:ext cx="4590121" cy="0"/>
              </a:xfrm>
              <a:prstGeom prst="line">
                <a:avLst/>
              </a:prstGeom>
              <a:ln w="12700" cap="rnd">
                <a:gradFill>
                  <a:gsLst>
                    <a:gs pos="0">
                      <a:srgbClr val="00CCFF"/>
                    </a:gs>
                    <a:gs pos="55000">
                      <a:schemeClr val="accent1"/>
                    </a:gs>
                  </a:gsLst>
                  <a:lin ang="0" scaled="0"/>
                </a:gra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Прямая соединительная линия 115">
                <a:extLst>
                  <a:ext uri="{FF2B5EF4-FFF2-40B4-BE49-F238E27FC236}">
                    <a16:creationId xmlns:a16="http://schemas.microsoft.com/office/drawing/2014/main" id="{12855B52-20FD-4FEC-818B-6E5538085664}"/>
                  </a:ext>
                </a:extLst>
              </p:cNvPr>
              <p:cNvCxnSpPr/>
              <p:nvPr/>
            </p:nvCxnSpPr>
            <p:spPr>
              <a:xfrm>
                <a:off x="8037992" y="586740"/>
                <a:ext cx="0" cy="480060"/>
              </a:xfrm>
              <a:prstGeom prst="line">
                <a:avLst/>
              </a:prstGeom>
              <a:ln w="12700" cap="rnd">
                <a:solidFill>
                  <a:schemeClr val="accent1"/>
                </a:solidFill>
                <a:round/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8" name="Группа 97">
              <a:extLst>
                <a:ext uri="{FF2B5EF4-FFF2-40B4-BE49-F238E27FC236}">
                  <a16:creationId xmlns:a16="http://schemas.microsoft.com/office/drawing/2014/main" id="{1A686569-8242-4632-BD41-12CB1B16B623}"/>
                </a:ext>
              </a:extLst>
            </p:cNvPr>
            <p:cNvGrpSpPr/>
            <p:nvPr/>
          </p:nvGrpSpPr>
          <p:grpSpPr>
            <a:xfrm flipV="1">
              <a:off x="4549320" y="4431879"/>
              <a:ext cx="4373566" cy="1762759"/>
              <a:chOff x="3559583" y="696119"/>
              <a:chExt cx="4071711" cy="1762759"/>
            </a:xfrm>
          </p:grpSpPr>
          <p:grpSp>
            <p:nvGrpSpPr>
              <p:cNvPr id="110" name="Группа 109">
                <a:extLst>
                  <a:ext uri="{FF2B5EF4-FFF2-40B4-BE49-F238E27FC236}">
                    <a16:creationId xmlns:a16="http://schemas.microsoft.com/office/drawing/2014/main" id="{381120C7-823D-4ED2-B0A8-FE207E2148F7}"/>
                  </a:ext>
                </a:extLst>
              </p:cNvPr>
              <p:cNvGrpSpPr/>
              <p:nvPr/>
            </p:nvGrpSpPr>
            <p:grpSpPr>
              <a:xfrm>
                <a:off x="3559583" y="696119"/>
                <a:ext cx="4071711" cy="1762759"/>
                <a:chOff x="3559583" y="708819"/>
                <a:chExt cx="4071711" cy="1762759"/>
              </a:xfrm>
            </p:grpSpPr>
            <p:cxnSp>
              <p:nvCxnSpPr>
                <p:cNvPr id="112" name="Прямая соединительная линия 111">
                  <a:extLst>
                    <a:ext uri="{FF2B5EF4-FFF2-40B4-BE49-F238E27FC236}">
                      <a16:creationId xmlns:a16="http://schemas.microsoft.com/office/drawing/2014/main" id="{5FF3A869-A3B9-4B4F-B92E-6F28F789441A}"/>
                    </a:ext>
                  </a:extLst>
                </p:cNvPr>
                <p:cNvCxnSpPr/>
                <p:nvPr/>
              </p:nvCxnSpPr>
              <p:spPr>
                <a:xfrm flipV="1">
                  <a:off x="3559583" y="711200"/>
                  <a:ext cx="0" cy="1760378"/>
                </a:xfrm>
                <a:prstGeom prst="line">
                  <a:avLst/>
                </a:prstGeom>
                <a:ln w="12700">
                  <a:solidFill>
                    <a:srgbClr val="00CCFF"/>
                  </a:solidFill>
                  <a:headEnd type="oval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Прямая соединительная линия 112">
                  <a:extLst>
                    <a:ext uri="{FF2B5EF4-FFF2-40B4-BE49-F238E27FC236}">
                      <a16:creationId xmlns:a16="http://schemas.microsoft.com/office/drawing/2014/main" id="{70E0C277-A6B2-4F33-808A-8889692EF50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559583" y="708819"/>
                  <a:ext cx="4071711" cy="2381"/>
                </a:xfrm>
                <a:prstGeom prst="line">
                  <a:avLst/>
                </a:prstGeom>
                <a:ln w="12700" cap="rnd">
                  <a:gradFill>
                    <a:gsLst>
                      <a:gs pos="0">
                        <a:srgbClr val="00CCFF"/>
                      </a:gs>
                      <a:gs pos="55000">
                        <a:schemeClr val="accent1"/>
                      </a:gs>
                    </a:gsLst>
                    <a:lin ang="0" scaled="0"/>
                  </a:gra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1" name="Прямая соединительная линия 110">
                <a:extLst>
                  <a:ext uri="{FF2B5EF4-FFF2-40B4-BE49-F238E27FC236}">
                    <a16:creationId xmlns:a16="http://schemas.microsoft.com/office/drawing/2014/main" id="{B1716813-96F6-46CF-B0C5-7676F937B6F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31294" y="696119"/>
                <a:ext cx="0" cy="423068"/>
              </a:xfrm>
              <a:prstGeom prst="line">
                <a:avLst/>
              </a:prstGeom>
              <a:ln w="12700" cap="rnd">
                <a:solidFill>
                  <a:schemeClr val="accent1"/>
                </a:solidFill>
                <a:round/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9" name="Группа 98">
              <a:extLst>
                <a:ext uri="{FF2B5EF4-FFF2-40B4-BE49-F238E27FC236}">
                  <a16:creationId xmlns:a16="http://schemas.microsoft.com/office/drawing/2014/main" id="{6330CF04-0E25-4958-BBFA-0EB95FE754E7}"/>
                </a:ext>
              </a:extLst>
            </p:cNvPr>
            <p:cNvGrpSpPr/>
            <p:nvPr/>
          </p:nvGrpSpPr>
          <p:grpSpPr>
            <a:xfrm flipV="1">
              <a:off x="4662902" y="4854024"/>
              <a:ext cx="4152224" cy="1232174"/>
              <a:chOff x="3559583" y="698500"/>
              <a:chExt cx="4078216" cy="1232174"/>
            </a:xfrm>
          </p:grpSpPr>
          <p:grpSp>
            <p:nvGrpSpPr>
              <p:cNvPr id="106" name="Группа 105">
                <a:extLst>
                  <a:ext uri="{FF2B5EF4-FFF2-40B4-BE49-F238E27FC236}">
                    <a16:creationId xmlns:a16="http://schemas.microsoft.com/office/drawing/2014/main" id="{EDAA7BB4-683D-4E25-BC48-01443C9BD076}"/>
                  </a:ext>
                </a:extLst>
              </p:cNvPr>
              <p:cNvGrpSpPr/>
              <p:nvPr/>
            </p:nvGrpSpPr>
            <p:grpSpPr>
              <a:xfrm>
                <a:off x="3559583" y="698500"/>
                <a:ext cx="4075847" cy="1232174"/>
                <a:chOff x="3559583" y="711200"/>
                <a:chExt cx="4075847" cy="1232174"/>
              </a:xfrm>
            </p:grpSpPr>
            <p:cxnSp>
              <p:nvCxnSpPr>
                <p:cNvPr id="108" name="Прямая соединительная линия 107">
                  <a:extLst>
                    <a:ext uri="{FF2B5EF4-FFF2-40B4-BE49-F238E27FC236}">
                      <a16:creationId xmlns:a16="http://schemas.microsoft.com/office/drawing/2014/main" id="{1C13DD75-7B7E-4A67-AEA2-D1D16C2E03E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559583" y="711200"/>
                  <a:ext cx="0" cy="1232174"/>
                </a:xfrm>
                <a:prstGeom prst="line">
                  <a:avLst/>
                </a:prstGeom>
                <a:ln w="12700">
                  <a:solidFill>
                    <a:srgbClr val="00CCFF"/>
                  </a:solidFill>
                  <a:headEnd type="oval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Прямая соединительная линия 108">
                  <a:extLst>
                    <a:ext uri="{FF2B5EF4-FFF2-40B4-BE49-F238E27FC236}">
                      <a16:creationId xmlns:a16="http://schemas.microsoft.com/office/drawing/2014/main" id="{621C415A-DDC4-4006-95FA-667BEE05AC1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559583" y="711200"/>
                  <a:ext cx="4075847" cy="0"/>
                </a:xfrm>
                <a:prstGeom prst="line">
                  <a:avLst/>
                </a:prstGeom>
                <a:ln w="12700" cap="rnd">
                  <a:gradFill>
                    <a:gsLst>
                      <a:gs pos="0">
                        <a:srgbClr val="00CCFF"/>
                      </a:gs>
                      <a:gs pos="55000">
                        <a:schemeClr val="accent1"/>
                      </a:gs>
                    </a:gsLst>
                    <a:lin ang="0" scaled="0"/>
                  </a:gradFill>
                  <a:round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07" name="Прямая соединительная линия 106">
                <a:extLst>
                  <a:ext uri="{FF2B5EF4-FFF2-40B4-BE49-F238E27FC236}">
                    <a16:creationId xmlns:a16="http://schemas.microsoft.com/office/drawing/2014/main" id="{A1815262-3C29-4E6A-B7AA-D6A6EDD9E40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37799" y="698500"/>
                <a:ext cx="0" cy="365021"/>
              </a:xfrm>
              <a:prstGeom prst="line">
                <a:avLst/>
              </a:prstGeom>
              <a:ln w="12700" cap="rnd">
                <a:solidFill>
                  <a:schemeClr val="accent1"/>
                </a:solidFill>
                <a:round/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00" name="Рисунок 99">
              <a:extLst>
                <a:ext uri="{FF2B5EF4-FFF2-40B4-BE49-F238E27FC236}">
                  <a16:creationId xmlns:a16="http://schemas.microsoft.com/office/drawing/2014/main" id="{4801B967-3C38-4C02-8ABC-407060E86C0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112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3200" y="2939079"/>
              <a:ext cx="359664" cy="359664"/>
            </a:xfrm>
            <a:prstGeom prst="rect">
              <a:avLst/>
            </a:prstGeom>
            <a:effectLst>
              <a:glow rad="38100">
                <a:srgbClr val="00CCFF">
                  <a:alpha val="18000"/>
                </a:srgbClr>
              </a:glow>
            </a:effectLst>
          </p:spPr>
        </p:pic>
        <p:pic>
          <p:nvPicPr>
            <p:cNvPr id="101" name="Рисунок 100">
              <a:extLst>
                <a:ext uri="{FF2B5EF4-FFF2-40B4-BE49-F238E27FC236}">
                  <a16:creationId xmlns:a16="http://schemas.microsoft.com/office/drawing/2014/main" id="{26CF32A5-A9C0-4030-81F7-CBFC1E278A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7636" y="3584296"/>
              <a:ext cx="180000" cy="180000"/>
            </a:xfrm>
            <a:prstGeom prst="rect">
              <a:avLst/>
            </a:prstGeom>
          </p:spPr>
        </p:pic>
        <p:pic>
          <p:nvPicPr>
            <p:cNvPr id="102" name="Рисунок 101">
              <a:extLst>
                <a:ext uri="{FF2B5EF4-FFF2-40B4-BE49-F238E27FC236}">
                  <a16:creationId xmlns:a16="http://schemas.microsoft.com/office/drawing/2014/main" id="{6CC71642-16EE-4B24-A7D4-C653A7FAD0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0349" y="3402016"/>
              <a:ext cx="180000" cy="180000"/>
            </a:xfrm>
            <a:prstGeom prst="rect">
              <a:avLst/>
            </a:prstGeom>
          </p:spPr>
        </p:pic>
        <p:pic>
          <p:nvPicPr>
            <p:cNvPr id="103" name="Рисунок 102">
              <a:extLst>
                <a:ext uri="{FF2B5EF4-FFF2-40B4-BE49-F238E27FC236}">
                  <a16:creationId xmlns:a16="http://schemas.microsoft.com/office/drawing/2014/main" id="{99A63A53-4509-4F28-89C0-EA513580F9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0652" y="4347739"/>
              <a:ext cx="359665" cy="359665"/>
            </a:xfrm>
            <a:prstGeom prst="rect">
              <a:avLst/>
            </a:prstGeom>
          </p:spPr>
        </p:pic>
        <p:pic>
          <p:nvPicPr>
            <p:cNvPr id="104" name="Рисунок 103">
              <a:extLst>
                <a:ext uri="{FF2B5EF4-FFF2-40B4-BE49-F238E27FC236}">
                  <a16:creationId xmlns:a16="http://schemas.microsoft.com/office/drawing/2014/main" id="{041820C0-F444-40DF-AD53-43F8D2FA09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3883" y="3677516"/>
              <a:ext cx="359664" cy="359664"/>
            </a:xfrm>
            <a:prstGeom prst="rect">
              <a:avLst/>
            </a:prstGeom>
            <a:effectLst>
              <a:glow rad="63500">
                <a:srgbClr val="FF0000">
                  <a:alpha val="9000"/>
                </a:srgbClr>
              </a:glow>
            </a:effectLst>
          </p:spPr>
        </p:pic>
        <p:pic>
          <p:nvPicPr>
            <p:cNvPr id="105" name="Рисунок 104">
              <a:extLst>
                <a:ext uri="{FF2B5EF4-FFF2-40B4-BE49-F238E27FC236}">
                  <a16:creationId xmlns:a16="http://schemas.microsoft.com/office/drawing/2014/main" id="{85FB8A50-73BF-4A17-B02F-87805C1044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55556" y="3410700"/>
              <a:ext cx="180000" cy="180000"/>
            </a:xfrm>
            <a:prstGeom prst="rect">
              <a:avLst/>
            </a:prstGeom>
            <a:effectLst/>
          </p:spPr>
        </p:pic>
      </p:grpSp>
    </p:spTree>
    <p:extLst>
      <p:ext uri="{BB962C8B-B14F-4D97-AF65-F5344CB8AC3E}">
        <p14:creationId xmlns:p14="http://schemas.microsoft.com/office/powerpoint/2010/main" val="6345163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2EB9B73C-E12B-49B2-B590-5117425022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19" r="208" b="3284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Google Shape;83;p1">
            <a:extLst>
              <a:ext uri="{FF2B5EF4-FFF2-40B4-BE49-F238E27FC236}">
                <a16:creationId xmlns:a16="http://schemas.microsoft.com/office/drawing/2014/main" id="{28D8317B-5A8E-8544-0D97-5DEDE7924CA7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863" y="368300"/>
            <a:ext cx="1355531" cy="3466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370E8732-9BED-4563-B8E9-9E2E9780B954}"/>
              </a:ext>
            </a:extLst>
          </p:cNvPr>
          <p:cNvGrpSpPr/>
          <p:nvPr/>
        </p:nvGrpSpPr>
        <p:grpSpPr>
          <a:xfrm>
            <a:off x="-211478" y="6469899"/>
            <a:ext cx="10558801" cy="108000"/>
            <a:chOff x="-211480" y="6460877"/>
            <a:chExt cx="10558801" cy="108000"/>
          </a:xfrm>
          <a:solidFill>
            <a:schemeClr val="bg1"/>
          </a:solidFill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4EB62B8C-F396-4EAA-AE7A-A467BC192BCD}"/>
                </a:ext>
              </a:extLst>
            </p:cNvPr>
            <p:cNvSpPr/>
            <p:nvPr/>
          </p:nvSpPr>
          <p:spPr>
            <a:xfrm flipV="1">
              <a:off x="-211480" y="6504716"/>
              <a:ext cx="10455564" cy="36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/>
              <a:endParaRPr lang="ru-RU" sz="1400">
                <a:solidFill>
                  <a:srgbClr val="0342A0"/>
                </a:solidFill>
                <a:latin typeface="Calibri"/>
              </a:endParaRPr>
            </a:p>
          </p:txBody>
        </p:sp>
        <p:sp>
          <p:nvSpPr>
            <p:cNvPr id="11" name="Круг: прозрачная заливка 10">
              <a:extLst>
                <a:ext uri="{FF2B5EF4-FFF2-40B4-BE49-F238E27FC236}">
                  <a16:creationId xmlns:a16="http://schemas.microsoft.com/office/drawing/2014/main" id="{14A61537-9170-46C5-8B0A-EA1F541F52F1}"/>
                </a:ext>
              </a:extLst>
            </p:cNvPr>
            <p:cNvSpPr/>
            <p:nvPr/>
          </p:nvSpPr>
          <p:spPr>
            <a:xfrm>
              <a:off x="10239321" y="6460877"/>
              <a:ext cx="108000" cy="108000"/>
            </a:xfrm>
            <a:prstGeom prst="donu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/>
              <a:endParaRPr lang="ru-RU" sz="1400" dirty="0">
                <a:solidFill>
                  <a:srgbClr val="6D6E71"/>
                </a:solidFill>
                <a:latin typeface="Calibri"/>
              </a:endParaRPr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DF7D99FE-B43A-4492-99D5-4C5E81D726F3}"/>
              </a:ext>
            </a:extLst>
          </p:cNvPr>
          <p:cNvGrpSpPr/>
          <p:nvPr/>
        </p:nvGrpSpPr>
        <p:grpSpPr>
          <a:xfrm>
            <a:off x="11664673" y="6469718"/>
            <a:ext cx="817840" cy="108000"/>
            <a:chOff x="6989687" y="5109639"/>
            <a:chExt cx="817840" cy="108000"/>
          </a:xfrm>
          <a:solidFill>
            <a:schemeClr val="bg1"/>
          </a:solidFill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0FBB9C14-E7DE-4A5E-AD45-321ECB19AA7F}"/>
                </a:ext>
              </a:extLst>
            </p:cNvPr>
            <p:cNvSpPr/>
            <p:nvPr/>
          </p:nvSpPr>
          <p:spPr>
            <a:xfrm flipH="1" flipV="1">
              <a:off x="7087527" y="5150719"/>
              <a:ext cx="720000" cy="36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/>
              <a:endParaRPr lang="ru-RU" sz="1400">
                <a:solidFill>
                  <a:srgbClr val="FFFFFF"/>
                </a:solidFill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14" name="Круг: прозрачная заливка 13">
              <a:extLst>
                <a:ext uri="{FF2B5EF4-FFF2-40B4-BE49-F238E27FC236}">
                  <a16:creationId xmlns:a16="http://schemas.microsoft.com/office/drawing/2014/main" id="{395B1AD7-615E-4D0C-99EE-A236F12AC8D0}"/>
                </a:ext>
              </a:extLst>
            </p:cNvPr>
            <p:cNvSpPr/>
            <p:nvPr/>
          </p:nvSpPr>
          <p:spPr>
            <a:xfrm flipH="1">
              <a:off x="6989687" y="5109639"/>
              <a:ext cx="108000" cy="108000"/>
            </a:xfrm>
            <a:prstGeom prst="donu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/>
              <a:endParaRPr lang="ru-RU" sz="1400" dirty="0">
                <a:solidFill>
                  <a:srgbClr val="6D6E71"/>
                </a:solidFill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</p:grp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56CED56-D78D-4A6B-8319-AA05FF2F9649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0441" y="6467535"/>
            <a:ext cx="1051112" cy="110367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9B9BA8E4-3A43-4BEE-8476-78E0CA09FEF3}"/>
              </a:ext>
            </a:extLst>
          </p:cNvPr>
          <p:cNvSpPr/>
          <p:nvPr/>
        </p:nvSpPr>
        <p:spPr>
          <a:xfrm>
            <a:off x="11826874" y="6522718"/>
            <a:ext cx="2696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40"/>
            <a:fld id="{77864BE9-EC80-4B43-9076-6CF2A18BBDF9}" type="slidenum">
              <a:rPr lang="ru-RU" sz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pPr defTabSz="1219140"/>
              <a:t>4</a:t>
            </a:fld>
            <a:endParaRPr lang="ru-RU" sz="12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0387970-8751-40FB-8722-C9B458F0B55F}"/>
              </a:ext>
            </a:extLst>
          </p:cNvPr>
          <p:cNvSpPr txBox="1"/>
          <p:nvPr/>
        </p:nvSpPr>
        <p:spPr>
          <a:xfrm>
            <a:off x="439334" y="701662"/>
            <a:ext cx="46998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4000">
                <a:solidFill>
                  <a:schemeClr val="bg1"/>
                </a:solidFill>
                <a:latin typeface="Roboto Cn" pitchFamily="2" charset="0"/>
                <a:ea typeface="Roboto Cn" pitchFamily="2" charset="0"/>
              </a:defRPr>
            </a:lvl1pPr>
          </a:lstStyle>
          <a:p>
            <a:r>
              <a:rPr lang="ru-RU" dirty="0"/>
              <a:t>Реестр лесов</a:t>
            </a:r>
          </a:p>
        </p:txBody>
      </p:sp>
      <p:sp>
        <p:nvSpPr>
          <p:cNvPr id="29" name="Google Shape;126;p19">
            <a:extLst>
              <a:ext uri="{FF2B5EF4-FFF2-40B4-BE49-F238E27FC236}">
                <a16:creationId xmlns:a16="http://schemas.microsoft.com/office/drawing/2014/main" id="{0286D03A-B684-41C7-8433-64E01069AA0C}"/>
              </a:ext>
            </a:extLst>
          </p:cNvPr>
          <p:cNvSpPr txBox="1"/>
          <p:nvPr/>
        </p:nvSpPr>
        <p:spPr>
          <a:xfrm>
            <a:off x="446314" y="1409548"/>
            <a:ext cx="3039835" cy="478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ru-RU"/>
            </a:defPPr>
            <a:lvl1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00" b="0" i="0" u="none" strike="noStrike" cap="none">
                <a:solidFill>
                  <a:srgbClr val="00FFF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lang="ru-RU" dirty="0" smtClean="0">
                <a:sym typeface="Montserrat"/>
              </a:rPr>
              <a:t>Назначение</a:t>
            </a:r>
            <a:endParaRPr lang="ru-RU" dirty="0">
              <a:sym typeface="Montserrat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ECC1E26-68D4-43E4-992F-D82FB346AEB9}"/>
              </a:ext>
            </a:extLst>
          </p:cNvPr>
          <p:cNvSpPr txBox="1"/>
          <p:nvPr/>
        </p:nvSpPr>
        <p:spPr>
          <a:xfrm>
            <a:off x="454064" y="2065213"/>
            <a:ext cx="547094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Отображение материалов лесоустройства </a:t>
            </a:r>
            <a:r>
              <a:rPr lang="ru-RU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</a:br>
            <a:r>
              <a:rPr lang="ru-RU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на </a:t>
            </a:r>
            <a:r>
              <a:rPr lang="ru-RU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интерактивной карте </a:t>
            </a:r>
            <a:r>
              <a:rPr lang="ru-RU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</a:br>
            <a:r>
              <a:rPr lang="ru-RU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в </a:t>
            </a:r>
            <a:r>
              <a:rPr lang="ru-RU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единой информационной </a:t>
            </a:r>
            <a:r>
              <a:rPr lang="ru-RU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системе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5007" y="1432889"/>
            <a:ext cx="5716278" cy="486155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159A103-3BBD-41BA-9AB8-39A84C977FD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4634" y="371249"/>
            <a:ext cx="816503" cy="1017801"/>
          </a:xfrm>
          <a:prstGeom prst="rect">
            <a:avLst/>
          </a:prstGeom>
          <a:effectLst>
            <a:outerShdw blurRad="101600" dist="12700" dir="5400000" sx="103000" sy="103000" algn="t" rotWithShape="0">
              <a:prstClr val="black">
                <a:alpha val="40000"/>
              </a:prstClr>
            </a:outerShdw>
          </a:effec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ECC1E26-68D4-43E4-992F-D82FB346AEB9}"/>
              </a:ext>
            </a:extLst>
          </p:cNvPr>
          <p:cNvSpPr txBox="1"/>
          <p:nvPr/>
        </p:nvSpPr>
        <p:spPr>
          <a:xfrm>
            <a:off x="446314" y="3365791"/>
            <a:ext cx="54709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Формирование </a:t>
            </a:r>
            <a:r>
              <a:rPr lang="ru-RU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предзаполненных</a:t>
            </a:r>
            <a:r>
              <a:rPr lang="ru-RU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выписок из государственного лесного </a:t>
            </a:r>
            <a:r>
              <a:rPr lang="ru-RU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реестра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ECC1E26-68D4-43E4-992F-D82FB346AEB9}"/>
              </a:ext>
            </a:extLst>
          </p:cNvPr>
          <p:cNvSpPr txBox="1"/>
          <p:nvPr/>
        </p:nvSpPr>
        <p:spPr>
          <a:xfrm>
            <a:off x="454064" y="4389370"/>
            <a:ext cx="54709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Визуализация </a:t>
            </a:r>
            <a:r>
              <a:rPr lang="ru-RU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и анализ </a:t>
            </a:r>
            <a:r>
              <a:rPr lang="ru-RU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</a:br>
            <a:r>
              <a:rPr lang="ru-RU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статистики </a:t>
            </a:r>
            <a:r>
              <a:rPr lang="ru-RU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по </a:t>
            </a:r>
            <a:r>
              <a:rPr lang="ru-RU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пожарам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ECC1E26-68D4-43E4-992F-D82FB346AEB9}"/>
              </a:ext>
            </a:extLst>
          </p:cNvPr>
          <p:cNvSpPr txBox="1"/>
          <p:nvPr/>
        </p:nvSpPr>
        <p:spPr>
          <a:xfrm>
            <a:off x="402602" y="5412950"/>
            <a:ext cx="547094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Выявление </a:t>
            </a:r>
            <a:r>
              <a:rPr lang="ru-RU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пересечений границ земель лесничеств и земель иных категорий, стоящих на государственном кадастровом учете</a:t>
            </a:r>
          </a:p>
        </p:txBody>
      </p:sp>
    </p:spTree>
    <p:extLst>
      <p:ext uri="{BB962C8B-B14F-4D97-AF65-F5344CB8AC3E}">
        <p14:creationId xmlns:p14="http://schemas.microsoft.com/office/powerpoint/2010/main" val="16545525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2EB9B73C-E12B-49B2-B590-5117425022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19" r="208" b="3284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Google Shape;83;p1">
            <a:extLst>
              <a:ext uri="{FF2B5EF4-FFF2-40B4-BE49-F238E27FC236}">
                <a16:creationId xmlns:a16="http://schemas.microsoft.com/office/drawing/2014/main" id="{28D8317B-5A8E-8544-0D97-5DEDE7924CA7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863" y="368300"/>
            <a:ext cx="1355531" cy="3466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370E8732-9BED-4563-B8E9-9E2E9780B954}"/>
              </a:ext>
            </a:extLst>
          </p:cNvPr>
          <p:cNvGrpSpPr/>
          <p:nvPr/>
        </p:nvGrpSpPr>
        <p:grpSpPr>
          <a:xfrm>
            <a:off x="-211478" y="6469899"/>
            <a:ext cx="10558801" cy="108000"/>
            <a:chOff x="-211480" y="6460877"/>
            <a:chExt cx="10558801" cy="108000"/>
          </a:xfrm>
          <a:solidFill>
            <a:schemeClr val="bg1"/>
          </a:solidFill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4EB62B8C-F396-4EAA-AE7A-A467BC192BCD}"/>
                </a:ext>
              </a:extLst>
            </p:cNvPr>
            <p:cNvSpPr/>
            <p:nvPr/>
          </p:nvSpPr>
          <p:spPr>
            <a:xfrm flipV="1">
              <a:off x="-211480" y="6504716"/>
              <a:ext cx="10455564" cy="36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/>
              <a:endParaRPr lang="ru-RU" sz="1400">
                <a:solidFill>
                  <a:srgbClr val="0342A0"/>
                </a:solidFill>
                <a:latin typeface="Calibri"/>
              </a:endParaRPr>
            </a:p>
          </p:txBody>
        </p:sp>
        <p:sp>
          <p:nvSpPr>
            <p:cNvPr id="11" name="Круг: прозрачная заливка 10">
              <a:extLst>
                <a:ext uri="{FF2B5EF4-FFF2-40B4-BE49-F238E27FC236}">
                  <a16:creationId xmlns:a16="http://schemas.microsoft.com/office/drawing/2014/main" id="{14A61537-9170-46C5-8B0A-EA1F541F52F1}"/>
                </a:ext>
              </a:extLst>
            </p:cNvPr>
            <p:cNvSpPr/>
            <p:nvPr/>
          </p:nvSpPr>
          <p:spPr>
            <a:xfrm>
              <a:off x="10239321" y="6460877"/>
              <a:ext cx="108000" cy="108000"/>
            </a:xfrm>
            <a:prstGeom prst="donu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/>
              <a:endParaRPr lang="ru-RU" sz="1400" dirty="0">
                <a:solidFill>
                  <a:srgbClr val="6D6E71"/>
                </a:solidFill>
                <a:latin typeface="Calibri"/>
              </a:endParaRPr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DF7D99FE-B43A-4492-99D5-4C5E81D726F3}"/>
              </a:ext>
            </a:extLst>
          </p:cNvPr>
          <p:cNvGrpSpPr/>
          <p:nvPr/>
        </p:nvGrpSpPr>
        <p:grpSpPr>
          <a:xfrm>
            <a:off x="11664673" y="6469718"/>
            <a:ext cx="817840" cy="108000"/>
            <a:chOff x="6989687" y="5109639"/>
            <a:chExt cx="817840" cy="108000"/>
          </a:xfrm>
          <a:solidFill>
            <a:schemeClr val="bg1"/>
          </a:solidFill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0FBB9C14-E7DE-4A5E-AD45-321ECB19AA7F}"/>
                </a:ext>
              </a:extLst>
            </p:cNvPr>
            <p:cNvSpPr/>
            <p:nvPr/>
          </p:nvSpPr>
          <p:spPr>
            <a:xfrm flipH="1" flipV="1">
              <a:off x="7087527" y="5150719"/>
              <a:ext cx="720000" cy="36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/>
              <a:endParaRPr lang="ru-RU" sz="1400">
                <a:solidFill>
                  <a:srgbClr val="FFFFFF"/>
                </a:solidFill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14" name="Круг: прозрачная заливка 13">
              <a:extLst>
                <a:ext uri="{FF2B5EF4-FFF2-40B4-BE49-F238E27FC236}">
                  <a16:creationId xmlns:a16="http://schemas.microsoft.com/office/drawing/2014/main" id="{395B1AD7-615E-4D0C-99EE-A236F12AC8D0}"/>
                </a:ext>
              </a:extLst>
            </p:cNvPr>
            <p:cNvSpPr/>
            <p:nvPr/>
          </p:nvSpPr>
          <p:spPr>
            <a:xfrm flipH="1">
              <a:off x="6989687" y="5109639"/>
              <a:ext cx="108000" cy="108000"/>
            </a:xfrm>
            <a:prstGeom prst="donu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/>
              <a:endParaRPr lang="ru-RU" sz="1400" dirty="0">
                <a:solidFill>
                  <a:srgbClr val="6D6E71"/>
                </a:solidFill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</p:grp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56CED56-D78D-4A6B-8319-AA05FF2F9649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0441" y="6467535"/>
            <a:ext cx="1051112" cy="110367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9B9BA8E4-3A43-4BEE-8476-78E0CA09FEF3}"/>
              </a:ext>
            </a:extLst>
          </p:cNvPr>
          <p:cNvSpPr/>
          <p:nvPr/>
        </p:nvSpPr>
        <p:spPr>
          <a:xfrm>
            <a:off x="11826874" y="6522718"/>
            <a:ext cx="2696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40"/>
            <a:fld id="{77864BE9-EC80-4B43-9076-6CF2A18BBDF9}" type="slidenum">
              <a:rPr lang="ru-RU" sz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pPr defTabSz="1219140"/>
              <a:t>5</a:t>
            </a:fld>
            <a:endParaRPr lang="ru-RU" sz="12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17" name="Прямоугольник: скругленные углы 25"/>
          <p:cNvSpPr/>
          <p:nvPr/>
        </p:nvSpPr>
        <p:spPr bwMode="auto">
          <a:xfrm>
            <a:off x="5325520" y="1478599"/>
            <a:ext cx="6320333" cy="4162266"/>
          </a:xfrm>
          <a:prstGeom prst="roundRect">
            <a:avLst>
              <a:gd name="adj" fmla="val 2979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478355" marR="0" lvl="0" indent="0" algn="l" defTabSz="51948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600" b="0" i="0" u="none" strike="noStrike" cap="none" spc="0" dirty="0">
              <a:ln>
                <a:noFill/>
              </a:ln>
              <a:solidFill>
                <a:srgbClr val="FFFFFF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18" name="PlaceHolder 2"/>
          <p:cNvSpPr txBox="1"/>
          <p:nvPr/>
        </p:nvSpPr>
        <p:spPr bwMode="auto">
          <a:xfrm>
            <a:off x="438938" y="760957"/>
            <a:ext cx="10766665" cy="745560"/>
          </a:xfrm>
          <a:prstGeom prst="rect">
            <a:avLst/>
          </a:prstGeom>
          <a:noFill/>
          <a:ln w="0">
            <a:noFill/>
          </a:ln>
        </p:spPr>
        <p:txBody>
          <a:bodyPr anchor="t" anchorCtr="0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2400">
                <a:solidFill>
                  <a:srgbClr val="041845"/>
                </a:solidFill>
                <a:latin typeface="+mj-lt"/>
                <a:ea typeface="+mj-ea"/>
                <a:cs typeface="Arial"/>
              </a:defRPr>
            </a:lvl1pPr>
          </a:lstStyle>
          <a:p>
            <a:pPr marL="0" marR="0" lvl="0" indent="0" algn="l" defTabSz="457189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4000" i="0" u="none" strike="noStrike" cap="none" spc="0" dirty="0">
                <a:ln>
                  <a:noFill/>
                </a:ln>
                <a:solidFill>
                  <a:schemeClr val="bg1"/>
                </a:solidFill>
                <a:latin typeface="Roboto Cn" pitchFamily="2" charset="0"/>
                <a:ea typeface="Roboto Cn" pitchFamily="2" charset="0"/>
              </a:rPr>
              <a:t>Схема </a:t>
            </a:r>
            <a:r>
              <a:rPr lang="ru-RU" sz="4000" i="0" u="none" strike="noStrike" cap="none" spc="0" dirty="0" smtClean="0">
                <a:ln>
                  <a:noFill/>
                </a:ln>
                <a:solidFill>
                  <a:schemeClr val="bg1"/>
                </a:solidFill>
                <a:latin typeface="Roboto Cn" pitchFamily="2" charset="0"/>
                <a:ea typeface="Roboto Cn" pitchFamily="2" charset="0"/>
              </a:rPr>
              <a:t>взаимодействия</a:t>
            </a:r>
            <a:r>
              <a:rPr lang="en-US" sz="4000" i="0" u="none" strike="noStrike" cap="none" spc="0" dirty="0" smtClean="0">
                <a:ln>
                  <a:noFill/>
                </a:ln>
                <a:solidFill>
                  <a:schemeClr val="bg1"/>
                </a:solidFill>
                <a:latin typeface="Roboto Cn" pitchFamily="2" charset="0"/>
                <a:ea typeface="Roboto Cn" pitchFamily="2" charset="0"/>
              </a:rPr>
              <a:t>  </a:t>
            </a:r>
          </a:p>
          <a:p>
            <a:pPr marL="0" marR="0" lvl="0" indent="0" algn="l" defTabSz="457189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4000" i="0" u="none" strike="noStrike" cap="none" spc="0" dirty="0" smtClean="0">
                <a:ln>
                  <a:noFill/>
                </a:ln>
                <a:solidFill>
                  <a:schemeClr val="bg1"/>
                </a:solidFill>
                <a:latin typeface="Roboto Cn" pitchFamily="2" charset="0"/>
                <a:ea typeface="Roboto Cn" pitchFamily="2" charset="0"/>
              </a:rPr>
              <a:t>до автоматизации</a:t>
            </a:r>
            <a:endParaRPr lang="ru-RU" sz="4000" i="0" u="none" strike="noStrike" cap="none" spc="0" dirty="0">
              <a:ln>
                <a:noFill/>
              </a:ln>
              <a:solidFill>
                <a:schemeClr val="bg1"/>
              </a:solidFill>
              <a:latin typeface="Roboto Cn" pitchFamily="2" charset="0"/>
              <a:ea typeface="Roboto Cn" pitchFamily="2" charset="0"/>
            </a:endParaRPr>
          </a:p>
        </p:txBody>
      </p:sp>
      <p:sp>
        <p:nvSpPr>
          <p:cNvPr id="19" name="Прямоугольник: скругленные углы 40"/>
          <p:cNvSpPr/>
          <p:nvPr/>
        </p:nvSpPr>
        <p:spPr bwMode="auto">
          <a:xfrm>
            <a:off x="5495197" y="1610510"/>
            <a:ext cx="3106487" cy="823374"/>
          </a:xfrm>
          <a:prstGeom prst="roundRect">
            <a:avLst>
              <a:gd name="adj" fmla="val 7957"/>
            </a:avLst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44000" rIns="36000" rtlCol="0" anchor="ctr"/>
          <a:lstStyle/>
          <a:p>
            <a:pPr indent="355600" defTabSz="519475">
              <a:lnSpc>
                <a:spcPct val="85000"/>
              </a:lnSpc>
              <a:defRPr/>
            </a:pPr>
            <a:r>
              <a:rPr lang="ru-RU" sz="14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Запрос</a:t>
            </a:r>
            <a:r>
              <a:rPr lang="ru-RU" sz="1400" b="1" dirty="0" smtClean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:</a:t>
            </a:r>
            <a:endParaRPr sz="1400" b="1" dirty="0" smtClean="0">
              <a:solidFill>
                <a:schemeClr val="tx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defTabSz="519475">
              <a:lnSpc>
                <a:spcPct val="85000"/>
              </a:lnSpc>
              <a:defRPr/>
            </a:pPr>
            <a:r>
              <a:rPr lang="ru-RU" sz="1400" dirty="0" smtClean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- ООПТ (до 1 месяца)</a:t>
            </a:r>
            <a:endParaRPr sz="1400" dirty="0" smtClean="0">
              <a:solidFill>
                <a:schemeClr val="tx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defTabSz="519475">
              <a:lnSpc>
                <a:spcPct val="85000"/>
              </a:lnSpc>
              <a:defRPr/>
            </a:pPr>
            <a:r>
              <a:rPr lang="ru-RU" sz="1400" dirty="0" smtClean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- ОКНРН (15 календарных дней)</a:t>
            </a:r>
            <a:endParaRPr sz="1400" dirty="0" smtClean="0">
              <a:solidFill>
                <a:schemeClr val="tx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defTabSz="519475">
              <a:lnSpc>
                <a:spcPct val="85000"/>
              </a:lnSpc>
              <a:defRPr/>
            </a:pPr>
            <a:r>
              <a:rPr lang="ru-RU" sz="1400" dirty="0" smtClean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- </a:t>
            </a:r>
            <a:r>
              <a:rPr lang="ru-RU" sz="1400" dirty="0" err="1" smtClean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Россельхознадзор</a:t>
            </a:r>
            <a:r>
              <a:rPr lang="ru-RU" sz="1400" dirty="0" smtClean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(до 1 месяца)</a:t>
            </a:r>
            <a:endParaRPr lang="ru-RU" sz="1400" dirty="0">
              <a:solidFill>
                <a:schemeClr val="tx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20" name="Прямоугольник: скругленные углы 40"/>
          <p:cNvSpPr/>
          <p:nvPr/>
        </p:nvSpPr>
        <p:spPr bwMode="auto">
          <a:xfrm>
            <a:off x="8764969" y="1610511"/>
            <a:ext cx="2698827" cy="823374"/>
          </a:xfrm>
          <a:prstGeom prst="roundRect">
            <a:avLst>
              <a:gd name="adj" fmla="val 6106"/>
            </a:avLst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44000" rIns="36000" rtlCol="0" anchor="ctr"/>
          <a:lstStyle/>
          <a:p>
            <a:pPr indent="355600" defTabSz="519475">
              <a:lnSpc>
                <a:spcPct val="85000"/>
              </a:lnSpc>
            </a:pPr>
            <a:r>
              <a:rPr lang="ru-RU" sz="1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Запрос сведений ЕГРН:</a:t>
            </a:r>
            <a:endParaRPr sz="14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defTabSz="519475">
              <a:lnSpc>
                <a:spcPct val="85000"/>
              </a:lnSpc>
            </a:pPr>
            <a:r>
              <a:rPr lang="ru-RU" sz="1400" b="1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- </a:t>
            </a:r>
            <a:r>
              <a:rPr lang="ru-RU" sz="14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Об объекте (до 3 дней)</a:t>
            </a:r>
            <a:endParaRPr sz="1400" dirty="0">
              <a:solidFill>
                <a:schemeClr val="tx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defTabSz="519475">
              <a:lnSpc>
                <a:spcPct val="85000"/>
              </a:lnSpc>
            </a:pPr>
            <a:r>
              <a:rPr lang="ru-RU" sz="14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- Об исходных ЗУ (до 3 дней)</a:t>
            </a:r>
            <a:endParaRPr sz="1400" dirty="0">
              <a:solidFill>
                <a:schemeClr val="tx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defTabSz="519475">
              <a:lnSpc>
                <a:spcPct val="85000"/>
              </a:lnSpc>
            </a:pPr>
            <a:r>
              <a:rPr lang="ru-RU" sz="14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- О переходе прав (до 3 дней)</a:t>
            </a:r>
            <a:endParaRPr sz="1400" dirty="0">
              <a:solidFill>
                <a:schemeClr val="tx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21" name="Прямоугольник: скругленные углы 40"/>
          <p:cNvSpPr/>
          <p:nvPr/>
        </p:nvSpPr>
        <p:spPr bwMode="auto">
          <a:xfrm>
            <a:off x="6444787" y="2710826"/>
            <a:ext cx="4375930" cy="507260"/>
          </a:xfrm>
          <a:prstGeom prst="roundRect">
            <a:avLst>
              <a:gd name="adj" fmla="val 10658"/>
            </a:avLst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 defTabSz="519475">
              <a:lnSpc>
                <a:spcPct val="85000"/>
              </a:lnSpc>
              <a:defRPr/>
            </a:pPr>
            <a:r>
              <a:rPr lang="ru-RU" sz="1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Проверка сотрудником полученной </a:t>
            </a:r>
            <a:r>
              <a:rPr lang="ru-RU" sz="14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информации</a:t>
            </a:r>
          </a:p>
          <a:p>
            <a:pPr algn="ctr" defTabSz="519475">
              <a:lnSpc>
                <a:spcPct val="85000"/>
              </a:lnSpc>
              <a:defRPr/>
            </a:pPr>
            <a:r>
              <a:rPr lang="ru-RU" sz="1400" dirty="0" smtClean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(до 5 рабочих дней)</a:t>
            </a:r>
            <a:endParaRPr lang="ru-RU" sz="1400" dirty="0">
              <a:solidFill>
                <a:schemeClr val="tx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25" name="Прямоугольник: скругленные углы 40"/>
          <p:cNvSpPr/>
          <p:nvPr/>
        </p:nvSpPr>
        <p:spPr bwMode="auto">
          <a:xfrm>
            <a:off x="6145207" y="3729200"/>
            <a:ext cx="2439824" cy="366565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 defTabSz="519475">
              <a:lnSpc>
                <a:spcPct val="85000"/>
              </a:lnSpc>
              <a:defRPr/>
            </a:pPr>
            <a:r>
              <a:rPr lang="ru-RU" sz="12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Заключение о пересечении </a:t>
            </a:r>
            <a:endParaRPr lang="ru-RU" sz="1200" dirty="0" smtClean="0">
              <a:solidFill>
                <a:schemeClr val="tx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algn="ctr" defTabSz="519475">
              <a:lnSpc>
                <a:spcPct val="85000"/>
              </a:lnSpc>
              <a:defRPr/>
            </a:pPr>
            <a:r>
              <a:rPr lang="ru-RU" sz="1200" dirty="0" smtClean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(1 рабочий день)</a:t>
            </a:r>
            <a:endParaRPr sz="1200" dirty="0">
              <a:solidFill>
                <a:schemeClr val="tx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26" name="Прямоугольник: скругленные углы 40"/>
          <p:cNvSpPr/>
          <p:nvPr/>
        </p:nvSpPr>
        <p:spPr bwMode="auto">
          <a:xfrm>
            <a:off x="9509282" y="3716320"/>
            <a:ext cx="1642265" cy="374014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rIns="36000" rtlCol="0" anchor="ctr"/>
          <a:lstStyle/>
          <a:p>
            <a:pPr algn="ctr" defTabSz="519475">
              <a:lnSpc>
                <a:spcPct val="85000"/>
              </a:lnSpc>
              <a:defRPr/>
            </a:pPr>
            <a:r>
              <a:rPr lang="ru-RU" sz="12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Пакет документов </a:t>
            </a:r>
            <a:endParaRPr sz="1200" dirty="0">
              <a:solidFill>
                <a:schemeClr val="tx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algn="ctr" defTabSz="519475">
              <a:lnSpc>
                <a:spcPct val="85000"/>
              </a:lnSpc>
              <a:defRPr/>
            </a:pPr>
            <a:r>
              <a:rPr lang="ru-RU" sz="12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в ДЛХ </a:t>
            </a:r>
            <a:r>
              <a:rPr lang="ru-RU" sz="1200" dirty="0" smtClean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СФО</a:t>
            </a:r>
            <a:r>
              <a:rPr lang="ru-RU" sz="1200" baseline="30000" dirty="0" smtClean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1</a:t>
            </a:r>
            <a:endParaRPr sz="1200" baseline="30000" dirty="0">
              <a:solidFill>
                <a:schemeClr val="tx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27" name="Прямоугольник: скругленные углы 40"/>
          <p:cNvSpPr/>
          <p:nvPr/>
        </p:nvSpPr>
        <p:spPr bwMode="auto">
          <a:xfrm>
            <a:off x="5508851" y="4251646"/>
            <a:ext cx="3712538" cy="1282361"/>
          </a:xfrm>
          <a:prstGeom prst="roundRect">
            <a:avLst>
              <a:gd name="adj" fmla="val 4284"/>
            </a:avLst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44000" tIns="108000" rIns="144000" bIns="108000" rtlCol="0" anchor="ctr"/>
          <a:lstStyle/>
          <a:p>
            <a:pPr defTabSz="519475">
              <a:lnSpc>
                <a:spcPct val="85000"/>
              </a:lnSpc>
              <a:defRPr/>
            </a:pPr>
            <a:r>
              <a:rPr lang="ru-RU" sz="1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Акт </a:t>
            </a:r>
            <a:r>
              <a:rPr lang="ru-RU" sz="14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внесении изменений ГЛР </a:t>
            </a:r>
            <a:r>
              <a:rPr lang="ru-RU" sz="14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 приложением:</a:t>
            </a:r>
            <a:endParaRPr sz="14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indent="182563" defTabSz="519475">
              <a:lnSpc>
                <a:spcPct val="85000"/>
              </a:lnSpc>
              <a:defRPr/>
            </a:pPr>
            <a:r>
              <a:rPr lang="ru-RU" sz="14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ЕГРН</a:t>
            </a:r>
            <a:endParaRPr sz="1400" dirty="0">
              <a:solidFill>
                <a:schemeClr val="tx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indent="182563" defTabSz="519475">
              <a:lnSpc>
                <a:spcPct val="85000"/>
              </a:lnSpc>
              <a:defRPr/>
            </a:pPr>
            <a:r>
              <a:rPr lang="ru-RU" sz="14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ОКН</a:t>
            </a:r>
            <a:endParaRPr sz="1400" dirty="0">
              <a:solidFill>
                <a:schemeClr val="tx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indent="182563" defTabSz="519475">
              <a:lnSpc>
                <a:spcPct val="85000"/>
              </a:lnSpc>
              <a:defRPr/>
            </a:pPr>
            <a:r>
              <a:rPr lang="ru-RU" sz="1400" dirty="0" err="1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Россельхознадзор</a:t>
            </a:r>
            <a:endParaRPr lang="ru-RU" sz="1400" dirty="0">
              <a:solidFill>
                <a:schemeClr val="tx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indent="182563" defTabSz="519475">
              <a:lnSpc>
                <a:spcPct val="85000"/>
              </a:lnSpc>
              <a:defRPr/>
            </a:pPr>
            <a:r>
              <a:rPr lang="ru-RU" sz="14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ООПТ</a:t>
            </a:r>
            <a:endParaRPr sz="1400" dirty="0">
              <a:solidFill>
                <a:schemeClr val="tx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indent="182563" defTabSz="519475">
              <a:lnSpc>
                <a:spcPct val="85000"/>
              </a:lnSpc>
              <a:defRPr/>
            </a:pPr>
            <a:r>
              <a:rPr lang="ru-RU" sz="1400" dirty="0" smtClean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Заключение</a:t>
            </a:r>
            <a:r>
              <a:rPr lang="en-US" sz="1400" dirty="0" smtClean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(до 14 календарных дней)</a:t>
            </a:r>
          </a:p>
        </p:txBody>
      </p:sp>
      <p:sp>
        <p:nvSpPr>
          <p:cNvPr id="28" name="Прямоугольник: скругленные углы 40"/>
          <p:cNvSpPr/>
          <p:nvPr/>
        </p:nvSpPr>
        <p:spPr bwMode="auto">
          <a:xfrm>
            <a:off x="9509282" y="4469518"/>
            <a:ext cx="1954514" cy="846817"/>
          </a:xfrm>
          <a:prstGeom prst="roundRect">
            <a:avLst>
              <a:gd name="adj" fmla="val 8568"/>
            </a:avLst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</a:ln>
          <a:effectLst>
            <a:outerShdw blurRad="63500" sx="102000" sy="102000" algn="ctr" rotWithShape="0">
              <a:schemeClr val="accent1">
                <a:alpha val="26000"/>
              </a:schemeClr>
            </a:outerShdw>
          </a:effectLst>
        </p:spPr>
        <p:txBody>
          <a:bodyPr lIns="144000" rIns="36000" rtlCol="0" anchor="ctr"/>
          <a:lstStyle/>
          <a:p>
            <a:pPr defTabSz="519475">
              <a:defRPr/>
            </a:pPr>
            <a:r>
              <a:rPr lang="ru-RU" sz="1400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Подпись ответственного должностного лица</a:t>
            </a:r>
            <a:endParaRPr lang="ru-RU" sz="14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cxnSp>
        <p:nvCxnSpPr>
          <p:cNvPr id="31" name="Соединительная линия уступом 30"/>
          <p:cNvCxnSpPr>
            <a:cxnSpLocks/>
            <a:stCxn id="50" idx="3"/>
            <a:endCxn id="19" idx="1"/>
          </p:cNvCxnSpPr>
          <p:nvPr/>
        </p:nvCxnSpPr>
        <p:spPr bwMode="auto">
          <a:xfrm flipV="1">
            <a:off x="3330125" y="2022197"/>
            <a:ext cx="2165072" cy="1713072"/>
          </a:xfrm>
          <a:prstGeom prst="bentConnector3">
            <a:avLst>
              <a:gd name="adj1" fmla="val 50000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Соединительная линия уступом 33"/>
          <p:cNvCxnSpPr>
            <a:cxnSpLocks/>
            <a:stCxn id="19" idx="2"/>
            <a:endCxn id="21" idx="0"/>
          </p:cNvCxnSpPr>
          <p:nvPr/>
        </p:nvCxnSpPr>
        <p:spPr bwMode="auto">
          <a:xfrm rot="16200000" flipH="1">
            <a:off x="7702125" y="1780199"/>
            <a:ext cx="276942" cy="1584311"/>
          </a:xfrm>
          <a:prstGeom prst="bentConnector3">
            <a:avLst>
              <a:gd name="adj1" fmla="val 50000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Соединительная линия уступом 34"/>
          <p:cNvCxnSpPr>
            <a:cxnSpLocks/>
            <a:stCxn id="20" idx="2"/>
            <a:endCxn id="21" idx="0"/>
          </p:cNvCxnSpPr>
          <p:nvPr/>
        </p:nvCxnSpPr>
        <p:spPr bwMode="auto">
          <a:xfrm rot="5400000">
            <a:off x="9235098" y="1831540"/>
            <a:ext cx="276941" cy="1481631"/>
          </a:xfrm>
          <a:prstGeom prst="bentConnector3">
            <a:avLst>
              <a:gd name="adj1" fmla="val 50000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Соединительная линия уступом 40"/>
          <p:cNvCxnSpPr>
            <a:cxnSpLocks/>
            <a:stCxn id="25" idx="2"/>
            <a:endCxn id="27" idx="0"/>
          </p:cNvCxnSpPr>
          <p:nvPr/>
        </p:nvCxnSpPr>
        <p:spPr bwMode="auto">
          <a:xfrm rot="16200000" flipH="1">
            <a:off x="7287179" y="4173704"/>
            <a:ext cx="155881" cy="1"/>
          </a:xfrm>
          <a:prstGeom prst="bentConnector3">
            <a:avLst>
              <a:gd name="adj1" fmla="val 50000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Соединительная линия уступом 42"/>
          <p:cNvCxnSpPr>
            <a:cxnSpLocks/>
            <a:stCxn id="27" idx="2"/>
            <a:endCxn id="49" idx="0"/>
          </p:cNvCxnSpPr>
          <p:nvPr/>
        </p:nvCxnSpPr>
        <p:spPr bwMode="auto">
          <a:xfrm rot="5400000">
            <a:off x="6884852" y="5316477"/>
            <a:ext cx="262739" cy="697798"/>
          </a:xfrm>
          <a:prstGeom prst="bentConnector3">
            <a:avLst>
              <a:gd name="adj1" fmla="val 61601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Соединительная линия уступом 43"/>
          <p:cNvCxnSpPr>
            <a:cxnSpLocks/>
            <a:stCxn id="27" idx="2"/>
            <a:endCxn id="48" idx="0"/>
          </p:cNvCxnSpPr>
          <p:nvPr/>
        </p:nvCxnSpPr>
        <p:spPr bwMode="auto">
          <a:xfrm rot="16200000" flipH="1">
            <a:off x="8536384" y="4362742"/>
            <a:ext cx="262739" cy="2605267"/>
          </a:xfrm>
          <a:prstGeom prst="bentConnector3">
            <a:avLst>
              <a:gd name="adj1" fmla="val 61601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Соединительная линия уступом 44"/>
          <p:cNvCxnSpPr>
            <a:cxnSpLocks/>
            <a:stCxn id="25" idx="1"/>
            <a:endCxn id="46" idx="3"/>
          </p:cNvCxnSpPr>
          <p:nvPr/>
        </p:nvCxnSpPr>
        <p:spPr bwMode="auto">
          <a:xfrm rot="10800000" flipV="1">
            <a:off x="3330127" y="3912482"/>
            <a:ext cx="2815081" cy="1141933"/>
          </a:xfrm>
          <a:prstGeom prst="bentConnector3">
            <a:avLst>
              <a:gd name="adj1" fmla="val 50000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Прямоугольник: скругленные углы 25">
            <a:extLst>
              <a:ext uri="{FF2B5EF4-FFF2-40B4-BE49-F238E27FC236}">
                <a16:creationId xmlns:a16="http://schemas.microsoft.com/office/drawing/2014/main" id="{DF9594B4-22C2-16F8-25E0-562E022FB589}"/>
              </a:ext>
            </a:extLst>
          </p:cNvPr>
          <p:cNvSpPr/>
          <p:nvPr/>
        </p:nvSpPr>
        <p:spPr bwMode="auto">
          <a:xfrm>
            <a:off x="559249" y="4383087"/>
            <a:ext cx="2770877" cy="1342658"/>
          </a:xfrm>
          <a:prstGeom prst="roundRect">
            <a:avLst>
              <a:gd name="adj" fmla="val 6403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44000" tIns="96000" rIns="108000" rtlCol="0" anchor="t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>
              <a:spcAft>
                <a:spcPts val="1333"/>
              </a:spcAft>
            </a:pPr>
            <a:r>
              <a:rPr lang="ru-RU" sz="1400" kern="0" dirty="0">
                <a:solidFill>
                  <a:srgbClr val="17356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Материалы лесоустройства, имеющиеся только на бумажном носителе, использующиеся </a:t>
            </a:r>
            <a:r>
              <a:rPr lang="ru-RU" sz="1400" kern="0" dirty="0" smtClean="0">
                <a:solidFill>
                  <a:srgbClr val="17356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/>
            </a:r>
            <a:br>
              <a:rPr lang="ru-RU" sz="1400" kern="0" dirty="0" smtClean="0">
                <a:solidFill>
                  <a:srgbClr val="17356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1400" kern="0" dirty="0" smtClean="0">
                <a:solidFill>
                  <a:srgbClr val="17356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для </a:t>
            </a:r>
            <a:r>
              <a:rPr lang="ru-RU" sz="1400" kern="0" dirty="0">
                <a:solidFill>
                  <a:srgbClr val="17356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подготовки заключений</a:t>
            </a:r>
          </a:p>
        </p:txBody>
      </p:sp>
      <p:sp>
        <p:nvSpPr>
          <p:cNvPr id="48" name="Прямоугольник: скругленные углы 40"/>
          <p:cNvSpPr/>
          <p:nvPr/>
        </p:nvSpPr>
        <p:spPr bwMode="auto">
          <a:xfrm>
            <a:off x="8299637" y="5796746"/>
            <a:ext cx="3341499" cy="612507"/>
          </a:xfrm>
          <a:prstGeom prst="roundRect">
            <a:avLst>
              <a:gd name="adj" fmla="val 16667"/>
            </a:avLst>
          </a:prstGeom>
          <a:solidFill>
            <a:schemeClr val="tx1">
              <a:lumMod val="25000"/>
              <a:lumOff val="75000"/>
            </a:schemeClr>
          </a:solidFill>
          <a:ln w="25400" cap="flat" cmpd="sng" algn="ctr">
            <a:noFill/>
            <a:prstDash val="solid"/>
          </a:ln>
          <a:effectLst>
            <a:outerShdw blurRad="63500" sx="102000" sy="102000" algn="ctr" rotWithShape="0">
              <a:schemeClr val="accent1">
                <a:alpha val="26000"/>
              </a:schemeClr>
            </a:outerShdw>
          </a:effectLst>
        </p:spPr>
        <p:txBody>
          <a:bodyPr lIns="36000" rIns="36000" rtlCol="0" anchor="ctr"/>
          <a:lstStyle/>
          <a:p>
            <a:pPr algn="ctr" defTabSz="519475">
              <a:defRPr/>
            </a:pPr>
            <a:r>
              <a:rPr lang="ru-RU" sz="1200" b="1" dirty="0">
                <a:latin typeface="Roboto Light" panose="02000000000000000000" pitchFamily="2" charset="0"/>
                <a:ea typeface="Roboto Light" panose="02000000000000000000" pitchFamily="2" charset="0"/>
              </a:rPr>
              <a:t>Изменение </a:t>
            </a:r>
          </a:p>
          <a:p>
            <a:pPr algn="ctr" defTabSz="519475">
              <a:defRPr/>
            </a:pPr>
            <a:r>
              <a:rPr lang="ru-RU" sz="1200" b="1" dirty="0">
                <a:latin typeface="Roboto Light" panose="02000000000000000000" pitchFamily="2" charset="0"/>
                <a:ea typeface="Roboto Light" panose="02000000000000000000" pitchFamily="2" charset="0"/>
              </a:rPr>
              <a:t>(исключение из материалов) </a:t>
            </a:r>
            <a:r>
              <a:rPr lang="en-US" sz="1200" b="1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/>
            </a:r>
            <a:br>
              <a:rPr lang="en-US" sz="1200" b="1" dirty="0" smtClean="0">
                <a:latin typeface="Roboto Light" panose="02000000000000000000" pitchFamily="2" charset="0"/>
                <a:ea typeface="Roboto Light" panose="02000000000000000000" pitchFamily="2" charset="0"/>
              </a:rPr>
            </a:br>
            <a:r>
              <a:rPr lang="ru-RU" sz="1200" b="1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в </a:t>
            </a:r>
            <a:r>
              <a:rPr lang="ru-RU" sz="1200" b="1" dirty="0">
                <a:latin typeface="Roboto Light" panose="02000000000000000000" pitchFamily="2" charset="0"/>
                <a:ea typeface="Roboto Light" panose="02000000000000000000" pitchFamily="2" charset="0"/>
              </a:rPr>
              <a:t>подсистеме </a:t>
            </a:r>
            <a:r>
              <a:rPr lang="ru-RU" sz="1200" b="1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РГИС </a:t>
            </a:r>
            <a:r>
              <a:rPr lang="ru-RU" sz="1200" b="1" dirty="0">
                <a:latin typeface="Roboto Light" panose="02000000000000000000" pitchFamily="2" charset="0"/>
                <a:ea typeface="Roboto Light" panose="02000000000000000000" pitchFamily="2" charset="0"/>
              </a:rPr>
              <a:t>НСО </a:t>
            </a:r>
            <a:r>
              <a:rPr lang="ru-RU" sz="1200" b="1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«</a:t>
            </a:r>
            <a:r>
              <a:rPr lang="ru-RU" sz="1200" b="1" dirty="0">
                <a:latin typeface="Roboto Light" panose="02000000000000000000" pitchFamily="2" charset="0"/>
                <a:ea typeface="Roboto Light" panose="02000000000000000000" pitchFamily="2" charset="0"/>
              </a:rPr>
              <a:t>Реестр лесов»</a:t>
            </a:r>
          </a:p>
        </p:txBody>
      </p:sp>
      <p:sp>
        <p:nvSpPr>
          <p:cNvPr id="49" name="Прямоугольник: скругленные углы 40"/>
          <p:cNvSpPr/>
          <p:nvPr/>
        </p:nvSpPr>
        <p:spPr bwMode="auto">
          <a:xfrm>
            <a:off x="5325520" y="5796746"/>
            <a:ext cx="2683604" cy="612508"/>
          </a:xfrm>
          <a:prstGeom prst="roundRect">
            <a:avLst>
              <a:gd name="adj" fmla="val 16667"/>
            </a:avLst>
          </a:prstGeom>
          <a:solidFill>
            <a:schemeClr val="tx1">
              <a:lumMod val="25000"/>
              <a:lumOff val="75000"/>
            </a:schemeClr>
          </a:solidFill>
          <a:ln w="25400" cap="flat" cmpd="sng" algn="ctr">
            <a:noFill/>
            <a:prstDash val="solid"/>
          </a:ln>
          <a:effectLst>
            <a:outerShdw blurRad="63500" sx="102000" sy="102000" algn="ctr" rotWithShape="0">
              <a:schemeClr val="accent1">
                <a:alpha val="26000"/>
              </a:schemeClr>
            </a:outerShdw>
          </a:effectLst>
        </p:spPr>
        <p:txBody>
          <a:bodyPr lIns="36000" rIns="36000" rtlCol="0" anchor="ctr"/>
          <a:lstStyle/>
          <a:p>
            <a:pPr algn="ctr" defTabSz="519475">
              <a:defRPr/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Изменение </a:t>
            </a:r>
          </a:p>
          <a:p>
            <a:pPr algn="ctr" defTabSz="519475">
              <a:defRPr/>
            </a:pP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(исключение из материалов) </a:t>
            </a:r>
            <a:r>
              <a:rPr lang="en-US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/>
            </a:r>
            <a:br>
              <a:rPr lang="en-US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12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 </a:t>
            </a:r>
            <a:r>
              <a: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бумажном носителе</a:t>
            </a:r>
          </a:p>
        </p:txBody>
      </p:sp>
      <p:sp>
        <p:nvSpPr>
          <p:cNvPr id="50" name="Прямоугольник: скругленные углы 40"/>
          <p:cNvSpPr/>
          <p:nvPr/>
        </p:nvSpPr>
        <p:spPr bwMode="auto">
          <a:xfrm>
            <a:off x="550863" y="3434753"/>
            <a:ext cx="2779262" cy="601032"/>
          </a:xfrm>
          <a:prstGeom prst="roundRect">
            <a:avLst>
              <a:gd name="adj" fmla="val 12022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44000" rIns="36000" rtlCol="0" anchor="ctr"/>
          <a:lstStyle/>
          <a:p>
            <a:pPr defTabSz="519475">
              <a:defRPr/>
            </a:pPr>
            <a:r>
              <a:rPr lang="ru-RU" sz="1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Факт пересечения ЗУ иной категории с ЗЛФ</a:t>
            </a:r>
            <a:endParaRPr sz="14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725952" y="2108757"/>
            <a:ext cx="1069546" cy="1000915"/>
            <a:chOff x="1165433" y="4268536"/>
            <a:chExt cx="1069546" cy="1000915"/>
          </a:xfrm>
        </p:grpSpPr>
        <p:sp>
          <p:nvSpPr>
            <p:cNvPr id="162" name="TextBox 161"/>
            <p:cNvSpPr txBox="1"/>
            <p:nvPr/>
          </p:nvSpPr>
          <p:spPr>
            <a:xfrm>
              <a:off x="1165433" y="4268536"/>
              <a:ext cx="106954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5000" b="1" dirty="0" smtClean="0">
                  <a:solidFill>
                    <a:schemeClr val="bg1"/>
                  </a:solidFill>
                  <a:latin typeface="Roboto Cn" pitchFamily="2" charset="0"/>
                  <a:ea typeface="Roboto Cn" pitchFamily="2" charset="0"/>
                </a:rPr>
                <a:t>30</a:t>
              </a:r>
              <a:endParaRPr lang="ru-RU" sz="4800" b="1" dirty="0">
                <a:solidFill>
                  <a:schemeClr val="bg1"/>
                </a:solidFill>
                <a:latin typeface="Roboto Cn" pitchFamily="2" charset="0"/>
                <a:ea typeface="Roboto Cn" pitchFamily="2" charset="0"/>
              </a:endParaRPr>
            </a:p>
          </p:txBody>
        </p:sp>
        <p:sp>
          <p:nvSpPr>
            <p:cNvPr id="2" name="Прямоугольник 1"/>
            <p:cNvSpPr/>
            <p:nvPr/>
          </p:nvSpPr>
          <p:spPr>
            <a:xfrm>
              <a:off x="1265181" y="4900119"/>
              <a:ext cx="6960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>
                  <a:solidFill>
                    <a:schemeClr val="bg1"/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дней</a:t>
              </a:r>
            </a:p>
          </p:txBody>
        </p:sp>
      </p:grp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2159A103-3BBD-41BA-9AB8-39A84C977FD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4634" y="371249"/>
            <a:ext cx="816503" cy="1017801"/>
          </a:xfrm>
          <a:prstGeom prst="rect">
            <a:avLst/>
          </a:prstGeom>
          <a:effectLst>
            <a:outerShdw blurRad="101600" dist="12700" dir="5400000" sx="103000" sy="103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187" name="Прямая соединительная линия 186"/>
          <p:cNvCxnSpPr>
            <a:stCxn id="28" idx="1"/>
            <a:endCxn id="27" idx="3"/>
          </p:cNvCxnSpPr>
          <p:nvPr/>
        </p:nvCxnSpPr>
        <p:spPr>
          <a:xfrm flipH="1" flipV="1">
            <a:off x="9221389" y="4892827"/>
            <a:ext cx="287893" cy="1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Прямая соединительная линия 203"/>
          <p:cNvCxnSpPr>
            <a:stCxn id="25" idx="0"/>
          </p:cNvCxnSpPr>
          <p:nvPr/>
        </p:nvCxnSpPr>
        <p:spPr>
          <a:xfrm flipV="1">
            <a:off x="7365119" y="3218086"/>
            <a:ext cx="0" cy="51111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Прямая соединительная линия 204"/>
          <p:cNvCxnSpPr/>
          <p:nvPr/>
        </p:nvCxnSpPr>
        <p:spPr>
          <a:xfrm flipV="1">
            <a:off x="10191037" y="3218087"/>
            <a:ext cx="0" cy="51111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" name="Скругленный прямоугольник 245"/>
          <p:cNvSpPr/>
          <p:nvPr/>
        </p:nvSpPr>
        <p:spPr>
          <a:xfrm>
            <a:off x="564567" y="2023827"/>
            <a:ext cx="1252705" cy="1203400"/>
          </a:xfrm>
          <a:prstGeom prst="roundRect">
            <a:avLst>
              <a:gd name="adj" fmla="val 4061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0" name="Прямоугольник 259"/>
          <p:cNvSpPr/>
          <p:nvPr/>
        </p:nvSpPr>
        <p:spPr>
          <a:xfrm>
            <a:off x="454178" y="6032601"/>
            <a:ext cx="34548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aseline="30000" dirty="0" smtClean="0">
                <a:solidFill>
                  <a:srgbClr val="8EA4CC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1</a:t>
            </a:r>
            <a:r>
              <a:rPr lang="ru-RU" sz="1200" dirty="0" smtClean="0">
                <a:solidFill>
                  <a:srgbClr val="8EA4CC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ДЛХ СФО – департамент лесного хозяйства</a:t>
            </a:r>
            <a:br>
              <a:rPr lang="ru-RU" sz="1200" dirty="0" smtClean="0">
                <a:solidFill>
                  <a:srgbClr val="8EA4CC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</a:br>
            <a:r>
              <a:rPr lang="ru-RU" sz="1200" dirty="0" smtClean="0">
                <a:solidFill>
                  <a:srgbClr val="8EA4CC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                       Сибирского федерального округа</a:t>
            </a:r>
            <a:endParaRPr lang="ru-RU" sz="1200" dirty="0">
              <a:solidFill>
                <a:srgbClr val="8EA4CC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6803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2EB9B73C-E12B-49B2-B590-5117425022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19" r="208" b="3284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0711" y="1808682"/>
            <a:ext cx="2013429" cy="28365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0339" y="1813431"/>
            <a:ext cx="1963241" cy="28335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3559" y="1810491"/>
            <a:ext cx="2007173" cy="28346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3" name="Google Shape;83;p1">
            <a:extLst>
              <a:ext uri="{FF2B5EF4-FFF2-40B4-BE49-F238E27FC236}">
                <a16:creationId xmlns:a16="http://schemas.microsoft.com/office/drawing/2014/main" id="{28D8317B-5A8E-8544-0D97-5DEDE7924CA7}"/>
              </a:ext>
            </a:extLst>
          </p:cNvPr>
          <p:cNvPicPr preferRelativeResize="0"/>
          <p:nvPr/>
        </p:nvPicPr>
        <p:blipFill rotWithShape="1">
          <a:blip r:embed="rId6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863" y="368300"/>
            <a:ext cx="1355531" cy="3466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370E8732-9BED-4563-B8E9-9E2E9780B954}"/>
              </a:ext>
            </a:extLst>
          </p:cNvPr>
          <p:cNvGrpSpPr/>
          <p:nvPr/>
        </p:nvGrpSpPr>
        <p:grpSpPr>
          <a:xfrm>
            <a:off x="-211478" y="6469899"/>
            <a:ext cx="10558801" cy="108000"/>
            <a:chOff x="-211480" y="6460877"/>
            <a:chExt cx="10558801" cy="108000"/>
          </a:xfrm>
          <a:solidFill>
            <a:schemeClr val="bg1"/>
          </a:solidFill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4EB62B8C-F396-4EAA-AE7A-A467BC192BCD}"/>
                </a:ext>
              </a:extLst>
            </p:cNvPr>
            <p:cNvSpPr/>
            <p:nvPr/>
          </p:nvSpPr>
          <p:spPr>
            <a:xfrm flipV="1">
              <a:off x="-211480" y="6504716"/>
              <a:ext cx="10455564" cy="36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/>
              <a:endParaRPr lang="ru-RU" sz="1400">
                <a:solidFill>
                  <a:srgbClr val="0342A0"/>
                </a:solidFill>
                <a:latin typeface="Calibri"/>
              </a:endParaRPr>
            </a:p>
          </p:txBody>
        </p:sp>
        <p:sp>
          <p:nvSpPr>
            <p:cNvPr id="11" name="Круг: прозрачная заливка 10">
              <a:extLst>
                <a:ext uri="{FF2B5EF4-FFF2-40B4-BE49-F238E27FC236}">
                  <a16:creationId xmlns:a16="http://schemas.microsoft.com/office/drawing/2014/main" id="{14A61537-9170-46C5-8B0A-EA1F541F52F1}"/>
                </a:ext>
              </a:extLst>
            </p:cNvPr>
            <p:cNvSpPr/>
            <p:nvPr/>
          </p:nvSpPr>
          <p:spPr>
            <a:xfrm>
              <a:off x="10239321" y="6460877"/>
              <a:ext cx="108000" cy="108000"/>
            </a:xfrm>
            <a:prstGeom prst="donu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/>
              <a:endParaRPr lang="ru-RU" sz="1400" dirty="0">
                <a:solidFill>
                  <a:srgbClr val="6D6E71"/>
                </a:solidFill>
                <a:latin typeface="Calibri"/>
              </a:endParaRPr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DF7D99FE-B43A-4492-99D5-4C5E81D726F3}"/>
              </a:ext>
            </a:extLst>
          </p:cNvPr>
          <p:cNvGrpSpPr/>
          <p:nvPr/>
        </p:nvGrpSpPr>
        <p:grpSpPr>
          <a:xfrm>
            <a:off x="11664673" y="6469718"/>
            <a:ext cx="817840" cy="108000"/>
            <a:chOff x="6989687" y="5109639"/>
            <a:chExt cx="817840" cy="108000"/>
          </a:xfrm>
          <a:solidFill>
            <a:schemeClr val="bg1"/>
          </a:solidFill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0FBB9C14-E7DE-4A5E-AD45-321ECB19AA7F}"/>
                </a:ext>
              </a:extLst>
            </p:cNvPr>
            <p:cNvSpPr/>
            <p:nvPr/>
          </p:nvSpPr>
          <p:spPr>
            <a:xfrm flipH="1" flipV="1">
              <a:off x="7087527" y="5150719"/>
              <a:ext cx="720000" cy="36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/>
              <a:endParaRPr lang="ru-RU" sz="1400">
                <a:solidFill>
                  <a:srgbClr val="FFFFFF"/>
                </a:solidFill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14" name="Круг: прозрачная заливка 13">
              <a:extLst>
                <a:ext uri="{FF2B5EF4-FFF2-40B4-BE49-F238E27FC236}">
                  <a16:creationId xmlns:a16="http://schemas.microsoft.com/office/drawing/2014/main" id="{395B1AD7-615E-4D0C-99EE-A236F12AC8D0}"/>
                </a:ext>
              </a:extLst>
            </p:cNvPr>
            <p:cNvSpPr/>
            <p:nvPr/>
          </p:nvSpPr>
          <p:spPr>
            <a:xfrm flipH="1">
              <a:off x="6989687" y="5109639"/>
              <a:ext cx="108000" cy="108000"/>
            </a:xfrm>
            <a:prstGeom prst="donu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/>
              <a:endParaRPr lang="ru-RU" sz="1400" dirty="0">
                <a:solidFill>
                  <a:srgbClr val="6D6E71"/>
                </a:solidFill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</p:grp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56CED56-D78D-4A6B-8319-AA05FF2F9649}"/>
              </a:ext>
            </a:extLst>
          </p:cNvPr>
          <p:cNvPicPr>
            <a:picLocks noChangeAspect="1"/>
          </p:cNvPicPr>
          <p:nvPr/>
        </p:nvPicPr>
        <p:blipFill>
          <a:blip r:embed="rId7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0441" y="6467535"/>
            <a:ext cx="1051112" cy="110367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9B9BA8E4-3A43-4BEE-8476-78E0CA09FEF3}"/>
              </a:ext>
            </a:extLst>
          </p:cNvPr>
          <p:cNvSpPr/>
          <p:nvPr/>
        </p:nvSpPr>
        <p:spPr>
          <a:xfrm>
            <a:off x="11826874" y="6522718"/>
            <a:ext cx="2696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40"/>
            <a:fld id="{77864BE9-EC80-4B43-9076-6CF2A18BBDF9}" type="slidenum">
              <a:rPr lang="ru-RU" sz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pPr defTabSz="1219140"/>
              <a:t>6</a:t>
            </a:fld>
            <a:endParaRPr lang="ru-RU" sz="12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0387970-8751-40FB-8722-C9B458F0B55F}"/>
              </a:ext>
            </a:extLst>
          </p:cNvPr>
          <p:cNvSpPr txBox="1"/>
          <p:nvPr/>
        </p:nvSpPr>
        <p:spPr>
          <a:xfrm>
            <a:off x="446314" y="725810"/>
            <a:ext cx="65349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4000">
                <a:solidFill>
                  <a:schemeClr val="bg1"/>
                </a:solidFill>
                <a:latin typeface="Roboto Condensed SemiBold" panose="02000000000000000000" pitchFamily="2" charset="0"/>
                <a:ea typeface="Roboto Condensed SemiBold" panose="02000000000000000000" pitchFamily="2" charset="0"/>
              </a:defRPr>
            </a:lvl1pPr>
          </a:lstStyle>
          <a:p>
            <a:r>
              <a:rPr lang="ru-RU" dirty="0"/>
              <a:t>Техническое решение</a:t>
            </a:r>
          </a:p>
        </p:txBody>
      </p:sp>
      <p:sp>
        <p:nvSpPr>
          <p:cNvPr id="17" name="Google Shape;126;p19">
            <a:extLst>
              <a:ext uri="{FF2B5EF4-FFF2-40B4-BE49-F238E27FC236}">
                <a16:creationId xmlns:a16="http://schemas.microsoft.com/office/drawing/2014/main" id="{0286D03A-B684-41C7-8433-64E01069AA0C}"/>
              </a:ext>
            </a:extLst>
          </p:cNvPr>
          <p:cNvSpPr txBox="1"/>
          <p:nvPr/>
        </p:nvSpPr>
        <p:spPr>
          <a:xfrm>
            <a:off x="446314" y="1625370"/>
            <a:ext cx="2976508" cy="534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ru-RU"/>
            </a:defPPr>
            <a:lvl1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00" b="0" i="0" u="none" strike="noStrike" cap="none">
                <a:solidFill>
                  <a:srgbClr val="00FFF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lang="ru-RU" dirty="0">
                <a:sym typeface="Montserrat"/>
              </a:rPr>
              <a:t>Автоматический поиск пересечений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550863" y="2918720"/>
            <a:ext cx="4777693" cy="3286756"/>
          </a:xfrm>
          <a:prstGeom prst="rect">
            <a:avLst/>
          </a:prstGeom>
          <a:ln>
            <a:noFill/>
          </a:ln>
          <a:effectLst>
            <a:outerShdw blurRad="190500" dist="38100" dir="2700000" algn="tl" rotWithShape="0">
              <a:prstClr val="black">
                <a:alpha val="40000"/>
              </a:prstClr>
            </a:outerShdw>
            <a:softEdge rad="0"/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>
            <a:off x="3262588" y="4964330"/>
            <a:ext cx="1903116" cy="1154515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softEdge rad="0"/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2159A103-3BBD-41BA-9AB8-39A84C977FD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4634" y="371249"/>
            <a:ext cx="816503" cy="1017801"/>
          </a:xfrm>
          <a:prstGeom prst="rect">
            <a:avLst/>
          </a:prstGeom>
          <a:effectLst>
            <a:outerShdw blurRad="101600" dist="12700" dir="5400000" sx="103000" sy="103000" algn="t" rotWithShape="0">
              <a:prstClr val="black">
                <a:alpha val="40000"/>
              </a:prstClr>
            </a:outerShdw>
          </a:effectLst>
        </p:spPr>
      </p:pic>
      <p:sp>
        <p:nvSpPr>
          <p:cNvPr id="29" name="Google Shape;126;p19">
            <a:extLst>
              <a:ext uri="{FF2B5EF4-FFF2-40B4-BE49-F238E27FC236}">
                <a16:creationId xmlns:a16="http://schemas.microsoft.com/office/drawing/2014/main" id="{0286D03A-B684-41C7-8433-64E01069AA0C}"/>
              </a:ext>
            </a:extLst>
          </p:cNvPr>
          <p:cNvSpPr txBox="1"/>
          <p:nvPr/>
        </p:nvSpPr>
        <p:spPr>
          <a:xfrm>
            <a:off x="5540034" y="5063380"/>
            <a:ext cx="3422160" cy="478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ru-RU"/>
            </a:defPPr>
            <a:lvl1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00" b="0" i="0" u="none" strike="noStrike" cap="none">
                <a:solidFill>
                  <a:srgbClr val="00FFF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lang="ru-RU" dirty="0">
                <a:sym typeface="Montserrat"/>
              </a:rPr>
              <a:t>Автоматизированная подготовка документов</a:t>
            </a:r>
          </a:p>
        </p:txBody>
      </p:sp>
    </p:spTree>
    <p:extLst>
      <p:ext uri="{BB962C8B-B14F-4D97-AF65-F5344CB8AC3E}">
        <p14:creationId xmlns:p14="http://schemas.microsoft.com/office/powerpoint/2010/main" val="7407194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2EB9B73C-E12B-49B2-B590-5117425022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19" r="208" b="32848"/>
          <a:stretch/>
        </p:blipFill>
        <p:spPr>
          <a:xfrm>
            <a:off x="-3199" y="6013"/>
            <a:ext cx="12192000" cy="6858000"/>
          </a:xfrm>
          <a:prstGeom prst="rect">
            <a:avLst/>
          </a:prstGeom>
        </p:spPr>
      </p:pic>
      <p:sp>
        <p:nvSpPr>
          <p:cNvPr id="65" name="Прямоугольник: скругленные углы 25"/>
          <p:cNvSpPr/>
          <p:nvPr/>
        </p:nvSpPr>
        <p:spPr bwMode="auto">
          <a:xfrm>
            <a:off x="5641976" y="2267474"/>
            <a:ext cx="6022697" cy="4023342"/>
          </a:xfrm>
          <a:prstGeom prst="roundRect">
            <a:avLst>
              <a:gd name="adj" fmla="val 2979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478355" marR="0" lvl="0" indent="0" algn="l" defTabSz="51948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600" b="0" i="0" u="none" strike="noStrike" cap="none" spc="0" dirty="0">
              <a:ln>
                <a:noFill/>
              </a:ln>
              <a:solidFill>
                <a:srgbClr val="FFFFFF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pic>
        <p:nvPicPr>
          <p:cNvPr id="3" name="Google Shape;83;p1">
            <a:extLst>
              <a:ext uri="{FF2B5EF4-FFF2-40B4-BE49-F238E27FC236}">
                <a16:creationId xmlns:a16="http://schemas.microsoft.com/office/drawing/2014/main" id="{28D8317B-5A8E-8544-0D97-5DEDE7924CA7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863" y="368300"/>
            <a:ext cx="1355531" cy="3466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370E8732-9BED-4563-B8E9-9E2E9780B954}"/>
              </a:ext>
            </a:extLst>
          </p:cNvPr>
          <p:cNvGrpSpPr/>
          <p:nvPr/>
        </p:nvGrpSpPr>
        <p:grpSpPr>
          <a:xfrm>
            <a:off x="-211478" y="6469899"/>
            <a:ext cx="10558801" cy="108000"/>
            <a:chOff x="-211480" y="6460877"/>
            <a:chExt cx="10558801" cy="108000"/>
          </a:xfrm>
          <a:solidFill>
            <a:schemeClr val="bg1"/>
          </a:solidFill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4EB62B8C-F396-4EAA-AE7A-A467BC192BCD}"/>
                </a:ext>
              </a:extLst>
            </p:cNvPr>
            <p:cNvSpPr/>
            <p:nvPr/>
          </p:nvSpPr>
          <p:spPr>
            <a:xfrm flipV="1">
              <a:off x="-211480" y="6504716"/>
              <a:ext cx="10455564" cy="36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/>
              <a:endParaRPr lang="ru-RU" sz="1400">
                <a:solidFill>
                  <a:srgbClr val="0342A0"/>
                </a:solidFill>
                <a:latin typeface="Calibri"/>
              </a:endParaRPr>
            </a:p>
          </p:txBody>
        </p:sp>
        <p:sp>
          <p:nvSpPr>
            <p:cNvPr id="11" name="Круг: прозрачная заливка 10">
              <a:extLst>
                <a:ext uri="{FF2B5EF4-FFF2-40B4-BE49-F238E27FC236}">
                  <a16:creationId xmlns:a16="http://schemas.microsoft.com/office/drawing/2014/main" id="{14A61537-9170-46C5-8B0A-EA1F541F52F1}"/>
                </a:ext>
              </a:extLst>
            </p:cNvPr>
            <p:cNvSpPr/>
            <p:nvPr/>
          </p:nvSpPr>
          <p:spPr>
            <a:xfrm>
              <a:off x="10239321" y="6460877"/>
              <a:ext cx="108000" cy="108000"/>
            </a:xfrm>
            <a:prstGeom prst="donu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/>
              <a:endParaRPr lang="ru-RU" sz="1400" dirty="0">
                <a:solidFill>
                  <a:srgbClr val="6D6E71"/>
                </a:solidFill>
                <a:latin typeface="Calibri"/>
              </a:endParaRPr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DF7D99FE-B43A-4492-99D5-4C5E81D726F3}"/>
              </a:ext>
            </a:extLst>
          </p:cNvPr>
          <p:cNvGrpSpPr/>
          <p:nvPr/>
        </p:nvGrpSpPr>
        <p:grpSpPr>
          <a:xfrm>
            <a:off x="11664673" y="6469718"/>
            <a:ext cx="817840" cy="108000"/>
            <a:chOff x="6989687" y="5109639"/>
            <a:chExt cx="817840" cy="108000"/>
          </a:xfrm>
          <a:solidFill>
            <a:schemeClr val="bg1"/>
          </a:solidFill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0FBB9C14-E7DE-4A5E-AD45-321ECB19AA7F}"/>
                </a:ext>
              </a:extLst>
            </p:cNvPr>
            <p:cNvSpPr/>
            <p:nvPr/>
          </p:nvSpPr>
          <p:spPr>
            <a:xfrm flipH="1" flipV="1">
              <a:off x="7087527" y="5150719"/>
              <a:ext cx="720000" cy="36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/>
              <a:endParaRPr lang="ru-RU" sz="140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4" name="Круг: прозрачная заливка 13">
              <a:extLst>
                <a:ext uri="{FF2B5EF4-FFF2-40B4-BE49-F238E27FC236}">
                  <a16:creationId xmlns:a16="http://schemas.microsoft.com/office/drawing/2014/main" id="{395B1AD7-615E-4D0C-99EE-A236F12AC8D0}"/>
                </a:ext>
              </a:extLst>
            </p:cNvPr>
            <p:cNvSpPr/>
            <p:nvPr/>
          </p:nvSpPr>
          <p:spPr>
            <a:xfrm flipH="1">
              <a:off x="6989687" y="5109639"/>
              <a:ext cx="108000" cy="108000"/>
            </a:xfrm>
            <a:prstGeom prst="donu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/>
              <a:endParaRPr lang="ru-RU" sz="1400" dirty="0">
                <a:solidFill>
                  <a:srgbClr val="6D6E71"/>
                </a:solidFill>
                <a:latin typeface="Calibri"/>
              </a:endParaRPr>
            </a:p>
          </p:txBody>
        </p:sp>
      </p:grp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56CED56-D78D-4A6B-8319-AA05FF2F9649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0441" y="6467535"/>
            <a:ext cx="1051112" cy="110367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9B9BA8E4-3A43-4BEE-8476-78E0CA09FEF3}"/>
              </a:ext>
            </a:extLst>
          </p:cNvPr>
          <p:cNvSpPr/>
          <p:nvPr/>
        </p:nvSpPr>
        <p:spPr>
          <a:xfrm>
            <a:off x="11826874" y="6522718"/>
            <a:ext cx="2696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40"/>
            <a:fld id="{77864BE9-EC80-4B43-9076-6CF2A18BBDF9}" type="slidenum">
              <a:rPr lang="ru-RU" sz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pPr defTabSz="1219140"/>
              <a:t>7</a:t>
            </a:fld>
            <a:endParaRPr lang="ru-RU" sz="12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34" name="Google Shape;126;p19">
            <a:extLst>
              <a:ext uri="{FF2B5EF4-FFF2-40B4-BE49-F238E27FC236}">
                <a16:creationId xmlns:a16="http://schemas.microsoft.com/office/drawing/2014/main" id="{F4F7190D-5EF2-4858-86F5-4F233CD9743F}"/>
              </a:ext>
            </a:extLst>
          </p:cNvPr>
          <p:cNvSpPr txBox="1"/>
          <p:nvPr/>
        </p:nvSpPr>
        <p:spPr>
          <a:xfrm>
            <a:off x="554876" y="3200646"/>
            <a:ext cx="5029422" cy="478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ru-RU"/>
            </a:defPPr>
            <a:lvl1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00" b="0" i="0" u="none" strike="noStrike" cap="none">
                <a:solidFill>
                  <a:srgbClr val="00FFF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lang="ru-RU" dirty="0">
                <a:sym typeface="Montserrat"/>
              </a:rPr>
              <a:t>Материалы лесоустройства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11BB089-9E0D-4CA5-82D4-3A5DE2902DEF}"/>
              </a:ext>
            </a:extLst>
          </p:cNvPr>
          <p:cNvSpPr txBox="1"/>
          <p:nvPr/>
        </p:nvSpPr>
        <p:spPr>
          <a:xfrm>
            <a:off x="554876" y="3644558"/>
            <a:ext cx="311549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Лесничества</a:t>
            </a:r>
            <a:endParaRPr lang="ru-RU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Лесные </a:t>
            </a:r>
            <a:r>
              <a:rPr lang="ru-RU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кварталы</a:t>
            </a:r>
            <a:endParaRPr lang="ru-RU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Таксационное описание</a:t>
            </a:r>
          </a:p>
        </p:txBody>
      </p:sp>
      <p:sp>
        <p:nvSpPr>
          <p:cNvPr id="121" name="Google Shape;126;p19">
            <a:extLst>
              <a:ext uri="{FF2B5EF4-FFF2-40B4-BE49-F238E27FC236}">
                <a16:creationId xmlns:a16="http://schemas.microsoft.com/office/drawing/2014/main" id="{F4F7190D-5EF2-4858-86F5-4F233CD9743F}"/>
              </a:ext>
            </a:extLst>
          </p:cNvPr>
          <p:cNvSpPr txBox="1"/>
          <p:nvPr/>
        </p:nvSpPr>
        <p:spPr>
          <a:xfrm>
            <a:off x="554876" y="4610746"/>
            <a:ext cx="4697988" cy="478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ru-RU"/>
            </a:defPPr>
            <a:lvl1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00" b="0" i="0" u="none" strike="noStrike" cap="none">
                <a:solidFill>
                  <a:srgbClr val="00FFF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lang="ru-RU" dirty="0" smtClean="0">
                <a:sym typeface="Montserrat"/>
              </a:rPr>
              <a:t>Автоматизация </a:t>
            </a:r>
            <a:endParaRPr lang="ru-RU" dirty="0">
              <a:sym typeface="Montserrat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611BB089-9E0D-4CA5-82D4-3A5DE2902DEF}"/>
              </a:ext>
            </a:extLst>
          </p:cNvPr>
          <p:cNvSpPr txBox="1"/>
          <p:nvPr/>
        </p:nvSpPr>
        <p:spPr>
          <a:xfrm>
            <a:off x="554876" y="5077625"/>
            <a:ext cx="558471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Поиск пересечений земель в границах лесничеств с землями иных категорий</a:t>
            </a:r>
            <a:endParaRPr lang="ru-RU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Подготовка выписки из ГЛР</a:t>
            </a:r>
            <a:endParaRPr lang="ru-RU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Визуализация лесных деклараций</a:t>
            </a:r>
            <a:endParaRPr lang="ru-RU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550863" y="3224943"/>
            <a:ext cx="4664160" cy="3060595"/>
          </a:xfrm>
          <a:prstGeom prst="roundRect">
            <a:avLst>
              <a:gd name="adj" fmla="val 4061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: скругленные углы 40"/>
          <p:cNvSpPr/>
          <p:nvPr/>
        </p:nvSpPr>
        <p:spPr bwMode="auto">
          <a:xfrm>
            <a:off x="6413276" y="2611413"/>
            <a:ext cx="3537735" cy="374014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6350" cap="flat" cmpd="sng" algn="ctr">
            <a:solidFill>
              <a:schemeClr val="accent6">
                <a:lumMod val="75000"/>
              </a:schemeClr>
            </a:solidFill>
            <a:prstDash val="solid"/>
          </a:ln>
          <a:effectLst>
            <a:outerShdw blurRad="63500" sx="102000" sy="102000" algn="ctr" rotWithShape="0">
              <a:schemeClr val="accent1">
                <a:alpha val="26000"/>
              </a:schemeClr>
            </a:outerShdw>
          </a:effectLst>
        </p:spPr>
        <p:txBody>
          <a:bodyPr lIns="36000" rIns="36000" rtlCol="0" anchor="ctr"/>
          <a:lstStyle/>
          <a:p>
            <a:pPr algn="ctr" defTabSz="519475">
              <a:lnSpc>
                <a:spcPct val="85000"/>
              </a:lnSpc>
              <a:defRPr/>
            </a:pPr>
            <a:r>
              <a:rPr lang="ru-RU" sz="1400" dirty="0">
                <a:latin typeface="Roboto Light" panose="02000000000000000000" pitchFamily="2" charset="0"/>
                <a:ea typeface="Roboto Light" panose="02000000000000000000" pitchFamily="2" charset="0"/>
              </a:rPr>
              <a:t>Заключение о пересечении (форма</a:t>
            </a:r>
            <a:r>
              <a:rPr lang="ru-RU" sz="1400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)</a:t>
            </a:r>
            <a:endParaRPr lang="ru-RU" sz="1400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59" name="Прямоугольник: скругленные углы 40"/>
          <p:cNvSpPr/>
          <p:nvPr/>
        </p:nvSpPr>
        <p:spPr bwMode="auto">
          <a:xfrm>
            <a:off x="5879725" y="3737253"/>
            <a:ext cx="3522256" cy="494370"/>
          </a:xfrm>
          <a:prstGeom prst="roundRect">
            <a:avLst>
              <a:gd name="adj" fmla="val 16667"/>
            </a:avLst>
          </a:prstGeom>
          <a:solidFill>
            <a:schemeClr val="accent6">
              <a:lumMod val="20000"/>
              <a:lumOff val="80000"/>
            </a:schemeClr>
          </a:solidFill>
          <a:ln w="6350" cap="flat" cmpd="sng" algn="ctr">
            <a:solidFill>
              <a:schemeClr val="accent6">
                <a:lumMod val="75000"/>
              </a:schemeClr>
            </a:solidFill>
            <a:prstDash val="solid"/>
          </a:ln>
          <a:effectLst>
            <a:outerShdw blurRad="63500" sx="102000" sy="102000" algn="ctr" rotWithShape="0">
              <a:schemeClr val="accent1">
                <a:alpha val="26000"/>
              </a:schemeClr>
            </a:outerShdw>
          </a:effectLst>
        </p:spPr>
        <p:txBody>
          <a:bodyPr lIns="144000" rIns="36000" rtlCol="0" anchor="ctr"/>
          <a:lstStyle/>
          <a:p>
            <a:pPr defTabSz="519475">
              <a:lnSpc>
                <a:spcPct val="85000"/>
              </a:lnSpc>
              <a:defRPr/>
            </a:pPr>
            <a:r>
              <a:rPr lang="ru-RU" sz="1400" dirty="0">
                <a:latin typeface="Roboto Light" panose="02000000000000000000" pitchFamily="2" charset="0"/>
                <a:ea typeface="Roboto Light" panose="02000000000000000000" pitchFamily="2" charset="0"/>
              </a:rPr>
              <a:t>Проверка сотрудником полученной информации</a:t>
            </a:r>
          </a:p>
        </p:txBody>
      </p:sp>
      <p:sp>
        <p:nvSpPr>
          <p:cNvPr id="60" name="Прямоугольник: скругленные углы 40"/>
          <p:cNvSpPr/>
          <p:nvPr/>
        </p:nvSpPr>
        <p:spPr bwMode="auto">
          <a:xfrm>
            <a:off x="9670210" y="3555093"/>
            <a:ext cx="1756124" cy="990105"/>
          </a:xfrm>
          <a:prstGeom prst="roundRect">
            <a:avLst>
              <a:gd name="adj" fmla="val 8971"/>
            </a:avLst>
          </a:prstGeom>
          <a:solidFill>
            <a:schemeClr val="bg1">
              <a:lumMod val="50000"/>
            </a:schemeClr>
          </a:solidFill>
          <a:ln w="6350" cap="flat" cmpd="sng" algn="ctr">
            <a:solidFill>
              <a:schemeClr val="accent6">
                <a:lumMod val="75000"/>
              </a:schemeClr>
            </a:solidFill>
            <a:prstDash val="solid"/>
          </a:ln>
          <a:effectLst>
            <a:outerShdw blurRad="63500" sx="102000" sy="102000" algn="ctr" rotWithShape="0">
              <a:schemeClr val="accent1">
                <a:alpha val="26000"/>
              </a:schemeClr>
            </a:outerShdw>
          </a:effectLst>
        </p:spPr>
        <p:txBody>
          <a:bodyPr lIns="144000" rIns="36000" rtlCol="0" anchor="ctr"/>
          <a:lstStyle/>
          <a:p>
            <a:pPr defTabSz="519475">
              <a:lnSpc>
                <a:spcPct val="85000"/>
              </a:lnSpc>
              <a:defRPr/>
            </a:pPr>
            <a:r>
              <a:rPr lang="ru-RU" sz="14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Пакет документов </a:t>
            </a:r>
          </a:p>
          <a:p>
            <a:pPr defTabSz="519475">
              <a:lnSpc>
                <a:spcPct val="85000"/>
              </a:lnSpc>
              <a:defRPr/>
            </a:pPr>
            <a:r>
              <a:rPr lang="ru-RU" sz="14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в ДЛХ СФО (формируется в ручном режиме)</a:t>
            </a:r>
          </a:p>
        </p:txBody>
      </p:sp>
      <p:sp>
        <p:nvSpPr>
          <p:cNvPr id="61" name="Прямоугольник: скругленные углы 40"/>
          <p:cNvSpPr/>
          <p:nvPr/>
        </p:nvSpPr>
        <p:spPr bwMode="auto">
          <a:xfrm>
            <a:off x="5879725" y="4469674"/>
            <a:ext cx="3522256" cy="1594379"/>
          </a:xfrm>
          <a:prstGeom prst="roundRect">
            <a:avLst>
              <a:gd name="adj" fmla="val 7586"/>
            </a:avLst>
          </a:prstGeom>
          <a:solidFill>
            <a:schemeClr val="accent6">
              <a:lumMod val="20000"/>
              <a:lumOff val="80000"/>
            </a:schemeClr>
          </a:solidFill>
          <a:ln w="6350" cap="flat" cmpd="sng" algn="ctr">
            <a:solidFill>
              <a:schemeClr val="accent6">
                <a:lumMod val="75000"/>
              </a:schemeClr>
            </a:solidFill>
            <a:prstDash val="solid"/>
          </a:ln>
          <a:effectLst>
            <a:outerShdw blurRad="63500" sx="102000" sy="102000" algn="ctr" rotWithShape="0">
              <a:schemeClr val="accent1">
                <a:alpha val="26000"/>
              </a:schemeClr>
            </a:outerShdw>
          </a:effectLst>
        </p:spPr>
        <p:txBody>
          <a:bodyPr lIns="180000" rIns="36000" rtlCol="0" anchor="ctr"/>
          <a:lstStyle/>
          <a:p>
            <a:pPr defTabSz="519475">
              <a:lnSpc>
                <a:spcPct val="85000"/>
              </a:lnSpc>
              <a:defRPr/>
            </a:pPr>
            <a:r>
              <a:rPr lang="ru-RU" sz="1400" b="1" dirty="0">
                <a:latin typeface="Roboto Light" panose="02000000000000000000" pitchFamily="2" charset="0"/>
                <a:ea typeface="Roboto Light" panose="02000000000000000000" pitchFamily="2" charset="0"/>
              </a:rPr>
              <a:t>Акт внесении изменений ГЛР с приложением</a:t>
            </a:r>
            <a:r>
              <a:rPr lang="ru-RU" sz="1400" b="1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:</a:t>
            </a:r>
            <a:endParaRPr lang="en-US" sz="1400" b="1" dirty="0" smtClean="0"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defTabSz="519475">
              <a:lnSpc>
                <a:spcPct val="85000"/>
              </a:lnSpc>
              <a:defRPr/>
            </a:pPr>
            <a:endParaRPr lang="ru-RU" sz="1400" dirty="0"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defTabSz="519475">
              <a:lnSpc>
                <a:spcPct val="85000"/>
              </a:lnSpc>
              <a:defRPr/>
            </a:pPr>
            <a:r>
              <a:rPr lang="ru-RU" sz="1400" dirty="0">
                <a:latin typeface="Roboto Light" panose="02000000000000000000" pitchFamily="2" charset="0"/>
                <a:ea typeface="Roboto Light" panose="02000000000000000000" pitchFamily="2" charset="0"/>
              </a:rPr>
              <a:t>- Выписка из ЕГРН</a:t>
            </a:r>
          </a:p>
          <a:p>
            <a:pPr defTabSz="519475">
              <a:lnSpc>
                <a:spcPct val="85000"/>
              </a:lnSpc>
              <a:defRPr/>
            </a:pPr>
            <a:r>
              <a:rPr lang="ru-RU" sz="1400" dirty="0">
                <a:latin typeface="Roboto Light" panose="02000000000000000000" pitchFamily="2" charset="0"/>
                <a:ea typeface="Roboto Light" panose="02000000000000000000" pitchFamily="2" charset="0"/>
              </a:rPr>
              <a:t>- Заключение о пересечении (форма)</a:t>
            </a:r>
          </a:p>
          <a:p>
            <a:pPr defTabSz="519475">
              <a:lnSpc>
                <a:spcPct val="85000"/>
              </a:lnSpc>
              <a:defRPr/>
            </a:pPr>
            <a:endParaRPr lang="ru-RU" sz="1400" dirty="0"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defTabSz="519475">
              <a:lnSpc>
                <a:spcPct val="85000"/>
              </a:lnSpc>
              <a:defRPr/>
            </a:pPr>
            <a:r>
              <a:rPr lang="ru-RU" sz="1400" dirty="0">
                <a:latin typeface="Roboto Light" panose="02000000000000000000" pitchFamily="2" charset="0"/>
                <a:ea typeface="Roboto Light" panose="02000000000000000000" pitchFamily="2" charset="0"/>
              </a:rPr>
              <a:t>(в течении 30 минут на весь процесс)</a:t>
            </a:r>
          </a:p>
        </p:txBody>
      </p:sp>
      <p:sp>
        <p:nvSpPr>
          <p:cNvPr id="62" name="Прямоугольник: скругленные углы 40"/>
          <p:cNvSpPr/>
          <p:nvPr/>
        </p:nvSpPr>
        <p:spPr bwMode="auto">
          <a:xfrm>
            <a:off x="9677254" y="4739290"/>
            <a:ext cx="1756126" cy="1055146"/>
          </a:xfrm>
          <a:prstGeom prst="roundRect">
            <a:avLst>
              <a:gd name="adj" fmla="val 7279"/>
            </a:avLst>
          </a:prstGeom>
          <a:solidFill>
            <a:schemeClr val="tx1">
              <a:lumMod val="50000"/>
              <a:lumOff val="50000"/>
            </a:schemeClr>
          </a:solidFill>
          <a:ln w="25400" cap="flat" cmpd="sng" algn="ctr">
            <a:noFill/>
            <a:prstDash val="solid"/>
          </a:ln>
          <a:effectLst>
            <a:outerShdw blurRad="63500" sx="102000" sy="102000" algn="ctr" rotWithShape="0">
              <a:schemeClr val="accent1">
                <a:alpha val="26000"/>
              </a:schemeClr>
            </a:outerShdw>
          </a:effectLst>
        </p:spPr>
        <p:txBody>
          <a:bodyPr lIns="144000" rIns="36000" rtlCol="0" anchor="ctr"/>
          <a:lstStyle/>
          <a:p>
            <a:pPr defTabSz="519475">
              <a:defRPr/>
            </a:pPr>
            <a:r>
              <a:rPr lang="ru-RU" sz="14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ЭЦП ответственного </a:t>
            </a:r>
          </a:p>
          <a:p>
            <a:pPr defTabSz="519475">
              <a:defRPr/>
            </a:pPr>
            <a:r>
              <a:rPr lang="ru-RU" sz="14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должностного лица</a:t>
            </a:r>
          </a:p>
        </p:txBody>
      </p:sp>
      <p:sp>
        <p:nvSpPr>
          <p:cNvPr id="64" name="Прямоугольник: скругленные углы 40"/>
          <p:cNvSpPr/>
          <p:nvPr/>
        </p:nvSpPr>
        <p:spPr bwMode="auto">
          <a:xfrm>
            <a:off x="6413277" y="1400091"/>
            <a:ext cx="3537734" cy="601032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44000" rIns="36000" rtlCol="0" anchor="ctr"/>
          <a:lstStyle/>
          <a:p>
            <a:pPr marL="625475" defTabSz="519475">
              <a:defRPr/>
            </a:pPr>
            <a:r>
              <a:rPr lang="ru-RU" sz="1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Факт пересечения ЗУ </a:t>
            </a:r>
            <a:r>
              <a:rPr lang="ru-RU" sz="14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/>
            </a:r>
            <a:br>
              <a:rPr lang="ru-RU" sz="14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иной категории </a:t>
            </a:r>
            <a:r>
              <a:rPr lang="ru-RU" sz="14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 ЗЛФ</a:t>
            </a:r>
            <a:endParaRPr sz="14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72" name="Прямая соединительная линия 71"/>
          <p:cNvCxnSpPr>
            <a:stCxn id="61" idx="3"/>
            <a:endCxn id="62" idx="1"/>
          </p:cNvCxnSpPr>
          <p:nvPr/>
        </p:nvCxnSpPr>
        <p:spPr>
          <a:xfrm flipV="1">
            <a:off x="9401981" y="5266863"/>
            <a:ext cx="275273" cy="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Соединительная линия уступом 73"/>
          <p:cNvCxnSpPr>
            <a:stCxn id="2" idx="3"/>
            <a:endCxn id="61" idx="1"/>
          </p:cNvCxnSpPr>
          <p:nvPr/>
        </p:nvCxnSpPr>
        <p:spPr>
          <a:xfrm>
            <a:off x="5215023" y="4755241"/>
            <a:ext cx="664702" cy="511623"/>
          </a:xfrm>
          <a:prstGeom prst="bentConnector3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PlaceHolder 2"/>
          <p:cNvSpPr txBox="1"/>
          <p:nvPr/>
        </p:nvSpPr>
        <p:spPr bwMode="auto">
          <a:xfrm>
            <a:off x="438938" y="760957"/>
            <a:ext cx="5654147" cy="745560"/>
          </a:xfrm>
          <a:prstGeom prst="rect">
            <a:avLst/>
          </a:prstGeom>
          <a:noFill/>
          <a:ln w="0">
            <a:noFill/>
          </a:ln>
        </p:spPr>
        <p:txBody>
          <a:bodyPr anchor="t" anchorCtr="0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2400">
                <a:solidFill>
                  <a:srgbClr val="041845"/>
                </a:solidFill>
                <a:latin typeface="+mj-lt"/>
                <a:ea typeface="+mj-ea"/>
                <a:cs typeface="Arial"/>
              </a:defRPr>
            </a:lvl1pPr>
          </a:lstStyle>
          <a:p>
            <a:pPr marL="0" marR="0" lvl="0" indent="0" algn="l" defTabSz="457189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4000" i="0" u="none" strike="noStrike" cap="none" spc="0" dirty="0">
                <a:ln>
                  <a:noFill/>
                </a:ln>
                <a:solidFill>
                  <a:schemeClr val="bg1"/>
                </a:solidFill>
                <a:latin typeface="Roboto Cn" pitchFamily="2" charset="0"/>
                <a:ea typeface="Roboto Cn" pitchFamily="2" charset="0"/>
              </a:rPr>
              <a:t>Схема </a:t>
            </a:r>
            <a:r>
              <a:rPr lang="ru-RU" sz="4000" i="0" u="none" strike="noStrike" cap="none" spc="0" dirty="0" smtClean="0">
                <a:ln>
                  <a:noFill/>
                </a:ln>
                <a:solidFill>
                  <a:schemeClr val="bg1"/>
                </a:solidFill>
                <a:latin typeface="Roboto Cn" pitchFamily="2" charset="0"/>
                <a:ea typeface="Roboto Cn" pitchFamily="2" charset="0"/>
              </a:rPr>
              <a:t>взаимодействия</a:t>
            </a:r>
            <a:r>
              <a:rPr lang="en-US" sz="4000" i="0" u="none" strike="noStrike" cap="none" spc="0" dirty="0" smtClean="0">
                <a:ln>
                  <a:noFill/>
                </a:ln>
                <a:solidFill>
                  <a:schemeClr val="bg1"/>
                </a:solidFill>
                <a:latin typeface="Roboto Cn" pitchFamily="2" charset="0"/>
                <a:ea typeface="Roboto Cn" pitchFamily="2" charset="0"/>
              </a:rPr>
              <a:t>  </a:t>
            </a:r>
          </a:p>
          <a:p>
            <a:pPr marL="0" marR="0" lvl="0" indent="0" algn="l" defTabSz="457189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4000" i="0" u="none" strike="noStrike" cap="none" spc="0" dirty="0" smtClean="0">
                <a:ln>
                  <a:noFill/>
                </a:ln>
                <a:solidFill>
                  <a:schemeClr val="bg1"/>
                </a:solidFill>
                <a:latin typeface="Roboto Cn" pitchFamily="2" charset="0"/>
                <a:ea typeface="Roboto Cn" pitchFamily="2" charset="0"/>
              </a:rPr>
              <a:t>после автоматизации</a:t>
            </a:r>
            <a:endParaRPr lang="ru-RU" sz="4000" i="0" u="none" strike="noStrike" cap="none" spc="0" dirty="0">
              <a:ln>
                <a:noFill/>
              </a:ln>
              <a:solidFill>
                <a:schemeClr val="bg1"/>
              </a:solidFill>
              <a:latin typeface="Roboto Cn" pitchFamily="2" charset="0"/>
              <a:ea typeface="Roboto Cn" pitchFamily="2" charset="0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790322" y="1997845"/>
            <a:ext cx="572593" cy="996284"/>
            <a:chOff x="440701" y="1775627"/>
            <a:chExt cx="572593" cy="996284"/>
          </a:xfrm>
        </p:grpSpPr>
        <p:sp>
          <p:nvSpPr>
            <p:cNvPr id="4" name="TextBox 3"/>
            <p:cNvSpPr txBox="1"/>
            <p:nvPr/>
          </p:nvSpPr>
          <p:spPr>
            <a:xfrm>
              <a:off x="455084" y="1775627"/>
              <a:ext cx="55821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defRPr sz="5000" b="1">
                  <a:solidFill>
                    <a:schemeClr val="bg1"/>
                  </a:solidFill>
                  <a:latin typeface="Roboto Cn" pitchFamily="2" charset="0"/>
                  <a:ea typeface="Roboto Cn" pitchFamily="2" charset="0"/>
                </a:defRPr>
              </a:lvl1pPr>
            </a:lstStyle>
            <a:p>
              <a:r>
                <a:rPr lang="ru-RU" dirty="0" smtClean="0"/>
                <a:t>3</a:t>
              </a:r>
              <a:endParaRPr lang="ru-RU" dirty="0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440701" y="2402579"/>
              <a:ext cx="57259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 dirty="0">
                  <a:solidFill>
                    <a:schemeClr val="bg1"/>
                  </a:solidFill>
                  <a:latin typeface="Roboto Light" panose="02000000000000000000" pitchFamily="2" charset="0"/>
                  <a:ea typeface="Roboto Light" panose="02000000000000000000" pitchFamily="2" charset="0"/>
                </a:rPr>
                <a:t>дня</a:t>
              </a:r>
            </a:p>
          </p:txBody>
        </p:sp>
      </p:grpSp>
      <p:cxnSp>
        <p:nvCxnSpPr>
          <p:cNvPr id="30" name="Прямая соединительная линия 29"/>
          <p:cNvCxnSpPr>
            <a:stCxn id="59" idx="2"/>
            <a:endCxn id="61" idx="0"/>
          </p:cNvCxnSpPr>
          <p:nvPr/>
        </p:nvCxnSpPr>
        <p:spPr>
          <a:xfrm>
            <a:off x="7640853" y="4231623"/>
            <a:ext cx="0" cy="23805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Соединительная линия уступом 51"/>
          <p:cNvCxnSpPr>
            <a:stCxn id="56" idx="2"/>
          </p:cNvCxnSpPr>
          <p:nvPr/>
        </p:nvCxnSpPr>
        <p:spPr>
          <a:xfrm rot="5400000">
            <a:off x="7525652" y="3080761"/>
            <a:ext cx="751827" cy="561159"/>
          </a:xfrm>
          <a:prstGeom prst="bentConnector3">
            <a:avLst>
              <a:gd name="adj1" fmla="val 38851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Соединительная линия уступом 53"/>
          <p:cNvCxnSpPr>
            <a:stCxn id="56" idx="2"/>
            <a:endCxn id="60" idx="0"/>
          </p:cNvCxnSpPr>
          <p:nvPr/>
        </p:nvCxnSpPr>
        <p:spPr>
          <a:xfrm rot="16200000" flipH="1">
            <a:off x="9080375" y="2087196"/>
            <a:ext cx="569666" cy="2366128"/>
          </a:xfrm>
          <a:prstGeom prst="bentConnector3">
            <a:avLst>
              <a:gd name="adj1" fmla="val 51338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1" name="Рисунок 90">
            <a:extLst>
              <a:ext uri="{FF2B5EF4-FFF2-40B4-BE49-F238E27FC236}">
                <a16:creationId xmlns:a16="http://schemas.microsoft.com/office/drawing/2014/main" id="{2159A103-3BBD-41BA-9AB8-39A84C977FD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4634" y="371249"/>
            <a:ext cx="816503" cy="1017801"/>
          </a:xfrm>
          <a:prstGeom prst="rect">
            <a:avLst/>
          </a:prstGeom>
          <a:effectLst>
            <a:outerShdw blurRad="101600" dist="12700" dir="5400000" sx="103000" sy="103000" algn="t" rotWithShape="0">
              <a:prstClr val="black">
                <a:alpha val="40000"/>
              </a:prstClr>
            </a:outerShdw>
          </a:effectLst>
        </p:spPr>
      </p:pic>
      <p:sp>
        <p:nvSpPr>
          <p:cNvPr id="94" name="Скругленный прямоугольник 93"/>
          <p:cNvSpPr/>
          <p:nvPr/>
        </p:nvSpPr>
        <p:spPr>
          <a:xfrm>
            <a:off x="556947" y="2023827"/>
            <a:ext cx="1065127" cy="1023205"/>
          </a:xfrm>
          <a:prstGeom prst="roundRect">
            <a:avLst>
              <a:gd name="adj" fmla="val 4061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3" name="Прямая соединительная линия 92"/>
          <p:cNvCxnSpPr>
            <a:stCxn id="56" idx="0"/>
          </p:cNvCxnSpPr>
          <p:nvPr/>
        </p:nvCxnSpPr>
        <p:spPr>
          <a:xfrm flipV="1">
            <a:off x="8182144" y="1997845"/>
            <a:ext cx="0" cy="61356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41017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3D749E44-C019-44A2-9F06-BFD760F767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19" r="208" b="3284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Google Shape;83;p1">
            <a:extLst>
              <a:ext uri="{FF2B5EF4-FFF2-40B4-BE49-F238E27FC236}">
                <a16:creationId xmlns:a16="http://schemas.microsoft.com/office/drawing/2014/main" id="{28D8317B-5A8E-8544-0D97-5DEDE7924CA7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863" y="368300"/>
            <a:ext cx="1355531" cy="3466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370E8732-9BED-4563-B8E9-9E2E9780B954}"/>
              </a:ext>
            </a:extLst>
          </p:cNvPr>
          <p:cNvGrpSpPr/>
          <p:nvPr/>
        </p:nvGrpSpPr>
        <p:grpSpPr>
          <a:xfrm>
            <a:off x="-211478" y="6469899"/>
            <a:ext cx="10558801" cy="108000"/>
            <a:chOff x="-211480" y="6460877"/>
            <a:chExt cx="10558801" cy="108000"/>
          </a:xfrm>
          <a:solidFill>
            <a:schemeClr val="bg1"/>
          </a:solidFill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4EB62B8C-F396-4EAA-AE7A-A467BC192BCD}"/>
                </a:ext>
              </a:extLst>
            </p:cNvPr>
            <p:cNvSpPr/>
            <p:nvPr/>
          </p:nvSpPr>
          <p:spPr>
            <a:xfrm flipV="1">
              <a:off x="-211480" y="6504716"/>
              <a:ext cx="10455564" cy="36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/>
              <a:endParaRPr lang="ru-RU" sz="1400">
                <a:solidFill>
                  <a:srgbClr val="0342A0"/>
                </a:solidFill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11" name="Круг: прозрачная заливка 10">
              <a:extLst>
                <a:ext uri="{FF2B5EF4-FFF2-40B4-BE49-F238E27FC236}">
                  <a16:creationId xmlns:a16="http://schemas.microsoft.com/office/drawing/2014/main" id="{14A61537-9170-46C5-8B0A-EA1F541F52F1}"/>
                </a:ext>
              </a:extLst>
            </p:cNvPr>
            <p:cNvSpPr/>
            <p:nvPr/>
          </p:nvSpPr>
          <p:spPr>
            <a:xfrm>
              <a:off x="10239321" y="6460877"/>
              <a:ext cx="108000" cy="108000"/>
            </a:xfrm>
            <a:prstGeom prst="donu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/>
              <a:endParaRPr lang="ru-RU" sz="1400" dirty="0">
                <a:solidFill>
                  <a:srgbClr val="6D6E71"/>
                </a:solidFill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DF7D99FE-B43A-4492-99D5-4C5E81D726F3}"/>
              </a:ext>
            </a:extLst>
          </p:cNvPr>
          <p:cNvGrpSpPr/>
          <p:nvPr/>
        </p:nvGrpSpPr>
        <p:grpSpPr>
          <a:xfrm>
            <a:off x="11664673" y="6469718"/>
            <a:ext cx="817840" cy="108000"/>
            <a:chOff x="6989687" y="5109639"/>
            <a:chExt cx="817840" cy="108000"/>
          </a:xfrm>
          <a:solidFill>
            <a:schemeClr val="bg1"/>
          </a:solidFill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0FBB9C14-E7DE-4A5E-AD45-321ECB19AA7F}"/>
                </a:ext>
              </a:extLst>
            </p:cNvPr>
            <p:cNvSpPr/>
            <p:nvPr/>
          </p:nvSpPr>
          <p:spPr>
            <a:xfrm flipH="1" flipV="1">
              <a:off x="7087527" y="5150719"/>
              <a:ext cx="720000" cy="36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/>
              <a:endParaRPr lang="ru-RU" sz="1400">
                <a:solidFill>
                  <a:srgbClr val="FFFFFF"/>
                </a:solidFill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14" name="Круг: прозрачная заливка 13">
              <a:extLst>
                <a:ext uri="{FF2B5EF4-FFF2-40B4-BE49-F238E27FC236}">
                  <a16:creationId xmlns:a16="http://schemas.microsoft.com/office/drawing/2014/main" id="{395B1AD7-615E-4D0C-99EE-A236F12AC8D0}"/>
                </a:ext>
              </a:extLst>
            </p:cNvPr>
            <p:cNvSpPr/>
            <p:nvPr/>
          </p:nvSpPr>
          <p:spPr>
            <a:xfrm flipH="1">
              <a:off x="6989687" y="5109639"/>
              <a:ext cx="108000" cy="108000"/>
            </a:xfrm>
            <a:prstGeom prst="donu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/>
              <a:endParaRPr lang="ru-RU" sz="1400" dirty="0">
                <a:solidFill>
                  <a:srgbClr val="6D6E71"/>
                </a:solidFill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</p:grp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56CED56-D78D-4A6B-8319-AA05FF2F9649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0441" y="6467535"/>
            <a:ext cx="1051112" cy="110367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9B9BA8E4-3A43-4BEE-8476-78E0CA09FEF3}"/>
              </a:ext>
            </a:extLst>
          </p:cNvPr>
          <p:cNvSpPr/>
          <p:nvPr/>
        </p:nvSpPr>
        <p:spPr>
          <a:xfrm>
            <a:off x="11826874" y="6522718"/>
            <a:ext cx="2696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40"/>
            <a:fld id="{77864BE9-EC80-4B43-9076-6CF2A18BBDF9}" type="slidenum">
              <a:rPr lang="ru-RU" sz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pPr defTabSz="1219140"/>
              <a:t>8</a:t>
            </a:fld>
            <a:endParaRPr lang="ru-RU" sz="12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0F78FEE-DA82-48F0-BE61-6FFE47FDC0BE}"/>
              </a:ext>
            </a:extLst>
          </p:cNvPr>
          <p:cNvSpPr txBox="1"/>
          <p:nvPr/>
        </p:nvSpPr>
        <p:spPr>
          <a:xfrm>
            <a:off x="441508" y="767922"/>
            <a:ext cx="11119512" cy="646331"/>
          </a:xfrm>
          <a:prstGeom prst="rect">
            <a:avLst/>
          </a:prstGeom>
          <a:noFill/>
          <a:ln w="0">
            <a:noFill/>
          </a:ln>
        </p:spPr>
        <p:txBody>
          <a:bodyPr anchor="t" anchorCtr="0">
            <a:noAutofit/>
          </a:bodyPr>
          <a:lstStyle>
            <a:defPPr>
              <a:defRPr lang="ru-RU"/>
            </a:defPPr>
            <a:lvl1pPr marR="0" lvl="0" indent="0" defTabSz="457189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4000" i="0" u="none" strike="noStrike" cap="none" spc="0">
                <a:ln>
                  <a:noFill/>
                </a:ln>
                <a:solidFill>
                  <a:schemeClr val="bg1"/>
                </a:solidFill>
                <a:latin typeface="Roboto Cn" pitchFamily="2" charset="0"/>
                <a:ea typeface="Roboto Cn" pitchFamily="2" charset="0"/>
                <a:cs typeface="Arial"/>
              </a:defRPr>
            </a:lvl1pPr>
          </a:lstStyle>
          <a:p>
            <a:r>
              <a:rPr lang="ru-RU" dirty="0"/>
              <a:t>Сравнительный анализ исполнения 280-ФЗ</a:t>
            </a:r>
          </a:p>
        </p:txBody>
      </p:sp>
      <p:pic>
        <p:nvPicPr>
          <p:cNvPr id="55" name="Рисунок 54" hidden="1">
            <a:extLst>
              <a:ext uri="{FF2B5EF4-FFF2-40B4-BE49-F238E27FC236}">
                <a16:creationId xmlns:a16="http://schemas.microsoft.com/office/drawing/2014/main" id="{6EF1A158-D5EC-43EE-865C-3B679A5CBEB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877" y="4833985"/>
            <a:ext cx="1629118" cy="1382282"/>
          </a:xfrm>
          <a:prstGeom prst="rect">
            <a:avLst/>
          </a:prstGeom>
        </p:spPr>
      </p:pic>
      <p:sp>
        <p:nvSpPr>
          <p:cNvPr id="232" name="Google Shape;126;p19">
            <a:extLst>
              <a:ext uri="{FF2B5EF4-FFF2-40B4-BE49-F238E27FC236}">
                <a16:creationId xmlns:a16="http://schemas.microsoft.com/office/drawing/2014/main" id="{9BF27EE6-C958-494B-A0FE-E62C7C2092E3}"/>
              </a:ext>
            </a:extLst>
          </p:cNvPr>
          <p:cNvSpPr txBox="1"/>
          <p:nvPr/>
        </p:nvSpPr>
        <p:spPr>
          <a:xfrm>
            <a:off x="441508" y="1526610"/>
            <a:ext cx="1753052" cy="478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defRPr/>
            </a:pPr>
            <a:r>
              <a:rPr lang="ru-RU" sz="1800" dirty="0" smtClean="0">
                <a:solidFill>
                  <a:srgbClr val="00FFF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Montserrat"/>
              </a:rPr>
              <a:t>Количество обработанных пересечений </a:t>
            </a:r>
            <a:r>
              <a:rPr lang="ru-RU" dirty="0" smtClean="0">
                <a:solidFill>
                  <a:srgbClr val="00FFF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Montserrat"/>
              </a:rPr>
              <a:t>(участки)</a:t>
            </a:r>
          </a:p>
        </p:txBody>
      </p:sp>
      <p:sp>
        <p:nvSpPr>
          <p:cNvPr id="24" name="Google Shape;126;p19">
            <a:extLst>
              <a:ext uri="{FF2B5EF4-FFF2-40B4-BE49-F238E27FC236}">
                <a16:creationId xmlns:a16="http://schemas.microsoft.com/office/drawing/2014/main" id="{9BF27EE6-C958-494B-A0FE-E62C7C2092E3}"/>
              </a:ext>
            </a:extLst>
          </p:cNvPr>
          <p:cNvSpPr txBox="1"/>
          <p:nvPr/>
        </p:nvSpPr>
        <p:spPr>
          <a:xfrm>
            <a:off x="10185621" y="1520714"/>
            <a:ext cx="1613385" cy="478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defRPr/>
            </a:pPr>
            <a:r>
              <a:rPr lang="ru-RU" sz="1800" dirty="0" smtClean="0">
                <a:solidFill>
                  <a:schemeClr val="accent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Montserrat"/>
              </a:rPr>
              <a:t>Время анализа пересечений</a:t>
            </a:r>
            <a:endParaRPr lang="en-US" sz="1800" dirty="0" smtClean="0">
              <a:solidFill>
                <a:schemeClr val="accent4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Montserrat"/>
            </a:endParaRPr>
          </a:p>
          <a:p>
            <a:pPr lvl="0">
              <a:defRPr/>
            </a:pPr>
            <a:r>
              <a:rPr lang="en-US" dirty="0" smtClean="0">
                <a:solidFill>
                  <a:schemeClr val="accent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Montserrat"/>
              </a:rPr>
              <a:t>(</a:t>
            </a:r>
            <a:r>
              <a:rPr lang="ru-RU" dirty="0" smtClean="0">
                <a:solidFill>
                  <a:schemeClr val="accent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Montserrat"/>
              </a:rPr>
              <a:t>календарных дней) </a:t>
            </a:r>
            <a:endParaRPr lang="ru-RU" dirty="0">
              <a:solidFill>
                <a:schemeClr val="accent4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Montserrat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276958564"/>
              </p:ext>
            </p:extLst>
          </p:nvPr>
        </p:nvGraphicFramePr>
        <p:xfrm>
          <a:off x="2032000" y="1709888"/>
          <a:ext cx="7708348" cy="4706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740348" y="1701183"/>
            <a:ext cx="890547" cy="4151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200" dirty="0" smtClean="0">
                <a:solidFill>
                  <a:schemeClr val="accent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80</a:t>
            </a:r>
          </a:p>
          <a:p>
            <a:pPr>
              <a:lnSpc>
                <a:spcPct val="130000"/>
              </a:lnSpc>
            </a:pPr>
            <a:endParaRPr lang="ru-RU" sz="1200" dirty="0">
              <a:solidFill>
                <a:schemeClr val="accent4"/>
              </a:solidFill>
              <a:latin typeface="Roboto Light" panose="02000000000000000000" pitchFamily="2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ru-RU" sz="1200" dirty="0" smtClean="0">
                <a:solidFill>
                  <a:schemeClr val="accent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70</a:t>
            </a:r>
          </a:p>
          <a:p>
            <a:pPr>
              <a:lnSpc>
                <a:spcPct val="130000"/>
              </a:lnSpc>
            </a:pPr>
            <a:endParaRPr lang="ru-RU" sz="1200" dirty="0">
              <a:solidFill>
                <a:schemeClr val="accent4"/>
              </a:solidFill>
              <a:latin typeface="Roboto Light" panose="02000000000000000000" pitchFamily="2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ru-RU" sz="1200" dirty="0" smtClean="0">
                <a:solidFill>
                  <a:schemeClr val="accent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60</a:t>
            </a:r>
          </a:p>
          <a:p>
            <a:pPr>
              <a:lnSpc>
                <a:spcPct val="130000"/>
              </a:lnSpc>
            </a:pPr>
            <a:endParaRPr lang="ru-RU" sz="1200" dirty="0">
              <a:solidFill>
                <a:schemeClr val="accent4"/>
              </a:solidFill>
              <a:latin typeface="Roboto Light" panose="02000000000000000000" pitchFamily="2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ru-RU" sz="1200" dirty="0" smtClean="0">
                <a:solidFill>
                  <a:schemeClr val="accent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50</a:t>
            </a:r>
          </a:p>
          <a:p>
            <a:pPr>
              <a:lnSpc>
                <a:spcPct val="130000"/>
              </a:lnSpc>
            </a:pPr>
            <a:endParaRPr lang="ru-RU" sz="1200" dirty="0" smtClean="0">
              <a:solidFill>
                <a:schemeClr val="accent4"/>
              </a:solidFill>
              <a:latin typeface="Roboto Light" panose="02000000000000000000" pitchFamily="2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ru-RU" sz="1200" dirty="0" smtClean="0">
                <a:solidFill>
                  <a:schemeClr val="accent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40</a:t>
            </a:r>
          </a:p>
          <a:p>
            <a:pPr>
              <a:lnSpc>
                <a:spcPct val="130000"/>
              </a:lnSpc>
            </a:pPr>
            <a:endParaRPr lang="ru-RU" sz="1200" dirty="0" smtClean="0">
              <a:solidFill>
                <a:schemeClr val="accent4"/>
              </a:solidFill>
              <a:latin typeface="Roboto Light" panose="02000000000000000000" pitchFamily="2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ru-RU" sz="1200" dirty="0" smtClean="0">
                <a:solidFill>
                  <a:schemeClr val="accent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30</a:t>
            </a:r>
          </a:p>
          <a:p>
            <a:pPr>
              <a:lnSpc>
                <a:spcPct val="130000"/>
              </a:lnSpc>
            </a:pPr>
            <a:endParaRPr lang="ru-RU" sz="1200" dirty="0">
              <a:solidFill>
                <a:schemeClr val="accent4"/>
              </a:solidFill>
              <a:latin typeface="Roboto Light" panose="02000000000000000000" pitchFamily="2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ru-RU" sz="1200" dirty="0" smtClean="0">
                <a:solidFill>
                  <a:schemeClr val="accent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20</a:t>
            </a:r>
          </a:p>
          <a:p>
            <a:pPr>
              <a:lnSpc>
                <a:spcPct val="130000"/>
              </a:lnSpc>
            </a:pPr>
            <a:endParaRPr lang="ru-RU" sz="1200" dirty="0" smtClean="0">
              <a:solidFill>
                <a:schemeClr val="accent4"/>
              </a:solidFill>
              <a:latin typeface="Roboto Light" panose="02000000000000000000" pitchFamily="2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ru-RU" sz="1200" dirty="0" smtClean="0">
                <a:solidFill>
                  <a:schemeClr val="accent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10</a:t>
            </a:r>
          </a:p>
          <a:p>
            <a:pPr>
              <a:lnSpc>
                <a:spcPct val="130000"/>
              </a:lnSpc>
            </a:pPr>
            <a:endParaRPr lang="ru-RU" sz="1200" dirty="0" smtClean="0">
              <a:solidFill>
                <a:schemeClr val="accent4"/>
              </a:solidFill>
              <a:latin typeface="Roboto Light" panose="02000000000000000000" pitchFamily="2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ru-RU" sz="1200" dirty="0" smtClean="0">
                <a:solidFill>
                  <a:schemeClr val="accent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Arial" panose="020B0604020202020204" pitchFamily="34" charset="0"/>
              </a:rPr>
              <a:t>0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7855888" y="1470991"/>
            <a:ext cx="0" cy="4245997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862577" y="1387417"/>
            <a:ext cx="1799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Мероприятия по автоматизации</a:t>
            </a:r>
            <a:endParaRPr lang="ru-RU" sz="12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993108" y="5313172"/>
            <a:ext cx="822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3 </a:t>
            </a:r>
            <a:r>
              <a:rPr lang="ru-RU" b="1" dirty="0" smtClean="0">
                <a:solidFill>
                  <a:schemeClr val="accent2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дня</a:t>
            </a:r>
            <a:endParaRPr lang="ru-RU" b="1" dirty="0">
              <a:solidFill>
                <a:schemeClr val="accent2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768138" y="1835556"/>
            <a:ext cx="1009249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3</a:t>
            </a:r>
            <a:r>
              <a:rPr lang="ru-RU" b="1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454</a:t>
            </a:r>
            <a:r>
              <a:rPr lang="en-US" b="1" dirty="0" smtClean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ru-RU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/>
            </a:r>
            <a:br>
              <a:rPr lang="ru-RU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</a:br>
            <a:r>
              <a:rPr lang="ru-RU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участка</a:t>
            </a:r>
            <a:endParaRPr lang="ru-RU" b="1" dirty="0">
              <a:solidFill>
                <a:schemeClr val="accent5">
                  <a:lumMod val="60000"/>
                  <a:lumOff val="40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2159A103-3BBD-41BA-9AB8-39A84C977FD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4634" y="371249"/>
            <a:ext cx="816503" cy="1017801"/>
          </a:xfrm>
          <a:prstGeom prst="rect">
            <a:avLst/>
          </a:prstGeom>
          <a:effectLst>
            <a:outerShdw blurRad="101600" dist="12700" dir="5400000" sx="103000" sy="103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380128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3D749E44-C019-44A2-9F06-BFD760F767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19" r="208" b="3284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Google Shape;83;p1">
            <a:extLst>
              <a:ext uri="{FF2B5EF4-FFF2-40B4-BE49-F238E27FC236}">
                <a16:creationId xmlns:a16="http://schemas.microsoft.com/office/drawing/2014/main" id="{28D8317B-5A8E-8544-0D97-5DEDE7924CA7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863" y="368300"/>
            <a:ext cx="1355531" cy="3466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370E8732-9BED-4563-B8E9-9E2E9780B954}"/>
              </a:ext>
            </a:extLst>
          </p:cNvPr>
          <p:cNvGrpSpPr/>
          <p:nvPr/>
        </p:nvGrpSpPr>
        <p:grpSpPr>
          <a:xfrm>
            <a:off x="-211478" y="6469899"/>
            <a:ext cx="10558801" cy="108000"/>
            <a:chOff x="-211480" y="6460877"/>
            <a:chExt cx="10558801" cy="108000"/>
          </a:xfrm>
          <a:solidFill>
            <a:schemeClr val="bg1"/>
          </a:solidFill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4EB62B8C-F396-4EAA-AE7A-A467BC192BCD}"/>
                </a:ext>
              </a:extLst>
            </p:cNvPr>
            <p:cNvSpPr/>
            <p:nvPr/>
          </p:nvSpPr>
          <p:spPr>
            <a:xfrm flipV="1">
              <a:off x="-211480" y="6504716"/>
              <a:ext cx="10455564" cy="36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/>
              <a:endParaRPr lang="ru-RU" sz="1400">
                <a:solidFill>
                  <a:srgbClr val="0342A0"/>
                </a:solidFill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11" name="Круг: прозрачная заливка 10">
              <a:extLst>
                <a:ext uri="{FF2B5EF4-FFF2-40B4-BE49-F238E27FC236}">
                  <a16:creationId xmlns:a16="http://schemas.microsoft.com/office/drawing/2014/main" id="{14A61537-9170-46C5-8B0A-EA1F541F52F1}"/>
                </a:ext>
              </a:extLst>
            </p:cNvPr>
            <p:cNvSpPr/>
            <p:nvPr/>
          </p:nvSpPr>
          <p:spPr>
            <a:xfrm>
              <a:off x="10239321" y="6460877"/>
              <a:ext cx="108000" cy="108000"/>
            </a:xfrm>
            <a:prstGeom prst="donu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/>
              <a:endParaRPr lang="ru-RU" sz="1400" dirty="0">
                <a:solidFill>
                  <a:srgbClr val="6D6E71"/>
                </a:solidFill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DF7D99FE-B43A-4492-99D5-4C5E81D726F3}"/>
              </a:ext>
            </a:extLst>
          </p:cNvPr>
          <p:cNvGrpSpPr/>
          <p:nvPr/>
        </p:nvGrpSpPr>
        <p:grpSpPr>
          <a:xfrm>
            <a:off x="11664673" y="6469718"/>
            <a:ext cx="817840" cy="108000"/>
            <a:chOff x="6989687" y="5109639"/>
            <a:chExt cx="817840" cy="108000"/>
          </a:xfrm>
          <a:solidFill>
            <a:schemeClr val="bg1"/>
          </a:solidFill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0FBB9C14-E7DE-4A5E-AD45-321ECB19AA7F}"/>
                </a:ext>
              </a:extLst>
            </p:cNvPr>
            <p:cNvSpPr/>
            <p:nvPr/>
          </p:nvSpPr>
          <p:spPr>
            <a:xfrm flipH="1" flipV="1">
              <a:off x="7087527" y="5150719"/>
              <a:ext cx="720000" cy="36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/>
              <a:endParaRPr lang="ru-RU" sz="1400">
                <a:solidFill>
                  <a:srgbClr val="FFFFFF"/>
                </a:solidFill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  <p:sp>
          <p:nvSpPr>
            <p:cNvPr id="14" name="Круг: прозрачная заливка 13">
              <a:extLst>
                <a:ext uri="{FF2B5EF4-FFF2-40B4-BE49-F238E27FC236}">
                  <a16:creationId xmlns:a16="http://schemas.microsoft.com/office/drawing/2014/main" id="{395B1AD7-615E-4D0C-99EE-A236F12AC8D0}"/>
                </a:ext>
              </a:extLst>
            </p:cNvPr>
            <p:cNvSpPr/>
            <p:nvPr/>
          </p:nvSpPr>
          <p:spPr>
            <a:xfrm flipH="1">
              <a:off x="6989687" y="5109639"/>
              <a:ext cx="108000" cy="108000"/>
            </a:xfrm>
            <a:prstGeom prst="donu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40"/>
              <a:endParaRPr lang="ru-RU" sz="1400" dirty="0">
                <a:solidFill>
                  <a:srgbClr val="6D6E71"/>
                </a:solidFill>
                <a:latin typeface="Roboto Light" panose="02000000000000000000" pitchFamily="2" charset="0"/>
                <a:ea typeface="Roboto Light" panose="02000000000000000000" pitchFamily="2" charset="0"/>
              </a:endParaRPr>
            </a:p>
          </p:txBody>
        </p:sp>
      </p:grp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56CED56-D78D-4A6B-8319-AA05FF2F9649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0441" y="6467535"/>
            <a:ext cx="1051112" cy="110367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9B9BA8E4-3A43-4BEE-8476-78E0CA09FEF3}"/>
              </a:ext>
            </a:extLst>
          </p:cNvPr>
          <p:cNvSpPr/>
          <p:nvPr/>
        </p:nvSpPr>
        <p:spPr>
          <a:xfrm>
            <a:off x="11826874" y="6522718"/>
            <a:ext cx="2696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40"/>
            <a:fld id="{77864BE9-EC80-4B43-9076-6CF2A18BBDF9}" type="slidenum">
              <a:rPr lang="ru-RU" sz="120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pPr defTabSz="1219140"/>
              <a:t>9</a:t>
            </a:fld>
            <a:endParaRPr lang="ru-RU" sz="12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0F78FEE-DA82-48F0-BE61-6FFE47FDC0BE}"/>
              </a:ext>
            </a:extLst>
          </p:cNvPr>
          <p:cNvSpPr txBox="1"/>
          <p:nvPr/>
        </p:nvSpPr>
        <p:spPr>
          <a:xfrm>
            <a:off x="427281" y="710358"/>
            <a:ext cx="111195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4000">
                <a:solidFill>
                  <a:schemeClr val="bg1"/>
                </a:solidFill>
                <a:latin typeface="Roboto Condensed SemiBold" panose="02000000000000000000" pitchFamily="2" charset="0"/>
                <a:ea typeface="Roboto Condensed SemiBold" panose="02000000000000000000" pitchFamily="2" charset="0"/>
              </a:defRPr>
            </a:lvl1pPr>
          </a:lstStyle>
          <a:p>
            <a:r>
              <a:rPr lang="ru-RU" dirty="0">
                <a:latin typeface="Roboto Cn" pitchFamily="2" charset="0"/>
                <a:ea typeface="Roboto Cn" pitchFamily="2" charset="0"/>
              </a:rPr>
              <a:t>Критерии определения невозможности использования </a:t>
            </a:r>
            <a:r>
              <a:rPr lang="ru-RU" dirty="0" smtClean="0">
                <a:latin typeface="Roboto Cn" pitchFamily="2" charset="0"/>
                <a:ea typeface="Roboto Cn" pitchFamily="2" charset="0"/>
              </a:rPr>
              <a:t>лесов</a:t>
            </a:r>
            <a:r>
              <a:rPr lang="ru-RU" baseline="30000" dirty="0" smtClean="0">
                <a:latin typeface="Roboto Cn" pitchFamily="2" charset="0"/>
                <a:ea typeface="Roboto Cn" pitchFamily="2" charset="0"/>
              </a:rPr>
              <a:t>1</a:t>
            </a:r>
            <a:endParaRPr lang="ru-RU" baseline="30000" dirty="0">
              <a:latin typeface="Roboto Cn" pitchFamily="2" charset="0"/>
              <a:ea typeface="Roboto Cn" pitchFamily="2" charset="0"/>
            </a:endParaRPr>
          </a:p>
        </p:txBody>
      </p:sp>
      <p:pic>
        <p:nvPicPr>
          <p:cNvPr id="55" name="Рисунок 54" hidden="1">
            <a:extLst>
              <a:ext uri="{FF2B5EF4-FFF2-40B4-BE49-F238E27FC236}">
                <a16:creationId xmlns:a16="http://schemas.microsoft.com/office/drawing/2014/main" id="{6EF1A158-D5EC-43EE-865C-3B679A5CBEB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877" y="4833985"/>
            <a:ext cx="1629118" cy="138228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39048" y="5425898"/>
            <a:ext cx="11213857" cy="72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14000"/>
              </a:lnSpc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Все </a:t>
            </a:r>
            <a:r>
              <a:rPr lang="ru-RU" dirty="0">
                <a:solidFill>
                  <a:schemeClr val="accent3">
                    <a:lumMod val="20000"/>
                    <a:lumOff val="8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границы земельного участка являются смежными с границами земельных участков, не относящихся к категории земель лесного </a:t>
            </a:r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фонда</a:t>
            </a:r>
            <a:endParaRPr lang="ru-RU" dirty="0">
              <a:solidFill>
                <a:schemeClr val="accent3">
                  <a:lumMod val="20000"/>
                  <a:lumOff val="80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159A103-3BBD-41BA-9AB8-39A84C977FD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4634" y="371249"/>
            <a:ext cx="816503" cy="1017801"/>
          </a:xfrm>
          <a:prstGeom prst="rect">
            <a:avLst/>
          </a:prstGeom>
          <a:effectLst>
            <a:outerShdw blurRad="101600" dist="12700" dir="5400000" sx="103000" sy="103000" algn="t" rotWithShape="0">
              <a:prstClr val="black">
                <a:alpha val="40000"/>
              </a:prst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439048" y="2110979"/>
            <a:ext cx="11190321" cy="1018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4000"/>
              </a:lnSpc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accent3">
                    <a:lumMod val="20000"/>
                    <a:lumOff val="8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Наличие на земельном участке, имеющем пересечение с землями лесного фонда, объекта недвижимого имущества, использование которого не связано с использованием лесов, права на который зарегистрированы в </a:t>
            </a:r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ЕГРН</a:t>
            </a:r>
            <a:endParaRPr lang="en-US" dirty="0">
              <a:solidFill>
                <a:schemeClr val="accent3">
                  <a:lumMod val="20000"/>
                  <a:lumOff val="80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9048" y="3239582"/>
            <a:ext cx="11190322" cy="72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4000"/>
              </a:lnSpc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accent3">
                    <a:lumMod val="20000"/>
                    <a:lumOff val="8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Расположение на землях лесного фонда линейного объекта, права на который зарегистрированы в </a:t>
            </a:r>
            <a:r>
              <a:rPr lang="ru-RU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ЕГРН</a:t>
            </a:r>
            <a:endParaRPr lang="en-US" dirty="0">
              <a:solidFill>
                <a:schemeClr val="accent3">
                  <a:lumMod val="20000"/>
                  <a:lumOff val="80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9048" y="4073618"/>
            <a:ext cx="11237392" cy="72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4000"/>
              </a:lnSpc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accent3">
                    <a:lumMod val="20000"/>
                    <a:lumOff val="8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Все границы земельного участка, не занятого лесными насаждениями, являются смежными с границами земельных участков, относящихся к категории земель населенных пунктов.</a:t>
            </a:r>
            <a:endParaRPr lang="en-US" dirty="0">
              <a:solidFill>
                <a:schemeClr val="accent3">
                  <a:lumMod val="20000"/>
                  <a:lumOff val="80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9048" y="4907654"/>
            <a:ext cx="5843266" cy="4081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just">
              <a:lnSpc>
                <a:spcPct val="114000"/>
              </a:lnSpc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accent3">
                    <a:lumMod val="20000"/>
                    <a:lumOff val="8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Земельный участок является местом погребения.</a:t>
            </a:r>
            <a:endParaRPr lang="en-US" dirty="0">
              <a:solidFill>
                <a:schemeClr val="accent3">
                  <a:lumMod val="20000"/>
                  <a:lumOff val="80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1908" y="6070043"/>
            <a:ext cx="79505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aseline="30000" dirty="0" smtClean="0">
                <a:solidFill>
                  <a:srgbClr val="8EA4CC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1</a:t>
            </a:r>
            <a:r>
              <a:rPr lang="ru-RU" sz="1200" dirty="0" smtClean="0">
                <a:solidFill>
                  <a:srgbClr val="8EA4CC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приказ от 22.09.2023 </a:t>
            </a:r>
            <a:r>
              <a:rPr lang="ru-RU" sz="1200" dirty="0">
                <a:solidFill>
                  <a:srgbClr val="8EA4CC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№ 616 "Об утверждении порядка и критериев определения невозможности использования лесов и осуществления мероприятий по сохранению лесов на землях лесного фонда"</a:t>
            </a:r>
          </a:p>
        </p:txBody>
      </p:sp>
    </p:spTree>
    <p:extLst>
      <p:ext uri="{BB962C8B-B14F-4D97-AF65-F5344CB8AC3E}">
        <p14:creationId xmlns:p14="http://schemas.microsoft.com/office/powerpoint/2010/main" val="15899043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37146</TotalTime>
  <Words>717</Words>
  <Application>Microsoft Office PowerPoint</Application>
  <PresentationFormat>Широкоэкранный</PresentationFormat>
  <Paragraphs>149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21" baseType="lpstr">
      <vt:lpstr>Roboto Cn</vt:lpstr>
      <vt:lpstr>Wingdings</vt:lpstr>
      <vt:lpstr>Arial</vt:lpstr>
      <vt:lpstr>Montserrat</vt:lpstr>
      <vt:lpstr>Roboto Condensed SemiBold</vt:lpstr>
      <vt:lpstr>Roboto</vt:lpstr>
      <vt:lpstr>Bahnschrift SemiBold Condensed</vt:lpstr>
      <vt:lpstr>Calibri</vt:lpstr>
      <vt:lpstr>Roboto Light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aiy</dc:creator>
  <cp:lastModifiedBy>aiy</cp:lastModifiedBy>
  <cp:revision>107</cp:revision>
  <dcterms:created xsi:type="dcterms:W3CDTF">2024-04-11T09:46:55Z</dcterms:created>
  <dcterms:modified xsi:type="dcterms:W3CDTF">2024-08-19T08:19:34Z</dcterms:modified>
</cp:coreProperties>
</file>